
<file path=[Content_Types].xml><?xml version="1.0" encoding="utf-8"?>
<Types xmlns="http://schemas.openxmlformats.org/package/2006/content-types">
  <Default ContentType="image/x-emf" Extension="emf"/>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notesSlide+xml" PartName="/ppt/notesSlides/notesSlide28.xml"/>
  <Override ContentType="application/vnd.openxmlformats-officedocument.presentationml.notesSlide+xml" PartName="/ppt/notesSlides/notesSlide29.xml"/>
  <Override ContentType="application/vnd.openxmlformats-officedocument.presentationml.notesSlide+xml" PartName="/ppt/notesSlides/notesSlide30.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60" r:id="rId2"/>
  </p:sldMasterIdLst>
  <p:notesMasterIdLst>
    <p:notesMasterId r:id="rId3"/>
  </p:notesMasterIdLst>
  <p:sldIdLst>
    <p:sldId id="286" r:id="rId4"/>
    <p:sldId id="257" r:id="rId5"/>
    <p:sldId id="261" r:id="rId6"/>
    <p:sldId id="258" r:id="rId7"/>
    <p:sldId id="281" r:id="rId8"/>
    <p:sldId id="263" r:id="rId9"/>
    <p:sldId id="259" r:id="rId10"/>
    <p:sldId id="260" r:id="rId11"/>
    <p:sldId id="264" r:id="rId12"/>
    <p:sldId id="265" r:id="rId13"/>
    <p:sldId id="268" r:id="rId14"/>
    <p:sldId id="266" r:id="rId15"/>
    <p:sldId id="262" r:id="rId16"/>
    <p:sldId id="267" r:id="rId17"/>
    <p:sldId id="275" r:id="rId18"/>
    <p:sldId id="271" r:id="rId19"/>
    <p:sldId id="269" r:id="rId20"/>
    <p:sldId id="270" r:id="rId21"/>
    <p:sldId id="272" r:id="rId22"/>
    <p:sldId id="273" r:id="rId23"/>
    <p:sldId id="274" r:id="rId24"/>
    <p:sldId id="280" r:id="rId25"/>
    <p:sldId id="276" r:id="rId26"/>
    <p:sldId id="277" r:id="rId27"/>
    <p:sldId id="279" r:id="rId28"/>
    <p:sldId id="282" r:id="rId29"/>
    <p:sldId id="278" r:id="rId30"/>
    <p:sldId id="283" r:id="rId31"/>
    <p:sldId id="284" r:id="rId32"/>
    <p:sldId id="287" r:id="rId33"/>
  </p:sldIdLst>
  <p:sldSz cx="12192000" cy="6858000"/>
  <p:notesSz cx="6858000" cy="9144000"/>
  <p:custDataLst>
    <p:tags r:id="rId34"/>
  </p:custDataLst>
  <p:defaultTex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62" autoAdjust="0"/>
    <p:restoredTop sz="94660"/>
  </p:normalViewPr>
  <p:slideViewPr>
    <p:cSldViewPr snapToGrid="0">
      <p:cViewPr varScale="1">
        <p:scale>
          <a:sx n="86" d="100"/>
          <a:sy n="86" d="100"/>
        </p:scale>
        <p:origin x="510" y="96"/>
      </p:cViewPr>
      <p:guideLst>
        <p:guide orient="horz" pos="2160"/>
        <p:guide pos="3840"/>
      </p:guideLst>
    </p:cSldViewPr>
  </p:slideViewPr>
  <p:notesTextViewPr>
    <p:cViewPr>
      <p:scale>
        <a:sx n="1" d="1"/>
        <a:sy n="1" d="1"/>
      </p:scale>
      <p:origin x="0" y="0"/>
    </p:cViewPr>
  </p:notesTextViewPr>
  <p:sorterViewPr>
    <p:cViewPr>
      <p:scale>
        <a:sx n="43" d="100"/>
        <a:sy n="43" d="100"/>
      </p:scale>
      <p:origin x="0" y="0"/>
    </p:cViewPr>
  </p:sorter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slides/slide25.xml" Type="http://schemas.openxmlformats.org/officeDocument/2006/relationships/slide"/><Relationship Id="rId29" Target="slides/slide26.xml" Type="http://schemas.openxmlformats.org/officeDocument/2006/relationships/slide"/><Relationship Id="rId3" Target="notesMasters/notesMaster1.xml" Type="http://schemas.openxmlformats.org/officeDocument/2006/relationships/notesMaster"/><Relationship Id="rId30" Target="slides/slide27.xml" Type="http://schemas.openxmlformats.org/officeDocument/2006/relationships/slide"/><Relationship Id="rId31" Target="slides/slide28.xml" Type="http://schemas.openxmlformats.org/officeDocument/2006/relationships/slide"/><Relationship Id="rId32" Target="slides/slide29.xml" Type="http://schemas.openxmlformats.org/officeDocument/2006/relationships/slide"/><Relationship Id="rId33" Target="slides/slide30.xml" Type="http://schemas.openxmlformats.org/officeDocument/2006/relationships/slide"/><Relationship Id="rId34" Target="tags/tag1.xml" Type="http://schemas.openxmlformats.org/officeDocument/2006/relationships/tags"/><Relationship Id="rId35" Target="presProps.xml" Type="http://schemas.openxmlformats.org/officeDocument/2006/relationships/presProps"/><Relationship Id="rId36" Target="viewProps.xml" Type="http://schemas.openxmlformats.org/officeDocument/2006/relationships/viewProps"/><Relationship Id="rId37" Target="theme/theme1.xml" Type="http://schemas.openxmlformats.org/officeDocument/2006/relationships/theme"/><Relationship Id="rId38" Target="tableStyles.xml" Type="http://schemas.openxmlformats.org/officeDocument/2006/relationships/tableStyles"/><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6FBF64A-7965-4BD3-9590-F19446CCC0C2}" type="datetimeFigureOut">
              <a:rPr lang="zh-CN" altLang="en-US" smtClean="0"/>
              <a:t>2018/5/24</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91B6393-E920-4FB8-95BE-2B1ADA7E8473}" type="slidenum">
              <a:rPr lang="zh-CN" altLang="en-US" smtClean="0"/>
              <a:t>‹#›</a:t>
            </a:fld>
            <a:endParaRPr lang="zh-CN" altLang="en-US"/>
          </a:p>
        </p:txBody>
      </p:sp>
    </p:spTree>
    <p:extLst>
      <p:ext uri="{BB962C8B-B14F-4D97-AF65-F5344CB8AC3E}">
        <p14:creationId val="3691046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8.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19.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20.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21.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s>
</file>

<file path=ppt/notesSlides/_rels/notesSlide22.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_rels/notesSlide23.xml.rels><?xml version="1.0" encoding="UTF-8" standalone="yes"?><Relationships xmlns="http://schemas.openxmlformats.org/package/2006/relationships"><Relationship Id="rId1" Target="../slides/slide23.xml" Type="http://schemas.openxmlformats.org/officeDocument/2006/relationships/slide"/><Relationship Id="rId2" Target="../notesMasters/notesMaster1.xml" Type="http://schemas.openxmlformats.org/officeDocument/2006/relationships/notesMaster"/></Relationships>
</file>

<file path=ppt/notesSlides/_rels/notesSlide24.xml.rels><?xml version="1.0" encoding="UTF-8" standalone="yes"?><Relationships xmlns="http://schemas.openxmlformats.org/package/2006/relationships"><Relationship Id="rId1" Target="../slides/slide24.xml" Type="http://schemas.openxmlformats.org/officeDocument/2006/relationships/slide"/><Relationship Id="rId2" Target="../notesMasters/notesMaster1.xml" Type="http://schemas.openxmlformats.org/officeDocument/2006/relationships/notesMaster"/></Relationships>
</file>

<file path=ppt/notesSlides/_rels/notesSlide25.xml.rels><?xml version="1.0" encoding="UTF-8" standalone="yes"?><Relationships xmlns="http://schemas.openxmlformats.org/package/2006/relationships"><Relationship Id="rId1" Target="../slides/slide25.xml" Type="http://schemas.openxmlformats.org/officeDocument/2006/relationships/slide"/><Relationship Id="rId2" Target="../notesMasters/notesMaster1.xml" Type="http://schemas.openxmlformats.org/officeDocument/2006/relationships/notesMaster"/></Relationships>
</file>

<file path=ppt/notesSlides/_rels/notesSlide26.xml.rels><?xml version="1.0" encoding="UTF-8" standalone="yes"?><Relationships xmlns="http://schemas.openxmlformats.org/package/2006/relationships"><Relationship Id="rId1" Target="../slides/slide26.xml" Type="http://schemas.openxmlformats.org/officeDocument/2006/relationships/slide"/><Relationship Id="rId2" Target="../notesMasters/notesMaster1.xml" Type="http://schemas.openxmlformats.org/officeDocument/2006/relationships/notesMaster"/></Relationships>
</file>

<file path=ppt/notesSlides/_rels/notesSlide27.xml.rels><?xml version="1.0" encoding="UTF-8" standalone="yes"?><Relationships xmlns="http://schemas.openxmlformats.org/package/2006/relationships"><Relationship Id="rId1" Target="../slides/slide27.xml" Type="http://schemas.openxmlformats.org/officeDocument/2006/relationships/slide"/><Relationship Id="rId2" Target="../notesMasters/notesMaster1.xml" Type="http://schemas.openxmlformats.org/officeDocument/2006/relationships/notesMaster"/></Relationships>
</file>

<file path=ppt/notesSlides/_rels/notesSlide28.xml.rels><?xml version="1.0" encoding="UTF-8" standalone="yes"?><Relationships xmlns="http://schemas.openxmlformats.org/package/2006/relationships"><Relationship Id="rId1" Target="../slides/slide28.xml" Type="http://schemas.openxmlformats.org/officeDocument/2006/relationships/slide"/><Relationship Id="rId2" Target="../notesMasters/notesMaster1.xml" Type="http://schemas.openxmlformats.org/officeDocument/2006/relationships/notesMaster"/></Relationships>
</file>

<file path=ppt/notesSlides/_rels/notesSlide29.xml.rels><?xml version="1.0" encoding="UTF-8" standalone="yes"?><Relationships xmlns="http://schemas.openxmlformats.org/package/2006/relationships"><Relationship Id="rId1" Target="../slides/slide29.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30.xml.rels><?xml version="1.0" encoding="UTF-8" standalone="yes"?><Relationships xmlns="http://schemas.openxmlformats.org/package/2006/relationships"><Relationship Id="rId1" Target="../slides/slide30.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830261461"/>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928479812"/>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521315091"/>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531091421"/>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648208982"/>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146252628"/>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520181634"/>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428268408"/>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838908305"/>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333194586"/>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230737165"/>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672139577"/>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903697269"/>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79703164"/>
      </p:ext>
    </p:extLst>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086610006"/>
      </p:ext>
    </p:extLst>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201942597"/>
      </p:ext>
    </p:extLst>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53545353"/>
      </p:ext>
    </p:extLst>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799552754"/>
      </p:ext>
    </p:extLst>
  </p:cSld>
  <p:clrMapOvr>
    <a:masterClrMapping/>
  </p:clrMapOvr>
</p:notes>
</file>

<file path=ppt/notesSlides/notesSlide2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221805247"/>
      </p:ext>
    </p:extLst>
  </p:cSld>
  <p:clrMapOvr>
    <a:masterClrMapping/>
  </p:clrMapOvr>
</p:notes>
</file>

<file path=ppt/notesSlides/notesSlide2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639919649"/>
      </p:ext>
    </p:extLst>
  </p:cSld>
  <p:clrMapOvr>
    <a:masterClrMapping/>
  </p:clrMapOvr>
</p:notes>
</file>

<file path=ppt/notesSlides/notesSlide2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147964555"/>
      </p:ext>
    </p:extLst>
  </p:cSld>
  <p:clrMapOvr>
    <a:masterClrMapping/>
  </p:clrMapOvr>
</p:notes>
</file>

<file path=ppt/notesSlides/notesSlide2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212881700"/>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912197138"/>
      </p:ext>
    </p:extLst>
  </p:cSld>
  <p:clrMapOvr>
    <a:masterClrMapping/>
  </p:clrMapOvr>
</p:notes>
</file>

<file path=ppt/notesSlides/notesSlide3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140404750"/>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137982898"/>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339705542"/>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243519210"/>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922073791"/>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840087205"/>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83672658"/>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reserve="1" userDrawn="1">
  <p:cSld name="标题幻灯片">
    <p:spTree>
      <p:nvGrpSpPr>
        <p:cNvPr id="1" name=""/>
        <p:cNvGrpSpPr/>
        <p:nvPr/>
      </p:nvGrpSpPr>
      <p:grpSpPr>
        <a:xfrm>
          <a:off x="0" y="0"/>
          <a:ext cx="0" cy="0"/>
        </a:xfrm>
      </p:grpSpPr>
    </p:spTree>
  </p:cSld>
  <p:clrMapOvr>
    <a:masterClrMapping/>
  </p:clrMapOvr>
  <mc:AlternateContent>
    <mc:Choice Requires="p14">
      <p:transition spd="slow" p14:dur="1600">
        <p:blinds dir="vert"/>
      </p:transition>
    </mc:Choice>
    <mc:Fallback>
      <p:transition spd="slow">
        <p:blinds dir="vert"/>
      </p:transition>
    </mc:Fallback>
  </mc:AlternateContent>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lvl1pPr eaLnBrk="1" fontAlgn="auto" hangingPunct="1">
              <a:spcBef>
                <a:spcPct val="0"/>
              </a:spcBef>
              <a:spcAft>
                <a:spcPct val="0"/>
              </a:spcAft>
              <a:defRPr>
                <a:latin typeface="+mn-lt"/>
                <a:ea typeface="+mn-ea"/>
              </a:defRPr>
            </a:lvl1pPr>
          </a:lstStyle>
          <a:p>
            <a:pPr>
              <a:defRPr/>
            </a:pPr>
            <a:fld id="{F648F244-C6AB-41CE-BA17-8772E2A7DC8D}" type="datetimeFigureOut">
              <a:rPr lang="zh-CN" altLang="en-US"/>
              <a:t>2018/5/24</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lvl1pPr eaLnBrk="1" fontAlgn="auto" hangingPunct="1">
              <a:spcBef>
                <a:spcPct val="0"/>
              </a:spcBef>
              <a:spcAft>
                <a:spcPct val="0"/>
              </a:spcAft>
              <a:defRPr>
                <a:latin typeface="+mn-lt"/>
                <a:ea typeface="+mn-ea"/>
              </a:defRPr>
            </a:lvl1pPr>
          </a:lstStyle>
          <a:p>
            <a:pPr>
              <a:defRPr/>
            </a:pPr>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lstStyle>
            <a:lvl1pPr eaLnBrk="1" hangingPunct="1">
              <a:defRPr/>
            </a:lvl1pPr>
          </a:lstStyle>
          <a:p>
            <a:pPr>
              <a:defRPr/>
            </a:pPr>
            <a:fld id="{00E80BA1-6150-431A-84C9-AE660866863C}" type="slidenum">
              <a:rPr lang="zh-CN" altLang="en-US"/>
              <a:t>‹#›</a:t>
            </a:fld>
            <a:endParaRPr lang="zh-CN" altLang="en-US"/>
          </a:p>
        </p:txBody>
      </p:sp>
    </p:spTree>
  </p:cSld>
  <p:clrMapOvr>
    <a:masterClrMapping/>
  </p:clrMapOvr>
  <mc:AlternateContent>
    <mc:Choice Requires="p14">
      <p:transition spd="slow" p14:dur="1600">
        <p:blinds dir="vert"/>
      </p:transition>
    </mc:Choice>
    <mc:Fallback>
      <p:transition spd="slow">
        <p:blinds dir="vert"/>
      </p:transition>
    </mc:Fallback>
  </mc:AlternateContent>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type="vertTitleAndTx" preserve="1">
  <p:cSld name="垂直排列标题与 文本">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lvl1pPr eaLnBrk="1" fontAlgn="auto" hangingPunct="1">
              <a:spcBef>
                <a:spcPct val="0"/>
              </a:spcBef>
              <a:spcAft>
                <a:spcPct val="0"/>
              </a:spcAft>
              <a:defRPr>
                <a:latin typeface="+mn-lt"/>
                <a:ea typeface="+mn-ea"/>
              </a:defRPr>
            </a:lvl1pPr>
          </a:lstStyle>
          <a:p>
            <a:pPr>
              <a:defRPr/>
            </a:pPr>
            <a:fld id="{1CB04F9B-3B72-41B0-9488-3AD80E95FF2D}" type="datetimeFigureOut">
              <a:rPr lang="zh-CN" altLang="en-US"/>
              <a:t>2018/5/24</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lvl1pPr eaLnBrk="1" fontAlgn="auto" hangingPunct="1">
              <a:spcBef>
                <a:spcPct val="0"/>
              </a:spcBef>
              <a:spcAft>
                <a:spcPct val="0"/>
              </a:spcAft>
              <a:defRPr>
                <a:latin typeface="+mn-lt"/>
                <a:ea typeface="+mn-ea"/>
              </a:defRPr>
            </a:lvl1pPr>
          </a:lstStyle>
          <a:p>
            <a:pPr>
              <a:defRPr/>
            </a:pPr>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lstStyle>
            <a:lvl1pPr eaLnBrk="1" hangingPunct="1">
              <a:defRPr/>
            </a:lvl1pPr>
          </a:lstStyle>
          <a:p>
            <a:pPr>
              <a:defRPr/>
            </a:pPr>
            <a:fld id="{FC5929F2-90AC-418C-A9A4-7EC2DD439D9C}" type="slidenum">
              <a:rPr lang="zh-CN" altLang="en-US"/>
              <a:t>‹#›</a:t>
            </a:fld>
            <a:endParaRPr lang="zh-CN" altLang="en-US"/>
          </a:p>
        </p:txBody>
      </p:sp>
    </p:spTree>
  </p:cSld>
  <p:clrMapOvr>
    <a:masterClrMapping/>
  </p:clrMapOvr>
  <mc:AlternateContent>
    <mc:Choice Requires="p14">
      <p:transition spd="slow" p14:dur="1600">
        <p:blinds dir="vert"/>
      </p:transition>
    </mc:Choice>
    <mc:Fallback>
      <p:transition spd="slow">
        <p:blinds dir="vert"/>
      </p:transition>
    </mc:Fallback>
  </mc:AlternateContent>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821172385"/>
      </p:ext>
    </p:extLst>
  </p:cSld>
  <p:clrMapOvr>
    <a:masterClrMapping/>
  </p:clrMapOvr>
  <mc:AlternateContent>
    <mc:Choice Requires="p14">
      <p:transition spd="slow" p14:dur="1600">
        <p:blinds dir="vert"/>
      </p:transition>
    </mc:Choice>
    <mc:Fallback>
      <p:transition spd="slow">
        <p:blinds dir="vert"/>
      </p:transition>
    </mc:Fallback>
  </mc:AlternateContent>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692264570"/>
      </p:ext>
    </p:extLst>
  </p:cSld>
  <p:clrMapOvr>
    <a:masterClrMapping/>
  </p:clrMapOvr>
  <mc:AlternateContent>
    <mc:Choice Requires="p14">
      <p:transition spd="slow" p14:dur="1600">
        <p:blinds dir="vert"/>
      </p:transition>
    </mc:Choice>
    <mc:Fallback>
      <p:transition spd="slow">
        <p:blinds dir="vert"/>
      </p:transition>
    </mc:Fallback>
  </mc:AlternateContent>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418782374"/>
      </p:ext>
    </p:extLst>
  </p:cSld>
  <p:clrMapOvr>
    <a:masterClrMapping/>
  </p:clrMapOvr>
  <mc:AlternateContent>
    <mc:Choice Requires="p14">
      <p:transition spd="slow" p14:dur="1600">
        <p:blinds dir="vert"/>
      </p:transition>
    </mc:Choice>
    <mc:Fallback>
      <p:transition spd="slow">
        <p:blinds dir="vert"/>
      </p:transition>
    </mc:Fallback>
  </mc:AlternateContent>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2018/5/24</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892655051"/>
      </p:ext>
    </p:extLst>
  </p:cSld>
  <p:clrMapOvr>
    <a:masterClrMapping/>
  </p:clrMapOvr>
  <mc:AlternateContent>
    <mc:Choice Requires="p14">
      <p:transition spd="slow" p14:dur="1600">
        <p:blinds dir="vert"/>
      </p:transition>
    </mc:Choice>
    <mc:Fallback>
      <p:transition spd="slow">
        <p:blinds dir="vert"/>
      </p:transition>
    </mc:Fallback>
  </mc:AlternateContent>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2018/5/24</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707973915"/>
      </p:ext>
    </p:extLst>
  </p:cSld>
  <p:clrMapOvr>
    <a:masterClrMapping/>
  </p:clrMapOvr>
  <mc:AlternateContent>
    <mc:Choice Requires="p14">
      <p:transition spd="slow" p14:dur="1600">
        <p:blinds dir="vert"/>
      </p:transition>
    </mc:Choice>
    <mc:Fallback>
      <p:transition spd="slow">
        <p:blinds dir="vert"/>
      </p:transition>
    </mc:Fallback>
  </mc:AlternateContent>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2018/5/24</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139667847"/>
      </p:ext>
    </p:extLst>
  </p:cSld>
  <p:clrMapOvr>
    <a:masterClrMapping/>
  </p:clrMapOvr>
  <mc:AlternateContent>
    <mc:Choice Requires="p14">
      <p:transition spd="slow" p14:dur="1600">
        <p:blinds dir="vert"/>
      </p:transition>
    </mc:Choice>
    <mc:Fallback>
      <p:transition spd="slow">
        <p:blinds dir="vert"/>
      </p:transition>
    </mc:Fallback>
  </mc:AlternateContent>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2018/5/24</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235061799"/>
      </p:ext>
    </p:extLst>
  </p:cSld>
  <p:clrMapOvr>
    <a:masterClrMapping/>
  </p:clrMapOvr>
  <mc:AlternateContent>
    <mc:Choice Requires="p14">
      <p:transition spd="slow" p14:dur="1600">
        <p:blinds dir="vert"/>
      </p:transition>
    </mc:Choice>
    <mc:Fallback>
      <p:transition spd="slow">
        <p:blinds dir="vert"/>
      </p:transition>
    </mc:Fallback>
  </mc:AlternateContent>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2018/5/24</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923572856"/>
      </p:ext>
    </p:extLst>
  </p:cSld>
  <p:clrMapOvr>
    <a:masterClrMapping/>
  </p:clrMapOvr>
  <mc:AlternateContent>
    <mc:Choice Requires="p14">
      <p:transition spd="slow" p14:dur="1600">
        <p:blinds dir="vert"/>
      </p:transition>
    </mc:Choice>
    <mc:Fallback>
      <p:transition spd="slow">
        <p:blinds dir="vert"/>
      </p:transition>
    </mc:Fallback>
  </mc:AlternateContent>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reserve="1" userDrawn="1">
  <p:cSld name="标题和内容">
    <p:spTree>
      <p:nvGrpSpPr>
        <p:cNvPr id="1" name=""/>
        <p:cNvGrpSpPr/>
        <p:nvPr/>
      </p:nvGrpSpPr>
      <p:grpSpPr>
        <a:xfrm>
          <a:off x="0" y="0"/>
          <a:ext cx="0" cy="0"/>
        </a:xfrm>
      </p:grpSpPr>
      <p:sp>
        <p:nvSpPr>
          <p:cNvPr id="2" name="标题 1"/>
          <p:cNvSpPr>
            <a:spLocks noGrp="1"/>
          </p:cNvSpPr>
          <p:nvPr>
            <p:ph type="title"/>
          </p:nvPr>
        </p:nvSpPr>
        <p:spPr>
          <a:xfrm>
            <a:off x="838200" y="115750"/>
            <a:ext cx="4505696" cy="478023"/>
          </a:xfrm>
          <a:prstGeom prst="rect">
            <a:avLst/>
          </a:prstGeom>
        </p:spPr>
        <p:txBody>
          <a:bodyPr/>
          <a:lstStyle>
            <a:lvl1pPr>
              <a:defRPr sz="2800">
                <a:latin typeface="微软雅黑" panose="020b0503020204020204" pitchFamily="34" charset="-122"/>
                <a:ea typeface="微软雅黑" panose="020b0503020204020204" pitchFamily="34" charset="-122"/>
              </a:defRPr>
            </a:lvl1pPr>
          </a:lstStyle>
          <a:p>
            <a:r>
              <a:rPr lang="zh-CN" altLang="en-US" smtClean="0"/>
              <a:t>单击此处编辑母版标题样式</a:t>
            </a:r>
            <a:endParaRPr lang="zh-CN" altLang="en-US"/>
          </a:p>
        </p:txBody>
      </p:sp>
    </p:spTree>
  </p:cSld>
  <p:clrMapOvr>
    <a:masterClrMapping/>
  </p:clrMapOvr>
  <mc:AlternateContent>
    <mc:Choice Requires="p14">
      <p:transition spd="slow" p14:dur="1600">
        <p:blinds dir="vert"/>
      </p:transition>
    </mc:Choice>
    <mc:Fallback>
      <p:transition spd="slow">
        <p:blinds dir="vert"/>
      </p:transition>
    </mc:Fallback>
  </mc:AlternateContent>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2018/5/24</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977149353"/>
      </p:ext>
    </p:extLst>
  </p:cSld>
  <p:clrMapOvr>
    <a:masterClrMapping/>
  </p:clrMapOvr>
  <mc:AlternateContent>
    <mc:Choice Requires="p14">
      <p:transition spd="slow" p14:dur="1600">
        <p:blinds dir="vert"/>
      </p:transition>
    </mc:Choice>
    <mc:Fallback>
      <p:transition spd="slow">
        <p:blinds dir="vert"/>
      </p:transition>
    </mc:Fallback>
  </mc:AlternateContent>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244248572"/>
      </p:ext>
    </p:extLst>
  </p:cSld>
  <p:clrMapOvr>
    <a:masterClrMapping/>
  </p:clrMapOvr>
  <mc:AlternateContent>
    <mc:Choice Requires="p14">
      <p:transition spd="slow" p14:dur="1600">
        <p:blinds dir="vert"/>
      </p:transition>
    </mc:Choice>
    <mc:Fallback>
      <p:transition spd="slow">
        <p:blinds dir="vert"/>
      </p:transition>
    </mc:Fallback>
  </mc:AlternateContent>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100056659"/>
      </p:ext>
    </p:extLst>
  </p:cSld>
  <p:clrMapOvr>
    <a:masterClrMapping/>
  </p:clrMapOvr>
  <mc:AlternateContent>
    <mc:Choice Requires="p14">
      <p:transition spd="slow" p14:dur="1600">
        <p:blinds dir="vert"/>
      </p:transition>
    </mc:Choice>
    <mc:Fallback>
      <p:transition spd="slow">
        <p:blinds dir="vert"/>
      </p:transition>
    </mc:Fallback>
  </mc:AlternateContent>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lvl1pPr eaLnBrk="1" fontAlgn="auto" hangingPunct="1">
              <a:spcBef>
                <a:spcPct val="0"/>
              </a:spcBef>
              <a:spcAft>
                <a:spcPct val="0"/>
              </a:spcAft>
              <a:defRPr>
                <a:latin typeface="+mn-lt"/>
                <a:ea typeface="+mn-ea"/>
              </a:defRPr>
            </a:lvl1pPr>
          </a:lstStyle>
          <a:p>
            <a:pPr>
              <a:defRPr/>
            </a:pPr>
            <a:fld id="{EA1BB668-1CFD-4B6E-AA50-C432C4E44C3F}" type="datetimeFigureOut">
              <a:rPr lang="zh-CN" altLang="en-US"/>
              <a:t>2018/5/24</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lvl1pPr eaLnBrk="1" fontAlgn="auto" hangingPunct="1">
              <a:spcBef>
                <a:spcPct val="0"/>
              </a:spcBef>
              <a:spcAft>
                <a:spcPct val="0"/>
              </a:spcAft>
              <a:defRPr>
                <a:latin typeface="+mn-lt"/>
                <a:ea typeface="+mn-ea"/>
              </a:defRPr>
            </a:lvl1pPr>
          </a:lstStyle>
          <a:p>
            <a:pPr>
              <a:defRPr/>
            </a:pPr>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lstStyle>
            <a:lvl1pPr eaLnBrk="1" hangingPunct="1">
              <a:defRPr/>
            </a:lvl1pPr>
          </a:lstStyle>
          <a:p>
            <a:pPr>
              <a:defRPr/>
            </a:pPr>
            <a:fld id="{284BD66D-7ED8-4037-96B6-CB2C0972BBDD}" type="slidenum">
              <a:rPr lang="zh-CN" altLang="en-US"/>
              <a:t>‹#›</a:t>
            </a:fld>
            <a:endParaRPr lang="zh-CN" altLang="en-US"/>
          </a:p>
        </p:txBody>
      </p:sp>
    </p:spTree>
  </p:cSld>
  <p:clrMapOvr>
    <a:masterClrMapping/>
  </p:clrMapOvr>
  <mc:AlternateContent>
    <mc:Choice Requires="p14">
      <p:transition spd="slow" p14:dur="1600">
        <p:blinds dir="vert"/>
      </p:transition>
    </mc:Choice>
    <mc:Fallback>
      <p:transition spd="slow">
        <p:blinds dir="vert"/>
      </p:transition>
    </mc:Fallback>
  </mc:AlternateContent>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type="twoObj" preserve="1">
  <p:cSld name="两栏内容">
    <p:spTree>
      <p:nvGrpSpPr>
        <p:cNvPr id="1" name=""/>
        <p:cNvGrpSpPr/>
        <p:nvPr/>
      </p:nvGrpSpPr>
      <p:grpSpPr>
        <a:xfrm>
          <a:off x="0" y="0"/>
          <a: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lvl1pPr eaLnBrk="1" fontAlgn="auto" hangingPunct="1">
              <a:spcBef>
                <a:spcPct val="0"/>
              </a:spcBef>
              <a:spcAft>
                <a:spcPct val="0"/>
              </a:spcAft>
              <a:defRPr>
                <a:latin typeface="+mn-lt"/>
                <a:ea typeface="+mn-ea"/>
              </a:defRPr>
            </a:lvl1pPr>
          </a:lstStyle>
          <a:p>
            <a:pPr>
              <a:defRPr/>
            </a:pPr>
            <a:fld id="{8A59AE01-5DB6-4059-AF30-5E37D023545D}" type="datetimeFigureOut">
              <a:rPr lang="zh-CN" altLang="en-US"/>
              <a:t>2018/5/24</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lvl1pPr eaLnBrk="1" fontAlgn="auto" hangingPunct="1">
              <a:spcBef>
                <a:spcPct val="0"/>
              </a:spcBef>
              <a:spcAft>
                <a:spcPct val="0"/>
              </a:spcAft>
              <a:defRPr>
                <a:latin typeface="+mn-lt"/>
                <a:ea typeface="+mn-ea"/>
              </a:defRPr>
            </a:lvl1pPr>
          </a:lstStyle>
          <a:p>
            <a:pPr>
              <a:defRPr/>
            </a:pPr>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lstStyle>
            <a:lvl1pPr eaLnBrk="1" hangingPunct="1">
              <a:defRPr/>
            </a:lvl1pPr>
          </a:lstStyle>
          <a:p>
            <a:pPr>
              <a:defRPr/>
            </a:pPr>
            <a:fld id="{18C78265-7996-4D1E-865F-E87A11173D99}" type="slidenum">
              <a:rPr lang="zh-CN" altLang="en-US"/>
              <a:t>‹#›</a:t>
            </a:fld>
            <a:endParaRPr lang="zh-CN" altLang="en-US"/>
          </a:p>
        </p:txBody>
      </p:sp>
    </p:spTree>
  </p:cSld>
  <p:clrMapOvr>
    <a:masterClrMapping/>
  </p:clrMapOvr>
  <mc:AlternateContent>
    <mc:Choice Requires="p14">
      <p:transition spd="slow" p14:dur="1600">
        <p:blinds dir="vert"/>
      </p:transition>
    </mc:Choice>
    <mc:Fallback>
      <p:transition spd="slow">
        <p:blinds dir="vert"/>
      </p:transition>
    </mc:Fallback>
  </mc:AlternateContent>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a:xfrm>
            <a:off x="838200" y="6356350"/>
            <a:ext cx="2743200" cy="365125"/>
          </a:xfrm>
          <a:prstGeom prst="rect">
            <a:avLst/>
          </a:prstGeom>
        </p:spPr>
        <p:txBody>
          <a:bodyPr/>
          <a:lstStyle>
            <a:lvl1pPr eaLnBrk="1" fontAlgn="auto" hangingPunct="1">
              <a:spcBef>
                <a:spcPct val="0"/>
              </a:spcBef>
              <a:spcAft>
                <a:spcPct val="0"/>
              </a:spcAft>
              <a:defRPr>
                <a:latin typeface="+mn-lt"/>
                <a:ea typeface="+mn-ea"/>
              </a:defRPr>
            </a:lvl1pPr>
          </a:lstStyle>
          <a:p>
            <a:pPr>
              <a:defRPr/>
            </a:pPr>
            <a:fld id="{E2DCD586-4644-4E7F-89A4-A4E03D8B1F9C}" type="datetimeFigureOut">
              <a:rPr lang="zh-CN" altLang="en-US"/>
              <a:t>2018/5/24</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lvl1pPr eaLnBrk="1" fontAlgn="auto" hangingPunct="1">
              <a:spcBef>
                <a:spcPct val="0"/>
              </a:spcBef>
              <a:spcAft>
                <a:spcPct val="0"/>
              </a:spcAft>
              <a:defRPr>
                <a:latin typeface="+mn-lt"/>
                <a:ea typeface="+mn-ea"/>
              </a:defRPr>
            </a:lvl1pPr>
          </a:lstStyle>
          <a:p>
            <a:pPr>
              <a:defRPr/>
            </a:pPr>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lstStyle>
            <a:lvl1pPr eaLnBrk="1" hangingPunct="1">
              <a:defRPr/>
            </a:lvl1pPr>
          </a:lstStyle>
          <a:p>
            <a:pPr>
              <a:defRPr/>
            </a:pPr>
            <a:fld id="{CC635263-696E-49C4-9B31-491F420FB918}" type="slidenum">
              <a:rPr lang="zh-CN" altLang="en-US"/>
              <a:t>‹#›</a:t>
            </a:fld>
            <a:endParaRPr lang="zh-CN" altLang="en-US"/>
          </a:p>
        </p:txBody>
      </p:sp>
    </p:spTree>
  </p:cSld>
  <p:clrMapOvr>
    <a:masterClrMapping/>
  </p:clrMapOvr>
  <mc:AlternateContent>
    <mc:Choice Requires="p14">
      <p:transition spd="slow" p14:dur="1600">
        <p:blinds dir="vert"/>
      </p:transition>
    </mc:Choice>
    <mc:Fallback>
      <p:transition spd="slow">
        <p:blinds dir="vert"/>
      </p:transition>
    </mc:Fallback>
  </mc:AlternateContent>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type="titleOnly" preserve="1">
  <p:cSld name="仅标题">
    <p:spTree>
      <p:nvGrpSpPr>
        <p:cNvPr id="1" name=""/>
        <p:cNvGrpSpPr/>
        <p:nvPr/>
      </p:nvGrpSpPr>
      <p:grpSpPr>
        <a:xfrm>
          <a:off x="0" y="0"/>
          <a: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a:prstGeom prst="rect">
            <a:avLst/>
          </a:prstGeom>
        </p:spPr>
        <p:txBody>
          <a:bodyPr/>
          <a:lstStyle>
            <a:lvl1pPr eaLnBrk="1" fontAlgn="auto" hangingPunct="1">
              <a:spcBef>
                <a:spcPct val="0"/>
              </a:spcBef>
              <a:spcAft>
                <a:spcPct val="0"/>
              </a:spcAft>
              <a:defRPr>
                <a:latin typeface="+mn-lt"/>
                <a:ea typeface="+mn-ea"/>
              </a:defRPr>
            </a:lvl1pPr>
          </a:lstStyle>
          <a:p>
            <a:pPr>
              <a:defRPr/>
            </a:pPr>
            <a:fld id="{0164B5E5-1561-4DCA-AFD1-E5BAF70F68BD}" type="datetimeFigureOut">
              <a:rPr lang="zh-CN" altLang="en-US"/>
              <a:t>2018/5/24</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lvl1pPr eaLnBrk="1" fontAlgn="auto" hangingPunct="1">
              <a:spcBef>
                <a:spcPct val="0"/>
              </a:spcBef>
              <a:spcAft>
                <a:spcPct val="0"/>
              </a:spcAft>
              <a:defRPr>
                <a:latin typeface="+mn-lt"/>
                <a:ea typeface="+mn-ea"/>
              </a:defRPr>
            </a:lvl1pPr>
          </a:lstStyle>
          <a:p>
            <a:pPr>
              <a:defRPr/>
            </a:pPr>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lstStyle>
            <a:lvl1pPr eaLnBrk="1" hangingPunct="1">
              <a:defRPr/>
            </a:lvl1pPr>
          </a:lstStyle>
          <a:p>
            <a:pPr>
              <a:defRPr/>
            </a:pPr>
            <a:fld id="{97EAA43D-465D-41EA-B7D8-D66C48BBB312}" type="slidenum">
              <a:rPr lang="zh-CN" altLang="en-US"/>
              <a:t>‹#›</a:t>
            </a:fld>
            <a:endParaRPr lang="zh-CN" altLang="en-US"/>
          </a:p>
        </p:txBody>
      </p:sp>
    </p:spTree>
  </p:cSld>
  <p:clrMapOvr>
    <a:masterClrMapping/>
  </p:clrMapOvr>
  <mc:AlternateContent>
    <mc:Choice Requires="p14">
      <p:transition spd="slow" p14:dur="1600">
        <p:blinds dir="vert"/>
      </p:transition>
    </mc:Choice>
    <mc:Fallback>
      <p:transition spd="slow">
        <p:blinds dir="vert"/>
      </p:transition>
    </mc:Fallback>
  </mc:AlternateContent>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lvl1pPr eaLnBrk="1" fontAlgn="auto" hangingPunct="1">
              <a:spcBef>
                <a:spcPct val="0"/>
              </a:spcBef>
              <a:spcAft>
                <a:spcPct val="0"/>
              </a:spcAft>
              <a:defRPr>
                <a:latin typeface="+mn-lt"/>
                <a:ea typeface="+mn-ea"/>
              </a:defRPr>
            </a:lvl1pPr>
          </a:lstStyle>
          <a:p>
            <a:pPr>
              <a:defRPr/>
            </a:pPr>
            <a:fld id="{86D7A1F0-D34E-4C8C-94AB-94897EA2764B}" type="datetimeFigureOut">
              <a:rPr lang="zh-CN" altLang="en-US"/>
              <a:t>2018/5/24</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lvl1pPr eaLnBrk="1" fontAlgn="auto" hangingPunct="1">
              <a:spcBef>
                <a:spcPct val="0"/>
              </a:spcBef>
              <a:spcAft>
                <a:spcPct val="0"/>
              </a:spcAft>
              <a:defRPr>
                <a:latin typeface="+mn-lt"/>
                <a:ea typeface="+mn-ea"/>
              </a:defRPr>
            </a:lvl1pPr>
          </a:lstStyle>
          <a:p>
            <a:pPr>
              <a:defRPr/>
            </a:pPr>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lstStyle>
            <a:lvl1pPr eaLnBrk="1" hangingPunct="1">
              <a:defRPr/>
            </a:lvl1pPr>
          </a:lstStyle>
          <a:p>
            <a:pPr>
              <a:defRPr/>
            </a:pPr>
            <a:fld id="{D65582BB-C3FC-422F-8DD3-CCFFCCD0C751}" type="slidenum">
              <a:rPr lang="zh-CN" altLang="en-US"/>
              <a:t>‹#›</a:t>
            </a:fld>
            <a:endParaRPr lang="zh-CN" altLang="en-US"/>
          </a:p>
        </p:txBody>
      </p:sp>
    </p:spTree>
  </p:cSld>
  <p:clrMapOvr>
    <a:masterClrMapping/>
  </p:clrMapOvr>
  <mc:AlternateContent>
    <mc:Choice Requires="p14">
      <p:transition spd="slow" p14:dur="1600">
        <p:blinds dir="vert"/>
      </p:transition>
    </mc:Choice>
    <mc:Fallback>
      <p:transition spd="slow">
        <p:blinds dir="vert"/>
      </p:transition>
    </mc:Fallback>
  </mc:AlternateContent>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lvl1pPr eaLnBrk="1" fontAlgn="auto" hangingPunct="1">
              <a:spcBef>
                <a:spcPct val="0"/>
              </a:spcBef>
              <a:spcAft>
                <a:spcPct val="0"/>
              </a:spcAft>
              <a:defRPr>
                <a:latin typeface="+mn-lt"/>
                <a:ea typeface="+mn-ea"/>
              </a:defRPr>
            </a:lvl1pPr>
          </a:lstStyle>
          <a:p>
            <a:pPr>
              <a:defRPr/>
            </a:pPr>
            <a:fld id="{46C392CE-37A6-4911-AFFF-3FC052477A99}" type="datetimeFigureOut">
              <a:rPr lang="zh-CN" altLang="en-US"/>
              <a:t>2018/5/24</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lvl1pPr eaLnBrk="1" fontAlgn="auto" hangingPunct="1">
              <a:spcBef>
                <a:spcPct val="0"/>
              </a:spcBef>
              <a:spcAft>
                <a:spcPct val="0"/>
              </a:spcAft>
              <a:defRPr>
                <a:latin typeface="+mn-lt"/>
                <a:ea typeface="+mn-ea"/>
              </a:defRPr>
            </a:lvl1pPr>
          </a:lstStyle>
          <a:p>
            <a:pPr>
              <a:defRPr/>
            </a:pPr>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lstStyle>
            <a:lvl1pPr eaLnBrk="1" hangingPunct="1">
              <a:defRPr/>
            </a:lvl1pPr>
          </a:lstStyle>
          <a:p>
            <a:pPr>
              <a:defRPr/>
            </a:pPr>
            <a:fld id="{6FB6F56D-E022-48B5-A2B9-FB8CDE061584}" type="slidenum">
              <a:rPr lang="zh-CN" altLang="en-US"/>
              <a:t>‹#›</a:t>
            </a:fld>
            <a:endParaRPr lang="zh-CN" altLang="en-US"/>
          </a:p>
        </p:txBody>
      </p:sp>
    </p:spTree>
  </p:cSld>
  <p:clrMapOvr>
    <a:masterClrMapping/>
  </p:clrMapOvr>
  <mc:AlternateContent>
    <mc:Choice Requires="p14">
      <p:transition spd="slow" p14:dur="1600">
        <p:blinds dir="vert"/>
      </p:transition>
    </mc:Choice>
    <mc:Fallback>
      <p:transition spd="slow">
        <p:blinds dir="vert"/>
      </p:transition>
    </mc:Fallback>
  </mc:AlternateContent>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lvl1pPr eaLnBrk="1" fontAlgn="auto" hangingPunct="1">
              <a:spcBef>
                <a:spcPct val="0"/>
              </a:spcBef>
              <a:spcAft>
                <a:spcPct val="0"/>
              </a:spcAft>
              <a:defRPr>
                <a:latin typeface="+mn-lt"/>
                <a:ea typeface="+mn-ea"/>
              </a:defRPr>
            </a:lvl1pPr>
          </a:lstStyle>
          <a:p>
            <a:pPr>
              <a:defRPr/>
            </a:pPr>
            <a:fld id="{A14F179B-10D3-4835-A087-6C2957BEB75B}" type="datetimeFigureOut">
              <a:rPr lang="zh-CN" altLang="en-US"/>
              <a:t>2018/5/24</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lvl1pPr eaLnBrk="1" fontAlgn="auto" hangingPunct="1">
              <a:spcBef>
                <a:spcPct val="0"/>
              </a:spcBef>
              <a:spcAft>
                <a:spcPct val="0"/>
              </a:spcAft>
              <a:defRPr>
                <a:latin typeface="+mn-lt"/>
                <a:ea typeface="+mn-ea"/>
              </a:defRPr>
            </a:lvl1pPr>
          </a:lstStyle>
          <a:p>
            <a:pPr>
              <a:defRPr/>
            </a:pPr>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lstStyle>
            <a:lvl1pPr eaLnBrk="1" hangingPunct="1">
              <a:defRPr/>
            </a:lvl1pPr>
          </a:lstStyle>
          <a:p>
            <a:pPr>
              <a:defRPr/>
            </a:pPr>
            <a:fld id="{12547791-B9F5-4709-B7E6-033DFB754E72}" type="slidenum">
              <a:rPr lang="zh-CN" altLang="en-US"/>
              <a:t>‹#›</a:t>
            </a:fld>
            <a:endParaRPr lang="zh-CN" altLang="en-US"/>
          </a:p>
        </p:txBody>
      </p:sp>
    </p:spTree>
  </p:cSld>
  <p:clrMapOvr>
    <a:masterClrMapping/>
  </p:clrMapOvr>
  <mc:AlternateContent>
    <mc:Choice Requires="p14">
      <p:transition spd="slow" p14:dur="1600">
        <p:blinds dir="vert"/>
      </p:transition>
    </mc:Choice>
    <mc:Fallback>
      <p:transition spd="slow">
        <p:blinds dir="vert"/>
      </p:transition>
    </mc:Fallback>
  </mc:AlternateContent>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media/image1.jpeg" Type="http://schemas.openxmlformats.org/officeDocument/2006/relationships/image"/><Relationship Id="rId13"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2.xml" Type="http://schemas.openxmlformats.org/officeDocument/2006/relationships/slideLayout"/><Relationship Id="rId10" Target="../slideLayouts/slideLayout21.xml" Type="http://schemas.openxmlformats.org/officeDocument/2006/relationships/slideLayout"/><Relationship Id="rId11" Target="../slideLayouts/slideLayout22.xml" Type="http://schemas.openxmlformats.org/officeDocument/2006/relationships/slideLayout"/><Relationship Id="rId12" Target="../theme/theme2.xml" Type="http://schemas.openxmlformats.org/officeDocument/2006/relationships/theme"/><Relationship Id="rId2" Target="../slideLayouts/slideLayout13.xml" Type="http://schemas.openxmlformats.org/officeDocument/2006/relationships/slideLayout"/><Relationship Id="rId3" Target="../slideLayouts/slideLayout14.xml" Type="http://schemas.openxmlformats.org/officeDocument/2006/relationships/slideLayout"/><Relationship Id="rId4" Target="../slideLayouts/slideLayout15.xml" Type="http://schemas.openxmlformats.org/officeDocument/2006/relationships/slideLayout"/><Relationship Id="rId5" Target="../slideLayouts/slideLayout16.xml" Type="http://schemas.openxmlformats.org/officeDocument/2006/relationships/slideLayout"/><Relationship Id="rId6" Target="../slideLayouts/slideLayout17.xml" Type="http://schemas.openxmlformats.org/officeDocument/2006/relationships/slideLayout"/><Relationship Id="rId7" Target="../slideLayouts/slideLayout18.xml" Type="http://schemas.openxmlformats.org/officeDocument/2006/relationships/slideLayout"/><Relationship Id="rId8" Target="../slideLayouts/slideLayout19.xml" Type="http://schemas.openxmlformats.org/officeDocument/2006/relationships/slideLayout"/><Relationship Id="rId9" Target="../slideLayouts/slideLayout20.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2">
            <a:lum/>
          </a:blip>
          <a:stretch>
            <a:fillRect/>
          </a:stretch>
        </a:blipFill>
        <a:effectLst/>
      </p:bgPr>
    </p:bg>
    <p:spTree>
      <p:nvGrpSpPr>
        <p:cNvPr id="1" name=""/>
        <p:cNvGrpSpPr/>
        <p:nvPr/>
      </p:nvGrpSpPr>
      <p:grpSpPr>
        <a:xfrm>
          <a:off x="0" y="0"/>
          <a: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mc:Choice Requires="p14">
      <p:transition spd="slow" p14:dur="1600">
        <p:blinds dir="vert"/>
      </p:transition>
    </mc:Choice>
    <mc:Fallback>
      <p:transition spd="slow">
        <p:blinds dir="vert"/>
      </p:transition>
    </mc:Fallback>
  </mc:AlternateContent>
  <p:timing/>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ct val="0"/>
              </a:spcBef>
              <a:spcAft>
                <a:spcPct val="0"/>
              </a:spcAft>
            </a:pPr>
            <a:fld id="{16E5758D-A3C3-4E88-8AC0-22500507BD7E}" type="datetimeFigureOut">
              <a:rPr lang="zh-CN" altLang="en-US" smtClean="0">
                <a:solidFill>
                  <a:prstClr val="black">
                    <a:tint val="75000"/>
                  </a:prstClr>
                </a:solidFill>
                <a:latin typeface="Calibri"/>
              </a:rPr>
              <a:pPr eaLnBrk="1" fontAlgn="auto" hangingPunct="1">
                <a:spcBef>
                  <a:spcPct val="0"/>
                </a:spcBef>
                <a:spcAft>
                  <a:spcPct val="0"/>
                </a:spcAft>
              </a:pPr>
              <a:t>2018/5/24</a:t>
            </a:fld>
            <a:endParaRPr lang="zh-CN" altLang="en-US">
              <a:solidFill>
                <a:prstClr val="black">
                  <a:tint val="75000"/>
                </a:prstClr>
              </a:solidFill>
              <a:latin typeface="Calibri"/>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ct val="0"/>
              </a:spcBef>
              <a:spcAft>
                <a:spcPct val="0"/>
              </a:spcAft>
            </a:pPr>
            <a:endParaRPr lang="zh-CN" altLang="en-US">
              <a:solidFill>
                <a:prstClr val="black">
                  <a:tint val="75000"/>
                </a:prstClr>
              </a:solidFill>
              <a:latin typeface="Calibri"/>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ct val="0"/>
              </a:spcBef>
              <a:spcAft>
                <a:spcPct val="0"/>
              </a:spcAft>
            </a:pPr>
            <a:fld id="{AA4E786F-588D-4932-A7B2-AE3451FA4ACA}" type="slidenum">
              <a:rPr lang="zh-CN" altLang="en-US" smtClean="0">
                <a:solidFill>
                  <a:prstClr val="black">
                    <a:tint val="75000"/>
                  </a:prstClr>
                </a:solidFill>
                <a:latin typeface="Calibri"/>
              </a:rPr>
              <a:pPr eaLnBrk="1" fontAlgn="auto" hangingPunct="1">
                <a:spcBef>
                  <a:spcPct val="0"/>
                </a:spcBef>
                <a:spcAft>
                  <a:spcPct val="0"/>
                </a:spcAft>
              </a:pPr>
              <a:t>‹#›</a:t>
            </a:fld>
            <a:endParaRPr lang="zh-CN" altLang="en-US">
              <a:solidFill>
                <a:prstClr val="black">
                  <a:tint val="75000"/>
                </a:prstClr>
              </a:solidFill>
              <a:latin typeface="Calibri"/>
            </a:endParaRPr>
          </a:p>
        </p:txBody>
      </p:sp>
    </p:spTree>
    <p:extLst>
      <p:ext uri="{BB962C8B-B14F-4D97-AF65-F5344CB8AC3E}">
        <p14:creationId val="27401146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mc:Choice Requires="p14">
      <p:transition spd="slow" p14:dur="1600">
        <p:blinds dir="vert"/>
      </p:transition>
    </mc:Choice>
    <mc:Fallback>
      <p:transition spd="slow">
        <p:blinds dir="vert"/>
      </p:transition>
    </mc:Fallback>
  </mc:AlternateConten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xml" Type="http://schemas.openxmlformats.org/officeDocument/2006/relationships/notesSlide"/><Relationship Id="rId3" Target="../media/image2.jpeg" Type="http://schemas.openxmlformats.org/officeDocument/2006/relationships/image"/><Relationship Id="rId4" Target="../media/image3.png" Type="http://schemas.openxmlformats.org/officeDocument/2006/relationships/image"/><Relationship Id="rId5" Target="../media/image4.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0.xml" Type="http://schemas.openxmlformats.org/officeDocument/2006/relationships/notesSlide"/></Relationships>
</file>

<file path=ppt/slides/_rels/slide11.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1.xml" Type="http://schemas.openxmlformats.org/officeDocument/2006/relationships/notesSlide"/></Relationships>
</file>

<file path=ppt/slides/_rels/slide12.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2.xml" Type="http://schemas.openxmlformats.org/officeDocument/2006/relationships/notesSlide"/></Relationships>
</file>

<file path=ppt/slides/_rels/slide13.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3.xml" Type="http://schemas.openxmlformats.org/officeDocument/2006/relationships/notesSlide"/><Relationship Id="rId3" Target="../media/image8.png" Type="http://schemas.openxmlformats.org/officeDocument/2006/relationships/image"/><Relationship Id="rId4" Target="../media/image9.jpeg" Type="http://schemas.openxmlformats.org/officeDocument/2006/relationships/image"/><Relationship Id="rId5" Target="../media/image10.jpeg" Type="http://schemas.openxmlformats.org/officeDocument/2006/relationships/image"/><Relationship Id="rId6" Target="../media/image11.jpe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4.xml" Type="http://schemas.openxmlformats.org/officeDocument/2006/relationships/notesSlide"/></Relationships>
</file>

<file path=ppt/slides/_rels/slide15.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5.xml" Type="http://schemas.openxmlformats.org/officeDocument/2006/relationships/notesSlide"/><Relationship Id="rId3" Target="../media/image12.emf"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6.xml" Type="http://schemas.openxmlformats.org/officeDocument/2006/relationships/notesSlide"/><Relationship Id="rId3" Target="../media/image13.pn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7.xml" Type="http://schemas.openxmlformats.org/officeDocument/2006/relationships/notesSlide"/></Relationships>
</file>

<file path=ppt/slides/_rels/slide18.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8.xml" Type="http://schemas.openxmlformats.org/officeDocument/2006/relationships/notesSlide"/></Relationships>
</file>

<file path=ppt/slides/_rels/slide19.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9.xml" Type="http://schemas.openxmlformats.org/officeDocument/2006/relationships/notesSlide"/></Relationships>
</file>

<file path=ppt/slides/_rels/slide2.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xml" Type="http://schemas.openxmlformats.org/officeDocument/2006/relationships/notesSlide"/></Relationships>
</file>

<file path=ppt/slides/_rels/slide20.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0.xml" Type="http://schemas.openxmlformats.org/officeDocument/2006/relationships/notesSlide"/></Relationships>
</file>

<file path=ppt/slides/_rels/slide21.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1.xml" Type="http://schemas.openxmlformats.org/officeDocument/2006/relationships/notesSlide"/></Relationships>
</file>

<file path=ppt/slides/_rels/slide22.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2.xml" Type="http://schemas.openxmlformats.org/officeDocument/2006/relationships/notesSlide"/></Relationships>
</file>

<file path=ppt/slides/_rels/slide23.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3.xml" Type="http://schemas.openxmlformats.org/officeDocument/2006/relationships/notesSlide"/></Relationships>
</file>

<file path=ppt/slides/_rels/slide24.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4.xml" Type="http://schemas.openxmlformats.org/officeDocument/2006/relationships/notesSlide"/></Relationships>
</file>

<file path=ppt/slides/_rels/slide25.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5.xml" Type="http://schemas.openxmlformats.org/officeDocument/2006/relationships/notesSlide"/></Relationships>
</file>

<file path=ppt/slides/_rels/slide26.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6.xml" Type="http://schemas.openxmlformats.org/officeDocument/2006/relationships/notesSlide"/></Relationships>
</file>

<file path=ppt/slides/_rels/slide27.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7.xml" Type="http://schemas.openxmlformats.org/officeDocument/2006/relationships/notesSlide"/></Relationships>
</file>

<file path=ppt/slides/_rels/slide28.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8.xml" Type="http://schemas.openxmlformats.org/officeDocument/2006/relationships/notesSlide"/></Relationships>
</file>

<file path=ppt/slides/_rels/slide29.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9.xml" Type="http://schemas.openxmlformats.org/officeDocument/2006/relationships/notesSlide"/><Relationship Id="rId3" Target="../media/image14.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3.xml" Type="http://schemas.openxmlformats.org/officeDocument/2006/relationships/notesSlide"/></Relationships>
</file>

<file path=ppt/slides/_rels/slide30.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30.xml" Type="http://schemas.openxmlformats.org/officeDocument/2006/relationships/notesSlide"/><Relationship Id="rId3" Target="../media/image2.jpeg" Type="http://schemas.openxmlformats.org/officeDocument/2006/relationships/image"/><Relationship Id="rId4" Target="../media/image3.png" Type="http://schemas.openxmlformats.org/officeDocument/2006/relationships/image"/><Relationship Id="rId5" Target="../media/image4.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4.xml" Type="http://schemas.openxmlformats.org/officeDocument/2006/relationships/notesSlide"/></Relationships>
</file>

<file path=ppt/slides/_rels/slide5.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5.xml" Type="http://schemas.openxmlformats.org/officeDocument/2006/relationships/notesSlide"/><Relationship Id="rId3" Target="../media/image5.png" Type="http://schemas.openxmlformats.org/officeDocument/2006/relationships/image"/><Relationship Id="rId4" Target="../media/image6.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6.xml" Type="http://schemas.openxmlformats.org/officeDocument/2006/relationships/notesSlide"/></Relationships>
</file>

<file path=ppt/slides/_rels/slide7.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7.xml" Type="http://schemas.openxmlformats.org/officeDocument/2006/relationships/notesSlide"/><Relationship Id="rId3" Target="../media/image7.jpe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8.xml" Type="http://schemas.openxmlformats.org/officeDocument/2006/relationships/notesSlide"/></Relationships>
</file>

<file path=ppt/slides/_rels/slide9.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9.xml" Type="http://schemas.openxmlformats.org/officeDocument/2006/relationships/notesSlid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showMasterSp="0">
  <p:cSld>
    <p:spTree>
      <p:nvGrpSpPr>
        <p:cNvPr id="1" name=""/>
        <p:cNvGrpSpPr/>
        <p:nvPr/>
      </p:nvGrpSpPr>
      <p:grpSpPr>
        <a:xfrm>
          <a:off x="0" y="0"/>
          <a:ext cx="0" cy="0"/>
        </a:xfrm>
      </p:grpSpPr>
      <p:pic>
        <p:nvPicPr>
          <p:cNvPr id="23" name="图片 22"/>
          <p:cNvPicPr>
            <a:picLocks noChangeAspect="1"/>
          </p:cNvPicPr>
          <p:nvPr/>
        </p:nvPicPr>
        <p:blipFill>
          <a:blip r:embed="rId3">
            <a:extLst>
              <a:ext uri="{28A0092B-C50C-407E-A947-70E740481C1C}">
                <a14:useLocalDpi val="0"/>
              </a:ext>
            </a:extLst>
          </a:blip>
          <a:stretch>
            <a:fillRect/>
          </a:stretch>
        </p:blipFill>
        <p:spPr>
          <a:xfrm>
            <a:off x="0" y="0"/>
            <a:ext cx="12192000" cy="6858000"/>
          </a:xfrm>
          <a:prstGeom prst="rect">
            <a:avLst/>
          </a:prstGeom>
        </p:spPr>
      </p:pic>
      <p:sp>
        <p:nvSpPr>
          <p:cNvPr id="3" name="矩形 2"/>
          <p:cNvSpPr/>
          <p:nvPr/>
        </p:nvSpPr>
        <p:spPr>
          <a:xfrm>
            <a:off x="0" y="0"/>
            <a:ext cx="6032665" cy="6858000"/>
          </a:xfrm>
          <a:prstGeom prst="rect">
            <a:avLst/>
          </a:prstGeom>
          <a:solidFill>
            <a:srgbClr val="C00002"/>
          </a:solidFill>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600">
              <a:latin charset="-122" panose="02000000000000000000" pitchFamily="2" typeface="方正兰亭粗黑_GBK"/>
              <a:ea charset="-122" pitchFamily="2" typeface="方正兰亭粗黑_GBK"/>
            </a:endParaRPr>
          </a:p>
        </p:txBody>
      </p:sp>
      <p:sp>
        <p:nvSpPr>
          <p:cNvPr id="4" name="矩形 3"/>
          <p:cNvSpPr/>
          <p:nvPr/>
        </p:nvSpPr>
        <p:spPr>
          <a:xfrm>
            <a:off x="11934700" y="0"/>
            <a:ext cx="257299" cy="6858000"/>
          </a:xfrm>
          <a:prstGeom prst="rect">
            <a:avLst/>
          </a:prstGeom>
          <a:solidFill>
            <a:srgbClr val="C00002"/>
          </a:solidFill>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6" name="图片 5"/>
          <p:cNvPicPr>
            <a:picLocks noChangeAspect="1"/>
          </p:cNvPicPr>
          <p:nvPr/>
        </p:nvPicPr>
        <p:blipFill>
          <a:blip r:embed="rId4">
            <a:extLst>
              <a:ext uri="{28A0092B-C50C-407E-A947-70E740481C1C}">
                <a14:useLocalDpi val="0"/>
              </a:ext>
            </a:extLst>
          </a:blip>
          <a:stretch>
            <a:fillRect/>
          </a:stretch>
        </p:blipFill>
        <p:spPr>
          <a:xfrm>
            <a:off x="-827310" y="-1347636"/>
            <a:ext cx="8344388" cy="8736144"/>
          </a:xfrm>
          <a:prstGeom prst="rect">
            <a:avLst/>
          </a:prstGeom>
        </p:spPr>
      </p:pic>
      <p:pic>
        <p:nvPicPr>
          <p:cNvPr id="8" name="图片 7"/>
          <p:cNvPicPr>
            <a:picLocks noChangeAspect="1"/>
          </p:cNvPicPr>
          <p:nvPr/>
        </p:nvPicPr>
        <p:blipFill>
          <a:blip r:embed="rId5">
            <a:extLst>
              <a:ext uri="{28A0092B-C50C-407E-A947-70E740481C1C}">
                <a14:useLocalDpi val="0"/>
              </a:ext>
            </a:extLst>
          </a:blip>
          <a:stretch>
            <a:fillRect/>
          </a:stretch>
        </p:blipFill>
        <p:spPr>
          <a:xfrm>
            <a:off x="1825015" y="760452"/>
            <a:ext cx="2548883" cy="2668548"/>
          </a:xfrm>
          <a:prstGeom prst="rect">
            <a:avLst/>
          </a:prstGeom>
        </p:spPr>
      </p:pic>
      <p:cxnSp>
        <p:nvCxnSpPr>
          <p:cNvPr id="10" name="直接连接符 9"/>
          <p:cNvCxnSpPr/>
          <p:nvPr/>
        </p:nvCxnSpPr>
        <p:spPr>
          <a:xfrm>
            <a:off x="777833" y="3823853"/>
            <a:ext cx="4518563"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077338" y="3979707"/>
            <a:ext cx="3840480" cy="822960"/>
          </a:xfrm>
          <a:prstGeom prst="rect">
            <a:avLst/>
          </a:prstGeom>
          <a:noFill/>
        </p:spPr>
        <p:txBody>
          <a:bodyPr rtlCol="0" wrap="none">
            <a:spAutoFit/>
          </a:bodyPr>
          <a:lstStyle/>
          <a:p>
            <a:r>
              <a:rPr altLang="en-US" b="1" lang="zh-CN" smtClean="0" sz="4800">
                <a:solidFill>
                  <a:schemeClr val="bg1"/>
                </a:solidFill>
                <a:latin charset="-122" panose="020b0503020204020204" pitchFamily="34" typeface="微软雅黑"/>
                <a:ea charset="-122" panose="020b0503020204020204" pitchFamily="34" typeface="微软雅黑"/>
              </a:rPr>
              <a:t>中国工商银行</a:t>
            </a:r>
          </a:p>
        </p:txBody>
      </p:sp>
      <p:cxnSp>
        <p:nvCxnSpPr>
          <p:cNvPr id="18" name="直接连接符 17"/>
          <p:cNvCxnSpPr/>
          <p:nvPr/>
        </p:nvCxnSpPr>
        <p:spPr>
          <a:xfrm>
            <a:off x="7030878" y="3216230"/>
            <a:ext cx="4446967"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19" name="矩形 18"/>
          <p:cNvSpPr/>
          <p:nvPr/>
        </p:nvSpPr>
        <p:spPr>
          <a:xfrm>
            <a:off x="9252771" y="2485741"/>
            <a:ext cx="182880" cy="822960"/>
          </a:xfrm>
          <a:prstGeom prst="rect">
            <a:avLst/>
          </a:prstGeom>
        </p:spPr>
        <p:txBody>
          <a:bodyPr wrap="none">
            <a:spAutoFit/>
          </a:bodyPr>
          <a:lstStyle/>
          <a:p>
            <a:pPr algn="ctr"/>
            <a:endParaRPr altLang="en-US" b="1" lang="zh-CN" sz="4800">
              <a:latin charset="-122" panose="020b0503020204020204" pitchFamily="34" typeface="微软雅黑"/>
              <a:ea charset="-122" panose="020b0503020204020204" pitchFamily="34" typeface="微软雅黑"/>
            </a:endParaRPr>
          </a:p>
        </p:txBody>
      </p:sp>
      <p:sp>
        <p:nvSpPr>
          <p:cNvPr id="20" name="TextBox 19"/>
          <p:cNvSpPr txBox="1"/>
          <p:nvPr/>
        </p:nvSpPr>
        <p:spPr>
          <a:xfrm>
            <a:off x="7850881" y="3325861"/>
            <a:ext cx="3764280" cy="457200"/>
          </a:xfrm>
          <a:prstGeom prst="rect">
            <a:avLst/>
          </a:prstGeom>
          <a:noFill/>
        </p:spPr>
        <p:txBody>
          <a:bodyPr rtlCol="0" wrap="none">
            <a:spAutoFit/>
          </a:bodyPr>
          <a:lstStyle/>
          <a:p>
            <a:r>
              <a:rPr altLang="en-US" b="1" lang="zh-CN" smtClean="0" sz="2400">
                <a:latin charset="-122" panose="020b0503020204020204" pitchFamily="34" typeface="微软雅黑"/>
                <a:ea charset="-122" panose="020b0503020204020204" pitchFamily="34" typeface="微软雅黑"/>
              </a:rPr>
              <a:t>中国工商银行专用ppt模板</a:t>
            </a:r>
          </a:p>
        </p:txBody>
      </p:sp>
      <p:sp>
        <p:nvSpPr>
          <p:cNvPr id="24" name="TextBox 23"/>
          <p:cNvSpPr txBox="1"/>
          <p:nvPr/>
        </p:nvSpPr>
        <p:spPr>
          <a:xfrm>
            <a:off x="2435088" y="3195235"/>
            <a:ext cx="1265555" cy="640080"/>
          </a:xfrm>
          <a:prstGeom prst="rect">
            <a:avLst/>
          </a:prstGeom>
          <a:noFill/>
        </p:spPr>
        <p:txBody>
          <a:bodyPr rtlCol="0" wrap="none">
            <a:spAutoFit/>
          </a:bodyPr>
          <a:lstStyle/>
          <a:p>
            <a:r>
              <a:rPr altLang="zh-CN" b="1" lang="en-US" smtClean="0" sz="3600">
                <a:solidFill>
                  <a:schemeClr val="bg1"/>
                </a:solidFill>
                <a:latin charset="-122" panose="020b0503020204020204" pitchFamily="34" typeface="微软雅黑"/>
                <a:ea charset="-122" panose="020b0503020204020204" pitchFamily="34" typeface="微软雅黑"/>
              </a:rPr>
              <a:t>ICBC</a:t>
            </a:r>
          </a:p>
        </p:txBody>
      </p:sp>
    </p:spTree>
  </p:cSld>
  <p:clrMapOvr>
    <a:masterClrMapping/>
  </p:clrMapOvr>
  <mc:AlternateContent>
    <mc:Choice Requires="p14">
      <p:transition p14:dur="1600" spd="slow">
        <p:blinds dir="vert"/>
      </p:transition>
    </mc:Choice>
    <mc:Fallback>
      <p:transition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8">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additive="base">
                                        <p:cTn dur="500" fill="hold" id="7"/>
                                        <p:tgtEl>
                                          <p:spTgt spid="3"/>
                                        </p:tgtEl>
                                        <p:attrNameLst>
                                          <p:attrName>ppt_x</p:attrName>
                                        </p:attrNameLst>
                                      </p:cBhvr>
                                      <p:tavLst>
                                        <p:tav tm="0">
                                          <p:val>
                                            <p:strVal val="0-#ppt_w/2"/>
                                          </p:val>
                                        </p:tav>
                                        <p:tav tm="100000">
                                          <p:val>
                                            <p:strVal val="#ppt_x"/>
                                          </p:val>
                                        </p:tav>
                                      </p:tavLst>
                                    </p:anim>
                                    <p:anim calcmode="lin" valueType="num">
                                      <p:cBhvr additive="base">
                                        <p:cTn dur="500" fill="hold" id="8"/>
                                        <p:tgtEl>
                                          <p:spTgt spid="3"/>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id="10" nodeType="afterEffect" presetClass="entr" presetID="21" presetSubtype="1">
                                  <p:stCondLst>
                                    <p:cond delay="0"/>
                                  </p:stCondLst>
                                  <p:childTnLst>
                                    <p:set>
                                      <p:cBhvr>
                                        <p:cTn dur="1" fill="hold" id="11">
                                          <p:stCondLst>
                                            <p:cond delay="0"/>
                                          </p:stCondLst>
                                        </p:cTn>
                                        <p:tgtEl>
                                          <p:spTgt spid="6"/>
                                        </p:tgtEl>
                                        <p:attrNameLst>
                                          <p:attrName>style.visibility</p:attrName>
                                        </p:attrNameLst>
                                      </p:cBhvr>
                                      <p:to>
                                        <p:strVal val="visible"/>
                                      </p:to>
                                    </p:set>
                                    <p:animEffect filter="wheel(1)" transition="in">
                                      <p:cBhvr>
                                        <p:cTn dur="2000" id="12"/>
                                        <p:tgtEl>
                                          <p:spTgt spid="6"/>
                                        </p:tgtEl>
                                      </p:cBhvr>
                                    </p:animEffect>
                                  </p:childTnLst>
                                </p:cTn>
                              </p:par>
                              <p:par>
                                <p:cTn fill="hold" grpId="0" id="13" nodeType="withEffect" presetClass="entr" presetID="2" presetSubtype="4">
                                  <p:stCondLst>
                                    <p:cond delay="300"/>
                                  </p:stCondLst>
                                  <p:childTnLst>
                                    <p:set>
                                      <p:cBhvr>
                                        <p:cTn dur="1" fill="hold" id="14">
                                          <p:stCondLst>
                                            <p:cond delay="0"/>
                                          </p:stCondLst>
                                        </p:cTn>
                                        <p:tgtEl>
                                          <p:spTgt spid="4"/>
                                        </p:tgtEl>
                                        <p:attrNameLst>
                                          <p:attrName>style.visibility</p:attrName>
                                        </p:attrNameLst>
                                      </p:cBhvr>
                                      <p:to>
                                        <p:strVal val="visible"/>
                                      </p:to>
                                    </p:set>
                                    <p:anim calcmode="lin" valueType="num">
                                      <p:cBhvr additive="base">
                                        <p:cTn dur="500" fill="hold" id="15"/>
                                        <p:tgtEl>
                                          <p:spTgt spid="4"/>
                                        </p:tgtEl>
                                        <p:attrNameLst>
                                          <p:attrName>ppt_x</p:attrName>
                                        </p:attrNameLst>
                                      </p:cBhvr>
                                      <p:tavLst>
                                        <p:tav tm="0">
                                          <p:val>
                                            <p:strVal val="#ppt_x"/>
                                          </p:val>
                                        </p:tav>
                                        <p:tav tm="100000">
                                          <p:val>
                                            <p:strVal val="#ppt_x"/>
                                          </p:val>
                                        </p:tav>
                                      </p:tavLst>
                                    </p:anim>
                                    <p:anim calcmode="lin" valueType="num">
                                      <p:cBhvr additive="base">
                                        <p:cTn dur="500" fill="hold" id="16"/>
                                        <p:tgtEl>
                                          <p:spTgt spid="4"/>
                                        </p:tgtEl>
                                        <p:attrNameLst>
                                          <p:attrName>ppt_y</p:attrName>
                                        </p:attrNameLst>
                                      </p:cBhvr>
                                      <p:tavLst>
                                        <p:tav tm="0">
                                          <p:val>
                                            <p:strVal val="1+#ppt_h/2"/>
                                          </p:val>
                                        </p:tav>
                                        <p:tav tm="100000">
                                          <p:val>
                                            <p:strVal val="#ppt_y"/>
                                          </p:val>
                                        </p:tav>
                                      </p:tavLst>
                                    </p:anim>
                                  </p:childTnLst>
                                </p:cTn>
                              </p:par>
                            </p:childTnLst>
                          </p:cTn>
                        </p:par>
                        <p:par>
                          <p:cTn fill="hold" id="17" nodeType="afterGroup">
                            <p:stCondLst>
                              <p:cond delay="2500"/>
                            </p:stCondLst>
                            <p:childTnLst>
                              <p:par>
                                <p:cTn fill="hold" id="18" nodeType="afterEffect" presetClass="entr" presetID="31" presetSubtype="0">
                                  <p:stCondLst>
                                    <p:cond delay="0"/>
                                  </p:stCondLst>
                                  <p:childTnLst>
                                    <p:set>
                                      <p:cBhvr>
                                        <p:cTn dur="1" fill="hold" id="19">
                                          <p:stCondLst>
                                            <p:cond delay="0"/>
                                          </p:stCondLst>
                                        </p:cTn>
                                        <p:tgtEl>
                                          <p:spTgt spid="8"/>
                                        </p:tgtEl>
                                        <p:attrNameLst>
                                          <p:attrName>style.visibility</p:attrName>
                                        </p:attrNameLst>
                                      </p:cBhvr>
                                      <p:to>
                                        <p:strVal val="visible"/>
                                      </p:to>
                                    </p:set>
                                    <p:anim calcmode="lin" valueType="num">
                                      <p:cBhvr>
                                        <p:cTn dur="1000" fill="hold" id="20"/>
                                        <p:tgtEl>
                                          <p:spTgt spid="8"/>
                                        </p:tgtEl>
                                        <p:attrNameLst>
                                          <p:attrName>ppt_w</p:attrName>
                                        </p:attrNameLst>
                                      </p:cBhvr>
                                      <p:tavLst>
                                        <p:tav tm="0">
                                          <p:val>
                                            <p:fltVal val="0"/>
                                          </p:val>
                                        </p:tav>
                                        <p:tav tm="100000">
                                          <p:val>
                                            <p:strVal val="#ppt_w"/>
                                          </p:val>
                                        </p:tav>
                                      </p:tavLst>
                                    </p:anim>
                                    <p:anim calcmode="lin" valueType="num">
                                      <p:cBhvr>
                                        <p:cTn dur="1000" fill="hold" id="21"/>
                                        <p:tgtEl>
                                          <p:spTgt spid="8"/>
                                        </p:tgtEl>
                                        <p:attrNameLst>
                                          <p:attrName>ppt_h</p:attrName>
                                        </p:attrNameLst>
                                      </p:cBhvr>
                                      <p:tavLst>
                                        <p:tav tm="0">
                                          <p:val>
                                            <p:fltVal val="0"/>
                                          </p:val>
                                        </p:tav>
                                        <p:tav tm="100000">
                                          <p:val>
                                            <p:strVal val="#ppt_h"/>
                                          </p:val>
                                        </p:tav>
                                      </p:tavLst>
                                    </p:anim>
                                    <p:anim calcmode="lin" valueType="num">
                                      <p:cBhvr>
                                        <p:cTn dur="1000" fill="hold" id="22"/>
                                        <p:tgtEl>
                                          <p:spTgt spid="8"/>
                                        </p:tgtEl>
                                        <p:attrNameLst>
                                          <p:attrName>style.rotation</p:attrName>
                                        </p:attrNameLst>
                                      </p:cBhvr>
                                      <p:tavLst>
                                        <p:tav tm="0">
                                          <p:val>
                                            <p:fltVal val="90"/>
                                          </p:val>
                                        </p:tav>
                                        <p:tav tm="100000">
                                          <p:val>
                                            <p:fltVal val="0"/>
                                          </p:val>
                                        </p:tav>
                                      </p:tavLst>
                                    </p:anim>
                                    <p:animEffect filter="fade" transition="in">
                                      <p:cBhvr>
                                        <p:cTn dur="1000" id="23"/>
                                        <p:tgtEl>
                                          <p:spTgt spid="8"/>
                                        </p:tgtEl>
                                      </p:cBhvr>
                                    </p:animEffect>
                                  </p:childTnLst>
                                </p:cTn>
                              </p:par>
                            </p:childTnLst>
                          </p:cTn>
                        </p:par>
                        <p:par>
                          <p:cTn fill="hold" id="24" nodeType="afterGroup">
                            <p:stCondLst>
                              <p:cond delay="3500"/>
                            </p:stCondLst>
                            <p:childTnLst>
                              <p:par>
                                <p:cTn fill="hold" id="25" nodeType="afterEffect" presetClass="entr" presetID="2" presetSubtype="8">
                                  <p:stCondLst>
                                    <p:cond delay="0"/>
                                  </p:stCondLst>
                                  <p:iterate type="lt">
                                    <p:tmPct val="33333"/>
                                  </p:iterate>
                                  <p:childTnLst>
                                    <p:set>
                                      <p:cBhvr>
                                        <p:cTn dur="1" fill="hold" id="26">
                                          <p:stCondLst>
                                            <p:cond delay="0"/>
                                          </p:stCondLst>
                                        </p:cTn>
                                        <p:tgtEl>
                                          <p:spTgt spid="24">
                                            <p:txEl>
                                              <p:pRg end="0" st="0"/>
                                            </p:txEl>
                                          </p:spTgt>
                                        </p:tgtEl>
                                        <p:attrNameLst>
                                          <p:attrName>style.visibility</p:attrName>
                                        </p:attrNameLst>
                                      </p:cBhvr>
                                      <p:to>
                                        <p:strVal val="visible"/>
                                      </p:to>
                                    </p:set>
                                    <p:anim calcmode="lin" valueType="num">
                                      <p:cBhvr additive="base">
                                        <p:cTn dur="300" fill="hold" id="27"/>
                                        <p:tgtEl>
                                          <p:spTgt spid="24">
                                            <p:txEl>
                                              <p:pRg end="0" st="0"/>
                                            </p:txEl>
                                          </p:spTgt>
                                        </p:tgtEl>
                                        <p:attrNameLst>
                                          <p:attrName>ppt_x</p:attrName>
                                        </p:attrNameLst>
                                      </p:cBhvr>
                                      <p:tavLst>
                                        <p:tav tm="0">
                                          <p:val>
                                            <p:strVal val="0-#ppt_w/2"/>
                                          </p:val>
                                        </p:tav>
                                        <p:tav tm="100000">
                                          <p:val>
                                            <p:strVal val="#ppt_x"/>
                                          </p:val>
                                        </p:tav>
                                      </p:tavLst>
                                    </p:anim>
                                    <p:anim calcmode="lin" valueType="num">
                                      <p:cBhvr additive="base">
                                        <p:cTn dur="300" fill="hold" id="28"/>
                                        <p:tgtEl>
                                          <p:spTgt spid="24">
                                            <p:txEl>
                                              <p:pRg end="0" st="0"/>
                                            </p:txEl>
                                          </p:spTgt>
                                        </p:tgtEl>
                                        <p:attrNameLst>
                                          <p:attrName>ppt_y</p:attrName>
                                        </p:attrNameLst>
                                      </p:cBhvr>
                                      <p:tavLst>
                                        <p:tav tm="0">
                                          <p:val>
                                            <p:strVal val="#ppt_y"/>
                                          </p:val>
                                        </p:tav>
                                        <p:tav tm="100000">
                                          <p:val>
                                            <p:strVal val="#ppt_y"/>
                                          </p:val>
                                        </p:tav>
                                      </p:tavLst>
                                    </p:anim>
                                  </p:childTnLst>
                                </p:cTn>
                              </p:par>
                            </p:childTnLst>
                          </p:cTn>
                        </p:par>
                        <p:par>
                          <p:cTn fill="hold" id="29" nodeType="afterGroup">
                            <p:stCondLst>
                              <p:cond delay="3800"/>
                            </p:stCondLst>
                            <p:childTnLst>
                              <p:par>
                                <p:cTn fill="hold" id="30" nodeType="afterEffect" presetClass="entr" presetID="22" presetSubtype="8">
                                  <p:stCondLst>
                                    <p:cond delay="0"/>
                                  </p:stCondLst>
                                  <p:childTnLst>
                                    <p:set>
                                      <p:cBhvr>
                                        <p:cTn dur="1" fill="hold" id="31">
                                          <p:stCondLst>
                                            <p:cond delay="0"/>
                                          </p:stCondLst>
                                        </p:cTn>
                                        <p:tgtEl>
                                          <p:spTgt spid="10"/>
                                        </p:tgtEl>
                                        <p:attrNameLst>
                                          <p:attrName>style.visibility</p:attrName>
                                        </p:attrNameLst>
                                      </p:cBhvr>
                                      <p:to>
                                        <p:strVal val="visible"/>
                                      </p:to>
                                    </p:set>
                                    <p:animEffect filter="wipe(left)" transition="in">
                                      <p:cBhvr>
                                        <p:cTn dur="500" id="32"/>
                                        <p:tgtEl>
                                          <p:spTgt spid="10"/>
                                        </p:tgtEl>
                                      </p:cBhvr>
                                    </p:animEffect>
                                  </p:childTnLst>
                                </p:cTn>
                              </p:par>
                            </p:childTnLst>
                          </p:cTn>
                        </p:par>
                        <p:par>
                          <p:cTn fill="hold" id="33" nodeType="afterGroup">
                            <p:stCondLst>
                              <p:cond delay="4300"/>
                            </p:stCondLst>
                            <p:childTnLst>
                              <p:par>
                                <p:cTn fill="hold" grpId="0" id="34" nodeType="afterEffect" presetClass="entr" presetID="2" presetSubtype="12">
                                  <p:stCondLst>
                                    <p:cond delay="0"/>
                                  </p:stCondLst>
                                  <p:iterate type="lt">
                                    <p:tmPct val="24000"/>
                                  </p:iterate>
                                  <p:childTnLst>
                                    <p:set>
                                      <p:cBhvr>
                                        <p:cTn dur="1" fill="hold" id="35">
                                          <p:stCondLst>
                                            <p:cond delay="0"/>
                                          </p:stCondLst>
                                        </p:cTn>
                                        <p:tgtEl>
                                          <p:spTgt spid="17"/>
                                        </p:tgtEl>
                                        <p:attrNameLst>
                                          <p:attrName>style.visibility</p:attrName>
                                        </p:attrNameLst>
                                      </p:cBhvr>
                                      <p:to>
                                        <p:strVal val="visible"/>
                                      </p:to>
                                    </p:set>
                                    <p:anim calcmode="lin" valueType="num">
                                      <p:cBhvr additive="base">
                                        <p:cTn dur="500" fill="hold" id="36"/>
                                        <p:tgtEl>
                                          <p:spTgt spid="17"/>
                                        </p:tgtEl>
                                        <p:attrNameLst>
                                          <p:attrName>ppt_x</p:attrName>
                                        </p:attrNameLst>
                                      </p:cBhvr>
                                      <p:tavLst>
                                        <p:tav tm="0">
                                          <p:val>
                                            <p:strVal val="0-#ppt_w/2"/>
                                          </p:val>
                                        </p:tav>
                                        <p:tav tm="100000">
                                          <p:val>
                                            <p:strVal val="#ppt_x"/>
                                          </p:val>
                                        </p:tav>
                                      </p:tavLst>
                                    </p:anim>
                                    <p:anim calcmode="lin" valueType="num">
                                      <p:cBhvr additive="base">
                                        <p:cTn dur="500" fill="hold" id="37"/>
                                        <p:tgtEl>
                                          <p:spTgt spid="17"/>
                                        </p:tgtEl>
                                        <p:attrNameLst>
                                          <p:attrName>ppt_y</p:attrName>
                                        </p:attrNameLst>
                                      </p:cBhvr>
                                      <p:tavLst>
                                        <p:tav tm="0">
                                          <p:val>
                                            <p:strVal val="1+#ppt_h/2"/>
                                          </p:val>
                                        </p:tav>
                                        <p:tav tm="100000">
                                          <p:val>
                                            <p:strVal val="#ppt_y"/>
                                          </p:val>
                                        </p:tav>
                                      </p:tavLst>
                                    </p:anim>
                                  </p:childTnLst>
                                </p:cTn>
                              </p:par>
                            </p:childTnLst>
                          </p:cTn>
                        </p:par>
                        <p:par>
                          <p:cTn fill="hold" id="38" nodeType="afterGroup">
                            <p:stCondLst>
                              <p:cond delay="4800"/>
                            </p:stCondLst>
                            <p:childTnLst>
                              <p:par>
                                <p:cTn fill="hold" grpId="0" id="39" nodeType="afterEffect" presetClass="entr" presetID="42" presetSubtype="0">
                                  <p:stCondLst>
                                    <p:cond delay="0"/>
                                  </p:stCondLst>
                                  <p:childTnLst>
                                    <p:set>
                                      <p:cBhvr>
                                        <p:cTn dur="1" fill="hold" id="40">
                                          <p:stCondLst>
                                            <p:cond delay="0"/>
                                          </p:stCondLst>
                                        </p:cTn>
                                        <p:tgtEl>
                                          <p:spTgt spid="19"/>
                                        </p:tgtEl>
                                        <p:attrNameLst>
                                          <p:attrName>style.visibility</p:attrName>
                                        </p:attrNameLst>
                                      </p:cBhvr>
                                      <p:to>
                                        <p:strVal val="visible"/>
                                      </p:to>
                                    </p:set>
                                    <p:animEffect filter="fade" transition="in">
                                      <p:cBhvr>
                                        <p:cTn dur="1000" id="41"/>
                                        <p:tgtEl>
                                          <p:spTgt spid="19"/>
                                        </p:tgtEl>
                                      </p:cBhvr>
                                    </p:animEffect>
                                    <p:anim calcmode="lin" valueType="num">
                                      <p:cBhvr>
                                        <p:cTn dur="1000" fill="hold" id="42"/>
                                        <p:tgtEl>
                                          <p:spTgt spid="19"/>
                                        </p:tgtEl>
                                        <p:attrNameLst>
                                          <p:attrName>ppt_x</p:attrName>
                                        </p:attrNameLst>
                                      </p:cBhvr>
                                      <p:tavLst>
                                        <p:tav tm="0">
                                          <p:val>
                                            <p:strVal val="#ppt_x"/>
                                          </p:val>
                                        </p:tav>
                                        <p:tav tm="100000">
                                          <p:val>
                                            <p:strVal val="#ppt_x"/>
                                          </p:val>
                                        </p:tav>
                                      </p:tavLst>
                                    </p:anim>
                                    <p:anim calcmode="lin" valueType="num">
                                      <p:cBhvr>
                                        <p:cTn dur="1000" fill="hold" id="43"/>
                                        <p:tgtEl>
                                          <p:spTgt spid="19"/>
                                        </p:tgtEl>
                                        <p:attrNameLst>
                                          <p:attrName>ppt_y</p:attrName>
                                        </p:attrNameLst>
                                      </p:cBhvr>
                                      <p:tavLst>
                                        <p:tav tm="0">
                                          <p:val>
                                            <p:strVal val="#ppt_y+.1"/>
                                          </p:val>
                                        </p:tav>
                                        <p:tav tm="100000">
                                          <p:val>
                                            <p:strVal val="#ppt_y"/>
                                          </p:val>
                                        </p:tav>
                                      </p:tavLst>
                                    </p:anim>
                                  </p:childTnLst>
                                </p:cTn>
                              </p:par>
                            </p:childTnLst>
                          </p:cTn>
                        </p:par>
                        <p:par>
                          <p:cTn fill="hold" id="44" nodeType="afterGroup">
                            <p:stCondLst>
                              <p:cond delay="5800"/>
                            </p:stCondLst>
                            <p:childTnLst>
                              <p:par>
                                <p:cTn fill="hold" id="45" nodeType="afterEffect" presetClass="entr" presetID="22" presetSubtype="8">
                                  <p:stCondLst>
                                    <p:cond delay="0"/>
                                  </p:stCondLst>
                                  <p:childTnLst>
                                    <p:set>
                                      <p:cBhvr>
                                        <p:cTn dur="1" fill="hold" id="46">
                                          <p:stCondLst>
                                            <p:cond delay="0"/>
                                          </p:stCondLst>
                                        </p:cTn>
                                        <p:tgtEl>
                                          <p:spTgt spid="18"/>
                                        </p:tgtEl>
                                        <p:attrNameLst>
                                          <p:attrName>style.visibility</p:attrName>
                                        </p:attrNameLst>
                                      </p:cBhvr>
                                      <p:to>
                                        <p:strVal val="visible"/>
                                      </p:to>
                                    </p:set>
                                    <p:animEffect filter="wipe(left)" transition="in">
                                      <p:cBhvr>
                                        <p:cTn dur="500" id="47"/>
                                        <p:tgtEl>
                                          <p:spTgt spid="18"/>
                                        </p:tgtEl>
                                      </p:cBhvr>
                                    </p:animEffect>
                                  </p:childTnLst>
                                </p:cTn>
                              </p:par>
                            </p:childTnLst>
                          </p:cTn>
                        </p:par>
                        <p:par>
                          <p:cTn fill="hold" id="48" nodeType="afterGroup">
                            <p:stCondLst>
                              <p:cond delay="6300"/>
                            </p:stCondLst>
                            <p:childTnLst>
                              <p:par>
                                <p:cTn fill="hold" grpId="0" id="49" nodeType="afterEffect" presetClass="entr" presetID="2" presetSubtype="4">
                                  <p:stCondLst>
                                    <p:cond delay="0"/>
                                  </p:stCondLst>
                                  <p:iterate type="lt">
                                    <p:tmPct val="10000"/>
                                  </p:iterate>
                                  <p:childTnLst>
                                    <p:set>
                                      <p:cBhvr>
                                        <p:cTn dur="1" fill="hold" id="50">
                                          <p:stCondLst>
                                            <p:cond delay="0"/>
                                          </p:stCondLst>
                                        </p:cTn>
                                        <p:tgtEl>
                                          <p:spTgt spid="20"/>
                                        </p:tgtEl>
                                        <p:attrNameLst>
                                          <p:attrName>style.visibility</p:attrName>
                                        </p:attrNameLst>
                                      </p:cBhvr>
                                      <p:to>
                                        <p:strVal val="visible"/>
                                      </p:to>
                                    </p:set>
                                    <p:anim calcmode="lin" valueType="num">
                                      <p:cBhvr additive="base">
                                        <p:cTn dur="500" fill="hold" id="51"/>
                                        <p:tgtEl>
                                          <p:spTgt spid="20"/>
                                        </p:tgtEl>
                                        <p:attrNameLst>
                                          <p:attrName>ppt_x</p:attrName>
                                        </p:attrNameLst>
                                      </p:cBhvr>
                                      <p:tavLst>
                                        <p:tav tm="0">
                                          <p:val>
                                            <p:strVal val="#ppt_x"/>
                                          </p:val>
                                        </p:tav>
                                        <p:tav tm="100000">
                                          <p:val>
                                            <p:strVal val="#ppt_x"/>
                                          </p:val>
                                        </p:tav>
                                      </p:tavLst>
                                    </p:anim>
                                    <p:anim calcmode="lin" valueType="num">
                                      <p:cBhvr additive="base">
                                        <p:cTn dur="500" fill="hold" id="52"/>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P grpId="0" spid="17"/>
      <p:bldP grpId="0" spid="19"/>
      <p:bldP grpId="0" spid="20"/>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showMasterSp="0">
  <p:cSld>
    <p:spTree>
      <p:nvGrpSpPr>
        <p:cNvPr id="1" name=""/>
        <p:cNvGrpSpPr/>
        <p:nvPr/>
      </p:nvGrpSpPr>
      <p:grpSpPr>
        <a:xfrm>
          <a:off x="0" y="0"/>
          <a:ext cx="0" cy="0"/>
        </a:xfrm>
      </p:grpSpPr>
      <p:sp>
        <p:nvSpPr>
          <p:cNvPr id="2" name="标题 1"/>
          <p:cNvSpPr>
            <a:spLocks noGrp="1"/>
          </p:cNvSpPr>
          <p:nvPr>
            <p:ph type="title"/>
          </p:nvPr>
        </p:nvSpPr>
        <p:spPr/>
        <p:txBody>
          <a:bodyPr/>
          <a:lstStyle/>
          <a:p>
            <a:r>
              <a:rPr altLang="en-US" lang="zh-CN"/>
              <a:t>单击此处添加标题</a:t>
            </a:r>
          </a:p>
        </p:txBody>
      </p:sp>
      <p:grpSp>
        <p:nvGrpSpPr>
          <p:cNvPr id="49" name="组合 48"/>
          <p:cNvGrpSpPr/>
          <p:nvPr/>
        </p:nvGrpSpPr>
        <p:grpSpPr>
          <a:xfrm>
            <a:off x="2909950" y="2954713"/>
            <a:ext cx="528638" cy="1135062"/>
            <a:chOff x="2898075" y="2990338"/>
            <a:chExt cx="528638" cy="1135062"/>
          </a:xfrm>
          <a:solidFill>
            <a:srgbClr val="C00002"/>
          </a:solidFill>
        </p:grpSpPr>
        <p:sp>
          <p:nvSpPr>
            <p:cNvPr id="3" name="Freeform 5"/>
            <p:cNvSpPr/>
            <p:nvPr/>
          </p:nvSpPr>
          <p:spPr bwMode="auto">
            <a:xfrm>
              <a:off x="2898075" y="3236400"/>
              <a:ext cx="528638" cy="889000"/>
            </a:xfrm>
            <a:custGeom>
              <a:gdLst>
                <a:gd fmla="*/ 69 w 75" name="T0"/>
                <a:gd fmla="*/ 1 h 126" name="T1"/>
                <a:gd fmla="*/ 65 w 75" name="T2"/>
                <a:gd fmla="*/ 0 h 126" name="T3"/>
                <a:gd fmla="*/ 8 w 75" name="T4"/>
                <a:gd fmla="*/ 0 h 126" name="T5"/>
                <a:gd fmla="*/ 2 w 75" name="T6"/>
                <a:gd fmla="*/ 4 h 126" name="T7"/>
                <a:gd fmla="*/ 0 w 75" name="T8"/>
                <a:gd fmla="*/ 8 h 126" name="T9"/>
                <a:gd fmla="*/ 0 w 75" name="T10"/>
                <a:gd fmla="*/ 9 h 126" name="T11"/>
                <a:gd fmla="*/ 0 w 75" name="T12"/>
                <a:gd fmla="*/ 11 h 126" name="T13"/>
                <a:gd fmla="*/ 0 w 75" name="T14"/>
                <a:gd fmla="*/ 57 h 126" name="T15"/>
                <a:gd fmla="*/ 6 w 75" name="T16"/>
                <a:gd fmla="*/ 63 h 126" name="T17"/>
                <a:gd fmla="*/ 12 w 75" name="T18"/>
                <a:gd fmla="*/ 57 h 126" name="T19"/>
                <a:gd fmla="*/ 12 w 75" name="T20"/>
                <a:gd fmla="*/ 20 h 126" name="T21"/>
                <a:gd fmla="*/ 16 w 75" name="T22"/>
                <a:gd fmla="*/ 20 h 126" name="T23"/>
                <a:gd fmla="*/ 16 w 75" name="T24"/>
                <a:gd fmla="*/ 65 h 126" name="T25"/>
                <a:gd fmla="*/ 16 w 75" name="T26"/>
                <a:gd fmla="*/ 66 h 126" name="T27"/>
                <a:gd fmla="*/ 16 w 75" name="T28"/>
                <a:gd fmla="*/ 67 h 126" name="T29"/>
                <a:gd fmla="*/ 16 w 75" name="T30"/>
                <a:gd fmla="*/ 118 h 126" name="T31"/>
                <a:gd fmla="*/ 24 w 75" name="T32"/>
                <a:gd fmla="*/ 126 h 126" name="T33"/>
                <a:gd fmla="*/ 33 w 75" name="T34"/>
                <a:gd fmla="*/ 118 h 126" name="T35"/>
                <a:gd fmla="*/ 33 w 75" name="T36"/>
                <a:gd fmla="*/ 74 h 126" name="T37"/>
                <a:gd fmla="*/ 42 w 75" name="T38"/>
                <a:gd fmla="*/ 74 h 126" name="T39"/>
                <a:gd fmla="*/ 42 w 75" name="T40"/>
                <a:gd fmla="*/ 118 h 126" name="T41"/>
                <a:gd fmla="*/ 51 w 75" name="T42"/>
                <a:gd fmla="*/ 126 h 126" name="T43"/>
                <a:gd fmla="*/ 60 w 75" name="T44"/>
                <a:gd fmla="*/ 118 h 126" name="T45"/>
                <a:gd fmla="*/ 60 w 75" name="T46"/>
                <a:gd fmla="*/ 67 h 126" name="T47"/>
                <a:gd fmla="*/ 60 w 75" name="T48"/>
                <a:gd fmla="*/ 66 h 126" name="T49"/>
                <a:gd fmla="*/ 60 w 75" name="T50"/>
                <a:gd fmla="*/ 65 h 126" name="T51"/>
                <a:gd fmla="*/ 60 w 75" name="T52"/>
                <a:gd fmla="*/ 20 h 126" name="T53"/>
                <a:gd fmla="*/ 63 w 75" name="T54"/>
                <a:gd fmla="*/ 20 h 126" name="T55"/>
                <a:gd fmla="*/ 63 w 75" name="T56"/>
                <a:gd fmla="*/ 56 h 126" name="T57"/>
                <a:gd fmla="*/ 69 w 75" name="T58"/>
                <a:gd fmla="*/ 62 h 126" name="T59"/>
                <a:gd fmla="*/ 75 w 75" name="T60"/>
                <a:gd fmla="*/ 56 h 126" name="T61"/>
                <a:gd fmla="*/ 75 w 75" name="T62"/>
                <a:gd fmla="*/ 7 h 126" name="T63"/>
                <a:gd fmla="*/ 69 w 75" name="T64"/>
                <a:gd fmla="*/ 1 h 126"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125" w="75">
                  <a:moveTo>
                    <a:pt x="69" y="1"/>
                  </a:moveTo>
                  <a:cubicBezTo>
                    <a:pt x="68" y="1"/>
                    <a:pt x="67" y="0"/>
                    <a:pt x="65" y="0"/>
                  </a:cubicBezTo>
                  <a:cubicBezTo>
                    <a:pt x="8" y="0"/>
                    <a:pt x="8" y="0"/>
                    <a:pt x="8" y="0"/>
                  </a:cubicBezTo>
                  <a:cubicBezTo>
                    <a:pt x="6" y="0"/>
                    <a:pt x="3" y="2"/>
                    <a:pt x="2" y="4"/>
                  </a:cubicBezTo>
                  <a:cubicBezTo>
                    <a:pt x="0" y="5"/>
                    <a:pt x="0" y="6"/>
                    <a:pt x="0" y="8"/>
                  </a:cubicBezTo>
                  <a:cubicBezTo>
                    <a:pt x="0" y="9"/>
                    <a:pt x="0" y="9"/>
                    <a:pt x="0" y="9"/>
                  </a:cubicBezTo>
                  <a:cubicBezTo>
                    <a:pt x="0" y="11"/>
                    <a:pt x="0" y="11"/>
                    <a:pt x="0" y="11"/>
                  </a:cubicBezTo>
                  <a:cubicBezTo>
                    <a:pt x="0" y="57"/>
                    <a:pt x="0" y="57"/>
                    <a:pt x="0" y="57"/>
                  </a:cubicBezTo>
                  <a:cubicBezTo>
                    <a:pt x="0" y="60"/>
                    <a:pt x="2" y="63"/>
                    <a:pt x="6" y="63"/>
                  </a:cubicBezTo>
                  <a:cubicBezTo>
                    <a:pt x="9" y="63"/>
                    <a:pt x="12" y="60"/>
                    <a:pt x="12" y="57"/>
                  </a:cubicBezTo>
                  <a:cubicBezTo>
                    <a:pt x="12" y="20"/>
                    <a:pt x="12" y="20"/>
                    <a:pt x="12" y="20"/>
                  </a:cubicBezTo>
                  <a:cubicBezTo>
                    <a:pt x="16" y="20"/>
                    <a:pt x="16" y="20"/>
                    <a:pt x="16" y="20"/>
                  </a:cubicBezTo>
                  <a:cubicBezTo>
                    <a:pt x="16" y="65"/>
                    <a:pt x="16" y="65"/>
                    <a:pt x="16" y="65"/>
                  </a:cubicBezTo>
                  <a:cubicBezTo>
                    <a:pt x="16" y="65"/>
                    <a:pt x="16" y="66"/>
                    <a:pt x="16" y="66"/>
                  </a:cubicBezTo>
                  <a:cubicBezTo>
                    <a:pt x="16" y="66"/>
                    <a:pt x="16" y="67"/>
                    <a:pt x="16" y="67"/>
                  </a:cubicBezTo>
                  <a:cubicBezTo>
                    <a:pt x="16" y="118"/>
                    <a:pt x="16" y="118"/>
                    <a:pt x="16" y="118"/>
                  </a:cubicBezTo>
                  <a:cubicBezTo>
                    <a:pt x="16" y="123"/>
                    <a:pt x="20" y="126"/>
                    <a:pt x="24" y="126"/>
                  </a:cubicBezTo>
                  <a:cubicBezTo>
                    <a:pt x="29" y="126"/>
                    <a:pt x="33" y="123"/>
                    <a:pt x="33" y="118"/>
                  </a:cubicBezTo>
                  <a:cubicBezTo>
                    <a:pt x="33" y="74"/>
                    <a:pt x="33" y="74"/>
                    <a:pt x="33" y="74"/>
                  </a:cubicBezTo>
                  <a:cubicBezTo>
                    <a:pt x="42" y="74"/>
                    <a:pt x="42" y="74"/>
                    <a:pt x="42" y="74"/>
                  </a:cubicBezTo>
                  <a:cubicBezTo>
                    <a:pt x="42" y="118"/>
                    <a:pt x="42" y="118"/>
                    <a:pt x="42" y="118"/>
                  </a:cubicBezTo>
                  <a:cubicBezTo>
                    <a:pt x="42" y="123"/>
                    <a:pt x="46" y="126"/>
                    <a:pt x="51" y="126"/>
                  </a:cubicBezTo>
                  <a:cubicBezTo>
                    <a:pt x="56" y="126"/>
                    <a:pt x="60" y="123"/>
                    <a:pt x="60" y="118"/>
                  </a:cubicBezTo>
                  <a:cubicBezTo>
                    <a:pt x="60" y="67"/>
                    <a:pt x="60" y="67"/>
                    <a:pt x="60" y="67"/>
                  </a:cubicBezTo>
                  <a:cubicBezTo>
                    <a:pt x="60" y="66"/>
                    <a:pt x="60" y="66"/>
                    <a:pt x="60" y="66"/>
                  </a:cubicBezTo>
                  <a:cubicBezTo>
                    <a:pt x="60" y="66"/>
                    <a:pt x="60" y="65"/>
                    <a:pt x="60" y="65"/>
                  </a:cubicBezTo>
                  <a:cubicBezTo>
                    <a:pt x="60" y="20"/>
                    <a:pt x="60" y="20"/>
                    <a:pt x="60" y="20"/>
                  </a:cubicBezTo>
                  <a:cubicBezTo>
                    <a:pt x="63" y="20"/>
                    <a:pt x="63" y="20"/>
                    <a:pt x="63" y="20"/>
                  </a:cubicBezTo>
                  <a:cubicBezTo>
                    <a:pt x="63" y="56"/>
                    <a:pt x="63" y="56"/>
                    <a:pt x="63" y="56"/>
                  </a:cubicBezTo>
                  <a:cubicBezTo>
                    <a:pt x="63" y="60"/>
                    <a:pt x="66" y="62"/>
                    <a:pt x="69" y="62"/>
                  </a:cubicBezTo>
                  <a:cubicBezTo>
                    <a:pt x="73" y="62"/>
                    <a:pt x="75" y="60"/>
                    <a:pt x="75" y="56"/>
                  </a:cubicBezTo>
                  <a:cubicBezTo>
                    <a:pt x="75" y="7"/>
                    <a:pt x="75" y="7"/>
                    <a:pt x="75" y="7"/>
                  </a:cubicBezTo>
                  <a:cubicBezTo>
                    <a:pt x="75" y="4"/>
                    <a:pt x="73" y="2"/>
                    <a:pt x="69" y="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4" name="Oval 6"/>
            <p:cNvSpPr>
              <a:spLocks noChangeArrowheads="1"/>
            </p:cNvSpPr>
            <p:nvPr/>
          </p:nvSpPr>
          <p:spPr bwMode="auto">
            <a:xfrm>
              <a:off x="3039363" y="2990338"/>
              <a:ext cx="231775" cy="2111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grpSp>
      <p:sp>
        <p:nvSpPr>
          <p:cNvPr id="5" name="Freeform 7"/>
          <p:cNvSpPr>
            <a:spLocks noEditPoints="1"/>
          </p:cNvSpPr>
          <p:nvPr/>
        </p:nvSpPr>
        <p:spPr bwMode="auto">
          <a:xfrm>
            <a:off x="1617725" y="4669213"/>
            <a:ext cx="409575" cy="550862"/>
          </a:xfrm>
          <a:custGeom>
            <a:gdLst>
              <a:gd fmla="*/ 13 w 58" name="T0"/>
              <a:gd fmla="*/ 3 h 78" name="T1"/>
              <a:gd fmla="*/ 49 w 58" name="T2"/>
              <a:gd fmla="*/ 4 h 78" name="T3"/>
              <a:gd fmla="*/ 55 w 58" name="T4"/>
              <a:gd fmla="*/ 40 h 78" name="T5"/>
              <a:gd fmla="*/ 48 w 58" name="T6"/>
              <a:gd fmla="*/ 75 h 78" name="T7"/>
              <a:gd fmla="*/ 9 w 58" name="T8"/>
              <a:gd fmla="*/ 75 h 78" name="T9"/>
              <a:gd fmla="*/ 2 w 58" name="T10"/>
              <a:gd fmla="*/ 40 h 78" name="T11"/>
              <a:gd fmla="*/ 2 w 58" name="T12"/>
              <a:gd fmla="*/ 24 h 78" name="T13"/>
              <a:gd fmla="*/ 13 w 58" name="T14"/>
              <a:gd fmla="*/ 3 h 78" name="T15"/>
              <a:gd fmla="*/ 9 w 58" name="T16"/>
              <a:gd fmla="*/ 36 h 78" name="T17"/>
              <a:gd fmla="*/ 11 w 58" name="T18"/>
              <a:gd fmla="*/ 58 h 78" name="T19"/>
              <a:gd fmla="*/ 29 w 58" name="T20"/>
              <a:gd fmla="*/ 59 h 78" name="T21"/>
              <a:gd fmla="*/ 46 w 58" name="T22"/>
              <a:gd fmla="*/ 58 h 78" name="T23"/>
              <a:gd fmla="*/ 48 w 58" name="T24"/>
              <a:gd fmla="*/ 35 h 78" name="T25"/>
              <a:gd fmla="*/ 46 w 58" name="T26"/>
              <a:gd fmla="*/ 12 h 78" name="T27"/>
              <a:gd fmla="*/ 14 w 58" name="T28"/>
              <a:gd fmla="*/ 11 h 78" name="T29"/>
              <a:gd fmla="*/ 9 w 58" name="T30"/>
              <a:gd fmla="*/ 36 h 78" name="T31"/>
              <a:gd fmla="*/ 29 w 58" name="T32"/>
              <a:gd fmla="*/ 71 h 78" name="T33"/>
              <a:gd fmla="*/ 27 w 58" name="T34"/>
              <a:gd fmla="*/ 63 h 78" name="T35"/>
              <a:gd fmla="*/ 29 w 58" name="T36"/>
              <a:gd fmla="*/ 71 h 78"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78" w="57">
                <a:moveTo>
                  <a:pt x="13" y="3"/>
                </a:moveTo>
                <a:cubicBezTo>
                  <a:pt x="20" y="1"/>
                  <a:pt x="43" y="0"/>
                  <a:pt x="49" y="4"/>
                </a:cubicBezTo>
                <a:cubicBezTo>
                  <a:pt x="58" y="8"/>
                  <a:pt x="55" y="27"/>
                  <a:pt x="55" y="40"/>
                </a:cubicBezTo>
                <a:cubicBezTo>
                  <a:pt x="55" y="53"/>
                  <a:pt x="58" y="71"/>
                  <a:pt x="48" y="75"/>
                </a:cubicBezTo>
                <a:cubicBezTo>
                  <a:pt x="42" y="78"/>
                  <a:pt x="15" y="77"/>
                  <a:pt x="9" y="75"/>
                </a:cubicBezTo>
                <a:cubicBezTo>
                  <a:pt x="0" y="71"/>
                  <a:pt x="2" y="54"/>
                  <a:pt x="2" y="40"/>
                </a:cubicBezTo>
                <a:cubicBezTo>
                  <a:pt x="2" y="33"/>
                  <a:pt x="2" y="28"/>
                  <a:pt x="2" y="24"/>
                </a:cubicBezTo>
                <a:cubicBezTo>
                  <a:pt x="2" y="13"/>
                  <a:pt x="1" y="5"/>
                  <a:pt x="13" y="3"/>
                </a:cubicBezTo>
                <a:close/>
                <a:moveTo>
                  <a:pt x="9" y="36"/>
                </a:moveTo>
                <a:cubicBezTo>
                  <a:pt x="9" y="45"/>
                  <a:pt x="8" y="55"/>
                  <a:pt x="11" y="58"/>
                </a:cubicBezTo>
                <a:cubicBezTo>
                  <a:pt x="14" y="61"/>
                  <a:pt x="25" y="59"/>
                  <a:pt x="29" y="59"/>
                </a:cubicBezTo>
                <a:cubicBezTo>
                  <a:pt x="33" y="59"/>
                  <a:pt x="44" y="60"/>
                  <a:pt x="46" y="58"/>
                </a:cubicBezTo>
                <a:cubicBezTo>
                  <a:pt x="50" y="54"/>
                  <a:pt x="48" y="43"/>
                  <a:pt x="48" y="35"/>
                </a:cubicBezTo>
                <a:cubicBezTo>
                  <a:pt x="48" y="27"/>
                  <a:pt x="50" y="16"/>
                  <a:pt x="46" y="12"/>
                </a:cubicBezTo>
                <a:cubicBezTo>
                  <a:pt x="43" y="9"/>
                  <a:pt x="21" y="9"/>
                  <a:pt x="14" y="11"/>
                </a:cubicBezTo>
                <a:cubicBezTo>
                  <a:pt x="7" y="13"/>
                  <a:pt x="9" y="24"/>
                  <a:pt x="9" y="36"/>
                </a:cubicBezTo>
                <a:close/>
                <a:moveTo>
                  <a:pt x="29" y="71"/>
                </a:moveTo>
                <a:cubicBezTo>
                  <a:pt x="35" y="71"/>
                  <a:pt x="34" y="60"/>
                  <a:pt x="27" y="63"/>
                </a:cubicBezTo>
                <a:cubicBezTo>
                  <a:pt x="22" y="65"/>
                  <a:pt x="25" y="72"/>
                  <a:pt x="29" y="71"/>
                </a:cubicBezTo>
                <a:close/>
              </a:path>
            </a:pathLst>
          </a:custGeom>
          <a:solidFill>
            <a:srgbClr val="C0000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6" name="Freeform 8"/>
          <p:cNvSpPr>
            <a:spLocks noEditPoints="1"/>
          </p:cNvSpPr>
          <p:nvPr/>
        </p:nvSpPr>
        <p:spPr bwMode="auto">
          <a:xfrm>
            <a:off x="2902013" y="5353425"/>
            <a:ext cx="608012" cy="458788"/>
          </a:xfrm>
          <a:custGeom>
            <a:gdLst>
              <a:gd fmla="*/ 80 w 86" name="T0"/>
              <a:gd fmla="*/ 0 h 65" name="T1"/>
              <a:gd fmla="*/ 5 w 86" name="T2"/>
              <a:gd fmla="*/ 0 h 65" name="T3"/>
              <a:gd fmla="*/ 0 w 86" name="T4"/>
              <a:gd fmla="*/ 5 h 65" name="T5"/>
              <a:gd fmla="*/ 0 w 86" name="T6"/>
              <a:gd fmla="*/ 60 h 65" name="T7"/>
              <a:gd fmla="*/ 5 w 86" name="T8"/>
              <a:gd fmla="*/ 65 h 65" name="T9"/>
              <a:gd fmla="*/ 80 w 86" name="T10"/>
              <a:gd fmla="*/ 65 h 65" name="T11"/>
              <a:gd fmla="*/ 86 w 86" name="T12"/>
              <a:gd fmla="*/ 60 h 65" name="T13"/>
              <a:gd fmla="*/ 86 w 86" name="T14"/>
              <a:gd fmla="*/ 5 h 65" name="T15"/>
              <a:gd fmla="*/ 80 w 86" name="T16"/>
              <a:gd fmla="*/ 0 h 65" name="T17"/>
              <a:gd fmla="*/ 48 w 86" name="T18"/>
              <a:gd fmla="*/ 58 h 65" name="T19"/>
              <a:gd fmla="*/ 45 w 86" name="T20"/>
              <a:gd fmla="*/ 61 h 65" name="T21"/>
              <a:gd fmla="*/ 41 w 86" name="T22"/>
              <a:gd fmla="*/ 61 h 65" name="T23"/>
              <a:gd fmla="*/ 38 w 86" name="T24"/>
              <a:gd fmla="*/ 58 h 65" name="T25"/>
              <a:gd fmla="*/ 38 w 86" name="T26"/>
              <a:gd fmla="*/ 54 h 65" name="T27"/>
              <a:gd fmla="*/ 41 w 86" name="T28"/>
              <a:gd fmla="*/ 51 h 65" name="T29"/>
              <a:gd fmla="*/ 45 w 86" name="T30"/>
              <a:gd fmla="*/ 51 h 65" name="T31"/>
              <a:gd fmla="*/ 48 w 86" name="T32"/>
              <a:gd fmla="*/ 54 h 65" name="T33"/>
              <a:gd fmla="*/ 48 w 86" name="T34"/>
              <a:gd fmla="*/ 58 h 65" name="T35"/>
              <a:gd fmla="*/ 78 w 86" name="T36"/>
              <a:gd fmla="*/ 45 h 65" name="T37"/>
              <a:gd fmla="*/ 75 w 86" name="T38"/>
              <a:gd fmla="*/ 48 h 65" name="T39"/>
              <a:gd fmla="*/ 11 w 86" name="T40"/>
              <a:gd fmla="*/ 48 h 65" name="T41"/>
              <a:gd fmla="*/ 7 w 86" name="T42"/>
              <a:gd fmla="*/ 45 h 65" name="T43"/>
              <a:gd fmla="*/ 7 w 86" name="T44"/>
              <a:gd fmla="*/ 10 h 65" name="T45"/>
              <a:gd fmla="*/ 11 w 86" name="T46"/>
              <a:gd fmla="*/ 7 h 65" name="T47"/>
              <a:gd fmla="*/ 75 w 86" name="T48"/>
              <a:gd fmla="*/ 7 h 65" name="T49"/>
              <a:gd fmla="*/ 78 w 86" name="T50"/>
              <a:gd fmla="*/ 10 h 65" name="T51"/>
              <a:gd fmla="*/ 78 w 86" name="T52"/>
              <a:gd fmla="*/ 45 h 65"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65" w="86">
                <a:moveTo>
                  <a:pt x="80" y="0"/>
                </a:moveTo>
                <a:cubicBezTo>
                  <a:pt x="5" y="0"/>
                  <a:pt x="5" y="0"/>
                  <a:pt x="5" y="0"/>
                </a:cubicBezTo>
                <a:cubicBezTo>
                  <a:pt x="3" y="0"/>
                  <a:pt x="0" y="3"/>
                  <a:pt x="0" y="5"/>
                </a:cubicBezTo>
                <a:cubicBezTo>
                  <a:pt x="0" y="60"/>
                  <a:pt x="0" y="60"/>
                  <a:pt x="0" y="60"/>
                </a:cubicBezTo>
                <a:cubicBezTo>
                  <a:pt x="0" y="62"/>
                  <a:pt x="3" y="65"/>
                  <a:pt x="5" y="65"/>
                </a:cubicBezTo>
                <a:cubicBezTo>
                  <a:pt x="80" y="65"/>
                  <a:pt x="80" y="65"/>
                  <a:pt x="80" y="65"/>
                </a:cubicBezTo>
                <a:cubicBezTo>
                  <a:pt x="83" y="65"/>
                  <a:pt x="86" y="62"/>
                  <a:pt x="86" y="60"/>
                </a:cubicBezTo>
                <a:cubicBezTo>
                  <a:pt x="86" y="5"/>
                  <a:pt x="86" y="5"/>
                  <a:pt x="86" y="5"/>
                </a:cubicBezTo>
                <a:cubicBezTo>
                  <a:pt x="86" y="3"/>
                  <a:pt x="83" y="0"/>
                  <a:pt x="80" y="0"/>
                </a:cubicBezTo>
                <a:close/>
                <a:moveTo>
                  <a:pt x="48" y="58"/>
                </a:moveTo>
                <a:cubicBezTo>
                  <a:pt x="48" y="60"/>
                  <a:pt x="47" y="61"/>
                  <a:pt x="45" y="61"/>
                </a:cubicBezTo>
                <a:cubicBezTo>
                  <a:pt x="41" y="61"/>
                  <a:pt x="41" y="61"/>
                  <a:pt x="41" y="61"/>
                </a:cubicBezTo>
                <a:cubicBezTo>
                  <a:pt x="39" y="61"/>
                  <a:pt x="38" y="60"/>
                  <a:pt x="38" y="58"/>
                </a:cubicBezTo>
                <a:cubicBezTo>
                  <a:pt x="38" y="54"/>
                  <a:pt x="38" y="54"/>
                  <a:pt x="38" y="54"/>
                </a:cubicBezTo>
                <a:cubicBezTo>
                  <a:pt x="38" y="52"/>
                  <a:pt x="39" y="51"/>
                  <a:pt x="41" y="51"/>
                </a:cubicBezTo>
                <a:cubicBezTo>
                  <a:pt x="45" y="51"/>
                  <a:pt x="45" y="51"/>
                  <a:pt x="45" y="51"/>
                </a:cubicBezTo>
                <a:cubicBezTo>
                  <a:pt x="47" y="51"/>
                  <a:pt x="48" y="52"/>
                  <a:pt x="48" y="54"/>
                </a:cubicBezTo>
                <a:lnTo>
                  <a:pt x="48" y="58"/>
                </a:lnTo>
                <a:close/>
                <a:moveTo>
                  <a:pt x="78" y="45"/>
                </a:moveTo>
                <a:cubicBezTo>
                  <a:pt x="78" y="46"/>
                  <a:pt x="77" y="48"/>
                  <a:pt x="75" y="48"/>
                </a:cubicBezTo>
                <a:cubicBezTo>
                  <a:pt x="11" y="48"/>
                  <a:pt x="11" y="48"/>
                  <a:pt x="11" y="48"/>
                </a:cubicBezTo>
                <a:cubicBezTo>
                  <a:pt x="9" y="48"/>
                  <a:pt x="7" y="46"/>
                  <a:pt x="7" y="45"/>
                </a:cubicBezTo>
                <a:cubicBezTo>
                  <a:pt x="7" y="10"/>
                  <a:pt x="7" y="10"/>
                  <a:pt x="7" y="10"/>
                </a:cubicBezTo>
                <a:cubicBezTo>
                  <a:pt x="7" y="9"/>
                  <a:pt x="9" y="7"/>
                  <a:pt x="11" y="7"/>
                </a:cubicBezTo>
                <a:cubicBezTo>
                  <a:pt x="75" y="7"/>
                  <a:pt x="75" y="7"/>
                  <a:pt x="75" y="7"/>
                </a:cubicBezTo>
                <a:cubicBezTo>
                  <a:pt x="77" y="7"/>
                  <a:pt x="78" y="9"/>
                  <a:pt x="78" y="10"/>
                </a:cubicBezTo>
                <a:lnTo>
                  <a:pt x="78" y="45"/>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7" name="Freeform 9"/>
          <p:cNvSpPr>
            <a:spLocks noEditPoints="1"/>
          </p:cNvSpPr>
          <p:nvPr/>
        </p:nvSpPr>
        <p:spPr bwMode="auto">
          <a:xfrm>
            <a:off x="4468875" y="4612063"/>
            <a:ext cx="374650" cy="481012"/>
          </a:xfrm>
          <a:custGeom>
            <a:gdLst>
              <a:gd fmla="*/ 0 w 236" name="T0"/>
              <a:gd fmla="*/ 0 h 303" name="T1"/>
              <a:gd fmla="*/ 0 w 236" name="T2"/>
              <a:gd fmla="*/ 303 h 303" name="T3"/>
              <a:gd fmla="*/ 236 w 236" name="T4"/>
              <a:gd fmla="*/ 303 h 303" name="T5"/>
              <a:gd fmla="*/ 236 w 236" name="T6"/>
              <a:gd fmla="*/ 0 h 303" name="T7"/>
              <a:gd fmla="*/ 0 w 236" name="T8"/>
              <a:gd fmla="*/ 0 h 303" name="T9"/>
              <a:gd fmla="*/ 85 w 236" name="T10"/>
              <a:gd fmla="*/ 258 h 303" name="T11"/>
              <a:gd fmla="*/ 36 w 236" name="T12"/>
              <a:gd fmla="*/ 258 h 303" name="T13"/>
              <a:gd fmla="*/ 36 w 236" name="T14"/>
              <a:gd fmla="*/ 205 h 303" name="T15"/>
              <a:gd fmla="*/ 85 w 236" name="T16"/>
              <a:gd fmla="*/ 205 h 303" name="T17"/>
              <a:gd fmla="*/ 85 w 236" name="T18"/>
              <a:gd fmla="*/ 258 h 303" name="T19"/>
              <a:gd fmla="*/ 85 w 236" name="T20"/>
              <a:gd fmla="*/ 183 h 303" name="T21"/>
              <a:gd fmla="*/ 36 w 236" name="T22"/>
              <a:gd fmla="*/ 183 h 303" name="T23"/>
              <a:gd fmla="*/ 36 w 236" name="T24"/>
              <a:gd fmla="*/ 129 h 303" name="T25"/>
              <a:gd fmla="*/ 85 w 236" name="T26"/>
              <a:gd fmla="*/ 129 h 303" name="T27"/>
              <a:gd fmla="*/ 85 w 236" name="T28"/>
              <a:gd fmla="*/ 183 h 303" name="T29"/>
              <a:gd fmla="*/ 209 w 236" name="T30"/>
              <a:gd fmla="*/ 232 h 303" name="T31"/>
              <a:gd fmla="*/ 107 w 236" name="T32"/>
              <a:gd fmla="*/ 232 h 303" name="T33"/>
              <a:gd fmla="*/ 107 w 236" name="T34"/>
              <a:gd fmla="*/ 129 h 303" name="T35"/>
              <a:gd fmla="*/ 209 w 236" name="T36"/>
              <a:gd fmla="*/ 129 h 303" name="T37"/>
              <a:gd fmla="*/ 209 w 236" name="T38"/>
              <a:gd fmla="*/ 232 h 303" name="T39"/>
              <a:gd fmla="*/ 209 w 236" name="T40"/>
              <a:gd fmla="*/ 98 h 303" name="T41"/>
              <a:gd fmla="*/ 31 w 236" name="T42"/>
              <a:gd fmla="*/ 98 h 303" name="T43"/>
              <a:gd fmla="*/ 31 w 236" name="T44"/>
              <a:gd fmla="*/ 36 h 303" name="T45"/>
              <a:gd fmla="*/ 209 w 236" name="T46"/>
              <a:gd fmla="*/ 36 h 303" name="T47"/>
              <a:gd fmla="*/ 209 w 236" name="T48"/>
              <a:gd fmla="*/ 98 h 303"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303" w="236">
                <a:moveTo>
                  <a:pt x="0" y="0"/>
                </a:moveTo>
                <a:lnTo>
                  <a:pt x="0" y="303"/>
                </a:lnTo>
                <a:lnTo>
                  <a:pt x="236" y="303"/>
                </a:lnTo>
                <a:lnTo>
                  <a:pt x="236" y="0"/>
                </a:lnTo>
                <a:lnTo>
                  <a:pt x="0" y="0"/>
                </a:lnTo>
                <a:close/>
                <a:moveTo>
                  <a:pt x="85" y="258"/>
                </a:moveTo>
                <a:lnTo>
                  <a:pt x="36" y="258"/>
                </a:lnTo>
                <a:lnTo>
                  <a:pt x="36" y="205"/>
                </a:lnTo>
                <a:lnTo>
                  <a:pt x="85" y="205"/>
                </a:lnTo>
                <a:lnTo>
                  <a:pt x="85" y="258"/>
                </a:lnTo>
                <a:close/>
                <a:moveTo>
                  <a:pt x="85" y="183"/>
                </a:moveTo>
                <a:lnTo>
                  <a:pt x="36" y="183"/>
                </a:lnTo>
                <a:lnTo>
                  <a:pt x="36" y="129"/>
                </a:lnTo>
                <a:lnTo>
                  <a:pt x="85" y="129"/>
                </a:lnTo>
                <a:lnTo>
                  <a:pt x="85" y="183"/>
                </a:lnTo>
                <a:close/>
                <a:moveTo>
                  <a:pt x="209" y="232"/>
                </a:moveTo>
                <a:lnTo>
                  <a:pt x="107" y="232"/>
                </a:lnTo>
                <a:lnTo>
                  <a:pt x="107" y="129"/>
                </a:lnTo>
                <a:lnTo>
                  <a:pt x="209" y="129"/>
                </a:lnTo>
                <a:lnTo>
                  <a:pt x="209" y="232"/>
                </a:lnTo>
                <a:close/>
                <a:moveTo>
                  <a:pt x="209" y="98"/>
                </a:moveTo>
                <a:lnTo>
                  <a:pt x="31" y="98"/>
                </a:lnTo>
                <a:lnTo>
                  <a:pt x="31" y="36"/>
                </a:lnTo>
                <a:lnTo>
                  <a:pt x="209" y="36"/>
                </a:lnTo>
                <a:lnTo>
                  <a:pt x="209" y="98"/>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grpSp>
        <p:nvGrpSpPr>
          <p:cNvPr id="46" name="组合 45"/>
          <p:cNvGrpSpPr/>
          <p:nvPr/>
        </p:nvGrpSpPr>
        <p:grpSpPr>
          <a:xfrm>
            <a:off x="4419663" y="1740275"/>
            <a:ext cx="565150" cy="550863"/>
            <a:chOff x="4407788" y="1775900"/>
            <a:chExt cx="565150" cy="550863"/>
          </a:xfrm>
          <a:solidFill>
            <a:schemeClr val="bg2">
              <a:lumMod val="25000"/>
            </a:schemeClr>
          </a:solidFill>
        </p:grpSpPr>
        <p:sp>
          <p:nvSpPr>
            <p:cNvPr id="8" name="Freeform 10"/>
            <p:cNvSpPr/>
            <p:nvPr/>
          </p:nvSpPr>
          <p:spPr bwMode="auto">
            <a:xfrm>
              <a:off x="4696713" y="2185475"/>
              <a:ext cx="92075" cy="127000"/>
            </a:xfrm>
            <a:custGeom>
              <a:gdLst>
                <a:gd fmla="*/ 0 w 13" name="T0"/>
                <a:gd fmla="*/ 0 h 18" name="T1"/>
                <a:gd fmla="*/ 0 w 13" name="T2"/>
                <a:gd fmla="*/ 18 h 18" name="T3"/>
                <a:gd fmla="*/ 13 w 13" name="T4"/>
                <a:gd fmla="*/ 3 h 18" name="T5"/>
                <a:gd fmla="*/ 0 w 13" name="T6"/>
                <a:gd fmla="*/ 0 h 18" name="T7"/>
              </a:gdLst>
              <a:cxnLst>
                <a:cxn ang="0">
                  <a:pos x="T0" y="T1"/>
                </a:cxn>
                <a:cxn ang="0">
                  <a:pos x="T2" y="T3"/>
                </a:cxn>
                <a:cxn ang="0">
                  <a:pos x="T4" y="T5"/>
                </a:cxn>
                <a:cxn ang="0">
                  <a:pos x="T6" y="T7"/>
                </a:cxn>
              </a:cxnLst>
              <a:rect b="b" l="0" r="r" t="0"/>
              <a:pathLst>
                <a:path h="18" w="13">
                  <a:moveTo>
                    <a:pt x="0" y="0"/>
                  </a:moveTo>
                  <a:cubicBezTo>
                    <a:pt x="0" y="18"/>
                    <a:pt x="0" y="18"/>
                    <a:pt x="0" y="18"/>
                  </a:cubicBezTo>
                  <a:cubicBezTo>
                    <a:pt x="5" y="17"/>
                    <a:pt x="10" y="11"/>
                    <a:pt x="13" y="3"/>
                  </a:cubicBezTo>
                  <a:cubicBezTo>
                    <a:pt x="9" y="1"/>
                    <a:pt x="5" y="0"/>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9" name="Freeform 11"/>
            <p:cNvSpPr/>
            <p:nvPr/>
          </p:nvSpPr>
          <p:spPr bwMode="auto">
            <a:xfrm>
              <a:off x="4696713" y="2058475"/>
              <a:ext cx="112712" cy="119063"/>
            </a:xfrm>
            <a:custGeom>
              <a:gdLst>
                <a:gd fmla="*/ 16 w 16" name="T0"/>
                <a:gd fmla="*/ 0 h 17" name="T1"/>
                <a:gd fmla="*/ 0 w 16" name="T2"/>
                <a:gd fmla="*/ 0 h 17" name="T3"/>
                <a:gd fmla="*/ 0 w 16" name="T4"/>
                <a:gd fmla="*/ 14 h 17" name="T5"/>
                <a:gd fmla="*/ 14 w 16" name="T6"/>
                <a:gd fmla="*/ 17 h 17" name="T7"/>
                <a:gd fmla="*/ 16 w 16" name="T8"/>
                <a:gd fmla="*/ 0 h 17" name="T9"/>
              </a:gdLst>
              <a:cxnLst>
                <a:cxn ang="0">
                  <a:pos x="T0" y="T1"/>
                </a:cxn>
                <a:cxn ang="0">
                  <a:pos x="T2" y="T3"/>
                </a:cxn>
                <a:cxn ang="0">
                  <a:pos x="T4" y="T5"/>
                </a:cxn>
                <a:cxn ang="0">
                  <a:pos x="T6" y="T7"/>
                </a:cxn>
                <a:cxn ang="0">
                  <a:pos x="T8" y="T9"/>
                </a:cxn>
              </a:cxnLst>
              <a:rect b="b" l="0" r="r" t="0"/>
              <a:pathLst>
                <a:path h="17" w="16">
                  <a:moveTo>
                    <a:pt x="16" y="0"/>
                  </a:moveTo>
                  <a:cubicBezTo>
                    <a:pt x="0" y="0"/>
                    <a:pt x="0" y="0"/>
                    <a:pt x="0" y="0"/>
                  </a:cubicBezTo>
                  <a:cubicBezTo>
                    <a:pt x="0" y="14"/>
                    <a:pt x="0" y="14"/>
                    <a:pt x="0" y="14"/>
                  </a:cubicBezTo>
                  <a:cubicBezTo>
                    <a:pt x="5" y="14"/>
                    <a:pt x="10" y="15"/>
                    <a:pt x="14" y="17"/>
                  </a:cubicBezTo>
                  <a:cubicBezTo>
                    <a:pt x="15" y="12"/>
                    <a:pt x="16" y="6"/>
                    <a:pt x="16"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10" name="Freeform 12"/>
            <p:cNvSpPr/>
            <p:nvPr/>
          </p:nvSpPr>
          <p:spPr bwMode="auto">
            <a:xfrm>
              <a:off x="4696713" y="1909250"/>
              <a:ext cx="112712" cy="120650"/>
            </a:xfrm>
            <a:custGeom>
              <a:gdLst>
                <a:gd fmla="*/ 0 w 16" name="T0"/>
                <a:gd fmla="*/ 3 h 17" name="T1"/>
                <a:gd fmla="*/ 0 w 16" name="T2"/>
                <a:gd fmla="*/ 17 h 17" name="T3"/>
                <a:gd fmla="*/ 16 w 16" name="T4"/>
                <a:gd fmla="*/ 17 h 17" name="T5"/>
                <a:gd fmla="*/ 14 w 16" name="T6"/>
                <a:gd fmla="*/ 0 h 17" name="T7"/>
                <a:gd fmla="*/ 0 w 16" name="T8"/>
                <a:gd fmla="*/ 3 h 17" name="T9"/>
              </a:gdLst>
              <a:cxnLst>
                <a:cxn ang="0">
                  <a:pos x="T0" y="T1"/>
                </a:cxn>
                <a:cxn ang="0">
                  <a:pos x="T2" y="T3"/>
                </a:cxn>
                <a:cxn ang="0">
                  <a:pos x="T4" y="T5"/>
                </a:cxn>
                <a:cxn ang="0">
                  <a:pos x="T6" y="T7"/>
                </a:cxn>
                <a:cxn ang="0">
                  <a:pos x="T8" y="T9"/>
                </a:cxn>
              </a:cxnLst>
              <a:rect b="b" l="0" r="r" t="0"/>
              <a:pathLst>
                <a:path h="17" w="16">
                  <a:moveTo>
                    <a:pt x="0" y="3"/>
                  </a:moveTo>
                  <a:cubicBezTo>
                    <a:pt x="0" y="17"/>
                    <a:pt x="0" y="17"/>
                    <a:pt x="0" y="17"/>
                  </a:cubicBezTo>
                  <a:cubicBezTo>
                    <a:pt x="16" y="17"/>
                    <a:pt x="16" y="17"/>
                    <a:pt x="16" y="17"/>
                  </a:cubicBezTo>
                  <a:cubicBezTo>
                    <a:pt x="16" y="11"/>
                    <a:pt x="15" y="5"/>
                    <a:pt x="14" y="0"/>
                  </a:cubicBezTo>
                  <a:cubicBezTo>
                    <a:pt x="9" y="2"/>
                    <a:pt x="5" y="3"/>
                    <a:pt x="0" y="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11" name="Freeform 13"/>
            <p:cNvSpPr/>
            <p:nvPr/>
          </p:nvSpPr>
          <p:spPr bwMode="auto">
            <a:xfrm>
              <a:off x="4577650" y="2185475"/>
              <a:ext cx="98425" cy="133350"/>
            </a:xfrm>
            <a:custGeom>
              <a:gdLst>
                <a:gd fmla="*/ 14 w 14" name="T0"/>
                <a:gd fmla="*/ 19 h 19" name="T1"/>
                <a:gd fmla="*/ 14 w 14" name="T2"/>
                <a:gd fmla="*/ 0 h 19" name="T3"/>
                <a:gd fmla="*/ 0 w 14" name="T4"/>
                <a:gd fmla="*/ 3 h 19" name="T5"/>
                <a:gd fmla="*/ 14 w 14" name="T6"/>
                <a:gd fmla="*/ 19 h 19" name="T7"/>
              </a:gdLst>
              <a:cxnLst>
                <a:cxn ang="0">
                  <a:pos x="T0" y="T1"/>
                </a:cxn>
                <a:cxn ang="0">
                  <a:pos x="T2" y="T3"/>
                </a:cxn>
                <a:cxn ang="0">
                  <a:pos x="T4" y="T5"/>
                </a:cxn>
                <a:cxn ang="0">
                  <a:pos x="T6" y="T7"/>
                </a:cxn>
              </a:cxnLst>
              <a:rect b="b" l="0" r="r" t="0"/>
              <a:pathLst>
                <a:path h="19" w="14">
                  <a:moveTo>
                    <a:pt x="14" y="19"/>
                  </a:moveTo>
                  <a:cubicBezTo>
                    <a:pt x="14" y="0"/>
                    <a:pt x="14" y="0"/>
                    <a:pt x="14" y="0"/>
                  </a:cubicBezTo>
                  <a:cubicBezTo>
                    <a:pt x="9" y="0"/>
                    <a:pt x="4" y="1"/>
                    <a:pt x="0" y="3"/>
                  </a:cubicBezTo>
                  <a:cubicBezTo>
                    <a:pt x="3" y="11"/>
                    <a:pt x="8" y="17"/>
                    <a:pt x="14" y="1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12" name="Freeform 14"/>
            <p:cNvSpPr/>
            <p:nvPr/>
          </p:nvSpPr>
          <p:spPr bwMode="auto">
            <a:xfrm>
              <a:off x="4555425" y="1917188"/>
              <a:ext cx="120650" cy="112712"/>
            </a:xfrm>
            <a:custGeom>
              <a:gdLst>
                <a:gd fmla="*/ 0 w 17" name="T0"/>
                <a:gd fmla="*/ 16 h 16" name="T1"/>
                <a:gd fmla="*/ 17 w 17" name="T2"/>
                <a:gd fmla="*/ 16 h 16" name="T3"/>
                <a:gd fmla="*/ 17 w 17" name="T4"/>
                <a:gd fmla="*/ 3 h 16" name="T5"/>
                <a:gd fmla="*/ 2 w 17" name="T6"/>
                <a:gd fmla="*/ 0 h 16" name="T7"/>
                <a:gd fmla="*/ 0 w 17" name="T8"/>
                <a:gd fmla="*/ 16 h 16" name="T9"/>
              </a:gdLst>
              <a:cxnLst>
                <a:cxn ang="0">
                  <a:pos x="T0" y="T1"/>
                </a:cxn>
                <a:cxn ang="0">
                  <a:pos x="T2" y="T3"/>
                </a:cxn>
                <a:cxn ang="0">
                  <a:pos x="T4" y="T5"/>
                </a:cxn>
                <a:cxn ang="0">
                  <a:pos x="T6" y="T7"/>
                </a:cxn>
                <a:cxn ang="0">
                  <a:pos x="T8" y="T9"/>
                </a:cxn>
              </a:cxnLst>
              <a:rect b="b" l="0" r="r" t="0"/>
              <a:pathLst>
                <a:path h="16" w="17">
                  <a:moveTo>
                    <a:pt x="0" y="16"/>
                  </a:moveTo>
                  <a:cubicBezTo>
                    <a:pt x="17" y="16"/>
                    <a:pt x="17" y="16"/>
                    <a:pt x="17" y="16"/>
                  </a:cubicBezTo>
                  <a:cubicBezTo>
                    <a:pt x="17" y="3"/>
                    <a:pt x="17" y="3"/>
                    <a:pt x="17" y="3"/>
                  </a:cubicBezTo>
                  <a:cubicBezTo>
                    <a:pt x="12" y="2"/>
                    <a:pt x="7" y="1"/>
                    <a:pt x="2" y="0"/>
                  </a:cubicBezTo>
                  <a:cubicBezTo>
                    <a:pt x="1" y="5"/>
                    <a:pt x="0" y="10"/>
                    <a:pt x="0" y="1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13" name="Freeform 15"/>
            <p:cNvSpPr/>
            <p:nvPr/>
          </p:nvSpPr>
          <p:spPr bwMode="auto">
            <a:xfrm>
              <a:off x="4696713" y="1790188"/>
              <a:ext cx="85725" cy="112712"/>
            </a:xfrm>
            <a:custGeom>
              <a:gdLst>
                <a:gd fmla="*/ 0 w 12" name="T0"/>
                <a:gd fmla="*/ 0 h 16" name="T1"/>
                <a:gd fmla="*/ 0 w 12" name="T2"/>
                <a:gd fmla="*/ 16 h 16" name="T3"/>
                <a:gd fmla="*/ 12 w 12" name="T4"/>
                <a:gd fmla="*/ 13 h 16" name="T5"/>
                <a:gd fmla="*/ 0 w 12" name="T6"/>
                <a:gd fmla="*/ 0 h 16" name="T7"/>
              </a:gdLst>
              <a:cxnLst>
                <a:cxn ang="0">
                  <a:pos x="T0" y="T1"/>
                </a:cxn>
                <a:cxn ang="0">
                  <a:pos x="T2" y="T3"/>
                </a:cxn>
                <a:cxn ang="0">
                  <a:pos x="T4" y="T5"/>
                </a:cxn>
                <a:cxn ang="0">
                  <a:pos x="T6" y="T7"/>
                </a:cxn>
              </a:cxnLst>
              <a:rect b="b" l="0" r="r" t="0"/>
              <a:pathLst>
                <a:path h="16" w="12">
                  <a:moveTo>
                    <a:pt x="0" y="0"/>
                  </a:moveTo>
                  <a:cubicBezTo>
                    <a:pt x="0" y="16"/>
                    <a:pt x="0" y="16"/>
                    <a:pt x="0" y="16"/>
                  </a:cubicBezTo>
                  <a:cubicBezTo>
                    <a:pt x="4" y="16"/>
                    <a:pt x="8" y="15"/>
                    <a:pt x="12" y="13"/>
                  </a:cubicBezTo>
                  <a:cubicBezTo>
                    <a:pt x="9" y="6"/>
                    <a:pt x="5" y="1"/>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14" name="Freeform 16"/>
            <p:cNvSpPr/>
            <p:nvPr/>
          </p:nvSpPr>
          <p:spPr bwMode="auto">
            <a:xfrm>
              <a:off x="4584000" y="1782250"/>
              <a:ext cx="92075" cy="120650"/>
            </a:xfrm>
            <a:custGeom>
              <a:gdLst>
                <a:gd fmla="*/ 13 w 13" name="T0"/>
                <a:gd fmla="*/ 17 h 17" name="T1"/>
                <a:gd fmla="*/ 13 w 13" name="T2"/>
                <a:gd fmla="*/ 0 h 17" name="T3"/>
                <a:gd fmla="*/ 0 w 13" name="T4"/>
                <a:gd fmla="*/ 15 h 17" name="T5"/>
                <a:gd fmla="*/ 13 w 13" name="T6"/>
                <a:gd fmla="*/ 17 h 17" name="T7"/>
              </a:gdLst>
              <a:cxnLst>
                <a:cxn ang="0">
                  <a:pos x="T0" y="T1"/>
                </a:cxn>
                <a:cxn ang="0">
                  <a:pos x="T2" y="T3"/>
                </a:cxn>
                <a:cxn ang="0">
                  <a:pos x="T4" y="T5"/>
                </a:cxn>
                <a:cxn ang="0">
                  <a:pos x="T6" y="T7"/>
                </a:cxn>
              </a:cxnLst>
              <a:rect b="b" l="0" r="r" t="0"/>
              <a:pathLst>
                <a:path h="17" w="13">
                  <a:moveTo>
                    <a:pt x="13" y="17"/>
                  </a:moveTo>
                  <a:cubicBezTo>
                    <a:pt x="13" y="0"/>
                    <a:pt x="13" y="0"/>
                    <a:pt x="13" y="0"/>
                  </a:cubicBezTo>
                  <a:cubicBezTo>
                    <a:pt x="7" y="2"/>
                    <a:pt x="3" y="7"/>
                    <a:pt x="0" y="15"/>
                  </a:cubicBezTo>
                  <a:cubicBezTo>
                    <a:pt x="4" y="16"/>
                    <a:pt x="8" y="17"/>
                    <a:pt x="13" y="1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15" name="Freeform 17"/>
            <p:cNvSpPr/>
            <p:nvPr/>
          </p:nvSpPr>
          <p:spPr bwMode="auto">
            <a:xfrm>
              <a:off x="4555425" y="2058475"/>
              <a:ext cx="120650" cy="119063"/>
            </a:xfrm>
            <a:custGeom>
              <a:gdLst>
                <a:gd fmla="*/ 2 w 17" name="T0"/>
                <a:gd fmla="*/ 17 h 17" name="T1"/>
                <a:gd fmla="*/ 17 w 17" name="T2"/>
                <a:gd fmla="*/ 14 h 17" name="T3"/>
                <a:gd fmla="*/ 17 w 17" name="T4"/>
                <a:gd fmla="*/ 0 h 17" name="T5"/>
                <a:gd fmla="*/ 0 w 17" name="T6"/>
                <a:gd fmla="*/ 0 h 17" name="T7"/>
                <a:gd fmla="*/ 2 w 17" name="T8"/>
                <a:gd fmla="*/ 17 h 17" name="T9"/>
              </a:gdLst>
              <a:cxnLst>
                <a:cxn ang="0">
                  <a:pos x="T0" y="T1"/>
                </a:cxn>
                <a:cxn ang="0">
                  <a:pos x="T2" y="T3"/>
                </a:cxn>
                <a:cxn ang="0">
                  <a:pos x="T4" y="T5"/>
                </a:cxn>
                <a:cxn ang="0">
                  <a:pos x="T6" y="T7"/>
                </a:cxn>
                <a:cxn ang="0">
                  <a:pos x="T8" y="T9"/>
                </a:cxn>
              </a:cxnLst>
              <a:rect b="b" l="0" r="r" t="0"/>
              <a:pathLst>
                <a:path h="17" w="17">
                  <a:moveTo>
                    <a:pt x="2" y="17"/>
                  </a:moveTo>
                  <a:cubicBezTo>
                    <a:pt x="6" y="15"/>
                    <a:pt x="11" y="14"/>
                    <a:pt x="17" y="14"/>
                  </a:cubicBezTo>
                  <a:cubicBezTo>
                    <a:pt x="17" y="0"/>
                    <a:pt x="17" y="0"/>
                    <a:pt x="17" y="0"/>
                  </a:cubicBezTo>
                  <a:cubicBezTo>
                    <a:pt x="0" y="0"/>
                    <a:pt x="0" y="0"/>
                    <a:pt x="0" y="0"/>
                  </a:cubicBezTo>
                  <a:cubicBezTo>
                    <a:pt x="0" y="6"/>
                    <a:pt x="1" y="12"/>
                    <a:pt x="2" y="1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16" name="Freeform 18"/>
            <p:cNvSpPr/>
            <p:nvPr/>
          </p:nvSpPr>
          <p:spPr bwMode="auto">
            <a:xfrm>
              <a:off x="4407788" y="2058475"/>
              <a:ext cx="134937" cy="176213"/>
            </a:xfrm>
            <a:custGeom>
              <a:gdLst>
                <a:gd fmla="*/ 19 w 19" name="T0"/>
                <a:gd fmla="*/ 19 h 25" name="T1"/>
                <a:gd fmla="*/ 16 w 19" name="T2"/>
                <a:gd fmla="*/ 0 h 25" name="T3"/>
                <a:gd fmla="*/ 0 w 19" name="T4"/>
                <a:gd fmla="*/ 0 h 25" name="T5"/>
                <a:gd fmla="*/ 10 w 19" name="T6"/>
                <a:gd fmla="*/ 25 h 25" name="T7"/>
                <a:gd fmla="*/ 19 w 19" name="T8"/>
                <a:gd fmla="*/ 19 h 25" name="T9"/>
              </a:gdLst>
              <a:cxnLst>
                <a:cxn ang="0">
                  <a:pos x="T0" y="T1"/>
                </a:cxn>
                <a:cxn ang="0">
                  <a:pos x="T2" y="T3"/>
                </a:cxn>
                <a:cxn ang="0">
                  <a:pos x="T4" y="T5"/>
                </a:cxn>
                <a:cxn ang="0">
                  <a:pos x="T6" y="T7"/>
                </a:cxn>
                <a:cxn ang="0">
                  <a:pos x="T8" y="T9"/>
                </a:cxn>
              </a:cxnLst>
              <a:rect b="b" l="0" r="r" t="0"/>
              <a:pathLst>
                <a:path h="25" w="19">
                  <a:moveTo>
                    <a:pt x="19" y="19"/>
                  </a:moveTo>
                  <a:cubicBezTo>
                    <a:pt x="17" y="13"/>
                    <a:pt x="17" y="7"/>
                    <a:pt x="16" y="0"/>
                  </a:cubicBezTo>
                  <a:cubicBezTo>
                    <a:pt x="0" y="0"/>
                    <a:pt x="0" y="0"/>
                    <a:pt x="0" y="0"/>
                  </a:cubicBezTo>
                  <a:cubicBezTo>
                    <a:pt x="0" y="10"/>
                    <a:pt x="4" y="19"/>
                    <a:pt x="10" y="25"/>
                  </a:cubicBezTo>
                  <a:cubicBezTo>
                    <a:pt x="12" y="23"/>
                    <a:pt x="16" y="20"/>
                    <a:pt x="19" y="1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17" name="Freeform 19"/>
            <p:cNvSpPr/>
            <p:nvPr/>
          </p:nvSpPr>
          <p:spPr bwMode="auto">
            <a:xfrm>
              <a:off x="4745925" y="1775900"/>
              <a:ext cx="120650" cy="92075"/>
            </a:xfrm>
            <a:custGeom>
              <a:gdLst>
                <a:gd fmla="*/ 0 w 17" name="T0"/>
                <a:gd fmla="*/ 0 h 13" name="T1"/>
                <a:gd fmla="*/ 9 w 17" name="T2"/>
                <a:gd fmla="*/ 13 h 13" name="T3"/>
                <a:gd fmla="*/ 17 w 17" name="T4"/>
                <a:gd fmla="*/ 8 h 13" name="T5"/>
                <a:gd fmla="*/ 0 w 17" name="T6"/>
                <a:gd fmla="*/ 0 h 13" name="T7"/>
              </a:gdLst>
              <a:cxnLst>
                <a:cxn ang="0">
                  <a:pos x="T0" y="T1"/>
                </a:cxn>
                <a:cxn ang="0">
                  <a:pos x="T2" y="T3"/>
                </a:cxn>
                <a:cxn ang="0">
                  <a:pos x="T4" y="T5"/>
                </a:cxn>
                <a:cxn ang="0">
                  <a:pos x="T6" y="T7"/>
                </a:cxn>
              </a:cxnLst>
              <a:rect b="b" l="0" r="r" t="0"/>
              <a:pathLst>
                <a:path h="13" w="17">
                  <a:moveTo>
                    <a:pt x="0" y="0"/>
                  </a:moveTo>
                  <a:cubicBezTo>
                    <a:pt x="3" y="2"/>
                    <a:pt x="7" y="7"/>
                    <a:pt x="9" y="13"/>
                  </a:cubicBezTo>
                  <a:cubicBezTo>
                    <a:pt x="12" y="12"/>
                    <a:pt x="15" y="10"/>
                    <a:pt x="17" y="8"/>
                  </a:cubicBezTo>
                  <a:cubicBezTo>
                    <a:pt x="12" y="4"/>
                    <a:pt x="6" y="1"/>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18" name="Freeform 20"/>
            <p:cNvSpPr/>
            <p:nvPr/>
          </p:nvSpPr>
          <p:spPr bwMode="auto">
            <a:xfrm>
              <a:off x="4823713" y="2058475"/>
              <a:ext cx="149225" cy="182563"/>
            </a:xfrm>
            <a:custGeom>
              <a:gdLst>
                <a:gd fmla="*/ 3 w 21" name="T0"/>
                <a:gd fmla="*/ 0 h 26" name="T1"/>
                <a:gd fmla="*/ 0 w 21" name="T2"/>
                <a:gd fmla="*/ 19 h 26" name="T3"/>
                <a:gd fmla="*/ 10 w 21" name="T4"/>
                <a:gd fmla="*/ 26 h 26" name="T5"/>
                <a:gd fmla="*/ 21 w 21" name="T6"/>
                <a:gd fmla="*/ 0 h 26" name="T7"/>
                <a:gd fmla="*/ 3 w 21" name="T8"/>
                <a:gd fmla="*/ 0 h 26" name="T9"/>
              </a:gdLst>
              <a:cxnLst>
                <a:cxn ang="0">
                  <a:pos x="T0" y="T1"/>
                </a:cxn>
                <a:cxn ang="0">
                  <a:pos x="T2" y="T3"/>
                </a:cxn>
                <a:cxn ang="0">
                  <a:pos x="T4" y="T5"/>
                </a:cxn>
                <a:cxn ang="0">
                  <a:pos x="T6" y="T7"/>
                </a:cxn>
                <a:cxn ang="0">
                  <a:pos x="T8" y="T9"/>
                </a:cxn>
              </a:cxnLst>
              <a:rect b="b" l="0" r="r" t="0"/>
              <a:pathLst>
                <a:path h="26" w="21">
                  <a:moveTo>
                    <a:pt x="3" y="0"/>
                  </a:moveTo>
                  <a:cubicBezTo>
                    <a:pt x="2" y="7"/>
                    <a:pt x="2" y="13"/>
                    <a:pt x="0" y="19"/>
                  </a:cubicBezTo>
                  <a:cubicBezTo>
                    <a:pt x="4" y="21"/>
                    <a:pt x="7" y="23"/>
                    <a:pt x="10" y="26"/>
                  </a:cubicBezTo>
                  <a:cubicBezTo>
                    <a:pt x="16" y="19"/>
                    <a:pt x="20" y="10"/>
                    <a:pt x="21" y="0"/>
                  </a:cubicBezTo>
                  <a:cubicBezTo>
                    <a:pt x="3" y="0"/>
                    <a:pt x="3" y="0"/>
                    <a:pt x="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19" name="Freeform 21"/>
            <p:cNvSpPr/>
            <p:nvPr/>
          </p:nvSpPr>
          <p:spPr bwMode="auto">
            <a:xfrm>
              <a:off x="4499863" y="1775900"/>
              <a:ext cx="119062" cy="98425"/>
            </a:xfrm>
            <a:custGeom>
              <a:gdLst>
                <a:gd fmla="*/ 8 w 17" name="T0"/>
                <a:gd fmla="*/ 14 h 14" name="T1"/>
                <a:gd fmla="*/ 17 w 17" name="T2"/>
                <a:gd fmla="*/ 0 h 14" name="T3"/>
                <a:gd fmla="*/ 0 w 17" name="T4"/>
                <a:gd fmla="*/ 8 h 14" name="T5"/>
                <a:gd fmla="*/ 8 w 17" name="T6"/>
                <a:gd fmla="*/ 14 h 14" name="T7"/>
              </a:gdLst>
              <a:cxnLst>
                <a:cxn ang="0">
                  <a:pos x="T0" y="T1"/>
                </a:cxn>
                <a:cxn ang="0">
                  <a:pos x="T2" y="T3"/>
                </a:cxn>
                <a:cxn ang="0">
                  <a:pos x="T4" y="T5"/>
                </a:cxn>
                <a:cxn ang="0">
                  <a:pos x="T6" y="T7"/>
                </a:cxn>
              </a:cxnLst>
              <a:rect b="b" l="0" r="r" t="0"/>
              <a:pathLst>
                <a:path h="14" w="17">
                  <a:moveTo>
                    <a:pt x="8" y="14"/>
                  </a:moveTo>
                  <a:cubicBezTo>
                    <a:pt x="10" y="8"/>
                    <a:pt x="13" y="3"/>
                    <a:pt x="17" y="0"/>
                  </a:cubicBezTo>
                  <a:cubicBezTo>
                    <a:pt x="11" y="1"/>
                    <a:pt x="5" y="4"/>
                    <a:pt x="0" y="8"/>
                  </a:cubicBezTo>
                  <a:cubicBezTo>
                    <a:pt x="3" y="10"/>
                    <a:pt x="5" y="12"/>
                    <a:pt x="8" y="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20" name="Freeform 22"/>
            <p:cNvSpPr/>
            <p:nvPr/>
          </p:nvSpPr>
          <p:spPr bwMode="auto">
            <a:xfrm>
              <a:off x="4823713" y="1853688"/>
              <a:ext cx="141287" cy="176212"/>
            </a:xfrm>
            <a:custGeom>
              <a:gdLst>
                <a:gd fmla="*/ 0 w 20" name="T0"/>
                <a:gd fmla="*/ 7 h 25" name="T1"/>
                <a:gd fmla="*/ 2 w 20" name="T2"/>
                <a:gd fmla="*/ 25 h 25" name="T3"/>
                <a:gd fmla="*/ 20 w 20" name="T4"/>
                <a:gd fmla="*/ 25 h 25" name="T5"/>
                <a:gd fmla="*/ 9 w 20" name="T6"/>
                <a:gd fmla="*/ 0 h 25" name="T7"/>
                <a:gd fmla="*/ 0 w 20" name="T8"/>
                <a:gd fmla="*/ 7 h 25" name="T9"/>
              </a:gdLst>
              <a:cxnLst>
                <a:cxn ang="0">
                  <a:pos x="T0" y="T1"/>
                </a:cxn>
                <a:cxn ang="0">
                  <a:pos x="T2" y="T3"/>
                </a:cxn>
                <a:cxn ang="0">
                  <a:pos x="T4" y="T5"/>
                </a:cxn>
                <a:cxn ang="0">
                  <a:pos x="T6" y="T7"/>
                </a:cxn>
                <a:cxn ang="0">
                  <a:pos x="T8" y="T9"/>
                </a:cxn>
              </a:cxnLst>
              <a:rect b="b" l="0" r="r" t="0"/>
              <a:pathLst>
                <a:path h="25" w="20">
                  <a:moveTo>
                    <a:pt x="0" y="7"/>
                  </a:moveTo>
                  <a:cubicBezTo>
                    <a:pt x="1" y="12"/>
                    <a:pt x="2" y="18"/>
                    <a:pt x="2" y="25"/>
                  </a:cubicBezTo>
                  <a:cubicBezTo>
                    <a:pt x="20" y="25"/>
                    <a:pt x="20" y="25"/>
                    <a:pt x="20" y="25"/>
                  </a:cubicBezTo>
                  <a:cubicBezTo>
                    <a:pt x="20" y="15"/>
                    <a:pt x="16" y="6"/>
                    <a:pt x="9" y="0"/>
                  </a:cubicBezTo>
                  <a:cubicBezTo>
                    <a:pt x="6" y="2"/>
                    <a:pt x="3" y="5"/>
                    <a:pt x="0" y="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21" name="Freeform 23"/>
            <p:cNvSpPr/>
            <p:nvPr/>
          </p:nvSpPr>
          <p:spPr bwMode="auto">
            <a:xfrm>
              <a:off x="4407788" y="1853688"/>
              <a:ext cx="134937" cy="176212"/>
            </a:xfrm>
            <a:custGeom>
              <a:gdLst>
                <a:gd fmla="*/ 17 w 19" name="T0"/>
                <a:gd fmla="*/ 25 h 25" name="T1"/>
                <a:gd fmla="*/ 19 w 19" name="T2"/>
                <a:gd fmla="*/ 7 h 25" name="T3"/>
                <a:gd fmla="*/ 10 w 19" name="T4"/>
                <a:gd fmla="*/ 0 h 25" name="T5"/>
                <a:gd fmla="*/ 0 w 19" name="T6"/>
                <a:gd fmla="*/ 25 h 25" name="T7"/>
                <a:gd fmla="*/ 17 w 19" name="T8"/>
                <a:gd fmla="*/ 25 h 25" name="T9"/>
              </a:gdLst>
              <a:cxnLst>
                <a:cxn ang="0">
                  <a:pos x="T0" y="T1"/>
                </a:cxn>
                <a:cxn ang="0">
                  <a:pos x="T2" y="T3"/>
                </a:cxn>
                <a:cxn ang="0">
                  <a:pos x="T4" y="T5"/>
                </a:cxn>
                <a:cxn ang="0">
                  <a:pos x="T6" y="T7"/>
                </a:cxn>
                <a:cxn ang="0">
                  <a:pos x="T8" y="T9"/>
                </a:cxn>
              </a:cxnLst>
              <a:rect b="b" l="0" r="r" t="0"/>
              <a:pathLst>
                <a:path h="25" w="19">
                  <a:moveTo>
                    <a:pt x="17" y="25"/>
                  </a:moveTo>
                  <a:cubicBezTo>
                    <a:pt x="17" y="19"/>
                    <a:pt x="18" y="12"/>
                    <a:pt x="19" y="7"/>
                  </a:cubicBezTo>
                  <a:cubicBezTo>
                    <a:pt x="16" y="5"/>
                    <a:pt x="13" y="3"/>
                    <a:pt x="10" y="0"/>
                  </a:cubicBezTo>
                  <a:cubicBezTo>
                    <a:pt x="4" y="7"/>
                    <a:pt x="0" y="16"/>
                    <a:pt x="0" y="25"/>
                  </a:cubicBezTo>
                  <a:cubicBezTo>
                    <a:pt x="17" y="25"/>
                    <a:pt x="17" y="25"/>
                    <a:pt x="17" y="2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22" name="Freeform 24"/>
            <p:cNvSpPr/>
            <p:nvPr/>
          </p:nvSpPr>
          <p:spPr bwMode="auto">
            <a:xfrm>
              <a:off x="4745925" y="2220400"/>
              <a:ext cx="127000" cy="106363"/>
            </a:xfrm>
            <a:custGeom>
              <a:gdLst>
                <a:gd fmla="*/ 10 w 18" name="T0"/>
                <a:gd fmla="*/ 0 h 15" name="T1"/>
                <a:gd fmla="*/ 0 w 18" name="T2"/>
                <a:gd fmla="*/ 15 h 15" name="T3"/>
                <a:gd fmla="*/ 18 w 18" name="T4"/>
                <a:gd fmla="*/ 6 h 15" name="T5"/>
                <a:gd fmla="*/ 10 w 18" name="T6"/>
                <a:gd fmla="*/ 0 h 15" name="T7"/>
              </a:gdLst>
              <a:cxnLst>
                <a:cxn ang="0">
                  <a:pos x="T0" y="T1"/>
                </a:cxn>
                <a:cxn ang="0">
                  <a:pos x="T2" y="T3"/>
                </a:cxn>
                <a:cxn ang="0">
                  <a:pos x="T4" y="T5"/>
                </a:cxn>
                <a:cxn ang="0">
                  <a:pos x="T6" y="T7"/>
                </a:cxn>
              </a:cxnLst>
              <a:rect b="b" l="0" r="r" t="0"/>
              <a:pathLst>
                <a:path h="15" w="18">
                  <a:moveTo>
                    <a:pt x="10" y="0"/>
                  </a:moveTo>
                  <a:cubicBezTo>
                    <a:pt x="7" y="7"/>
                    <a:pt x="4" y="12"/>
                    <a:pt x="0" y="15"/>
                  </a:cubicBezTo>
                  <a:cubicBezTo>
                    <a:pt x="7" y="13"/>
                    <a:pt x="13" y="10"/>
                    <a:pt x="18" y="6"/>
                  </a:cubicBezTo>
                  <a:cubicBezTo>
                    <a:pt x="15" y="4"/>
                    <a:pt x="13" y="2"/>
                    <a:pt x="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23" name="Freeform 25"/>
            <p:cNvSpPr/>
            <p:nvPr/>
          </p:nvSpPr>
          <p:spPr bwMode="auto">
            <a:xfrm>
              <a:off x="4499863" y="2220400"/>
              <a:ext cx="112712" cy="98425"/>
            </a:xfrm>
            <a:custGeom>
              <a:gdLst>
                <a:gd fmla="*/ 7 w 16" name="T0"/>
                <a:gd fmla="*/ 0 h 14" name="T1"/>
                <a:gd fmla="*/ 0 w 16" name="T2"/>
                <a:gd fmla="*/ 5 h 14" name="T3"/>
                <a:gd fmla="*/ 16 w 16" name="T4"/>
                <a:gd fmla="*/ 14 h 14" name="T5"/>
                <a:gd fmla="*/ 7 w 16" name="T6"/>
                <a:gd fmla="*/ 0 h 14" name="T7"/>
              </a:gdLst>
              <a:cxnLst>
                <a:cxn ang="0">
                  <a:pos x="T0" y="T1"/>
                </a:cxn>
                <a:cxn ang="0">
                  <a:pos x="T2" y="T3"/>
                </a:cxn>
                <a:cxn ang="0">
                  <a:pos x="T4" y="T5"/>
                </a:cxn>
                <a:cxn ang="0">
                  <a:pos x="T6" y="T7"/>
                </a:cxn>
              </a:cxnLst>
              <a:rect b="b" l="0" r="r" t="0"/>
              <a:pathLst>
                <a:path h="14" w="16">
                  <a:moveTo>
                    <a:pt x="7" y="0"/>
                  </a:moveTo>
                  <a:cubicBezTo>
                    <a:pt x="4" y="1"/>
                    <a:pt x="2" y="3"/>
                    <a:pt x="0" y="5"/>
                  </a:cubicBezTo>
                  <a:cubicBezTo>
                    <a:pt x="4" y="10"/>
                    <a:pt x="10" y="13"/>
                    <a:pt x="16" y="14"/>
                  </a:cubicBezTo>
                  <a:cubicBezTo>
                    <a:pt x="13" y="11"/>
                    <a:pt x="9" y="6"/>
                    <a:pt x="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grpSp>
      <p:sp>
        <p:nvSpPr>
          <p:cNvPr id="24" name="Freeform 26"/>
          <p:cNvSpPr>
            <a:spLocks noEditPoints="1"/>
          </p:cNvSpPr>
          <p:nvPr/>
        </p:nvSpPr>
        <p:spPr bwMode="auto">
          <a:xfrm>
            <a:off x="1435163" y="1711700"/>
            <a:ext cx="522287" cy="528638"/>
          </a:xfrm>
          <a:custGeom>
            <a:gdLst>
              <a:gd fmla="*/ 74 w 74" name="T0"/>
              <a:gd fmla="*/ 65 h 75" name="T1"/>
              <a:gd fmla="*/ 55 w 74" name="T2"/>
              <a:gd fmla="*/ 47 h 75" name="T3"/>
              <a:gd fmla="*/ 58 w 74" name="T4"/>
              <a:gd fmla="*/ 30 h 75" name="T5"/>
              <a:gd fmla="*/ 28 w 74" name="T6"/>
              <a:gd fmla="*/ 1 h 75" name="T7"/>
              <a:gd fmla="*/ 1 w 74" name="T8"/>
              <a:gd fmla="*/ 33 h 75" name="T9"/>
              <a:gd fmla="*/ 32 w 74" name="T10"/>
              <a:gd fmla="*/ 62 h 75" name="T11"/>
              <a:gd fmla="*/ 47 w 74" name="T12"/>
              <a:gd fmla="*/ 56 h 75" name="T13"/>
              <a:gd fmla="*/ 66 w 74" name="T14"/>
              <a:gd fmla="*/ 74 h 75" name="T15"/>
              <a:gd fmla="*/ 68 w 74" name="T16"/>
              <a:gd fmla="*/ 74 h 75" name="T17"/>
              <a:gd fmla="*/ 74 w 74" name="T18"/>
              <a:gd fmla="*/ 67 h 75" name="T19"/>
              <a:gd fmla="*/ 74 w 74" name="T20"/>
              <a:gd fmla="*/ 65 h 75" name="T21"/>
              <a:gd fmla="*/ 10 w 74" name="T22"/>
              <a:gd fmla="*/ 32 h 75" name="T23"/>
              <a:gd fmla="*/ 29 w 74" name="T24"/>
              <a:gd fmla="*/ 11 h 75" name="T25"/>
              <a:gd fmla="*/ 49 w 74" name="T26"/>
              <a:gd fmla="*/ 31 h 75" name="T27"/>
              <a:gd fmla="*/ 31 w 74" name="T28"/>
              <a:gd fmla="*/ 52 h 75" name="T29"/>
              <a:gd fmla="*/ 10 w 74" name="T30"/>
              <a:gd fmla="*/ 32 h 75"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75" w="74">
                <a:moveTo>
                  <a:pt x="74" y="65"/>
                </a:moveTo>
                <a:cubicBezTo>
                  <a:pt x="55" y="47"/>
                  <a:pt x="55" y="47"/>
                  <a:pt x="55" y="47"/>
                </a:cubicBezTo>
                <a:cubicBezTo>
                  <a:pt x="57" y="42"/>
                  <a:pt x="59" y="36"/>
                  <a:pt x="58" y="30"/>
                </a:cubicBezTo>
                <a:cubicBezTo>
                  <a:pt x="57" y="13"/>
                  <a:pt x="44" y="0"/>
                  <a:pt x="28" y="1"/>
                </a:cubicBezTo>
                <a:cubicBezTo>
                  <a:pt x="12" y="2"/>
                  <a:pt x="0" y="16"/>
                  <a:pt x="1" y="33"/>
                </a:cubicBezTo>
                <a:cubicBezTo>
                  <a:pt x="2" y="49"/>
                  <a:pt x="16" y="63"/>
                  <a:pt x="32" y="62"/>
                </a:cubicBezTo>
                <a:cubicBezTo>
                  <a:pt x="37" y="62"/>
                  <a:pt x="43" y="60"/>
                  <a:pt x="47" y="56"/>
                </a:cubicBezTo>
                <a:cubicBezTo>
                  <a:pt x="66" y="74"/>
                  <a:pt x="66" y="74"/>
                  <a:pt x="66" y="74"/>
                </a:cubicBezTo>
                <a:cubicBezTo>
                  <a:pt x="66" y="75"/>
                  <a:pt x="67" y="75"/>
                  <a:pt x="68" y="74"/>
                </a:cubicBezTo>
                <a:cubicBezTo>
                  <a:pt x="74" y="67"/>
                  <a:pt x="74" y="67"/>
                  <a:pt x="74" y="67"/>
                </a:cubicBezTo>
                <a:cubicBezTo>
                  <a:pt x="74" y="67"/>
                  <a:pt x="74" y="66"/>
                  <a:pt x="74" y="65"/>
                </a:cubicBezTo>
                <a:close/>
                <a:moveTo>
                  <a:pt x="10" y="32"/>
                </a:moveTo>
                <a:cubicBezTo>
                  <a:pt x="10" y="21"/>
                  <a:pt x="18" y="11"/>
                  <a:pt x="29" y="11"/>
                </a:cubicBezTo>
                <a:cubicBezTo>
                  <a:pt x="39" y="10"/>
                  <a:pt x="49" y="19"/>
                  <a:pt x="49" y="31"/>
                </a:cubicBezTo>
                <a:cubicBezTo>
                  <a:pt x="50" y="42"/>
                  <a:pt x="42" y="52"/>
                  <a:pt x="31" y="52"/>
                </a:cubicBezTo>
                <a:cubicBezTo>
                  <a:pt x="20" y="53"/>
                  <a:pt x="11" y="44"/>
                  <a:pt x="10" y="32"/>
                </a:cubicBezTo>
                <a:close/>
              </a:path>
            </a:pathLst>
          </a:custGeom>
          <a:solidFill>
            <a:srgbClr val="C0000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grpSp>
        <p:nvGrpSpPr>
          <p:cNvPr id="47" name="组合 46"/>
          <p:cNvGrpSpPr/>
          <p:nvPr/>
        </p:nvGrpSpPr>
        <p:grpSpPr>
          <a:xfrm>
            <a:off x="4976875" y="3272213"/>
            <a:ext cx="692150" cy="500062"/>
            <a:chOff x="4965000" y="3307838"/>
            <a:chExt cx="692150" cy="500062"/>
          </a:xfrm>
          <a:solidFill>
            <a:schemeClr val="bg2">
              <a:lumMod val="25000"/>
            </a:schemeClr>
          </a:solidFill>
        </p:grpSpPr>
        <p:sp>
          <p:nvSpPr>
            <p:cNvPr id="25" name="Freeform 27"/>
            <p:cNvSpPr/>
            <p:nvPr/>
          </p:nvSpPr>
          <p:spPr bwMode="auto">
            <a:xfrm>
              <a:off x="5290438" y="3441188"/>
              <a:ext cx="366712" cy="366712"/>
            </a:xfrm>
            <a:custGeom>
              <a:gdLst>
                <a:gd fmla="*/ 33 w 52" name="T0"/>
                <a:gd fmla="*/ 32 h 52" name="T1"/>
                <a:gd fmla="*/ 32 w 52" name="T2"/>
                <a:gd fmla="*/ 29 h 52" name="T3"/>
                <a:gd fmla="*/ 34 w 52" name="T4"/>
                <a:gd fmla="*/ 22 h 52" name="T5"/>
                <a:gd fmla="*/ 36 w 52" name="T6"/>
                <a:gd fmla="*/ 21 h 52" name="T7"/>
                <a:gd fmla="*/ 36 w 52" name="T8"/>
                <a:gd fmla="*/ 18 h 52" name="T9"/>
                <a:gd fmla="*/ 36 w 52" name="T10"/>
                <a:gd fmla="*/ 17 h 52" name="T11"/>
                <a:gd fmla="*/ 37 w 52" name="T12"/>
                <a:gd fmla="*/ 9 h 52" name="T13"/>
                <a:gd fmla="*/ 29 w 52" name="T14"/>
                <a:gd fmla="*/ 1 h 52" name="T15"/>
                <a:gd fmla="*/ 19 w 52" name="T16"/>
                <a:gd fmla="*/ 2 h 52" name="T17"/>
                <a:gd fmla="*/ 15 w 52" name="T18"/>
                <a:gd fmla="*/ 9 h 52" name="T19"/>
                <a:gd fmla="*/ 16 w 52" name="T20"/>
                <a:gd fmla="*/ 17 h 52" name="T21"/>
                <a:gd fmla="*/ 15 w 52" name="T22"/>
                <a:gd fmla="*/ 19 h 52" name="T23"/>
                <a:gd fmla="*/ 17 w 52" name="T24"/>
                <a:gd fmla="*/ 22 h 52" name="T25"/>
                <a:gd fmla="*/ 19 w 52" name="T26"/>
                <a:gd fmla="*/ 31 h 52" name="T27"/>
                <a:gd fmla="*/ 7 w 52" name="T28"/>
                <a:gd fmla="*/ 39 h 52" name="T29"/>
                <a:gd fmla="*/ 0 w 52" name="T30"/>
                <a:gd fmla="*/ 52 h 52" name="T31"/>
                <a:gd fmla="*/ 52 w 52" name="T32"/>
                <a:gd fmla="*/ 52 h 52" name="T33"/>
                <a:gd fmla="*/ 48 w 52" name="T34"/>
                <a:gd fmla="*/ 39 h 52" name="T35"/>
                <a:gd fmla="*/ 33 w 52" name="T36"/>
                <a:gd fmla="*/ 32 h 52"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52" w="52">
                  <a:moveTo>
                    <a:pt x="33" y="32"/>
                  </a:moveTo>
                  <a:cubicBezTo>
                    <a:pt x="33" y="31"/>
                    <a:pt x="32" y="30"/>
                    <a:pt x="32" y="29"/>
                  </a:cubicBezTo>
                  <a:cubicBezTo>
                    <a:pt x="33" y="26"/>
                    <a:pt x="34" y="22"/>
                    <a:pt x="34" y="22"/>
                  </a:cubicBezTo>
                  <a:cubicBezTo>
                    <a:pt x="34" y="22"/>
                    <a:pt x="35" y="22"/>
                    <a:pt x="36" y="21"/>
                  </a:cubicBezTo>
                  <a:cubicBezTo>
                    <a:pt x="37" y="19"/>
                    <a:pt x="36" y="18"/>
                    <a:pt x="36" y="18"/>
                  </a:cubicBezTo>
                  <a:cubicBezTo>
                    <a:pt x="36" y="18"/>
                    <a:pt x="36" y="17"/>
                    <a:pt x="36" y="17"/>
                  </a:cubicBezTo>
                  <a:cubicBezTo>
                    <a:pt x="36" y="15"/>
                    <a:pt x="37" y="12"/>
                    <a:pt x="37" y="9"/>
                  </a:cubicBezTo>
                  <a:cubicBezTo>
                    <a:pt x="36" y="4"/>
                    <a:pt x="31" y="1"/>
                    <a:pt x="29" y="1"/>
                  </a:cubicBezTo>
                  <a:cubicBezTo>
                    <a:pt x="27" y="0"/>
                    <a:pt x="23" y="0"/>
                    <a:pt x="19" y="2"/>
                  </a:cubicBezTo>
                  <a:cubicBezTo>
                    <a:pt x="16" y="4"/>
                    <a:pt x="15" y="7"/>
                    <a:pt x="15" y="9"/>
                  </a:cubicBezTo>
                  <a:cubicBezTo>
                    <a:pt x="15" y="12"/>
                    <a:pt x="16" y="17"/>
                    <a:pt x="16" y="17"/>
                  </a:cubicBezTo>
                  <a:cubicBezTo>
                    <a:pt x="16" y="17"/>
                    <a:pt x="15" y="17"/>
                    <a:pt x="15" y="19"/>
                  </a:cubicBezTo>
                  <a:cubicBezTo>
                    <a:pt x="15" y="21"/>
                    <a:pt x="17" y="22"/>
                    <a:pt x="17" y="22"/>
                  </a:cubicBezTo>
                  <a:cubicBezTo>
                    <a:pt x="17" y="22"/>
                    <a:pt x="20" y="28"/>
                    <a:pt x="19" y="31"/>
                  </a:cubicBezTo>
                  <a:cubicBezTo>
                    <a:pt x="18" y="33"/>
                    <a:pt x="12" y="35"/>
                    <a:pt x="7" y="39"/>
                  </a:cubicBezTo>
                  <a:cubicBezTo>
                    <a:pt x="1" y="42"/>
                    <a:pt x="0" y="52"/>
                    <a:pt x="0" y="52"/>
                  </a:cubicBezTo>
                  <a:cubicBezTo>
                    <a:pt x="52" y="52"/>
                    <a:pt x="52" y="52"/>
                    <a:pt x="52" y="52"/>
                  </a:cubicBezTo>
                  <a:cubicBezTo>
                    <a:pt x="52" y="52"/>
                    <a:pt x="51" y="43"/>
                    <a:pt x="48" y="39"/>
                  </a:cubicBezTo>
                  <a:cubicBezTo>
                    <a:pt x="44" y="36"/>
                    <a:pt x="34" y="35"/>
                    <a:pt x="33" y="3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26" name="Freeform 28"/>
            <p:cNvSpPr/>
            <p:nvPr/>
          </p:nvSpPr>
          <p:spPr bwMode="auto">
            <a:xfrm>
              <a:off x="5290438" y="3666613"/>
              <a:ext cx="182562" cy="141287"/>
            </a:xfrm>
            <a:custGeom>
              <a:gdLst>
                <a:gd fmla="*/ 0 w 26" name="T0"/>
                <a:gd fmla="*/ 20 h 20" name="T1"/>
                <a:gd fmla="*/ 26 w 26" name="T2"/>
                <a:gd fmla="*/ 20 h 20" name="T3"/>
                <a:gd fmla="*/ 20 w 26" name="T4"/>
                <a:gd fmla="*/ 2 h 20" name="T5"/>
                <a:gd fmla="*/ 18 w 26" name="T6"/>
                <a:gd fmla="*/ 0 h 20" name="T7"/>
                <a:gd fmla="*/ 7 w 26" name="T8"/>
                <a:gd fmla="*/ 7 h 20" name="T9"/>
                <a:gd fmla="*/ 0 w 26" name="T10"/>
                <a:gd fmla="*/ 20 h 20" name="T11"/>
              </a:gdLst>
              <a:cxnLst>
                <a:cxn ang="0">
                  <a:pos x="T0" y="T1"/>
                </a:cxn>
                <a:cxn ang="0">
                  <a:pos x="T2" y="T3"/>
                </a:cxn>
                <a:cxn ang="0">
                  <a:pos x="T4" y="T5"/>
                </a:cxn>
                <a:cxn ang="0">
                  <a:pos x="T6" y="T7"/>
                </a:cxn>
                <a:cxn ang="0">
                  <a:pos x="T8" y="T9"/>
                </a:cxn>
                <a:cxn ang="0">
                  <a:pos x="T10" y="T11"/>
                </a:cxn>
              </a:cxnLst>
              <a:rect b="b" l="0" r="r" t="0"/>
              <a:pathLst>
                <a:path h="20" w="26">
                  <a:moveTo>
                    <a:pt x="0" y="20"/>
                  </a:moveTo>
                  <a:cubicBezTo>
                    <a:pt x="26" y="20"/>
                    <a:pt x="26" y="20"/>
                    <a:pt x="26" y="20"/>
                  </a:cubicBezTo>
                  <a:cubicBezTo>
                    <a:pt x="26" y="20"/>
                    <a:pt x="25" y="7"/>
                    <a:pt x="20" y="2"/>
                  </a:cubicBezTo>
                  <a:cubicBezTo>
                    <a:pt x="19" y="2"/>
                    <a:pt x="19" y="1"/>
                    <a:pt x="18" y="0"/>
                  </a:cubicBezTo>
                  <a:cubicBezTo>
                    <a:pt x="15" y="2"/>
                    <a:pt x="11" y="4"/>
                    <a:pt x="7" y="7"/>
                  </a:cubicBezTo>
                  <a:cubicBezTo>
                    <a:pt x="2" y="10"/>
                    <a:pt x="1" y="17"/>
                    <a:pt x="0" y="2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27" name="Freeform 29"/>
            <p:cNvSpPr/>
            <p:nvPr/>
          </p:nvSpPr>
          <p:spPr bwMode="auto">
            <a:xfrm>
              <a:off x="4965000" y="3307838"/>
              <a:ext cx="417513" cy="500062"/>
            </a:xfrm>
            <a:custGeom>
              <a:gdLst>
                <a:gd fmla="*/ 51 w 59" name="T0"/>
                <a:gd fmla="*/ 54 h 71" name="T1"/>
                <a:gd fmla="*/ 57 w 59" name="T2"/>
                <a:gd fmla="*/ 50 h 71" name="T3"/>
                <a:gd fmla="*/ 59 w 59" name="T4"/>
                <a:gd fmla="*/ 49 h 71" name="T5"/>
                <a:gd fmla="*/ 46 w 59" name="T6"/>
                <a:gd fmla="*/ 43 h 71" name="T7"/>
                <a:gd fmla="*/ 45 w 59" name="T8"/>
                <a:gd fmla="*/ 39 h 71" name="T9"/>
                <a:gd fmla="*/ 47 w 59" name="T10"/>
                <a:gd fmla="*/ 30 h 71" name="T11"/>
                <a:gd fmla="*/ 50 w 59" name="T12"/>
                <a:gd fmla="*/ 27 h 71" name="T13"/>
                <a:gd fmla="*/ 50 w 59" name="T14"/>
                <a:gd fmla="*/ 23 h 71" name="T15"/>
                <a:gd fmla="*/ 50 w 59" name="T16"/>
                <a:gd fmla="*/ 22 h 71" name="T17"/>
                <a:gd fmla="*/ 51 w 59" name="T18"/>
                <a:gd fmla="*/ 11 h 71" name="T19"/>
                <a:gd fmla="*/ 40 w 59" name="T20"/>
                <a:gd fmla="*/ 1 h 71" name="T21"/>
                <a:gd fmla="*/ 27 w 59" name="T22"/>
                <a:gd fmla="*/ 2 h 71" name="T23"/>
                <a:gd fmla="*/ 20 w 59" name="T24"/>
                <a:gd fmla="*/ 12 h 71" name="T25"/>
                <a:gd fmla="*/ 22 w 59" name="T26"/>
                <a:gd fmla="*/ 23 h 71" name="T27"/>
                <a:gd fmla="*/ 20 w 59" name="T28"/>
                <a:gd fmla="*/ 26 h 71" name="T29"/>
                <a:gd fmla="*/ 23 w 59" name="T30"/>
                <a:gd fmla="*/ 30 h 71" name="T31"/>
                <a:gd fmla="*/ 26 w 59" name="T32"/>
                <a:gd fmla="*/ 41 h 71" name="T33"/>
                <a:gd fmla="*/ 10 w 59" name="T34"/>
                <a:gd fmla="*/ 53 h 71" name="T35"/>
                <a:gd fmla="*/ 0 w 59" name="T36"/>
                <a:gd fmla="*/ 71 h 71" name="T37"/>
                <a:gd fmla="*/ 42 w 59" name="T38"/>
                <a:gd fmla="*/ 71 h 71" name="T39"/>
                <a:gd fmla="*/ 51 w 59" name="T40"/>
                <a:gd fmla="*/ 54 h 71"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71" w="59">
                  <a:moveTo>
                    <a:pt x="51" y="54"/>
                  </a:moveTo>
                  <a:cubicBezTo>
                    <a:pt x="53" y="53"/>
                    <a:pt x="55" y="52"/>
                    <a:pt x="57" y="50"/>
                  </a:cubicBezTo>
                  <a:cubicBezTo>
                    <a:pt x="58" y="50"/>
                    <a:pt x="59" y="50"/>
                    <a:pt x="59" y="49"/>
                  </a:cubicBezTo>
                  <a:cubicBezTo>
                    <a:pt x="54" y="47"/>
                    <a:pt x="47" y="45"/>
                    <a:pt x="46" y="43"/>
                  </a:cubicBezTo>
                  <a:cubicBezTo>
                    <a:pt x="46" y="42"/>
                    <a:pt x="45" y="41"/>
                    <a:pt x="45" y="39"/>
                  </a:cubicBezTo>
                  <a:cubicBezTo>
                    <a:pt x="45" y="35"/>
                    <a:pt x="47" y="30"/>
                    <a:pt x="47" y="30"/>
                  </a:cubicBezTo>
                  <a:cubicBezTo>
                    <a:pt x="47" y="30"/>
                    <a:pt x="49" y="29"/>
                    <a:pt x="50" y="27"/>
                  </a:cubicBezTo>
                  <a:cubicBezTo>
                    <a:pt x="51" y="26"/>
                    <a:pt x="50" y="23"/>
                    <a:pt x="50" y="23"/>
                  </a:cubicBezTo>
                  <a:cubicBezTo>
                    <a:pt x="50" y="23"/>
                    <a:pt x="50" y="23"/>
                    <a:pt x="50" y="22"/>
                  </a:cubicBezTo>
                  <a:cubicBezTo>
                    <a:pt x="50" y="20"/>
                    <a:pt x="51" y="16"/>
                    <a:pt x="51" y="11"/>
                  </a:cubicBezTo>
                  <a:cubicBezTo>
                    <a:pt x="50" y="4"/>
                    <a:pt x="43" y="1"/>
                    <a:pt x="40" y="1"/>
                  </a:cubicBezTo>
                  <a:cubicBezTo>
                    <a:pt x="37" y="0"/>
                    <a:pt x="32" y="0"/>
                    <a:pt x="27" y="2"/>
                  </a:cubicBezTo>
                  <a:cubicBezTo>
                    <a:pt x="22" y="4"/>
                    <a:pt x="21" y="9"/>
                    <a:pt x="20" y="12"/>
                  </a:cubicBezTo>
                  <a:cubicBezTo>
                    <a:pt x="20" y="15"/>
                    <a:pt x="22" y="23"/>
                    <a:pt x="22" y="23"/>
                  </a:cubicBezTo>
                  <a:cubicBezTo>
                    <a:pt x="22" y="23"/>
                    <a:pt x="20" y="23"/>
                    <a:pt x="20" y="26"/>
                  </a:cubicBezTo>
                  <a:cubicBezTo>
                    <a:pt x="21" y="28"/>
                    <a:pt x="23" y="30"/>
                    <a:pt x="23" y="30"/>
                  </a:cubicBezTo>
                  <a:cubicBezTo>
                    <a:pt x="23" y="30"/>
                    <a:pt x="27" y="38"/>
                    <a:pt x="26" y="41"/>
                  </a:cubicBezTo>
                  <a:cubicBezTo>
                    <a:pt x="25" y="44"/>
                    <a:pt x="16" y="48"/>
                    <a:pt x="10" y="53"/>
                  </a:cubicBezTo>
                  <a:cubicBezTo>
                    <a:pt x="2" y="57"/>
                    <a:pt x="0" y="71"/>
                    <a:pt x="0" y="71"/>
                  </a:cubicBezTo>
                  <a:cubicBezTo>
                    <a:pt x="42" y="71"/>
                    <a:pt x="42" y="71"/>
                    <a:pt x="42" y="71"/>
                  </a:cubicBezTo>
                  <a:cubicBezTo>
                    <a:pt x="42" y="69"/>
                    <a:pt x="44" y="58"/>
                    <a:pt x="51" y="5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grpSp>
      <p:sp>
        <p:nvSpPr>
          <p:cNvPr id="28" name="Freeform 30"/>
          <p:cNvSpPr/>
          <p:nvPr/>
        </p:nvSpPr>
        <p:spPr bwMode="auto">
          <a:xfrm>
            <a:off x="812863" y="3292850"/>
            <a:ext cx="558800" cy="487363"/>
          </a:xfrm>
          <a:custGeom>
            <a:gdLst>
              <a:gd fmla="*/ 0 w 79" name="T0"/>
              <a:gd fmla="*/ 26 h 69" name="T1"/>
              <a:gd fmla="*/ 20 w 79" name="T2"/>
              <a:gd fmla="*/ 49 h 69" name="T3"/>
              <a:gd fmla="*/ 15 w 79" name="T4"/>
              <a:gd fmla="*/ 69 h 69" name="T5"/>
              <a:gd fmla="*/ 39 w 79" name="T6"/>
              <a:gd fmla="*/ 53 h 69" name="T7"/>
              <a:gd fmla="*/ 45 w 79" name="T8"/>
              <a:gd fmla="*/ 52 h 69" name="T9"/>
              <a:gd fmla="*/ 79 w 79" name="T10"/>
              <a:gd fmla="*/ 26 h 69" name="T11"/>
              <a:gd fmla="*/ 39 w 79" name="T12"/>
              <a:gd fmla="*/ 0 h 69" name="T13"/>
              <a:gd fmla="*/ 0 w 79" name="T14"/>
              <a:gd fmla="*/ 26 h 69"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69" w="79">
                <a:moveTo>
                  <a:pt x="0" y="26"/>
                </a:moveTo>
                <a:cubicBezTo>
                  <a:pt x="0" y="36"/>
                  <a:pt x="8" y="44"/>
                  <a:pt x="20" y="49"/>
                </a:cubicBezTo>
                <a:cubicBezTo>
                  <a:pt x="23" y="50"/>
                  <a:pt x="15" y="69"/>
                  <a:pt x="15" y="69"/>
                </a:cubicBezTo>
                <a:cubicBezTo>
                  <a:pt x="39" y="53"/>
                  <a:pt x="39" y="53"/>
                  <a:pt x="39" y="53"/>
                </a:cubicBezTo>
                <a:cubicBezTo>
                  <a:pt x="39" y="53"/>
                  <a:pt x="43" y="52"/>
                  <a:pt x="45" y="52"/>
                </a:cubicBezTo>
                <a:cubicBezTo>
                  <a:pt x="64" y="51"/>
                  <a:pt x="79" y="40"/>
                  <a:pt x="79" y="26"/>
                </a:cubicBezTo>
                <a:cubicBezTo>
                  <a:pt x="79" y="11"/>
                  <a:pt x="61" y="0"/>
                  <a:pt x="39" y="0"/>
                </a:cubicBezTo>
                <a:cubicBezTo>
                  <a:pt x="18" y="0"/>
                  <a:pt x="0" y="11"/>
                  <a:pt x="0" y="26"/>
                </a:cubicBezTo>
                <a:close/>
              </a:path>
            </a:pathLst>
          </a:custGeom>
          <a:solidFill>
            <a:srgbClr val="C0000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grpSp>
        <p:nvGrpSpPr>
          <p:cNvPr id="48" name="组合 47"/>
          <p:cNvGrpSpPr/>
          <p:nvPr/>
        </p:nvGrpSpPr>
        <p:grpSpPr>
          <a:xfrm>
            <a:off x="2924238" y="1252913"/>
            <a:ext cx="500062" cy="501650"/>
            <a:chOff x="2912363" y="1288538"/>
            <a:chExt cx="500062" cy="501650"/>
          </a:xfrm>
          <a:solidFill>
            <a:srgbClr val="C00002"/>
          </a:solidFill>
        </p:grpSpPr>
        <p:sp>
          <p:nvSpPr>
            <p:cNvPr id="29" name="Freeform 31"/>
            <p:cNvSpPr>
              <a:spLocks noEditPoints="1"/>
            </p:cNvSpPr>
            <p:nvPr/>
          </p:nvSpPr>
          <p:spPr bwMode="auto">
            <a:xfrm>
              <a:off x="3207638" y="1542538"/>
              <a:ext cx="204787" cy="204787"/>
            </a:xfrm>
            <a:custGeom>
              <a:gdLst>
                <a:gd fmla="*/ 15 w 29" name="T0"/>
                <a:gd fmla="*/ 0 h 29" name="T1"/>
                <a:gd fmla="*/ 0 w 29" name="T2"/>
                <a:gd fmla="*/ 14 h 29" name="T3"/>
                <a:gd fmla="*/ 15 w 29" name="T4"/>
                <a:gd fmla="*/ 29 h 29" name="T5"/>
                <a:gd fmla="*/ 29 w 29" name="T6"/>
                <a:gd fmla="*/ 14 h 29" name="T7"/>
                <a:gd fmla="*/ 15 w 29" name="T8"/>
                <a:gd fmla="*/ 0 h 29" name="T9"/>
                <a:gd fmla="*/ 23 w 29" name="T10"/>
                <a:gd fmla="*/ 16 h 29" name="T11"/>
                <a:gd fmla="*/ 17 w 29" name="T12"/>
                <a:gd fmla="*/ 16 h 29" name="T13"/>
                <a:gd fmla="*/ 17 w 29" name="T14"/>
                <a:gd fmla="*/ 23 h 29" name="T15"/>
                <a:gd fmla="*/ 13 w 29" name="T16"/>
                <a:gd fmla="*/ 23 h 29" name="T17"/>
                <a:gd fmla="*/ 13 w 29" name="T18"/>
                <a:gd fmla="*/ 16 h 29" name="T19"/>
                <a:gd fmla="*/ 7 w 29" name="T20"/>
                <a:gd fmla="*/ 16 h 29" name="T21"/>
                <a:gd fmla="*/ 7 w 29" name="T22"/>
                <a:gd fmla="*/ 12 h 29" name="T23"/>
                <a:gd fmla="*/ 13 w 29" name="T24"/>
                <a:gd fmla="*/ 12 h 29" name="T25"/>
                <a:gd fmla="*/ 13 w 29" name="T26"/>
                <a:gd fmla="*/ 5 h 29" name="T27"/>
                <a:gd fmla="*/ 17 w 29" name="T28"/>
                <a:gd fmla="*/ 5 h 29" name="T29"/>
                <a:gd fmla="*/ 17 w 29" name="T30"/>
                <a:gd fmla="*/ 12 h 29" name="T31"/>
                <a:gd fmla="*/ 23 w 29" name="T32"/>
                <a:gd fmla="*/ 12 h 29" name="T33"/>
                <a:gd fmla="*/ 23 w 29" name="T34"/>
                <a:gd fmla="*/ 16 h 29"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28" w="28">
                  <a:moveTo>
                    <a:pt x="15" y="0"/>
                  </a:moveTo>
                  <a:cubicBezTo>
                    <a:pt x="7" y="0"/>
                    <a:pt x="0" y="6"/>
                    <a:pt x="0" y="14"/>
                  </a:cubicBezTo>
                  <a:cubicBezTo>
                    <a:pt x="0" y="22"/>
                    <a:pt x="7" y="29"/>
                    <a:pt x="15" y="29"/>
                  </a:cubicBezTo>
                  <a:cubicBezTo>
                    <a:pt x="22" y="29"/>
                    <a:pt x="29" y="22"/>
                    <a:pt x="29" y="14"/>
                  </a:cubicBezTo>
                  <a:cubicBezTo>
                    <a:pt x="29" y="6"/>
                    <a:pt x="22" y="0"/>
                    <a:pt x="15" y="0"/>
                  </a:cubicBezTo>
                  <a:close/>
                  <a:moveTo>
                    <a:pt x="23" y="16"/>
                  </a:moveTo>
                  <a:cubicBezTo>
                    <a:pt x="17" y="16"/>
                    <a:pt x="17" y="16"/>
                    <a:pt x="17" y="16"/>
                  </a:cubicBezTo>
                  <a:cubicBezTo>
                    <a:pt x="17" y="23"/>
                    <a:pt x="17" y="23"/>
                    <a:pt x="17" y="23"/>
                  </a:cubicBezTo>
                  <a:cubicBezTo>
                    <a:pt x="13" y="23"/>
                    <a:pt x="13" y="23"/>
                    <a:pt x="13" y="23"/>
                  </a:cubicBezTo>
                  <a:cubicBezTo>
                    <a:pt x="13" y="16"/>
                    <a:pt x="13" y="16"/>
                    <a:pt x="13" y="16"/>
                  </a:cubicBezTo>
                  <a:cubicBezTo>
                    <a:pt x="7" y="16"/>
                    <a:pt x="7" y="16"/>
                    <a:pt x="7" y="16"/>
                  </a:cubicBezTo>
                  <a:cubicBezTo>
                    <a:pt x="7" y="12"/>
                    <a:pt x="7" y="12"/>
                    <a:pt x="7" y="12"/>
                  </a:cubicBezTo>
                  <a:cubicBezTo>
                    <a:pt x="13" y="12"/>
                    <a:pt x="13" y="12"/>
                    <a:pt x="13" y="12"/>
                  </a:cubicBezTo>
                  <a:cubicBezTo>
                    <a:pt x="13" y="5"/>
                    <a:pt x="13" y="5"/>
                    <a:pt x="13" y="5"/>
                  </a:cubicBezTo>
                  <a:cubicBezTo>
                    <a:pt x="17" y="5"/>
                    <a:pt x="17" y="5"/>
                    <a:pt x="17" y="5"/>
                  </a:cubicBezTo>
                  <a:cubicBezTo>
                    <a:pt x="17" y="12"/>
                    <a:pt x="17" y="12"/>
                    <a:pt x="17" y="12"/>
                  </a:cubicBezTo>
                  <a:cubicBezTo>
                    <a:pt x="23" y="12"/>
                    <a:pt x="23" y="12"/>
                    <a:pt x="23" y="12"/>
                  </a:cubicBezTo>
                  <a:cubicBezTo>
                    <a:pt x="23" y="16"/>
                    <a:pt x="23" y="16"/>
                    <a:pt x="23" y="1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30" name="Freeform 32"/>
            <p:cNvSpPr/>
            <p:nvPr/>
          </p:nvSpPr>
          <p:spPr bwMode="auto">
            <a:xfrm>
              <a:off x="3207638" y="1606038"/>
              <a:ext cx="149225" cy="141287"/>
            </a:xfrm>
            <a:custGeom>
              <a:gdLst>
                <a:gd fmla="*/ 15 w 21" name="T0"/>
                <a:gd fmla="*/ 20 h 20" name="T1"/>
                <a:gd fmla="*/ 21 w 21" name="T2"/>
                <a:gd fmla="*/ 18 h 20" name="T3"/>
                <a:gd fmla="*/ 17 w 21" name="T4"/>
                <a:gd fmla="*/ 9 h 20" name="T5"/>
                <a:gd fmla="*/ 17 w 21" name="T6"/>
                <a:gd fmla="*/ 8 h 20" name="T7"/>
                <a:gd fmla="*/ 17 w 21" name="T8"/>
                <a:gd fmla="*/ 14 h 20" name="T9"/>
                <a:gd fmla="*/ 13 w 21" name="T10"/>
                <a:gd fmla="*/ 14 h 20" name="T11"/>
                <a:gd fmla="*/ 13 w 21" name="T12"/>
                <a:gd fmla="*/ 7 h 20" name="T13"/>
                <a:gd fmla="*/ 7 w 21" name="T14"/>
                <a:gd fmla="*/ 7 h 20" name="T15"/>
                <a:gd fmla="*/ 7 w 21" name="T16"/>
                <a:gd fmla="*/ 3 h 20" name="T17"/>
                <a:gd fmla="*/ 9 w 21" name="T18"/>
                <a:gd fmla="*/ 3 h 20" name="T19"/>
                <a:gd fmla="*/ 1 w 21" name="T20"/>
                <a:gd fmla="*/ 0 h 20" name="T21"/>
                <a:gd fmla="*/ 0 w 21" name="T22"/>
                <a:gd fmla="*/ 5 h 20" name="T23"/>
                <a:gd fmla="*/ 15 w 21" name="T24"/>
                <a:gd fmla="*/ 20 h 20"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20" w="21">
                  <a:moveTo>
                    <a:pt x="15" y="20"/>
                  </a:moveTo>
                  <a:cubicBezTo>
                    <a:pt x="17" y="20"/>
                    <a:pt x="19" y="19"/>
                    <a:pt x="21" y="18"/>
                  </a:cubicBezTo>
                  <a:cubicBezTo>
                    <a:pt x="20" y="15"/>
                    <a:pt x="19" y="11"/>
                    <a:pt x="17" y="9"/>
                  </a:cubicBezTo>
                  <a:cubicBezTo>
                    <a:pt x="17" y="8"/>
                    <a:pt x="17" y="8"/>
                    <a:pt x="17" y="8"/>
                  </a:cubicBezTo>
                  <a:cubicBezTo>
                    <a:pt x="17" y="14"/>
                    <a:pt x="17" y="14"/>
                    <a:pt x="17" y="14"/>
                  </a:cubicBezTo>
                  <a:cubicBezTo>
                    <a:pt x="13" y="14"/>
                    <a:pt x="13" y="14"/>
                    <a:pt x="13" y="14"/>
                  </a:cubicBezTo>
                  <a:cubicBezTo>
                    <a:pt x="13" y="7"/>
                    <a:pt x="13" y="7"/>
                    <a:pt x="13" y="7"/>
                  </a:cubicBezTo>
                  <a:cubicBezTo>
                    <a:pt x="7" y="7"/>
                    <a:pt x="7" y="7"/>
                    <a:pt x="7" y="7"/>
                  </a:cubicBezTo>
                  <a:cubicBezTo>
                    <a:pt x="7" y="3"/>
                    <a:pt x="7" y="3"/>
                    <a:pt x="7" y="3"/>
                  </a:cubicBezTo>
                  <a:cubicBezTo>
                    <a:pt x="9" y="3"/>
                    <a:pt x="9" y="3"/>
                    <a:pt x="9" y="3"/>
                  </a:cubicBezTo>
                  <a:cubicBezTo>
                    <a:pt x="6" y="2"/>
                    <a:pt x="3" y="1"/>
                    <a:pt x="1" y="0"/>
                  </a:cubicBezTo>
                  <a:cubicBezTo>
                    <a:pt x="0" y="1"/>
                    <a:pt x="0" y="3"/>
                    <a:pt x="0" y="5"/>
                  </a:cubicBezTo>
                  <a:cubicBezTo>
                    <a:pt x="0" y="13"/>
                    <a:pt x="7" y="20"/>
                    <a:pt x="15" y="2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31" name="Freeform 33"/>
            <p:cNvSpPr/>
            <p:nvPr/>
          </p:nvSpPr>
          <p:spPr bwMode="auto">
            <a:xfrm>
              <a:off x="2912363" y="1288538"/>
              <a:ext cx="458787" cy="501650"/>
            </a:xfrm>
            <a:custGeom>
              <a:gdLst>
                <a:gd fmla="*/ 57 w 65" name="T0"/>
                <a:gd fmla="*/ 69 h 71" name="T1"/>
                <a:gd fmla="*/ 38 w 65" name="T2"/>
                <a:gd fmla="*/ 50 h 71" name="T3"/>
                <a:gd fmla="*/ 40 w 65" name="T4"/>
                <a:gd fmla="*/ 41 h 71" name="T5"/>
                <a:gd fmla="*/ 40 w 65" name="T6"/>
                <a:gd fmla="*/ 39 h 71" name="T7"/>
                <a:gd fmla="*/ 42 w 65" name="T8"/>
                <a:gd fmla="*/ 29 h 71" name="T9"/>
                <a:gd fmla="*/ 44 w 65" name="T10"/>
                <a:gd fmla="*/ 26 h 71" name="T11"/>
                <a:gd fmla="*/ 45 w 65" name="T12"/>
                <a:gd fmla="*/ 22 h 71" name="T13"/>
                <a:gd fmla="*/ 44 w 65" name="T14"/>
                <a:gd fmla="*/ 21 h 71" name="T15"/>
                <a:gd fmla="*/ 45 w 65" name="T16"/>
                <a:gd fmla="*/ 14 h 71" name="T17"/>
                <a:gd fmla="*/ 45 w 65" name="T18"/>
                <a:gd fmla="*/ 10 h 71" name="T19"/>
                <a:gd fmla="*/ 36 w 65" name="T20"/>
                <a:gd fmla="*/ 1 h 71" name="T21"/>
                <a:gd fmla="*/ 26 w 65" name="T22"/>
                <a:gd fmla="*/ 2 h 71" name="T23"/>
                <a:gd fmla="*/ 18 w 65" name="T24"/>
                <a:gd fmla="*/ 0 h 71" name="T25"/>
                <a:gd fmla="*/ 18 w 65" name="T26"/>
                <a:gd fmla="*/ 11 h 71" name="T27"/>
                <a:gd fmla="*/ 19 w 65" name="T28"/>
                <a:gd fmla="*/ 21 h 71" name="T29"/>
                <a:gd fmla="*/ 18 w 65" name="T30"/>
                <a:gd fmla="*/ 24 h 71" name="T31"/>
                <a:gd fmla="*/ 20 w 65" name="T32"/>
                <a:gd fmla="*/ 29 h 71" name="T33"/>
                <a:gd fmla="*/ 23 w 65" name="T34"/>
                <a:gd fmla="*/ 41 h 71" name="T35"/>
                <a:gd fmla="*/ 9 w 65" name="T36"/>
                <a:gd fmla="*/ 52 h 71" name="T37"/>
                <a:gd fmla="*/ 0 w 65" name="T38"/>
                <a:gd fmla="*/ 71 h 71" name="T39"/>
                <a:gd fmla="*/ 65 w 65" name="T40"/>
                <a:gd fmla="*/ 71 h 71" name="T41"/>
                <a:gd fmla="*/ 64 w 65" name="T42"/>
                <a:gd fmla="*/ 67 h 71" name="T43"/>
                <a:gd fmla="*/ 57 w 65" name="T44"/>
                <a:gd fmla="*/ 69 h 71"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71" w="65">
                  <a:moveTo>
                    <a:pt x="57" y="69"/>
                  </a:moveTo>
                  <a:cubicBezTo>
                    <a:pt x="46" y="69"/>
                    <a:pt x="38" y="61"/>
                    <a:pt x="38" y="50"/>
                  </a:cubicBezTo>
                  <a:cubicBezTo>
                    <a:pt x="38" y="47"/>
                    <a:pt x="39" y="43"/>
                    <a:pt x="40" y="41"/>
                  </a:cubicBezTo>
                  <a:cubicBezTo>
                    <a:pt x="40" y="40"/>
                    <a:pt x="40" y="39"/>
                    <a:pt x="40" y="39"/>
                  </a:cubicBezTo>
                  <a:cubicBezTo>
                    <a:pt x="40" y="34"/>
                    <a:pt x="42" y="29"/>
                    <a:pt x="42" y="29"/>
                  </a:cubicBezTo>
                  <a:cubicBezTo>
                    <a:pt x="42" y="29"/>
                    <a:pt x="44" y="28"/>
                    <a:pt x="44" y="26"/>
                  </a:cubicBezTo>
                  <a:cubicBezTo>
                    <a:pt x="45" y="25"/>
                    <a:pt x="45" y="22"/>
                    <a:pt x="45" y="22"/>
                  </a:cubicBezTo>
                  <a:cubicBezTo>
                    <a:pt x="45" y="22"/>
                    <a:pt x="44" y="22"/>
                    <a:pt x="44" y="21"/>
                  </a:cubicBezTo>
                  <a:cubicBezTo>
                    <a:pt x="44" y="19"/>
                    <a:pt x="45" y="17"/>
                    <a:pt x="45" y="14"/>
                  </a:cubicBezTo>
                  <a:cubicBezTo>
                    <a:pt x="45" y="12"/>
                    <a:pt x="45" y="12"/>
                    <a:pt x="45" y="10"/>
                  </a:cubicBezTo>
                  <a:cubicBezTo>
                    <a:pt x="45" y="3"/>
                    <a:pt x="39" y="2"/>
                    <a:pt x="36" y="1"/>
                  </a:cubicBezTo>
                  <a:cubicBezTo>
                    <a:pt x="31" y="1"/>
                    <a:pt x="30" y="1"/>
                    <a:pt x="26" y="2"/>
                  </a:cubicBezTo>
                  <a:cubicBezTo>
                    <a:pt x="22" y="2"/>
                    <a:pt x="18" y="0"/>
                    <a:pt x="18" y="0"/>
                  </a:cubicBezTo>
                  <a:cubicBezTo>
                    <a:pt x="18" y="0"/>
                    <a:pt x="17" y="5"/>
                    <a:pt x="18" y="11"/>
                  </a:cubicBezTo>
                  <a:cubicBezTo>
                    <a:pt x="18" y="16"/>
                    <a:pt x="19" y="21"/>
                    <a:pt x="19" y="21"/>
                  </a:cubicBezTo>
                  <a:cubicBezTo>
                    <a:pt x="19" y="21"/>
                    <a:pt x="18" y="21"/>
                    <a:pt x="18" y="24"/>
                  </a:cubicBezTo>
                  <a:cubicBezTo>
                    <a:pt x="18" y="27"/>
                    <a:pt x="20" y="29"/>
                    <a:pt x="20" y="29"/>
                  </a:cubicBezTo>
                  <a:cubicBezTo>
                    <a:pt x="20" y="29"/>
                    <a:pt x="24" y="38"/>
                    <a:pt x="23" y="41"/>
                  </a:cubicBezTo>
                  <a:cubicBezTo>
                    <a:pt x="23" y="44"/>
                    <a:pt x="14" y="47"/>
                    <a:pt x="9" y="52"/>
                  </a:cubicBezTo>
                  <a:cubicBezTo>
                    <a:pt x="1" y="57"/>
                    <a:pt x="0" y="71"/>
                    <a:pt x="0" y="71"/>
                  </a:cubicBezTo>
                  <a:cubicBezTo>
                    <a:pt x="65" y="71"/>
                    <a:pt x="65" y="71"/>
                    <a:pt x="65" y="71"/>
                  </a:cubicBezTo>
                  <a:cubicBezTo>
                    <a:pt x="65" y="71"/>
                    <a:pt x="64" y="70"/>
                    <a:pt x="64" y="67"/>
                  </a:cubicBezTo>
                  <a:cubicBezTo>
                    <a:pt x="62" y="68"/>
                    <a:pt x="59" y="69"/>
                    <a:pt x="57" y="6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grpSp>
      <p:sp>
        <p:nvSpPr>
          <p:cNvPr id="32" name="Freeform 34"/>
          <p:cNvSpPr/>
          <p:nvPr/>
        </p:nvSpPr>
        <p:spPr bwMode="auto">
          <a:xfrm>
            <a:off x="3946588" y="3335713"/>
            <a:ext cx="862012" cy="373062"/>
          </a:xfrm>
          <a:custGeom>
            <a:gdLst>
              <a:gd fmla="*/ 122 w 122" name="T0"/>
              <a:gd fmla="*/ 27 h 53" name="T1"/>
              <a:gd fmla="*/ 81 w 122" name="T2"/>
              <a:gd fmla="*/ 0 h 53" name="T3"/>
              <a:gd fmla="*/ 7 w 122" name="T4"/>
              <a:gd fmla="*/ 0 h 53" name="T5"/>
              <a:gd fmla="*/ 0 w 122" name="T6"/>
              <a:gd fmla="*/ 4 h 53" name="T7"/>
              <a:gd fmla="*/ 0 w 122" name="T8"/>
              <a:gd fmla="*/ 49 h 53" name="T9"/>
              <a:gd fmla="*/ 7 w 122" name="T10"/>
              <a:gd fmla="*/ 53 h 53" name="T11"/>
              <a:gd fmla="*/ 83 w 122" name="T12"/>
              <a:gd fmla="*/ 53 h 53" name="T13"/>
              <a:gd fmla="*/ 122 w 122" name="T14"/>
              <a:gd fmla="*/ 27 h 5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52" w="122">
                <a:moveTo>
                  <a:pt x="122" y="27"/>
                </a:moveTo>
                <a:cubicBezTo>
                  <a:pt x="81" y="0"/>
                  <a:pt x="81" y="0"/>
                  <a:pt x="81" y="0"/>
                </a:cubicBezTo>
                <a:cubicBezTo>
                  <a:pt x="7" y="0"/>
                  <a:pt x="7" y="0"/>
                  <a:pt x="7" y="0"/>
                </a:cubicBezTo>
                <a:cubicBezTo>
                  <a:pt x="3" y="0"/>
                  <a:pt x="0" y="2"/>
                  <a:pt x="0" y="4"/>
                </a:cubicBezTo>
                <a:cubicBezTo>
                  <a:pt x="0" y="49"/>
                  <a:pt x="0" y="49"/>
                  <a:pt x="0" y="49"/>
                </a:cubicBezTo>
                <a:cubicBezTo>
                  <a:pt x="0" y="51"/>
                  <a:pt x="3" y="53"/>
                  <a:pt x="7" y="53"/>
                </a:cubicBezTo>
                <a:cubicBezTo>
                  <a:pt x="83" y="53"/>
                  <a:pt x="83" y="53"/>
                  <a:pt x="83" y="53"/>
                </a:cubicBezTo>
                <a:lnTo>
                  <a:pt x="122" y="27"/>
                </a:lnTo>
                <a:close/>
              </a:path>
            </a:pathLst>
          </a:custGeom>
          <a:solidFill>
            <a:srgbClr val="C0000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33" name="Freeform 35"/>
          <p:cNvSpPr/>
          <p:nvPr/>
        </p:nvSpPr>
        <p:spPr bwMode="auto">
          <a:xfrm>
            <a:off x="1539938" y="3335713"/>
            <a:ext cx="868362" cy="373062"/>
          </a:xfrm>
          <a:custGeom>
            <a:gdLst>
              <a:gd fmla="*/ 0 w 123" name="T0"/>
              <a:gd fmla="*/ 25 h 53" name="T1"/>
              <a:gd fmla="*/ 41 w 123" name="T2"/>
              <a:gd fmla="*/ 53 h 53" name="T3"/>
              <a:gd fmla="*/ 115 w 123" name="T4"/>
              <a:gd fmla="*/ 53 h 53" name="T5"/>
              <a:gd fmla="*/ 122 w 123" name="T6"/>
              <a:gd fmla="*/ 49 h 53" name="T7"/>
              <a:gd fmla="*/ 123 w 123" name="T8"/>
              <a:gd fmla="*/ 5 h 53" name="T9"/>
              <a:gd fmla="*/ 116 w 123" name="T10"/>
              <a:gd fmla="*/ 0 h 53" name="T11"/>
              <a:gd fmla="*/ 39 w 123" name="T12"/>
              <a:gd fmla="*/ 0 h 53" name="T13"/>
              <a:gd fmla="*/ 0 w 123" name="T14"/>
              <a:gd fmla="*/ 25 h 5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52" w="123">
                <a:moveTo>
                  <a:pt x="0" y="25"/>
                </a:moveTo>
                <a:cubicBezTo>
                  <a:pt x="41" y="53"/>
                  <a:pt x="41" y="53"/>
                  <a:pt x="41" y="53"/>
                </a:cubicBezTo>
                <a:cubicBezTo>
                  <a:pt x="115" y="53"/>
                  <a:pt x="115" y="53"/>
                  <a:pt x="115" y="53"/>
                </a:cubicBezTo>
                <a:cubicBezTo>
                  <a:pt x="119" y="53"/>
                  <a:pt x="122" y="51"/>
                  <a:pt x="122" y="49"/>
                </a:cubicBezTo>
                <a:cubicBezTo>
                  <a:pt x="123" y="5"/>
                  <a:pt x="123" y="5"/>
                  <a:pt x="123" y="5"/>
                </a:cubicBezTo>
                <a:cubicBezTo>
                  <a:pt x="123" y="2"/>
                  <a:pt x="120" y="0"/>
                  <a:pt x="116" y="0"/>
                </a:cubicBezTo>
                <a:cubicBezTo>
                  <a:pt x="39" y="0"/>
                  <a:pt x="39" y="0"/>
                  <a:pt x="39" y="0"/>
                </a:cubicBezTo>
                <a:lnTo>
                  <a:pt x="0" y="25"/>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34" name="Freeform 36"/>
          <p:cNvSpPr/>
          <p:nvPr/>
        </p:nvSpPr>
        <p:spPr bwMode="auto">
          <a:xfrm>
            <a:off x="2973450" y="1887913"/>
            <a:ext cx="381000" cy="868362"/>
          </a:xfrm>
          <a:custGeom>
            <a:gdLst>
              <a:gd fmla="*/ 27 w 54" name="T0"/>
              <a:gd fmla="*/ 0 h 123" name="T1"/>
              <a:gd fmla="*/ 0 w 54" name="T2"/>
              <a:gd fmla="*/ 42 h 123" name="T3"/>
              <a:gd fmla="*/ 0 w 54" name="T4"/>
              <a:gd fmla="*/ 116 h 123" name="T5"/>
              <a:gd fmla="*/ 5 w 54" name="T6"/>
              <a:gd fmla="*/ 123 h 123" name="T7"/>
              <a:gd fmla="*/ 49 w 54" name="T8"/>
              <a:gd fmla="*/ 123 h 123" name="T9"/>
              <a:gd fmla="*/ 54 w 54" name="T10"/>
              <a:gd fmla="*/ 116 h 123" name="T11"/>
              <a:gd fmla="*/ 53 w 54" name="T12"/>
              <a:gd fmla="*/ 39 h 123" name="T13"/>
              <a:gd fmla="*/ 27 w 54" name="T14"/>
              <a:gd fmla="*/ 0 h 12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23" w="54">
                <a:moveTo>
                  <a:pt x="27" y="0"/>
                </a:moveTo>
                <a:cubicBezTo>
                  <a:pt x="0" y="42"/>
                  <a:pt x="0" y="42"/>
                  <a:pt x="0" y="42"/>
                </a:cubicBezTo>
                <a:cubicBezTo>
                  <a:pt x="0" y="116"/>
                  <a:pt x="0" y="116"/>
                  <a:pt x="0" y="116"/>
                </a:cubicBezTo>
                <a:cubicBezTo>
                  <a:pt x="0" y="120"/>
                  <a:pt x="2" y="123"/>
                  <a:pt x="5" y="123"/>
                </a:cubicBezTo>
                <a:cubicBezTo>
                  <a:pt x="49" y="123"/>
                  <a:pt x="49" y="123"/>
                  <a:pt x="49" y="123"/>
                </a:cubicBezTo>
                <a:cubicBezTo>
                  <a:pt x="52" y="123"/>
                  <a:pt x="54" y="119"/>
                  <a:pt x="54" y="116"/>
                </a:cubicBezTo>
                <a:cubicBezTo>
                  <a:pt x="53" y="39"/>
                  <a:pt x="53" y="39"/>
                  <a:pt x="53" y="39"/>
                </a:cubicBezTo>
                <a:lnTo>
                  <a:pt x="27" y="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35" name="Freeform 37"/>
          <p:cNvSpPr/>
          <p:nvPr/>
        </p:nvSpPr>
        <p:spPr bwMode="auto">
          <a:xfrm>
            <a:off x="2987738" y="4288213"/>
            <a:ext cx="373062" cy="868362"/>
          </a:xfrm>
          <a:custGeom>
            <a:gdLst>
              <a:gd fmla="*/ 26 w 53" name="T0"/>
              <a:gd fmla="*/ 123 h 123" name="T1"/>
              <a:gd fmla="*/ 53 w 53" name="T2"/>
              <a:gd fmla="*/ 81 h 123" name="T3"/>
              <a:gd fmla="*/ 53 w 53" name="T4"/>
              <a:gd fmla="*/ 7 h 123" name="T5"/>
              <a:gd fmla="*/ 49 w 53" name="T6"/>
              <a:gd fmla="*/ 1 h 123" name="T7"/>
              <a:gd fmla="*/ 4 w 53" name="T8"/>
              <a:gd fmla="*/ 0 h 123" name="T9"/>
              <a:gd fmla="*/ 0 w 53" name="T10"/>
              <a:gd fmla="*/ 7 h 123" name="T11"/>
              <a:gd fmla="*/ 0 w 53" name="T12"/>
              <a:gd fmla="*/ 84 h 123" name="T13"/>
              <a:gd fmla="*/ 26 w 53" name="T14"/>
              <a:gd fmla="*/ 123 h 12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23" w="52">
                <a:moveTo>
                  <a:pt x="26" y="123"/>
                </a:moveTo>
                <a:cubicBezTo>
                  <a:pt x="53" y="81"/>
                  <a:pt x="53" y="81"/>
                  <a:pt x="53" y="81"/>
                </a:cubicBezTo>
                <a:cubicBezTo>
                  <a:pt x="53" y="7"/>
                  <a:pt x="53" y="7"/>
                  <a:pt x="53" y="7"/>
                </a:cubicBezTo>
                <a:cubicBezTo>
                  <a:pt x="53" y="4"/>
                  <a:pt x="51" y="1"/>
                  <a:pt x="49" y="1"/>
                </a:cubicBezTo>
                <a:cubicBezTo>
                  <a:pt x="4" y="0"/>
                  <a:pt x="4" y="0"/>
                  <a:pt x="4" y="0"/>
                </a:cubicBezTo>
                <a:cubicBezTo>
                  <a:pt x="2" y="0"/>
                  <a:pt x="0" y="3"/>
                  <a:pt x="0" y="7"/>
                </a:cubicBezTo>
                <a:cubicBezTo>
                  <a:pt x="0" y="84"/>
                  <a:pt x="0" y="84"/>
                  <a:pt x="0" y="84"/>
                </a:cubicBezTo>
                <a:lnTo>
                  <a:pt x="26" y="123"/>
                </a:lnTo>
                <a:close/>
              </a:path>
            </a:pathLst>
          </a:custGeom>
          <a:solidFill>
            <a:srgbClr val="C0000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36" name="Freeform 38"/>
          <p:cNvSpPr/>
          <p:nvPr/>
        </p:nvSpPr>
        <p:spPr bwMode="auto">
          <a:xfrm>
            <a:off x="3608450" y="2332413"/>
            <a:ext cx="719138" cy="749300"/>
          </a:xfrm>
          <a:custGeom>
            <a:gdLst>
              <a:gd fmla="*/ 102 w 102" name="T0"/>
              <a:gd fmla="*/ 0 h 106" name="T1"/>
              <a:gd fmla="*/ 53 w 102" name="T2"/>
              <a:gd fmla="*/ 12 h 106" name="T3"/>
              <a:gd fmla="*/ 3 w 102" name="T4"/>
              <a:gd fmla="*/ 66 h 106" name="T5"/>
              <a:gd fmla="*/ 1 w 102" name="T6"/>
              <a:gd fmla="*/ 74 h 106" name="T7"/>
              <a:gd fmla="*/ 34 w 102" name="T8"/>
              <a:gd fmla="*/ 104 h 106" name="T9"/>
              <a:gd fmla="*/ 42 w 102" name="T10"/>
              <a:gd fmla="*/ 102 h 106" name="T11"/>
              <a:gd fmla="*/ 94 w 102" name="T12"/>
              <a:gd fmla="*/ 46 h 106" name="T13"/>
              <a:gd fmla="*/ 102 w 102" name="T14"/>
              <a:gd fmla="*/ 0 h 10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05" w="102">
                <a:moveTo>
                  <a:pt x="102" y="0"/>
                </a:moveTo>
                <a:cubicBezTo>
                  <a:pt x="53" y="12"/>
                  <a:pt x="53" y="12"/>
                  <a:pt x="53" y="12"/>
                </a:cubicBezTo>
                <a:cubicBezTo>
                  <a:pt x="3" y="66"/>
                  <a:pt x="3" y="66"/>
                  <a:pt x="3" y="66"/>
                </a:cubicBezTo>
                <a:cubicBezTo>
                  <a:pt x="0" y="69"/>
                  <a:pt x="0" y="72"/>
                  <a:pt x="1" y="74"/>
                </a:cubicBezTo>
                <a:cubicBezTo>
                  <a:pt x="34" y="104"/>
                  <a:pt x="34" y="104"/>
                  <a:pt x="34" y="104"/>
                </a:cubicBezTo>
                <a:cubicBezTo>
                  <a:pt x="36" y="106"/>
                  <a:pt x="39" y="105"/>
                  <a:pt x="42" y="102"/>
                </a:cubicBezTo>
                <a:cubicBezTo>
                  <a:pt x="94" y="46"/>
                  <a:pt x="94" y="46"/>
                  <a:pt x="94" y="46"/>
                </a:cubicBezTo>
                <a:lnTo>
                  <a:pt x="102" y="0"/>
                </a:lnTo>
                <a:close/>
              </a:path>
            </a:pathLst>
          </a:custGeom>
          <a:solidFill>
            <a:srgbClr val="C0000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37" name="Freeform 39"/>
          <p:cNvSpPr/>
          <p:nvPr/>
        </p:nvSpPr>
        <p:spPr bwMode="auto">
          <a:xfrm>
            <a:off x="2084450" y="3962775"/>
            <a:ext cx="725488" cy="749300"/>
          </a:xfrm>
          <a:custGeom>
            <a:gdLst>
              <a:gd fmla="*/ 0 w 103" name="T0"/>
              <a:gd fmla="*/ 106 h 106" name="T1"/>
              <a:gd fmla="*/ 49 w 103" name="T2"/>
              <a:gd fmla="*/ 95 h 106" name="T3"/>
              <a:gd fmla="*/ 100 w 103" name="T4"/>
              <a:gd fmla="*/ 41 h 106" name="T5"/>
              <a:gd fmla="*/ 101 w 103" name="T6"/>
              <a:gd fmla="*/ 33 h 106" name="T7"/>
              <a:gd fmla="*/ 69 w 103" name="T8"/>
              <a:gd fmla="*/ 2 h 106" name="T9"/>
              <a:gd fmla="*/ 61 w 103" name="T10"/>
              <a:gd fmla="*/ 4 h 106" name="T11"/>
              <a:gd fmla="*/ 8 w 103" name="T12"/>
              <a:gd fmla="*/ 60 h 106" name="T13"/>
              <a:gd fmla="*/ 0 w 103" name="T14"/>
              <a:gd fmla="*/ 106 h 10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05" w="103">
                <a:moveTo>
                  <a:pt x="0" y="106"/>
                </a:moveTo>
                <a:cubicBezTo>
                  <a:pt x="49" y="95"/>
                  <a:pt x="49" y="95"/>
                  <a:pt x="49" y="95"/>
                </a:cubicBezTo>
                <a:cubicBezTo>
                  <a:pt x="100" y="41"/>
                  <a:pt x="100" y="41"/>
                  <a:pt x="100" y="41"/>
                </a:cubicBezTo>
                <a:cubicBezTo>
                  <a:pt x="102" y="38"/>
                  <a:pt x="103" y="34"/>
                  <a:pt x="101" y="33"/>
                </a:cubicBezTo>
                <a:cubicBezTo>
                  <a:pt x="69" y="2"/>
                  <a:pt x="69" y="2"/>
                  <a:pt x="69" y="2"/>
                </a:cubicBezTo>
                <a:cubicBezTo>
                  <a:pt x="67" y="0"/>
                  <a:pt x="63" y="1"/>
                  <a:pt x="61" y="4"/>
                </a:cubicBezTo>
                <a:cubicBezTo>
                  <a:pt x="8" y="60"/>
                  <a:pt x="8" y="60"/>
                  <a:pt x="8" y="60"/>
                </a:cubicBezTo>
                <a:lnTo>
                  <a:pt x="0" y="106"/>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38" name="Freeform 40"/>
          <p:cNvSpPr/>
          <p:nvPr/>
        </p:nvSpPr>
        <p:spPr bwMode="auto">
          <a:xfrm>
            <a:off x="3594163" y="3948488"/>
            <a:ext cx="727075" cy="741362"/>
          </a:xfrm>
          <a:custGeom>
            <a:gdLst>
              <a:gd fmla="*/ 103 w 103" name="T0"/>
              <a:gd fmla="*/ 105 h 105" name="T1"/>
              <a:gd fmla="*/ 93 w 103" name="T2"/>
              <a:gd fmla="*/ 56 h 105" name="T3"/>
              <a:gd fmla="*/ 41 w 103" name="T4"/>
              <a:gd fmla="*/ 3 h 105" name="T5"/>
              <a:gd fmla="*/ 33 w 103" name="T6"/>
              <a:gd fmla="*/ 1 h 105" name="T7"/>
              <a:gd fmla="*/ 2 w 103" name="T8"/>
              <a:gd fmla="*/ 33 h 105" name="T9"/>
              <a:gd fmla="*/ 3 w 103" name="T10"/>
              <a:gd fmla="*/ 41 h 105" name="T11"/>
              <a:gd fmla="*/ 57 w 103" name="T12"/>
              <a:gd fmla="*/ 95 h 105" name="T13"/>
              <a:gd fmla="*/ 103 w 103" name="T14"/>
              <a:gd fmla="*/ 105 h 10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05" w="103">
                <a:moveTo>
                  <a:pt x="103" y="105"/>
                </a:moveTo>
                <a:cubicBezTo>
                  <a:pt x="93" y="56"/>
                  <a:pt x="93" y="56"/>
                  <a:pt x="93" y="56"/>
                </a:cubicBezTo>
                <a:cubicBezTo>
                  <a:pt x="41" y="3"/>
                  <a:pt x="41" y="3"/>
                  <a:pt x="41" y="3"/>
                </a:cubicBezTo>
                <a:cubicBezTo>
                  <a:pt x="38" y="0"/>
                  <a:pt x="35" y="0"/>
                  <a:pt x="33" y="1"/>
                </a:cubicBezTo>
                <a:cubicBezTo>
                  <a:pt x="2" y="33"/>
                  <a:pt x="2" y="33"/>
                  <a:pt x="2" y="33"/>
                </a:cubicBezTo>
                <a:cubicBezTo>
                  <a:pt x="0" y="34"/>
                  <a:pt x="1" y="38"/>
                  <a:pt x="3" y="41"/>
                </a:cubicBezTo>
                <a:cubicBezTo>
                  <a:pt x="57" y="95"/>
                  <a:pt x="57" y="95"/>
                  <a:pt x="57" y="95"/>
                </a:cubicBezTo>
                <a:lnTo>
                  <a:pt x="103" y="105"/>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39" name="Freeform 41"/>
          <p:cNvSpPr/>
          <p:nvPr/>
        </p:nvSpPr>
        <p:spPr bwMode="auto">
          <a:xfrm>
            <a:off x="2027300" y="2354638"/>
            <a:ext cx="727075" cy="739775"/>
          </a:xfrm>
          <a:custGeom>
            <a:gdLst>
              <a:gd fmla="*/ 0 w 103" name="T0"/>
              <a:gd fmla="*/ 0 h 105" name="T1"/>
              <a:gd fmla="*/ 10 w 103" name="T2"/>
              <a:gd fmla="*/ 49 h 105" name="T3"/>
              <a:gd fmla="*/ 62 w 103" name="T4"/>
              <a:gd fmla="*/ 102 h 105" name="T5"/>
              <a:gd fmla="*/ 70 w 103" name="T6"/>
              <a:gd fmla="*/ 104 h 105" name="T7"/>
              <a:gd fmla="*/ 101 w 103" name="T8"/>
              <a:gd fmla="*/ 73 h 105" name="T9"/>
              <a:gd fmla="*/ 100 w 103" name="T10"/>
              <a:gd fmla="*/ 65 h 105" name="T11"/>
              <a:gd fmla="*/ 46 w 103" name="T12"/>
              <a:gd fmla="*/ 10 h 105" name="T13"/>
              <a:gd fmla="*/ 0 w 103" name="T14"/>
              <a:gd fmla="*/ 0 h 10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05" w="103">
                <a:moveTo>
                  <a:pt x="0" y="0"/>
                </a:moveTo>
                <a:cubicBezTo>
                  <a:pt x="10" y="49"/>
                  <a:pt x="10" y="49"/>
                  <a:pt x="10" y="49"/>
                </a:cubicBezTo>
                <a:cubicBezTo>
                  <a:pt x="62" y="102"/>
                  <a:pt x="62" y="102"/>
                  <a:pt x="62" y="102"/>
                </a:cubicBezTo>
                <a:cubicBezTo>
                  <a:pt x="64" y="105"/>
                  <a:pt x="68" y="105"/>
                  <a:pt x="70" y="104"/>
                </a:cubicBezTo>
                <a:cubicBezTo>
                  <a:pt x="101" y="73"/>
                  <a:pt x="101" y="73"/>
                  <a:pt x="101" y="73"/>
                </a:cubicBezTo>
                <a:cubicBezTo>
                  <a:pt x="103" y="71"/>
                  <a:pt x="103" y="68"/>
                  <a:pt x="100" y="65"/>
                </a:cubicBezTo>
                <a:cubicBezTo>
                  <a:pt x="46" y="10"/>
                  <a:pt x="46" y="10"/>
                  <a:pt x="46" y="10"/>
                </a:cubicBezTo>
                <a:lnTo>
                  <a:pt x="0" y="0"/>
                </a:lnTo>
                <a:close/>
              </a:path>
            </a:pathLst>
          </a:custGeom>
          <a:solidFill>
            <a:srgbClr val="C0000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40" name="TextBox 57"/>
          <p:cNvSpPr txBox="1"/>
          <p:nvPr/>
        </p:nvSpPr>
        <p:spPr bwMode="auto">
          <a:xfrm>
            <a:off x="5872162" y="1960625"/>
            <a:ext cx="2673350" cy="725424"/>
          </a:xfrm>
          <a:prstGeom prst="rect">
            <a:avLst/>
          </a:prstGeom>
          <a:noFill/>
        </p:spPr>
        <p:txBody>
          <a:bodyPr>
            <a:spAutoFit/>
          </a:bodyPr>
          <a:lstStyle/>
          <a:p>
            <a:pPr algn="ctr" eaLnBrk="1" fontAlgn="auto" hangingPunct="1">
              <a:lnSpc>
                <a:spcPct val="130000"/>
              </a:lnSpc>
              <a:spcBef>
                <a:spcPct val="0"/>
              </a:spcBef>
              <a:spcAft>
                <a:spcPct val="0"/>
              </a:spcAft>
              <a:defRPr/>
            </a:pPr>
            <a:r>
              <a:rPr altLang="en-US" kern="0" lang="zh-CN" sz="1600">
                <a:solidFill>
                  <a:schemeClr val="tx1">
                    <a:lumMod val="85000"/>
                    <a:lumOff val="15000"/>
                  </a:schemeClr>
                </a:solidFill>
                <a:latin charset="-122" panose="020b0503020204020204" pitchFamily="34" typeface="微软雅黑"/>
                <a:ea charset="-122" panose="020b0503020204020204" pitchFamily="34" typeface="微软雅黑"/>
                <a:cs charset="0" panose="020b0604020202020204" pitchFamily="34" typeface="Arial"/>
              </a:rPr>
              <a:t>请在此处输入您的文本</a:t>
            </a:r>
          </a:p>
          <a:p>
            <a:pPr algn="ctr" eaLnBrk="1" fontAlgn="auto" hangingPunct="1">
              <a:lnSpc>
                <a:spcPct val="130000"/>
              </a:lnSpc>
              <a:spcBef>
                <a:spcPct val="0"/>
              </a:spcBef>
              <a:spcAft>
                <a:spcPct val="0"/>
              </a:spcAft>
              <a:defRPr/>
            </a:pPr>
            <a:r>
              <a:rPr altLang="en-US" kern="0" lang="zh-CN" sz="1600">
                <a:solidFill>
                  <a:schemeClr val="tx1">
                    <a:lumMod val="85000"/>
                    <a:lumOff val="15000"/>
                  </a:schemeClr>
                </a:solidFill>
                <a:latin charset="-122" panose="020b0503020204020204" pitchFamily="34" typeface="微软雅黑"/>
                <a:ea charset="-122" panose="020b0503020204020204" pitchFamily="34" typeface="微软雅黑"/>
                <a:cs charset="0" panose="020b0604020202020204" pitchFamily="34" typeface="Arial"/>
              </a:rPr>
              <a:t>请在此处输入您的文本</a:t>
            </a:r>
          </a:p>
        </p:txBody>
      </p:sp>
      <p:sp>
        <p:nvSpPr>
          <p:cNvPr id="41" name="TextBox 57"/>
          <p:cNvSpPr txBox="1"/>
          <p:nvPr/>
        </p:nvSpPr>
        <p:spPr bwMode="auto">
          <a:xfrm>
            <a:off x="8920164" y="1960625"/>
            <a:ext cx="2673350" cy="725424"/>
          </a:xfrm>
          <a:prstGeom prst="rect">
            <a:avLst/>
          </a:prstGeom>
          <a:noFill/>
        </p:spPr>
        <p:txBody>
          <a:bodyPr>
            <a:spAutoFit/>
          </a:bodyPr>
          <a:lstStyle/>
          <a:p>
            <a:pPr algn="ctr" eaLnBrk="1" fontAlgn="auto" hangingPunct="1">
              <a:lnSpc>
                <a:spcPct val="130000"/>
              </a:lnSpc>
              <a:spcBef>
                <a:spcPct val="0"/>
              </a:spcBef>
              <a:spcAft>
                <a:spcPct val="0"/>
              </a:spcAft>
              <a:defRPr/>
            </a:pPr>
            <a:r>
              <a:rPr altLang="en-US" kern="0" lang="zh-CN" sz="1600">
                <a:solidFill>
                  <a:schemeClr val="tx1">
                    <a:lumMod val="85000"/>
                    <a:lumOff val="15000"/>
                  </a:schemeClr>
                </a:solidFill>
                <a:latin charset="-122" panose="020b0503020204020204" pitchFamily="34" typeface="微软雅黑"/>
                <a:ea charset="-122" panose="020b0503020204020204" pitchFamily="34" typeface="微软雅黑"/>
                <a:cs charset="0" panose="020b0604020202020204" pitchFamily="34" typeface="Arial"/>
              </a:rPr>
              <a:t>请在此处输入您的文本</a:t>
            </a:r>
          </a:p>
          <a:p>
            <a:pPr algn="ctr" eaLnBrk="1" fontAlgn="auto" hangingPunct="1">
              <a:lnSpc>
                <a:spcPct val="130000"/>
              </a:lnSpc>
              <a:spcBef>
                <a:spcPct val="0"/>
              </a:spcBef>
              <a:spcAft>
                <a:spcPct val="0"/>
              </a:spcAft>
              <a:defRPr/>
            </a:pPr>
            <a:r>
              <a:rPr altLang="en-US" kern="0" lang="zh-CN" sz="1600">
                <a:solidFill>
                  <a:schemeClr val="tx1">
                    <a:lumMod val="85000"/>
                    <a:lumOff val="15000"/>
                  </a:schemeClr>
                </a:solidFill>
                <a:latin charset="-122" panose="020b0503020204020204" pitchFamily="34" typeface="微软雅黑"/>
                <a:ea charset="-122" panose="020b0503020204020204" pitchFamily="34" typeface="微软雅黑"/>
                <a:cs charset="0" panose="020b0604020202020204" pitchFamily="34" typeface="Arial"/>
              </a:rPr>
              <a:t>请在此处输入您的文本</a:t>
            </a:r>
          </a:p>
        </p:txBody>
      </p:sp>
      <p:sp>
        <p:nvSpPr>
          <p:cNvPr id="42" name="TextBox 57"/>
          <p:cNvSpPr txBox="1"/>
          <p:nvPr/>
        </p:nvSpPr>
        <p:spPr bwMode="auto">
          <a:xfrm>
            <a:off x="5872162" y="3135375"/>
            <a:ext cx="2673350" cy="725424"/>
          </a:xfrm>
          <a:prstGeom prst="rect">
            <a:avLst/>
          </a:prstGeom>
          <a:noFill/>
        </p:spPr>
        <p:txBody>
          <a:bodyPr>
            <a:spAutoFit/>
          </a:bodyPr>
          <a:lstStyle/>
          <a:p>
            <a:pPr algn="ctr" eaLnBrk="1" fontAlgn="auto" hangingPunct="1">
              <a:lnSpc>
                <a:spcPct val="130000"/>
              </a:lnSpc>
              <a:spcBef>
                <a:spcPct val="0"/>
              </a:spcBef>
              <a:spcAft>
                <a:spcPct val="0"/>
              </a:spcAft>
              <a:defRPr/>
            </a:pPr>
            <a:r>
              <a:rPr altLang="en-US" kern="0" lang="zh-CN" sz="1600">
                <a:solidFill>
                  <a:schemeClr val="tx1">
                    <a:lumMod val="85000"/>
                    <a:lumOff val="15000"/>
                  </a:schemeClr>
                </a:solidFill>
                <a:latin charset="-122" panose="020b0503020204020204" pitchFamily="34" typeface="微软雅黑"/>
                <a:ea charset="-122" panose="020b0503020204020204" pitchFamily="34" typeface="微软雅黑"/>
                <a:cs charset="0" panose="020b0604020202020204" pitchFamily="34" typeface="Arial"/>
              </a:rPr>
              <a:t>请在此处输入您的文本</a:t>
            </a:r>
          </a:p>
          <a:p>
            <a:pPr algn="ctr" eaLnBrk="1" fontAlgn="auto" hangingPunct="1">
              <a:lnSpc>
                <a:spcPct val="130000"/>
              </a:lnSpc>
              <a:spcBef>
                <a:spcPct val="0"/>
              </a:spcBef>
              <a:spcAft>
                <a:spcPct val="0"/>
              </a:spcAft>
              <a:defRPr/>
            </a:pPr>
            <a:r>
              <a:rPr altLang="en-US" kern="0" lang="zh-CN" sz="1600">
                <a:solidFill>
                  <a:schemeClr val="tx1">
                    <a:lumMod val="85000"/>
                    <a:lumOff val="15000"/>
                  </a:schemeClr>
                </a:solidFill>
                <a:latin charset="-122" panose="020b0503020204020204" pitchFamily="34" typeface="微软雅黑"/>
                <a:ea charset="-122" panose="020b0503020204020204" pitchFamily="34" typeface="微软雅黑"/>
                <a:cs charset="0" panose="020b0604020202020204" pitchFamily="34" typeface="Arial"/>
              </a:rPr>
              <a:t>请在此处输入您的文本</a:t>
            </a:r>
          </a:p>
        </p:txBody>
      </p:sp>
      <p:sp>
        <p:nvSpPr>
          <p:cNvPr id="43" name="TextBox 57"/>
          <p:cNvSpPr txBox="1"/>
          <p:nvPr/>
        </p:nvSpPr>
        <p:spPr bwMode="auto">
          <a:xfrm>
            <a:off x="8920164" y="3135375"/>
            <a:ext cx="2673350" cy="725424"/>
          </a:xfrm>
          <a:prstGeom prst="rect">
            <a:avLst/>
          </a:prstGeom>
          <a:noFill/>
        </p:spPr>
        <p:txBody>
          <a:bodyPr>
            <a:spAutoFit/>
          </a:bodyPr>
          <a:lstStyle/>
          <a:p>
            <a:pPr algn="ctr" eaLnBrk="1" fontAlgn="auto" hangingPunct="1">
              <a:lnSpc>
                <a:spcPct val="130000"/>
              </a:lnSpc>
              <a:spcBef>
                <a:spcPct val="0"/>
              </a:spcBef>
              <a:spcAft>
                <a:spcPct val="0"/>
              </a:spcAft>
              <a:defRPr/>
            </a:pPr>
            <a:r>
              <a:rPr altLang="en-US" kern="0" lang="zh-CN" sz="1600">
                <a:solidFill>
                  <a:schemeClr val="tx1">
                    <a:lumMod val="85000"/>
                    <a:lumOff val="15000"/>
                  </a:schemeClr>
                </a:solidFill>
                <a:latin charset="-122" panose="020b0503020204020204" pitchFamily="34" typeface="微软雅黑"/>
                <a:ea charset="-122" panose="020b0503020204020204" pitchFamily="34" typeface="微软雅黑"/>
                <a:cs charset="0" panose="020b0604020202020204" pitchFamily="34" typeface="Arial"/>
              </a:rPr>
              <a:t>请在此处输入您的文本</a:t>
            </a:r>
          </a:p>
          <a:p>
            <a:pPr algn="ctr" eaLnBrk="1" fontAlgn="auto" hangingPunct="1">
              <a:lnSpc>
                <a:spcPct val="130000"/>
              </a:lnSpc>
              <a:spcBef>
                <a:spcPct val="0"/>
              </a:spcBef>
              <a:spcAft>
                <a:spcPct val="0"/>
              </a:spcAft>
              <a:defRPr/>
            </a:pPr>
            <a:r>
              <a:rPr altLang="en-US" kern="0" lang="zh-CN" sz="1600">
                <a:solidFill>
                  <a:schemeClr val="tx1">
                    <a:lumMod val="85000"/>
                    <a:lumOff val="15000"/>
                  </a:schemeClr>
                </a:solidFill>
                <a:latin charset="-122" panose="020b0503020204020204" pitchFamily="34" typeface="微软雅黑"/>
                <a:ea charset="-122" panose="020b0503020204020204" pitchFamily="34" typeface="微软雅黑"/>
                <a:cs charset="0" panose="020b0604020202020204" pitchFamily="34" typeface="Arial"/>
              </a:rPr>
              <a:t>请在此处输入您的文本</a:t>
            </a:r>
          </a:p>
        </p:txBody>
      </p:sp>
      <p:sp>
        <p:nvSpPr>
          <p:cNvPr id="44" name="TextBox 57"/>
          <p:cNvSpPr txBox="1"/>
          <p:nvPr/>
        </p:nvSpPr>
        <p:spPr bwMode="auto">
          <a:xfrm>
            <a:off x="5872162" y="4310125"/>
            <a:ext cx="2673350" cy="725424"/>
          </a:xfrm>
          <a:prstGeom prst="rect">
            <a:avLst/>
          </a:prstGeom>
          <a:noFill/>
        </p:spPr>
        <p:txBody>
          <a:bodyPr>
            <a:spAutoFit/>
          </a:bodyPr>
          <a:lstStyle/>
          <a:p>
            <a:pPr algn="ctr" eaLnBrk="1" fontAlgn="auto" hangingPunct="1">
              <a:lnSpc>
                <a:spcPct val="130000"/>
              </a:lnSpc>
              <a:spcBef>
                <a:spcPct val="0"/>
              </a:spcBef>
              <a:spcAft>
                <a:spcPct val="0"/>
              </a:spcAft>
              <a:defRPr/>
            </a:pPr>
            <a:r>
              <a:rPr altLang="en-US" kern="0" lang="zh-CN" sz="1600">
                <a:solidFill>
                  <a:schemeClr val="tx1">
                    <a:lumMod val="85000"/>
                    <a:lumOff val="15000"/>
                  </a:schemeClr>
                </a:solidFill>
                <a:latin charset="-122" panose="020b0503020204020204" pitchFamily="34" typeface="微软雅黑"/>
                <a:ea charset="-122" panose="020b0503020204020204" pitchFamily="34" typeface="微软雅黑"/>
                <a:cs charset="0" panose="020b0604020202020204" pitchFamily="34" typeface="Arial"/>
              </a:rPr>
              <a:t>请在此处输入您的文本</a:t>
            </a:r>
          </a:p>
          <a:p>
            <a:pPr algn="ctr" eaLnBrk="1" fontAlgn="auto" hangingPunct="1">
              <a:lnSpc>
                <a:spcPct val="130000"/>
              </a:lnSpc>
              <a:spcBef>
                <a:spcPct val="0"/>
              </a:spcBef>
              <a:spcAft>
                <a:spcPct val="0"/>
              </a:spcAft>
              <a:defRPr/>
            </a:pPr>
            <a:r>
              <a:rPr altLang="en-US" kern="0" lang="zh-CN" sz="1600">
                <a:solidFill>
                  <a:schemeClr val="tx1">
                    <a:lumMod val="85000"/>
                    <a:lumOff val="15000"/>
                  </a:schemeClr>
                </a:solidFill>
                <a:latin charset="-122" panose="020b0503020204020204" pitchFamily="34" typeface="微软雅黑"/>
                <a:ea charset="-122" panose="020b0503020204020204" pitchFamily="34" typeface="微软雅黑"/>
                <a:cs charset="0" panose="020b0604020202020204" pitchFamily="34" typeface="Arial"/>
              </a:rPr>
              <a:t>请在此处输入您的文本</a:t>
            </a:r>
          </a:p>
        </p:txBody>
      </p:sp>
      <p:sp>
        <p:nvSpPr>
          <p:cNvPr id="45" name="TextBox 57"/>
          <p:cNvSpPr txBox="1"/>
          <p:nvPr/>
        </p:nvSpPr>
        <p:spPr bwMode="auto">
          <a:xfrm>
            <a:off x="8920164" y="4310125"/>
            <a:ext cx="2673350" cy="725424"/>
          </a:xfrm>
          <a:prstGeom prst="rect">
            <a:avLst/>
          </a:prstGeom>
          <a:noFill/>
        </p:spPr>
        <p:txBody>
          <a:bodyPr>
            <a:spAutoFit/>
          </a:bodyPr>
          <a:lstStyle/>
          <a:p>
            <a:pPr algn="ctr" eaLnBrk="1" fontAlgn="auto" hangingPunct="1">
              <a:lnSpc>
                <a:spcPct val="130000"/>
              </a:lnSpc>
              <a:spcBef>
                <a:spcPct val="0"/>
              </a:spcBef>
              <a:spcAft>
                <a:spcPct val="0"/>
              </a:spcAft>
              <a:defRPr/>
            </a:pPr>
            <a:r>
              <a:rPr altLang="en-US" kern="0" lang="zh-CN" sz="1600">
                <a:solidFill>
                  <a:schemeClr val="tx1">
                    <a:lumMod val="85000"/>
                    <a:lumOff val="15000"/>
                  </a:schemeClr>
                </a:solidFill>
                <a:latin charset="-122" panose="020b0503020204020204" pitchFamily="34" typeface="微软雅黑"/>
                <a:ea charset="-122" panose="020b0503020204020204" pitchFamily="34" typeface="微软雅黑"/>
                <a:cs charset="0" panose="020b0604020202020204" pitchFamily="34" typeface="Arial"/>
              </a:rPr>
              <a:t>请在此处输入您的文本</a:t>
            </a:r>
          </a:p>
          <a:p>
            <a:pPr algn="ctr" eaLnBrk="1" fontAlgn="auto" hangingPunct="1">
              <a:lnSpc>
                <a:spcPct val="130000"/>
              </a:lnSpc>
              <a:spcBef>
                <a:spcPct val="0"/>
              </a:spcBef>
              <a:spcAft>
                <a:spcPct val="0"/>
              </a:spcAft>
              <a:defRPr/>
            </a:pPr>
            <a:r>
              <a:rPr altLang="en-US" kern="0" lang="zh-CN" sz="1600">
                <a:solidFill>
                  <a:schemeClr val="tx1">
                    <a:lumMod val="85000"/>
                    <a:lumOff val="15000"/>
                  </a:schemeClr>
                </a:solidFill>
                <a:latin charset="-122" panose="020b0503020204020204" pitchFamily="34" typeface="微软雅黑"/>
                <a:ea charset="-122" panose="020b0503020204020204" pitchFamily="34" typeface="微软雅黑"/>
                <a:cs charset="0" panose="020b0604020202020204" pitchFamily="34" typeface="Arial"/>
              </a:rPr>
              <a:t>请在此处输入您的文本</a:t>
            </a:r>
          </a:p>
        </p:txBody>
      </p:sp>
    </p:spTree>
  </p:cSld>
  <p:clrMapOvr>
    <a:masterClrMapping/>
  </p:clrMapOvr>
  <mc:AlternateContent>
    <mc:Choice Requires="p14">
      <p:transition p14:dur="1600" spd="slow">
        <p:blinds dir="vert"/>
      </p:transition>
    </mc:Choice>
    <mc:Fallback>
      <p:transition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1" presetSubtype="0">
                                  <p:stCondLst>
                                    <p:cond delay="0"/>
                                  </p:stCondLst>
                                  <p:iterate type="lt">
                                    <p:tmPct val="10000"/>
                                  </p:iterate>
                                  <p:childTnLst>
                                    <p:set>
                                      <p:cBhvr>
                                        <p:cTn dur="1" fill="hold" id="6">
                                          <p:stCondLst>
                                            <p:cond delay="0"/>
                                          </p:stCondLst>
                                        </p:cTn>
                                        <p:tgtEl>
                                          <p:spTgt spid="2"/>
                                        </p:tgtEl>
                                        <p:attrNameLst>
                                          <p:attrName>style.visibility</p:attrName>
                                        </p:attrNameLst>
                                      </p:cBhvr>
                                      <p:to>
                                        <p:strVal val="visible"/>
                                      </p:to>
                                    </p:set>
                                    <p:anim calcmode="lin" valueType="num">
                                      <p:cBhvr>
                                        <p:cTn dur="500" fill="hold" id="7"/>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8"/>
                                        <p:tgtEl>
                                          <p:spTgt spid="2"/>
                                        </p:tgtEl>
                                        <p:attrNameLst>
                                          <p:attrName>ppt_y</p:attrName>
                                        </p:attrNameLst>
                                      </p:cBhvr>
                                      <p:tavLst>
                                        <p:tav tm="0">
                                          <p:val>
                                            <p:strVal val="#ppt_y"/>
                                          </p:val>
                                        </p:tav>
                                        <p:tav tm="100000">
                                          <p:val>
                                            <p:strVal val="#ppt_y"/>
                                          </p:val>
                                        </p:tav>
                                      </p:tavLst>
                                    </p:anim>
                                    <p:anim calcmode="lin" valueType="num">
                                      <p:cBhvr>
                                        <p:cTn dur="500" fill="hold" id="9"/>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0"/>
                                        <p:tgtEl>
                                          <p:spTgt spid="2"/>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1" tmFilter="0,0; .5, 1; 1, 1"/>
                                        <p:tgtEl>
                                          <p:spTgt spid="2"/>
                                        </p:tgtEl>
                                      </p:cBhvr>
                                    </p:animEffect>
                                  </p:childTnLst>
                                </p:cTn>
                              </p:par>
                            </p:childTnLst>
                          </p:cTn>
                        </p:par>
                        <p:par>
                          <p:cTn fill="hold" id="12" nodeType="afterGroup">
                            <p:stCondLst>
                              <p:cond delay="500"/>
                            </p:stCondLst>
                            <p:childTnLst>
                              <p:par>
                                <p:cTn fill="hold" id="13" nodeType="afterEffect" presetClass="entr" presetID="26" presetSubtype="0">
                                  <p:stCondLst>
                                    <p:cond delay="0"/>
                                  </p:stCondLst>
                                  <p:childTnLst>
                                    <p:set>
                                      <p:cBhvr>
                                        <p:cTn dur="1" fill="hold" id="14">
                                          <p:stCondLst>
                                            <p:cond delay="0"/>
                                          </p:stCondLst>
                                        </p:cTn>
                                        <p:tgtEl>
                                          <p:spTgt spid="49"/>
                                        </p:tgtEl>
                                        <p:attrNameLst>
                                          <p:attrName>style.visibility</p:attrName>
                                        </p:attrNameLst>
                                      </p:cBhvr>
                                      <p:to>
                                        <p:strVal val="visible"/>
                                      </p:to>
                                    </p:set>
                                    <p:animEffect filter="wipe(down)" transition="in">
                                      <p:cBhvr>
                                        <p:cTn dur="580" id="15">
                                          <p:stCondLst>
                                            <p:cond delay="0"/>
                                          </p:stCondLst>
                                        </p:cTn>
                                        <p:tgtEl>
                                          <p:spTgt spid="49"/>
                                        </p:tgtEl>
                                      </p:cBhvr>
                                    </p:animEffect>
                                    <p:anim calcmode="lin" valueType="num">
                                      <p:cBhvr>
                                        <p:cTn dur="1822" id="16"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dur="664" id="17" tmFilter="0.0,0.0; 0.25,0.07; 0.50,0.2; 0.75,0.467; 1.0,1.0">
                                          <p:stCondLst>
                                            <p:cond delay="0"/>
                                          </p:stCondLst>
                                        </p:cTn>
                                        <p:tgtEl>
                                          <p:spTgt spid="49"/>
                                        </p:tgtEl>
                                        <p:attrNameLst>
                                          <p:attrName>ppt_y</p:attrName>
                                        </p:attrNameLst>
                                      </p:cBhvr>
                                      <p:tavLst>
                                        <p:tav fmla="#ppt_y-sin(pi*$)/3" tm="0">
                                          <p:val>
                                            <p:fltVal val="0.5"/>
                                          </p:val>
                                        </p:tav>
                                        <p:tav tm="100000">
                                          <p:val>
                                            <p:fltVal val="1"/>
                                          </p:val>
                                        </p:tav>
                                      </p:tavLst>
                                    </p:anim>
                                    <p:anim calcmode="lin" valueType="num">
                                      <p:cBhvr>
                                        <p:cTn dur="664" id="18" tmFilter="0, 0; 0.125,0.2665; 0.25,0.4; 0.375,0.465; 0.5,0.5;  0.625,0.535; 0.75,0.6; 0.875,0.7335; 1,1">
                                          <p:stCondLst>
                                            <p:cond delay="664"/>
                                          </p:stCondLst>
                                        </p:cTn>
                                        <p:tgtEl>
                                          <p:spTgt spid="49"/>
                                        </p:tgtEl>
                                        <p:attrNameLst>
                                          <p:attrName>ppt_y</p:attrName>
                                        </p:attrNameLst>
                                      </p:cBhvr>
                                      <p:tavLst>
                                        <p:tav fmla="#ppt_y-sin(pi*$)/9" tm="0">
                                          <p:val>
                                            <p:fltVal val="0"/>
                                          </p:val>
                                        </p:tav>
                                        <p:tav tm="100000">
                                          <p:val>
                                            <p:fltVal val="1"/>
                                          </p:val>
                                        </p:tav>
                                      </p:tavLst>
                                    </p:anim>
                                    <p:anim calcmode="lin" valueType="num">
                                      <p:cBhvr>
                                        <p:cTn dur="332" id="19" tmFilter="0, 0; 0.125,0.2665; 0.25,0.4; 0.375,0.465; 0.5,0.5;  0.625,0.535; 0.75,0.6; 0.875,0.7335; 1,1">
                                          <p:stCondLst>
                                            <p:cond delay="1324"/>
                                          </p:stCondLst>
                                        </p:cTn>
                                        <p:tgtEl>
                                          <p:spTgt spid="49"/>
                                        </p:tgtEl>
                                        <p:attrNameLst>
                                          <p:attrName>ppt_y</p:attrName>
                                        </p:attrNameLst>
                                      </p:cBhvr>
                                      <p:tavLst>
                                        <p:tav fmla="#ppt_y-sin(pi*$)/27" tm="0">
                                          <p:val>
                                            <p:fltVal val="0"/>
                                          </p:val>
                                        </p:tav>
                                        <p:tav tm="100000">
                                          <p:val>
                                            <p:fltVal val="1"/>
                                          </p:val>
                                        </p:tav>
                                      </p:tavLst>
                                    </p:anim>
                                    <p:anim calcmode="lin" valueType="num">
                                      <p:cBhvr>
                                        <p:cTn dur="164" id="20" tmFilter="0, 0; 0.125,0.2665; 0.25,0.4; 0.375,0.465; 0.5,0.5;  0.625,0.535; 0.75,0.6; 0.875,0.7335; 1,1">
                                          <p:stCondLst>
                                            <p:cond delay="1656"/>
                                          </p:stCondLst>
                                        </p:cTn>
                                        <p:tgtEl>
                                          <p:spTgt spid="49"/>
                                        </p:tgtEl>
                                        <p:attrNameLst>
                                          <p:attrName>ppt_y</p:attrName>
                                        </p:attrNameLst>
                                      </p:cBhvr>
                                      <p:tavLst>
                                        <p:tav fmla="#ppt_y-sin(pi*$)/81" tm="0">
                                          <p:val>
                                            <p:fltVal val="0"/>
                                          </p:val>
                                        </p:tav>
                                        <p:tav tm="100000">
                                          <p:val>
                                            <p:fltVal val="1"/>
                                          </p:val>
                                        </p:tav>
                                      </p:tavLst>
                                    </p:anim>
                                    <p:animScale>
                                      <p:cBhvr>
                                        <p:cTn dur="26" id="21">
                                          <p:stCondLst>
                                            <p:cond delay="650"/>
                                          </p:stCondLst>
                                        </p:cTn>
                                        <p:tgtEl>
                                          <p:spTgt spid="49"/>
                                        </p:tgtEl>
                                      </p:cBhvr>
                                      <p:to x="100000" y="60000"/>
                                    </p:animScale>
                                    <p:animScale>
                                      <p:cBhvr>
                                        <p:cTn decel="50000" dur="166" id="22">
                                          <p:stCondLst>
                                            <p:cond delay="676"/>
                                          </p:stCondLst>
                                        </p:cTn>
                                        <p:tgtEl>
                                          <p:spTgt spid="49"/>
                                        </p:tgtEl>
                                      </p:cBhvr>
                                      <p:to x="100000" y="100000"/>
                                    </p:animScale>
                                    <p:animScale>
                                      <p:cBhvr>
                                        <p:cTn dur="26" id="23">
                                          <p:stCondLst>
                                            <p:cond delay="1312"/>
                                          </p:stCondLst>
                                        </p:cTn>
                                        <p:tgtEl>
                                          <p:spTgt spid="49"/>
                                        </p:tgtEl>
                                      </p:cBhvr>
                                      <p:to x="100000" y="80000"/>
                                    </p:animScale>
                                    <p:animScale>
                                      <p:cBhvr>
                                        <p:cTn decel="50000" dur="166" id="24">
                                          <p:stCondLst>
                                            <p:cond delay="1338"/>
                                          </p:stCondLst>
                                        </p:cTn>
                                        <p:tgtEl>
                                          <p:spTgt spid="49"/>
                                        </p:tgtEl>
                                      </p:cBhvr>
                                      <p:to x="100000" y="100000"/>
                                    </p:animScale>
                                    <p:animScale>
                                      <p:cBhvr>
                                        <p:cTn dur="26" id="25">
                                          <p:stCondLst>
                                            <p:cond delay="1642"/>
                                          </p:stCondLst>
                                        </p:cTn>
                                        <p:tgtEl>
                                          <p:spTgt spid="49"/>
                                        </p:tgtEl>
                                      </p:cBhvr>
                                      <p:to x="100000" y="90000"/>
                                    </p:animScale>
                                    <p:animScale>
                                      <p:cBhvr>
                                        <p:cTn decel="50000" dur="166" id="26">
                                          <p:stCondLst>
                                            <p:cond delay="1668"/>
                                          </p:stCondLst>
                                        </p:cTn>
                                        <p:tgtEl>
                                          <p:spTgt spid="49"/>
                                        </p:tgtEl>
                                      </p:cBhvr>
                                      <p:to x="100000" y="100000"/>
                                    </p:animScale>
                                    <p:animScale>
                                      <p:cBhvr>
                                        <p:cTn dur="26" id="27">
                                          <p:stCondLst>
                                            <p:cond delay="1808"/>
                                          </p:stCondLst>
                                        </p:cTn>
                                        <p:tgtEl>
                                          <p:spTgt spid="49"/>
                                        </p:tgtEl>
                                      </p:cBhvr>
                                      <p:to x="100000" y="95000"/>
                                    </p:animScale>
                                    <p:animScale>
                                      <p:cBhvr>
                                        <p:cTn decel="50000" dur="166" id="28">
                                          <p:stCondLst>
                                            <p:cond delay="1834"/>
                                          </p:stCondLst>
                                        </p:cTn>
                                        <p:tgtEl>
                                          <p:spTgt spid="49"/>
                                        </p:tgtEl>
                                      </p:cBhvr>
                                      <p:to x="100000" y="100000"/>
                                    </p:animScale>
                                  </p:childTnLst>
                                </p:cTn>
                              </p:par>
                            </p:childTnLst>
                          </p:cTn>
                        </p:par>
                        <p:par>
                          <p:cTn fill="hold" id="29" nodeType="afterGroup">
                            <p:stCondLst>
                              <p:cond delay="2500"/>
                            </p:stCondLst>
                            <p:childTnLst>
                              <p:par>
                                <p:cTn fill="hold" grpId="0" id="30" nodeType="afterEffect" presetClass="entr" presetID="22" presetSubtype="4">
                                  <p:stCondLst>
                                    <p:cond delay="0"/>
                                  </p:stCondLst>
                                  <p:childTnLst>
                                    <p:set>
                                      <p:cBhvr>
                                        <p:cTn dur="1" fill="hold" id="31">
                                          <p:stCondLst>
                                            <p:cond delay="0"/>
                                          </p:stCondLst>
                                        </p:cTn>
                                        <p:tgtEl>
                                          <p:spTgt spid="34"/>
                                        </p:tgtEl>
                                        <p:attrNameLst>
                                          <p:attrName>style.visibility</p:attrName>
                                        </p:attrNameLst>
                                      </p:cBhvr>
                                      <p:to>
                                        <p:strVal val="visible"/>
                                      </p:to>
                                    </p:set>
                                    <p:animEffect filter="wipe(down)" transition="in">
                                      <p:cBhvr>
                                        <p:cTn dur="500" id="32"/>
                                        <p:tgtEl>
                                          <p:spTgt spid="34"/>
                                        </p:tgtEl>
                                      </p:cBhvr>
                                    </p:animEffect>
                                  </p:childTnLst>
                                </p:cTn>
                              </p:par>
                              <p:par>
                                <p:cTn fill="hold" grpId="0" id="33" nodeType="withEffect" presetClass="entr" presetID="22" presetSubtype="8">
                                  <p:stCondLst>
                                    <p:cond delay="0"/>
                                  </p:stCondLst>
                                  <p:childTnLst>
                                    <p:set>
                                      <p:cBhvr>
                                        <p:cTn dur="1" fill="hold" id="34">
                                          <p:stCondLst>
                                            <p:cond delay="0"/>
                                          </p:stCondLst>
                                        </p:cTn>
                                        <p:tgtEl>
                                          <p:spTgt spid="36"/>
                                        </p:tgtEl>
                                        <p:attrNameLst>
                                          <p:attrName>style.visibility</p:attrName>
                                        </p:attrNameLst>
                                      </p:cBhvr>
                                      <p:to>
                                        <p:strVal val="visible"/>
                                      </p:to>
                                    </p:set>
                                    <p:animEffect filter="wipe(left)" transition="in">
                                      <p:cBhvr>
                                        <p:cTn dur="500" id="35"/>
                                        <p:tgtEl>
                                          <p:spTgt spid="36"/>
                                        </p:tgtEl>
                                      </p:cBhvr>
                                    </p:animEffect>
                                  </p:childTnLst>
                                </p:cTn>
                              </p:par>
                              <p:par>
                                <p:cTn fill="hold" grpId="0" id="36" nodeType="withEffect" presetClass="entr" presetID="22" presetSubtype="8">
                                  <p:stCondLst>
                                    <p:cond delay="0"/>
                                  </p:stCondLst>
                                  <p:childTnLst>
                                    <p:set>
                                      <p:cBhvr>
                                        <p:cTn dur="1" fill="hold" id="37">
                                          <p:stCondLst>
                                            <p:cond delay="0"/>
                                          </p:stCondLst>
                                        </p:cTn>
                                        <p:tgtEl>
                                          <p:spTgt spid="32"/>
                                        </p:tgtEl>
                                        <p:attrNameLst>
                                          <p:attrName>style.visibility</p:attrName>
                                        </p:attrNameLst>
                                      </p:cBhvr>
                                      <p:to>
                                        <p:strVal val="visible"/>
                                      </p:to>
                                    </p:set>
                                    <p:animEffect filter="wipe(left)" transition="in">
                                      <p:cBhvr>
                                        <p:cTn dur="500" id="38"/>
                                        <p:tgtEl>
                                          <p:spTgt spid="32"/>
                                        </p:tgtEl>
                                      </p:cBhvr>
                                    </p:animEffect>
                                  </p:childTnLst>
                                </p:cTn>
                              </p:par>
                              <p:par>
                                <p:cTn fill="hold" grpId="0" id="39" nodeType="withEffect" presetClass="entr" presetID="22" presetSubtype="8">
                                  <p:stCondLst>
                                    <p:cond delay="0"/>
                                  </p:stCondLst>
                                  <p:childTnLst>
                                    <p:set>
                                      <p:cBhvr>
                                        <p:cTn dur="1" fill="hold" id="40">
                                          <p:stCondLst>
                                            <p:cond delay="0"/>
                                          </p:stCondLst>
                                        </p:cTn>
                                        <p:tgtEl>
                                          <p:spTgt spid="38"/>
                                        </p:tgtEl>
                                        <p:attrNameLst>
                                          <p:attrName>style.visibility</p:attrName>
                                        </p:attrNameLst>
                                      </p:cBhvr>
                                      <p:to>
                                        <p:strVal val="visible"/>
                                      </p:to>
                                    </p:set>
                                    <p:animEffect filter="wipe(left)" transition="in">
                                      <p:cBhvr>
                                        <p:cTn dur="500" id="41"/>
                                        <p:tgtEl>
                                          <p:spTgt spid="38"/>
                                        </p:tgtEl>
                                      </p:cBhvr>
                                    </p:animEffect>
                                  </p:childTnLst>
                                </p:cTn>
                              </p:par>
                              <p:par>
                                <p:cTn fill="hold" grpId="0" id="42" nodeType="withEffect" presetClass="entr" presetID="22" presetSubtype="1">
                                  <p:stCondLst>
                                    <p:cond delay="0"/>
                                  </p:stCondLst>
                                  <p:childTnLst>
                                    <p:set>
                                      <p:cBhvr>
                                        <p:cTn dur="1" fill="hold" id="43">
                                          <p:stCondLst>
                                            <p:cond delay="0"/>
                                          </p:stCondLst>
                                        </p:cTn>
                                        <p:tgtEl>
                                          <p:spTgt spid="35"/>
                                        </p:tgtEl>
                                        <p:attrNameLst>
                                          <p:attrName>style.visibility</p:attrName>
                                        </p:attrNameLst>
                                      </p:cBhvr>
                                      <p:to>
                                        <p:strVal val="visible"/>
                                      </p:to>
                                    </p:set>
                                    <p:animEffect filter="wipe(up)" transition="in">
                                      <p:cBhvr>
                                        <p:cTn dur="500" id="44"/>
                                        <p:tgtEl>
                                          <p:spTgt spid="35"/>
                                        </p:tgtEl>
                                      </p:cBhvr>
                                    </p:animEffect>
                                  </p:childTnLst>
                                </p:cTn>
                              </p:par>
                              <p:par>
                                <p:cTn fill="hold" grpId="0" id="45" nodeType="withEffect" presetClass="entr" presetID="22" presetSubtype="2">
                                  <p:stCondLst>
                                    <p:cond delay="0"/>
                                  </p:stCondLst>
                                  <p:childTnLst>
                                    <p:set>
                                      <p:cBhvr>
                                        <p:cTn dur="1" fill="hold" id="46">
                                          <p:stCondLst>
                                            <p:cond delay="0"/>
                                          </p:stCondLst>
                                        </p:cTn>
                                        <p:tgtEl>
                                          <p:spTgt spid="37"/>
                                        </p:tgtEl>
                                        <p:attrNameLst>
                                          <p:attrName>style.visibility</p:attrName>
                                        </p:attrNameLst>
                                      </p:cBhvr>
                                      <p:to>
                                        <p:strVal val="visible"/>
                                      </p:to>
                                    </p:set>
                                    <p:animEffect filter="wipe(right)" transition="in">
                                      <p:cBhvr>
                                        <p:cTn dur="500" id="47"/>
                                        <p:tgtEl>
                                          <p:spTgt spid="37"/>
                                        </p:tgtEl>
                                      </p:cBhvr>
                                    </p:animEffect>
                                  </p:childTnLst>
                                </p:cTn>
                              </p:par>
                              <p:par>
                                <p:cTn fill="hold" grpId="0" id="48" nodeType="withEffect" presetClass="entr" presetID="22" presetSubtype="2">
                                  <p:stCondLst>
                                    <p:cond delay="0"/>
                                  </p:stCondLst>
                                  <p:childTnLst>
                                    <p:set>
                                      <p:cBhvr>
                                        <p:cTn dur="1" fill="hold" id="49">
                                          <p:stCondLst>
                                            <p:cond delay="0"/>
                                          </p:stCondLst>
                                        </p:cTn>
                                        <p:tgtEl>
                                          <p:spTgt spid="33"/>
                                        </p:tgtEl>
                                        <p:attrNameLst>
                                          <p:attrName>style.visibility</p:attrName>
                                        </p:attrNameLst>
                                      </p:cBhvr>
                                      <p:to>
                                        <p:strVal val="visible"/>
                                      </p:to>
                                    </p:set>
                                    <p:animEffect filter="wipe(right)" transition="in">
                                      <p:cBhvr>
                                        <p:cTn dur="500" id="50"/>
                                        <p:tgtEl>
                                          <p:spTgt spid="33"/>
                                        </p:tgtEl>
                                      </p:cBhvr>
                                    </p:animEffect>
                                  </p:childTnLst>
                                </p:cTn>
                              </p:par>
                              <p:par>
                                <p:cTn fill="hold" grpId="0" id="51" nodeType="withEffect" presetClass="entr" presetID="22" presetSubtype="2">
                                  <p:stCondLst>
                                    <p:cond delay="0"/>
                                  </p:stCondLst>
                                  <p:childTnLst>
                                    <p:set>
                                      <p:cBhvr>
                                        <p:cTn dur="1" fill="hold" id="52">
                                          <p:stCondLst>
                                            <p:cond delay="0"/>
                                          </p:stCondLst>
                                        </p:cTn>
                                        <p:tgtEl>
                                          <p:spTgt spid="39"/>
                                        </p:tgtEl>
                                        <p:attrNameLst>
                                          <p:attrName>style.visibility</p:attrName>
                                        </p:attrNameLst>
                                      </p:cBhvr>
                                      <p:to>
                                        <p:strVal val="visible"/>
                                      </p:to>
                                    </p:set>
                                    <p:animEffect filter="wipe(right)" transition="in">
                                      <p:cBhvr>
                                        <p:cTn dur="500" id="53"/>
                                        <p:tgtEl>
                                          <p:spTgt spid="39"/>
                                        </p:tgtEl>
                                      </p:cBhvr>
                                    </p:animEffect>
                                  </p:childTnLst>
                                </p:cTn>
                              </p:par>
                            </p:childTnLst>
                          </p:cTn>
                        </p:par>
                        <p:par>
                          <p:cTn fill="hold" id="54" nodeType="afterGroup">
                            <p:stCondLst>
                              <p:cond delay="3000"/>
                            </p:stCondLst>
                            <p:childTnLst>
                              <p:par>
                                <p:cTn fill="hold" id="55" nodeType="afterEffect" presetClass="entr" presetID="10" presetSubtype="0">
                                  <p:stCondLst>
                                    <p:cond delay="0"/>
                                  </p:stCondLst>
                                  <p:childTnLst>
                                    <p:set>
                                      <p:cBhvr>
                                        <p:cTn dur="1" fill="hold" id="56">
                                          <p:stCondLst>
                                            <p:cond delay="0"/>
                                          </p:stCondLst>
                                        </p:cTn>
                                        <p:tgtEl>
                                          <p:spTgt spid="48"/>
                                        </p:tgtEl>
                                        <p:attrNameLst>
                                          <p:attrName>style.visibility</p:attrName>
                                        </p:attrNameLst>
                                      </p:cBhvr>
                                      <p:to>
                                        <p:strVal val="visible"/>
                                      </p:to>
                                    </p:set>
                                    <p:animEffect filter="fade" transition="in">
                                      <p:cBhvr>
                                        <p:cTn dur="500" id="57"/>
                                        <p:tgtEl>
                                          <p:spTgt spid="48"/>
                                        </p:tgtEl>
                                      </p:cBhvr>
                                    </p:animEffect>
                                  </p:childTnLst>
                                </p:cTn>
                              </p:par>
                              <p:par>
                                <p:cTn fill="hold" id="58" nodeType="withEffect" presetClass="entr" presetID="10" presetSubtype="0">
                                  <p:stCondLst>
                                    <p:cond delay="0"/>
                                  </p:stCondLst>
                                  <p:childTnLst>
                                    <p:set>
                                      <p:cBhvr>
                                        <p:cTn dur="1" fill="hold" id="59">
                                          <p:stCondLst>
                                            <p:cond delay="0"/>
                                          </p:stCondLst>
                                        </p:cTn>
                                        <p:tgtEl>
                                          <p:spTgt spid="46"/>
                                        </p:tgtEl>
                                        <p:attrNameLst>
                                          <p:attrName>style.visibility</p:attrName>
                                        </p:attrNameLst>
                                      </p:cBhvr>
                                      <p:to>
                                        <p:strVal val="visible"/>
                                      </p:to>
                                    </p:set>
                                    <p:animEffect filter="fade" transition="in">
                                      <p:cBhvr>
                                        <p:cTn dur="500" id="60"/>
                                        <p:tgtEl>
                                          <p:spTgt spid="46"/>
                                        </p:tgtEl>
                                      </p:cBhvr>
                                    </p:animEffect>
                                  </p:childTnLst>
                                </p:cTn>
                              </p:par>
                              <p:par>
                                <p:cTn fill="hold" id="61" nodeType="withEffect" presetClass="entr" presetID="10" presetSubtype="0">
                                  <p:stCondLst>
                                    <p:cond delay="0"/>
                                  </p:stCondLst>
                                  <p:childTnLst>
                                    <p:set>
                                      <p:cBhvr>
                                        <p:cTn dur="1" fill="hold" id="62">
                                          <p:stCondLst>
                                            <p:cond delay="0"/>
                                          </p:stCondLst>
                                        </p:cTn>
                                        <p:tgtEl>
                                          <p:spTgt spid="47"/>
                                        </p:tgtEl>
                                        <p:attrNameLst>
                                          <p:attrName>style.visibility</p:attrName>
                                        </p:attrNameLst>
                                      </p:cBhvr>
                                      <p:to>
                                        <p:strVal val="visible"/>
                                      </p:to>
                                    </p:set>
                                    <p:animEffect filter="fade" transition="in">
                                      <p:cBhvr>
                                        <p:cTn dur="500" id="63"/>
                                        <p:tgtEl>
                                          <p:spTgt spid="47"/>
                                        </p:tgtEl>
                                      </p:cBhvr>
                                    </p:animEffect>
                                  </p:childTnLst>
                                </p:cTn>
                              </p:par>
                              <p:par>
                                <p:cTn fill="hold" grpId="0" id="64" nodeType="withEffect" presetClass="entr" presetID="10" presetSubtype="0">
                                  <p:stCondLst>
                                    <p:cond delay="0"/>
                                  </p:stCondLst>
                                  <p:childTnLst>
                                    <p:set>
                                      <p:cBhvr>
                                        <p:cTn dur="1" fill="hold" id="65">
                                          <p:stCondLst>
                                            <p:cond delay="0"/>
                                          </p:stCondLst>
                                        </p:cTn>
                                        <p:tgtEl>
                                          <p:spTgt spid="7"/>
                                        </p:tgtEl>
                                        <p:attrNameLst>
                                          <p:attrName>style.visibility</p:attrName>
                                        </p:attrNameLst>
                                      </p:cBhvr>
                                      <p:to>
                                        <p:strVal val="visible"/>
                                      </p:to>
                                    </p:set>
                                    <p:animEffect filter="fade" transition="in">
                                      <p:cBhvr>
                                        <p:cTn dur="500" id="66"/>
                                        <p:tgtEl>
                                          <p:spTgt spid="7"/>
                                        </p:tgtEl>
                                      </p:cBhvr>
                                    </p:animEffect>
                                  </p:childTnLst>
                                </p:cTn>
                              </p:par>
                              <p:par>
                                <p:cTn fill="hold" grpId="0" id="67" nodeType="withEffect" presetClass="entr" presetID="10" presetSubtype="0">
                                  <p:stCondLst>
                                    <p:cond delay="0"/>
                                  </p:stCondLst>
                                  <p:childTnLst>
                                    <p:set>
                                      <p:cBhvr>
                                        <p:cTn dur="1" fill="hold" id="68">
                                          <p:stCondLst>
                                            <p:cond delay="0"/>
                                          </p:stCondLst>
                                        </p:cTn>
                                        <p:tgtEl>
                                          <p:spTgt spid="6"/>
                                        </p:tgtEl>
                                        <p:attrNameLst>
                                          <p:attrName>style.visibility</p:attrName>
                                        </p:attrNameLst>
                                      </p:cBhvr>
                                      <p:to>
                                        <p:strVal val="visible"/>
                                      </p:to>
                                    </p:set>
                                    <p:animEffect filter="fade" transition="in">
                                      <p:cBhvr>
                                        <p:cTn dur="500" id="69"/>
                                        <p:tgtEl>
                                          <p:spTgt spid="6"/>
                                        </p:tgtEl>
                                      </p:cBhvr>
                                    </p:animEffect>
                                  </p:childTnLst>
                                </p:cTn>
                              </p:par>
                              <p:par>
                                <p:cTn fill="hold" grpId="0" id="70" nodeType="withEffect" presetClass="entr" presetID="10" presetSubtype="0">
                                  <p:stCondLst>
                                    <p:cond delay="0"/>
                                  </p:stCondLst>
                                  <p:childTnLst>
                                    <p:set>
                                      <p:cBhvr>
                                        <p:cTn dur="1" fill="hold" id="71">
                                          <p:stCondLst>
                                            <p:cond delay="0"/>
                                          </p:stCondLst>
                                        </p:cTn>
                                        <p:tgtEl>
                                          <p:spTgt spid="5"/>
                                        </p:tgtEl>
                                        <p:attrNameLst>
                                          <p:attrName>style.visibility</p:attrName>
                                        </p:attrNameLst>
                                      </p:cBhvr>
                                      <p:to>
                                        <p:strVal val="visible"/>
                                      </p:to>
                                    </p:set>
                                    <p:animEffect filter="fade" transition="in">
                                      <p:cBhvr>
                                        <p:cTn dur="500" id="72"/>
                                        <p:tgtEl>
                                          <p:spTgt spid="5"/>
                                        </p:tgtEl>
                                      </p:cBhvr>
                                    </p:animEffect>
                                  </p:childTnLst>
                                </p:cTn>
                              </p:par>
                              <p:par>
                                <p:cTn fill="hold" grpId="0" id="73" nodeType="withEffect" presetClass="entr" presetID="10" presetSubtype="0">
                                  <p:stCondLst>
                                    <p:cond delay="0"/>
                                  </p:stCondLst>
                                  <p:childTnLst>
                                    <p:set>
                                      <p:cBhvr>
                                        <p:cTn dur="1" fill="hold" id="74">
                                          <p:stCondLst>
                                            <p:cond delay="0"/>
                                          </p:stCondLst>
                                        </p:cTn>
                                        <p:tgtEl>
                                          <p:spTgt spid="28"/>
                                        </p:tgtEl>
                                        <p:attrNameLst>
                                          <p:attrName>style.visibility</p:attrName>
                                        </p:attrNameLst>
                                      </p:cBhvr>
                                      <p:to>
                                        <p:strVal val="visible"/>
                                      </p:to>
                                    </p:set>
                                    <p:animEffect filter="fade" transition="in">
                                      <p:cBhvr>
                                        <p:cTn dur="500" id="75"/>
                                        <p:tgtEl>
                                          <p:spTgt spid="28"/>
                                        </p:tgtEl>
                                      </p:cBhvr>
                                    </p:animEffect>
                                  </p:childTnLst>
                                </p:cTn>
                              </p:par>
                              <p:par>
                                <p:cTn fill="hold" grpId="0" id="76" nodeType="withEffect" presetClass="entr" presetID="10" presetSubtype="0">
                                  <p:stCondLst>
                                    <p:cond delay="0"/>
                                  </p:stCondLst>
                                  <p:childTnLst>
                                    <p:set>
                                      <p:cBhvr>
                                        <p:cTn dur="1" fill="hold" id="77">
                                          <p:stCondLst>
                                            <p:cond delay="0"/>
                                          </p:stCondLst>
                                        </p:cTn>
                                        <p:tgtEl>
                                          <p:spTgt spid="24"/>
                                        </p:tgtEl>
                                        <p:attrNameLst>
                                          <p:attrName>style.visibility</p:attrName>
                                        </p:attrNameLst>
                                      </p:cBhvr>
                                      <p:to>
                                        <p:strVal val="visible"/>
                                      </p:to>
                                    </p:set>
                                    <p:animEffect filter="fade" transition="in">
                                      <p:cBhvr>
                                        <p:cTn dur="500" id="78"/>
                                        <p:tgtEl>
                                          <p:spTgt spid="24"/>
                                        </p:tgtEl>
                                      </p:cBhvr>
                                    </p:animEffect>
                                  </p:childTnLst>
                                </p:cTn>
                              </p:par>
                            </p:childTnLst>
                          </p:cTn>
                        </p:par>
                        <p:par>
                          <p:cTn fill="hold" id="79" nodeType="afterGroup">
                            <p:stCondLst>
                              <p:cond delay="3500"/>
                            </p:stCondLst>
                            <p:childTnLst>
                              <p:par>
                                <p:cTn fill="hold" grpId="0" id="80" nodeType="afterEffect" presetClass="entr" presetID="42" presetSubtype="0">
                                  <p:stCondLst>
                                    <p:cond delay="0"/>
                                  </p:stCondLst>
                                  <p:childTnLst>
                                    <p:set>
                                      <p:cBhvr>
                                        <p:cTn dur="1" fill="hold" id="81">
                                          <p:stCondLst>
                                            <p:cond delay="0"/>
                                          </p:stCondLst>
                                        </p:cTn>
                                        <p:tgtEl>
                                          <p:spTgt spid="40"/>
                                        </p:tgtEl>
                                        <p:attrNameLst>
                                          <p:attrName>style.visibility</p:attrName>
                                        </p:attrNameLst>
                                      </p:cBhvr>
                                      <p:to>
                                        <p:strVal val="visible"/>
                                      </p:to>
                                    </p:set>
                                    <p:animEffect filter="fade" transition="in">
                                      <p:cBhvr>
                                        <p:cTn dur="1000" id="82"/>
                                        <p:tgtEl>
                                          <p:spTgt spid="40"/>
                                        </p:tgtEl>
                                      </p:cBhvr>
                                    </p:animEffect>
                                    <p:anim calcmode="lin" valueType="num">
                                      <p:cBhvr>
                                        <p:cTn dur="1000" fill="hold" id="83"/>
                                        <p:tgtEl>
                                          <p:spTgt spid="40"/>
                                        </p:tgtEl>
                                        <p:attrNameLst>
                                          <p:attrName>ppt_x</p:attrName>
                                        </p:attrNameLst>
                                      </p:cBhvr>
                                      <p:tavLst>
                                        <p:tav tm="0">
                                          <p:val>
                                            <p:strVal val="#ppt_x"/>
                                          </p:val>
                                        </p:tav>
                                        <p:tav tm="100000">
                                          <p:val>
                                            <p:strVal val="#ppt_x"/>
                                          </p:val>
                                        </p:tav>
                                      </p:tavLst>
                                    </p:anim>
                                    <p:anim calcmode="lin" valueType="num">
                                      <p:cBhvr>
                                        <p:cTn dur="1000" fill="hold" id="84"/>
                                        <p:tgtEl>
                                          <p:spTgt spid="40"/>
                                        </p:tgtEl>
                                        <p:attrNameLst>
                                          <p:attrName>ppt_y</p:attrName>
                                        </p:attrNameLst>
                                      </p:cBhvr>
                                      <p:tavLst>
                                        <p:tav tm="0">
                                          <p:val>
                                            <p:strVal val="#ppt_y+.1"/>
                                          </p:val>
                                        </p:tav>
                                        <p:tav tm="100000">
                                          <p:val>
                                            <p:strVal val="#ppt_y"/>
                                          </p:val>
                                        </p:tav>
                                      </p:tavLst>
                                    </p:anim>
                                  </p:childTnLst>
                                </p:cTn>
                              </p:par>
                              <p:par>
                                <p:cTn fill="hold" grpId="0" id="85" nodeType="withEffect" presetClass="entr" presetID="42" presetSubtype="0">
                                  <p:stCondLst>
                                    <p:cond delay="350"/>
                                  </p:stCondLst>
                                  <p:childTnLst>
                                    <p:set>
                                      <p:cBhvr>
                                        <p:cTn dur="1" fill="hold" id="86">
                                          <p:stCondLst>
                                            <p:cond delay="0"/>
                                          </p:stCondLst>
                                        </p:cTn>
                                        <p:tgtEl>
                                          <p:spTgt spid="41"/>
                                        </p:tgtEl>
                                        <p:attrNameLst>
                                          <p:attrName>style.visibility</p:attrName>
                                        </p:attrNameLst>
                                      </p:cBhvr>
                                      <p:to>
                                        <p:strVal val="visible"/>
                                      </p:to>
                                    </p:set>
                                    <p:animEffect filter="fade" transition="in">
                                      <p:cBhvr>
                                        <p:cTn dur="1000" id="87"/>
                                        <p:tgtEl>
                                          <p:spTgt spid="41"/>
                                        </p:tgtEl>
                                      </p:cBhvr>
                                    </p:animEffect>
                                    <p:anim calcmode="lin" valueType="num">
                                      <p:cBhvr>
                                        <p:cTn dur="1000" fill="hold" id="88"/>
                                        <p:tgtEl>
                                          <p:spTgt spid="41"/>
                                        </p:tgtEl>
                                        <p:attrNameLst>
                                          <p:attrName>ppt_x</p:attrName>
                                        </p:attrNameLst>
                                      </p:cBhvr>
                                      <p:tavLst>
                                        <p:tav tm="0">
                                          <p:val>
                                            <p:strVal val="#ppt_x"/>
                                          </p:val>
                                        </p:tav>
                                        <p:tav tm="100000">
                                          <p:val>
                                            <p:strVal val="#ppt_x"/>
                                          </p:val>
                                        </p:tav>
                                      </p:tavLst>
                                    </p:anim>
                                    <p:anim calcmode="lin" valueType="num">
                                      <p:cBhvr>
                                        <p:cTn dur="1000" fill="hold" id="89"/>
                                        <p:tgtEl>
                                          <p:spTgt spid="41"/>
                                        </p:tgtEl>
                                        <p:attrNameLst>
                                          <p:attrName>ppt_y</p:attrName>
                                        </p:attrNameLst>
                                      </p:cBhvr>
                                      <p:tavLst>
                                        <p:tav tm="0">
                                          <p:val>
                                            <p:strVal val="#ppt_y+.1"/>
                                          </p:val>
                                        </p:tav>
                                        <p:tav tm="100000">
                                          <p:val>
                                            <p:strVal val="#ppt_y"/>
                                          </p:val>
                                        </p:tav>
                                      </p:tavLst>
                                    </p:anim>
                                  </p:childTnLst>
                                </p:cTn>
                              </p:par>
                              <p:par>
                                <p:cTn fill="hold" grpId="0" id="90" nodeType="withEffect" presetClass="entr" presetID="42" presetSubtype="0">
                                  <p:stCondLst>
                                    <p:cond delay="650"/>
                                  </p:stCondLst>
                                  <p:childTnLst>
                                    <p:set>
                                      <p:cBhvr>
                                        <p:cTn dur="1" fill="hold" id="91">
                                          <p:stCondLst>
                                            <p:cond delay="0"/>
                                          </p:stCondLst>
                                        </p:cTn>
                                        <p:tgtEl>
                                          <p:spTgt spid="42"/>
                                        </p:tgtEl>
                                        <p:attrNameLst>
                                          <p:attrName>style.visibility</p:attrName>
                                        </p:attrNameLst>
                                      </p:cBhvr>
                                      <p:to>
                                        <p:strVal val="visible"/>
                                      </p:to>
                                    </p:set>
                                    <p:animEffect filter="fade" transition="in">
                                      <p:cBhvr>
                                        <p:cTn dur="1000" id="92"/>
                                        <p:tgtEl>
                                          <p:spTgt spid="42"/>
                                        </p:tgtEl>
                                      </p:cBhvr>
                                    </p:animEffect>
                                    <p:anim calcmode="lin" valueType="num">
                                      <p:cBhvr>
                                        <p:cTn dur="1000" fill="hold" id="93"/>
                                        <p:tgtEl>
                                          <p:spTgt spid="42"/>
                                        </p:tgtEl>
                                        <p:attrNameLst>
                                          <p:attrName>ppt_x</p:attrName>
                                        </p:attrNameLst>
                                      </p:cBhvr>
                                      <p:tavLst>
                                        <p:tav tm="0">
                                          <p:val>
                                            <p:strVal val="#ppt_x"/>
                                          </p:val>
                                        </p:tav>
                                        <p:tav tm="100000">
                                          <p:val>
                                            <p:strVal val="#ppt_x"/>
                                          </p:val>
                                        </p:tav>
                                      </p:tavLst>
                                    </p:anim>
                                    <p:anim calcmode="lin" valueType="num">
                                      <p:cBhvr>
                                        <p:cTn dur="1000" fill="hold" id="94"/>
                                        <p:tgtEl>
                                          <p:spTgt spid="42"/>
                                        </p:tgtEl>
                                        <p:attrNameLst>
                                          <p:attrName>ppt_y</p:attrName>
                                        </p:attrNameLst>
                                      </p:cBhvr>
                                      <p:tavLst>
                                        <p:tav tm="0">
                                          <p:val>
                                            <p:strVal val="#ppt_y+.1"/>
                                          </p:val>
                                        </p:tav>
                                        <p:tav tm="100000">
                                          <p:val>
                                            <p:strVal val="#ppt_y"/>
                                          </p:val>
                                        </p:tav>
                                      </p:tavLst>
                                    </p:anim>
                                  </p:childTnLst>
                                </p:cTn>
                              </p:par>
                              <p:par>
                                <p:cTn fill="hold" grpId="0" id="95" nodeType="withEffect" presetClass="entr" presetID="42" presetSubtype="0">
                                  <p:stCondLst>
                                    <p:cond delay="0"/>
                                  </p:stCondLst>
                                  <p:childTnLst>
                                    <p:set>
                                      <p:cBhvr>
                                        <p:cTn dur="1" fill="hold" id="96">
                                          <p:stCondLst>
                                            <p:cond delay="0"/>
                                          </p:stCondLst>
                                        </p:cTn>
                                        <p:tgtEl>
                                          <p:spTgt spid="43"/>
                                        </p:tgtEl>
                                        <p:attrNameLst>
                                          <p:attrName>style.visibility</p:attrName>
                                        </p:attrNameLst>
                                      </p:cBhvr>
                                      <p:to>
                                        <p:strVal val="visible"/>
                                      </p:to>
                                    </p:set>
                                    <p:animEffect filter="fade" transition="in">
                                      <p:cBhvr>
                                        <p:cTn dur="1000" id="97"/>
                                        <p:tgtEl>
                                          <p:spTgt spid="43"/>
                                        </p:tgtEl>
                                      </p:cBhvr>
                                    </p:animEffect>
                                    <p:anim calcmode="lin" valueType="num">
                                      <p:cBhvr>
                                        <p:cTn dur="1000" fill="hold" id="98"/>
                                        <p:tgtEl>
                                          <p:spTgt spid="43"/>
                                        </p:tgtEl>
                                        <p:attrNameLst>
                                          <p:attrName>ppt_x</p:attrName>
                                        </p:attrNameLst>
                                      </p:cBhvr>
                                      <p:tavLst>
                                        <p:tav tm="0">
                                          <p:val>
                                            <p:strVal val="#ppt_x"/>
                                          </p:val>
                                        </p:tav>
                                        <p:tav tm="100000">
                                          <p:val>
                                            <p:strVal val="#ppt_x"/>
                                          </p:val>
                                        </p:tav>
                                      </p:tavLst>
                                    </p:anim>
                                    <p:anim calcmode="lin" valueType="num">
                                      <p:cBhvr>
                                        <p:cTn dur="1000" fill="hold" id="99"/>
                                        <p:tgtEl>
                                          <p:spTgt spid="43"/>
                                        </p:tgtEl>
                                        <p:attrNameLst>
                                          <p:attrName>ppt_y</p:attrName>
                                        </p:attrNameLst>
                                      </p:cBhvr>
                                      <p:tavLst>
                                        <p:tav tm="0">
                                          <p:val>
                                            <p:strVal val="#ppt_y+.1"/>
                                          </p:val>
                                        </p:tav>
                                        <p:tav tm="100000">
                                          <p:val>
                                            <p:strVal val="#ppt_y"/>
                                          </p:val>
                                        </p:tav>
                                      </p:tavLst>
                                    </p:anim>
                                  </p:childTnLst>
                                </p:cTn>
                              </p:par>
                              <p:par>
                                <p:cTn fill="hold" grpId="0" id="100" nodeType="withEffect" presetClass="entr" presetID="42" presetSubtype="0">
                                  <p:stCondLst>
                                    <p:cond delay="350"/>
                                  </p:stCondLst>
                                  <p:childTnLst>
                                    <p:set>
                                      <p:cBhvr>
                                        <p:cTn dur="1" fill="hold" id="101">
                                          <p:stCondLst>
                                            <p:cond delay="0"/>
                                          </p:stCondLst>
                                        </p:cTn>
                                        <p:tgtEl>
                                          <p:spTgt spid="44"/>
                                        </p:tgtEl>
                                        <p:attrNameLst>
                                          <p:attrName>style.visibility</p:attrName>
                                        </p:attrNameLst>
                                      </p:cBhvr>
                                      <p:to>
                                        <p:strVal val="visible"/>
                                      </p:to>
                                    </p:set>
                                    <p:animEffect filter="fade" transition="in">
                                      <p:cBhvr>
                                        <p:cTn dur="1000" id="102"/>
                                        <p:tgtEl>
                                          <p:spTgt spid="44"/>
                                        </p:tgtEl>
                                      </p:cBhvr>
                                    </p:animEffect>
                                    <p:anim calcmode="lin" valueType="num">
                                      <p:cBhvr>
                                        <p:cTn dur="1000" fill="hold" id="103"/>
                                        <p:tgtEl>
                                          <p:spTgt spid="44"/>
                                        </p:tgtEl>
                                        <p:attrNameLst>
                                          <p:attrName>ppt_x</p:attrName>
                                        </p:attrNameLst>
                                      </p:cBhvr>
                                      <p:tavLst>
                                        <p:tav tm="0">
                                          <p:val>
                                            <p:strVal val="#ppt_x"/>
                                          </p:val>
                                        </p:tav>
                                        <p:tav tm="100000">
                                          <p:val>
                                            <p:strVal val="#ppt_x"/>
                                          </p:val>
                                        </p:tav>
                                      </p:tavLst>
                                    </p:anim>
                                    <p:anim calcmode="lin" valueType="num">
                                      <p:cBhvr>
                                        <p:cTn dur="1000" fill="hold" id="104"/>
                                        <p:tgtEl>
                                          <p:spTgt spid="44"/>
                                        </p:tgtEl>
                                        <p:attrNameLst>
                                          <p:attrName>ppt_y</p:attrName>
                                        </p:attrNameLst>
                                      </p:cBhvr>
                                      <p:tavLst>
                                        <p:tav tm="0">
                                          <p:val>
                                            <p:strVal val="#ppt_y+.1"/>
                                          </p:val>
                                        </p:tav>
                                        <p:tav tm="100000">
                                          <p:val>
                                            <p:strVal val="#ppt_y"/>
                                          </p:val>
                                        </p:tav>
                                      </p:tavLst>
                                    </p:anim>
                                  </p:childTnLst>
                                </p:cTn>
                              </p:par>
                              <p:par>
                                <p:cTn fill="hold" grpId="0" id="105" nodeType="withEffect" presetClass="entr" presetID="42" presetSubtype="0">
                                  <p:stCondLst>
                                    <p:cond delay="650"/>
                                  </p:stCondLst>
                                  <p:childTnLst>
                                    <p:set>
                                      <p:cBhvr>
                                        <p:cTn dur="1" fill="hold" id="106">
                                          <p:stCondLst>
                                            <p:cond delay="0"/>
                                          </p:stCondLst>
                                        </p:cTn>
                                        <p:tgtEl>
                                          <p:spTgt spid="45"/>
                                        </p:tgtEl>
                                        <p:attrNameLst>
                                          <p:attrName>style.visibility</p:attrName>
                                        </p:attrNameLst>
                                      </p:cBhvr>
                                      <p:to>
                                        <p:strVal val="visible"/>
                                      </p:to>
                                    </p:set>
                                    <p:animEffect filter="fade" transition="in">
                                      <p:cBhvr>
                                        <p:cTn dur="1000" id="107"/>
                                        <p:tgtEl>
                                          <p:spTgt spid="45"/>
                                        </p:tgtEl>
                                      </p:cBhvr>
                                    </p:animEffect>
                                    <p:anim calcmode="lin" valueType="num">
                                      <p:cBhvr>
                                        <p:cTn dur="1000" fill="hold" id="108"/>
                                        <p:tgtEl>
                                          <p:spTgt spid="45"/>
                                        </p:tgtEl>
                                        <p:attrNameLst>
                                          <p:attrName>ppt_x</p:attrName>
                                        </p:attrNameLst>
                                      </p:cBhvr>
                                      <p:tavLst>
                                        <p:tav tm="0">
                                          <p:val>
                                            <p:strVal val="#ppt_x"/>
                                          </p:val>
                                        </p:tav>
                                        <p:tav tm="100000">
                                          <p:val>
                                            <p:strVal val="#ppt_x"/>
                                          </p:val>
                                        </p:tav>
                                      </p:tavLst>
                                    </p:anim>
                                    <p:anim calcmode="lin" valueType="num">
                                      <p:cBhvr>
                                        <p:cTn dur="1000" fill="hold" id="109"/>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5"/>
      <p:bldP grpId="0" spid="6"/>
      <p:bldP grpId="0" spid="7"/>
      <p:bldP grpId="0" spid="24"/>
      <p:bldP grpId="0" spid="28"/>
      <p:bldP grpId="0" spid="32"/>
      <p:bldP grpId="0" spid="33"/>
      <p:bldP grpId="0" spid="34"/>
      <p:bldP grpId="0" spid="35"/>
      <p:bldP grpId="0" spid="36"/>
      <p:bldP grpId="0" spid="37"/>
      <p:bldP grpId="0" spid="38"/>
      <p:bldP grpId="0" spid="39"/>
      <p:bldP grpId="0" spid="40"/>
      <p:bldP grpId="0" spid="41"/>
      <p:bldP grpId="0" spid="42"/>
      <p:bldP grpId="0" spid="43"/>
      <p:bldP grpId="0" spid="44"/>
      <p:bldP grpId="0" spid="45"/>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showMasterSp="0">
  <p:cSld>
    <p:spTree>
      <p:nvGrpSpPr>
        <p:cNvPr id="1" name=""/>
        <p:cNvGrpSpPr/>
        <p:nvPr/>
      </p:nvGrpSpPr>
      <p:grpSpPr>
        <a:xfrm>
          <a:off x="0" y="0"/>
          <a:ext cx="0" cy="0"/>
        </a:xfrm>
      </p:grpSpPr>
      <p:sp>
        <p:nvSpPr>
          <p:cNvPr id="2" name="标题 1"/>
          <p:cNvSpPr>
            <a:spLocks noGrp="1"/>
          </p:cNvSpPr>
          <p:nvPr>
            <p:ph type="title"/>
          </p:nvPr>
        </p:nvSpPr>
        <p:spPr/>
        <p:txBody>
          <a:bodyPr/>
          <a:lstStyle/>
          <a:p>
            <a:r>
              <a:rPr altLang="en-US" lang="zh-CN"/>
              <a:t>单击此处添加标题</a:t>
            </a:r>
          </a:p>
        </p:txBody>
      </p:sp>
      <p:sp>
        <p:nvSpPr>
          <p:cNvPr id="27" name="Oval 22"/>
          <p:cNvSpPr>
            <a:spLocks noChangeArrowheads="1"/>
          </p:cNvSpPr>
          <p:nvPr/>
        </p:nvSpPr>
        <p:spPr bwMode="auto">
          <a:xfrm>
            <a:off x="5229045" y="1345143"/>
            <a:ext cx="1302980" cy="1302141"/>
          </a:xfrm>
          <a:prstGeom prst="ellipse">
            <a:avLst/>
          </a:prstGeom>
          <a:solidFill>
            <a:srgbClr val="C00002"/>
          </a:solidFill>
          <a:ln>
            <a:noFill/>
          </a:ln>
        </p:spPr>
        <p:txBody>
          <a:bodyPr anchor="ctr" anchorCtr="0" bIns="37746" compatLnSpc="1" lIns="75493" numCol="1" rIns="75493" tIns="37746" vert="horz" wrap="square"/>
          <a:lstStyle/>
          <a:p>
            <a:pPr algn="ctr"/>
            <a:r>
              <a:rPr altLang="en-US" b="1" lang="zh-CN" smtClean="0" sz="2000">
                <a:solidFill>
                  <a:schemeClr val="bg1"/>
                </a:solidFill>
                <a:latin charset="-122" panose="020b0503020204020204" pitchFamily="34" typeface="微软雅黑"/>
                <a:ea charset="-122" panose="020b0503020204020204" pitchFamily="34" typeface="微软雅黑"/>
              </a:rPr>
              <a:t>主要</a:t>
            </a:r>
          </a:p>
          <a:p>
            <a:pPr algn="ctr"/>
            <a:r>
              <a:rPr altLang="en-US" b="1" lang="zh-CN" smtClean="0" sz="2000">
                <a:solidFill>
                  <a:schemeClr val="bg1"/>
                </a:solidFill>
                <a:latin charset="-122" panose="020b0503020204020204" pitchFamily="34" typeface="微软雅黑"/>
                <a:ea charset="-122" panose="020b0503020204020204" pitchFamily="34" typeface="微软雅黑"/>
              </a:rPr>
              <a:t>创新</a:t>
            </a:r>
          </a:p>
        </p:txBody>
      </p:sp>
      <p:sp>
        <p:nvSpPr>
          <p:cNvPr id="28" name="Line 23"/>
          <p:cNvSpPr>
            <a:spLocks noChangeShapeType="1"/>
          </p:cNvSpPr>
          <p:nvPr/>
        </p:nvSpPr>
        <p:spPr bwMode="auto">
          <a:xfrm flipH="1">
            <a:off x="2066104" y="1997862"/>
            <a:ext cx="3162941" cy="0"/>
          </a:xfrm>
          <a:prstGeom prst="line">
            <a:avLst/>
          </a:prstGeom>
          <a:noFill/>
          <a:ln cap="flat" w="5">
            <a:solidFill>
              <a:srgbClr val="FFB000"/>
            </a:solidFill>
            <a:prstDash val="dash"/>
            <a:miter lim="800000"/>
            <a:headEnd len="med" type="none" w="med"/>
            <a:tailEnd len="med" type="arrow" w="med"/>
          </a:ln>
          <a:extLst>
            <a:ext uri="{909E8E84-426E-40DD-AFC4-6F175D3DCCD1}">
              <a14:hiddenFill>
                <a:noFill/>
              </a14:hiddenFill>
            </a:ext>
          </a:extLst>
        </p:spPr>
        <p:txBody>
          <a:bodyPr anchor="t" anchorCtr="0" bIns="37746" compatLnSpc="1" lIns="75493" numCol="1" rIns="75493" tIns="37746" vert="horz" wrap="square"/>
          <a:lstStyle/>
          <a:p>
            <a:endParaRPr altLang="en-US" lang="zh-CN">
              <a:solidFill>
                <a:schemeClr val="tx1">
                  <a:lumMod val="75000"/>
                  <a:lumOff val="25000"/>
                </a:schemeClr>
              </a:solidFill>
            </a:endParaRPr>
          </a:p>
        </p:txBody>
      </p:sp>
      <p:sp>
        <p:nvSpPr>
          <p:cNvPr id="29" name="Freeform 24"/>
          <p:cNvSpPr>
            <a:spLocks noEditPoints="1"/>
          </p:cNvSpPr>
          <p:nvPr/>
        </p:nvSpPr>
        <p:spPr bwMode="auto">
          <a:xfrm>
            <a:off x="4273305" y="1819849"/>
            <a:ext cx="367084" cy="365918"/>
          </a:xfrm>
          <a:custGeom>
            <a:gdLst>
              <a:gd fmla="*/ 23 w 47" name="T0"/>
              <a:gd fmla="*/ 0 h 47" name="T1"/>
              <a:gd fmla="*/ 47 w 47" name="T2"/>
              <a:gd fmla="*/ 24 h 47" name="T3"/>
              <a:gd fmla="*/ 23 w 47" name="T4"/>
              <a:gd fmla="*/ 47 h 47" name="T5"/>
              <a:gd fmla="*/ 0 w 47" name="T6"/>
              <a:gd fmla="*/ 24 h 47" name="T7"/>
              <a:gd fmla="*/ 23 w 47" name="T8"/>
              <a:gd fmla="*/ 0 h 47" name="T9"/>
              <a:gd fmla="*/ 23 w 47" name="T10"/>
              <a:gd fmla="*/ 15 h 47" name="T11"/>
              <a:gd fmla="*/ 15 w 47" name="T12"/>
              <a:gd fmla="*/ 24 h 47" name="T13"/>
              <a:gd fmla="*/ 23 w 47" name="T14"/>
              <a:gd fmla="*/ 32 h 47" name="T15"/>
              <a:gd fmla="*/ 32 w 47" name="T16"/>
              <a:gd fmla="*/ 24 h 47" name="T17"/>
              <a:gd fmla="*/ 23 w 47" name="T18"/>
              <a:gd fmla="*/ 15 h 47"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7" w="47">
                <a:moveTo>
                  <a:pt x="23" y="0"/>
                </a:moveTo>
                <a:cubicBezTo>
                  <a:pt x="36" y="0"/>
                  <a:pt x="47" y="11"/>
                  <a:pt x="47" y="24"/>
                </a:cubicBezTo>
                <a:cubicBezTo>
                  <a:pt x="47" y="37"/>
                  <a:pt x="36" y="47"/>
                  <a:pt x="23" y="47"/>
                </a:cubicBezTo>
                <a:cubicBezTo>
                  <a:pt x="10" y="47"/>
                  <a:pt x="0" y="37"/>
                  <a:pt x="0" y="24"/>
                </a:cubicBezTo>
                <a:cubicBezTo>
                  <a:pt x="0" y="11"/>
                  <a:pt x="10" y="0"/>
                  <a:pt x="23" y="0"/>
                </a:cubicBezTo>
                <a:close/>
                <a:moveTo>
                  <a:pt x="23" y="15"/>
                </a:moveTo>
                <a:cubicBezTo>
                  <a:pt x="19" y="15"/>
                  <a:pt x="15" y="19"/>
                  <a:pt x="15" y="24"/>
                </a:cubicBezTo>
                <a:cubicBezTo>
                  <a:pt x="15" y="28"/>
                  <a:pt x="19" y="32"/>
                  <a:pt x="23" y="32"/>
                </a:cubicBezTo>
                <a:cubicBezTo>
                  <a:pt x="28" y="32"/>
                  <a:pt x="32" y="28"/>
                  <a:pt x="32" y="24"/>
                </a:cubicBezTo>
                <a:cubicBezTo>
                  <a:pt x="32" y="19"/>
                  <a:pt x="28" y="15"/>
                  <a:pt x="23" y="15"/>
                </a:cubicBezTo>
                <a:close/>
              </a:path>
            </a:pathLst>
          </a:custGeom>
          <a:solidFill>
            <a:srgbClr val="C00002"/>
          </a:solidFill>
          <a:ln>
            <a:noFill/>
          </a:ln>
        </p:spPr>
        <p:txBody>
          <a:bodyPr anchor="t" anchorCtr="0" bIns="37746" compatLnSpc="1" lIns="75493" numCol="1" rIns="75493" tIns="37746" vert="horz" wrap="square"/>
          <a:lstStyle/>
          <a:p>
            <a:endParaRPr altLang="en-US" lang="zh-CN">
              <a:solidFill>
                <a:schemeClr val="tx1">
                  <a:lumMod val="75000"/>
                  <a:lumOff val="25000"/>
                </a:schemeClr>
              </a:solidFill>
            </a:endParaRPr>
          </a:p>
        </p:txBody>
      </p:sp>
      <p:sp>
        <p:nvSpPr>
          <p:cNvPr id="30" name="Freeform 25"/>
          <p:cNvSpPr>
            <a:spLocks noEditPoints="1"/>
          </p:cNvSpPr>
          <p:nvPr/>
        </p:nvSpPr>
        <p:spPr bwMode="auto">
          <a:xfrm>
            <a:off x="3413470" y="1819849"/>
            <a:ext cx="370391" cy="365918"/>
          </a:xfrm>
          <a:custGeom>
            <a:gdLst>
              <a:gd fmla="*/ 24 w 47" name="T0"/>
              <a:gd fmla="*/ 0 h 47" name="T1"/>
              <a:gd fmla="*/ 47 w 47" name="T2"/>
              <a:gd fmla="*/ 24 h 47" name="T3"/>
              <a:gd fmla="*/ 24 w 47" name="T4"/>
              <a:gd fmla="*/ 47 h 47" name="T5"/>
              <a:gd fmla="*/ 0 w 47" name="T6"/>
              <a:gd fmla="*/ 24 h 47" name="T7"/>
              <a:gd fmla="*/ 24 w 47" name="T8"/>
              <a:gd fmla="*/ 0 h 47" name="T9"/>
              <a:gd fmla="*/ 24 w 47" name="T10"/>
              <a:gd fmla="*/ 15 h 47" name="T11"/>
              <a:gd fmla="*/ 15 w 47" name="T12"/>
              <a:gd fmla="*/ 24 h 47" name="T13"/>
              <a:gd fmla="*/ 24 w 47" name="T14"/>
              <a:gd fmla="*/ 32 h 47" name="T15"/>
              <a:gd fmla="*/ 32 w 47" name="T16"/>
              <a:gd fmla="*/ 24 h 47" name="T17"/>
              <a:gd fmla="*/ 24 w 47" name="T18"/>
              <a:gd fmla="*/ 15 h 47"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7" w="47">
                <a:moveTo>
                  <a:pt x="24" y="0"/>
                </a:moveTo>
                <a:cubicBezTo>
                  <a:pt x="37" y="0"/>
                  <a:pt x="47" y="11"/>
                  <a:pt x="47" y="24"/>
                </a:cubicBezTo>
                <a:cubicBezTo>
                  <a:pt x="47" y="37"/>
                  <a:pt x="37" y="47"/>
                  <a:pt x="24" y="47"/>
                </a:cubicBezTo>
                <a:cubicBezTo>
                  <a:pt x="11" y="47"/>
                  <a:pt x="0" y="37"/>
                  <a:pt x="0" y="24"/>
                </a:cubicBezTo>
                <a:cubicBezTo>
                  <a:pt x="0" y="11"/>
                  <a:pt x="11" y="0"/>
                  <a:pt x="24" y="0"/>
                </a:cubicBezTo>
                <a:close/>
                <a:moveTo>
                  <a:pt x="24" y="15"/>
                </a:moveTo>
                <a:cubicBezTo>
                  <a:pt x="19" y="15"/>
                  <a:pt x="15" y="19"/>
                  <a:pt x="15" y="24"/>
                </a:cubicBezTo>
                <a:cubicBezTo>
                  <a:pt x="15" y="28"/>
                  <a:pt x="19" y="32"/>
                  <a:pt x="24" y="32"/>
                </a:cubicBezTo>
                <a:cubicBezTo>
                  <a:pt x="28" y="32"/>
                  <a:pt x="32" y="28"/>
                  <a:pt x="32" y="24"/>
                </a:cubicBezTo>
                <a:cubicBezTo>
                  <a:pt x="32" y="19"/>
                  <a:pt x="28" y="15"/>
                  <a:pt x="24" y="15"/>
                </a:cubicBezTo>
                <a:close/>
              </a:path>
            </a:pathLst>
          </a:custGeom>
          <a:solidFill>
            <a:schemeClr val="bg2">
              <a:lumMod val="25000"/>
            </a:schemeClr>
          </a:solidFill>
          <a:ln>
            <a:noFill/>
          </a:ln>
        </p:spPr>
        <p:txBody>
          <a:bodyPr anchor="t" anchorCtr="0" bIns="37746" compatLnSpc="1" lIns="75493" numCol="1" rIns="75493" tIns="37746" vert="horz" wrap="square"/>
          <a:lstStyle/>
          <a:p>
            <a:endParaRPr altLang="en-US" lang="zh-CN">
              <a:solidFill>
                <a:schemeClr val="tx1">
                  <a:lumMod val="75000"/>
                  <a:lumOff val="25000"/>
                </a:schemeClr>
              </a:solidFill>
            </a:endParaRPr>
          </a:p>
        </p:txBody>
      </p:sp>
      <p:sp>
        <p:nvSpPr>
          <p:cNvPr id="31" name="Freeform 26"/>
          <p:cNvSpPr>
            <a:spLocks noEditPoints="1"/>
          </p:cNvSpPr>
          <p:nvPr/>
        </p:nvSpPr>
        <p:spPr bwMode="auto">
          <a:xfrm>
            <a:off x="2556943" y="1819849"/>
            <a:ext cx="373697" cy="365918"/>
          </a:xfrm>
          <a:custGeom>
            <a:gdLst>
              <a:gd fmla="*/ 24 w 48" name="T0"/>
              <a:gd fmla="*/ 0 h 47" name="T1"/>
              <a:gd fmla="*/ 48 w 48" name="T2"/>
              <a:gd fmla="*/ 24 h 47" name="T3"/>
              <a:gd fmla="*/ 24 w 48" name="T4"/>
              <a:gd fmla="*/ 47 h 47" name="T5"/>
              <a:gd fmla="*/ 0 w 48" name="T6"/>
              <a:gd fmla="*/ 24 h 47" name="T7"/>
              <a:gd fmla="*/ 24 w 48" name="T8"/>
              <a:gd fmla="*/ 0 h 47" name="T9"/>
              <a:gd fmla="*/ 24 w 48" name="T10"/>
              <a:gd fmla="*/ 15 h 47" name="T11"/>
              <a:gd fmla="*/ 15 w 48" name="T12"/>
              <a:gd fmla="*/ 24 h 47" name="T13"/>
              <a:gd fmla="*/ 24 w 48" name="T14"/>
              <a:gd fmla="*/ 32 h 47" name="T15"/>
              <a:gd fmla="*/ 32 w 48" name="T16"/>
              <a:gd fmla="*/ 24 h 47" name="T17"/>
              <a:gd fmla="*/ 24 w 48" name="T18"/>
              <a:gd fmla="*/ 15 h 47"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7" w="48">
                <a:moveTo>
                  <a:pt x="24" y="0"/>
                </a:moveTo>
                <a:cubicBezTo>
                  <a:pt x="37" y="0"/>
                  <a:pt x="48" y="11"/>
                  <a:pt x="48" y="24"/>
                </a:cubicBezTo>
                <a:cubicBezTo>
                  <a:pt x="48" y="37"/>
                  <a:pt x="37" y="47"/>
                  <a:pt x="24" y="47"/>
                </a:cubicBezTo>
                <a:cubicBezTo>
                  <a:pt x="11" y="47"/>
                  <a:pt x="0" y="37"/>
                  <a:pt x="0" y="24"/>
                </a:cubicBezTo>
                <a:cubicBezTo>
                  <a:pt x="0" y="11"/>
                  <a:pt x="11" y="0"/>
                  <a:pt x="24" y="0"/>
                </a:cubicBezTo>
                <a:close/>
                <a:moveTo>
                  <a:pt x="24" y="15"/>
                </a:moveTo>
                <a:cubicBezTo>
                  <a:pt x="19" y="15"/>
                  <a:pt x="15" y="19"/>
                  <a:pt x="15" y="24"/>
                </a:cubicBezTo>
                <a:cubicBezTo>
                  <a:pt x="15" y="28"/>
                  <a:pt x="19" y="32"/>
                  <a:pt x="24" y="32"/>
                </a:cubicBezTo>
                <a:cubicBezTo>
                  <a:pt x="29" y="32"/>
                  <a:pt x="32" y="28"/>
                  <a:pt x="32" y="24"/>
                </a:cubicBezTo>
                <a:cubicBezTo>
                  <a:pt x="32" y="19"/>
                  <a:pt x="29" y="15"/>
                  <a:pt x="24" y="15"/>
                </a:cubicBezTo>
                <a:close/>
              </a:path>
            </a:pathLst>
          </a:custGeom>
          <a:solidFill>
            <a:srgbClr val="C00002"/>
          </a:solidFill>
          <a:ln>
            <a:noFill/>
          </a:ln>
        </p:spPr>
        <p:txBody>
          <a:bodyPr anchor="t" anchorCtr="0" bIns="37746" compatLnSpc="1" lIns="75493" numCol="1" rIns="75493" tIns="37746" vert="horz" wrap="square"/>
          <a:lstStyle/>
          <a:p>
            <a:endParaRPr altLang="en-US" lang="zh-CN">
              <a:solidFill>
                <a:schemeClr val="tx1">
                  <a:lumMod val="75000"/>
                  <a:lumOff val="25000"/>
                </a:schemeClr>
              </a:solidFill>
            </a:endParaRPr>
          </a:p>
        </p:txBody>
      </p:sp>
      <p:sp>
        <p:nvSpPr>
          <p:cNvPr id="32" name="Freeform 27"/>
          <p:cNvSpPr/>
          <p:nvPr/>
        </p:nvSpPr>
        <p:spPr bwMode="auto">
          <a:xfrm>
            <a:off x="4382437" y="2100055"/>
            <a:ext cx="1742819" cy="1480155"/>
          </a:xfrm>
          <a:custGeom>
            <a:gdLst>
              <a:gd fmla="*/ 172 w 223" name="T0"/>
              <a:gd fmla="*/ 172 h 190" name="T1"/>
              <a:gd fmla="*/ 50 w 223" name="T2"/>
              <a:gd fmla="*/ 122 h 190" name="T3"/>
              <a:gd fmla="*/ 0 w 223" name="T4"/>
              <a:gd fmla="*/ 0 h 190" name="T5"/>
              <a:gd fmla="*/ 22 w 223" name="T6"/>
              <a:gd fmla="*/ 0 h 190" name="T7"/>
              <a:gd fmla="*/ 66 w 223" name="T8"/>
              <a:gd fmla="*/ 106 h 190" name="T9"/>
              <a:gd fmla="*/ 172 w 223" name="T10"/>
              <a:gd fmla="*/ 150 h 190" name="T11"/>
              <a:gd fmla="*/ 172 w 223" name="T12"/>
              <a:gd fmla="*/ 132 h 190" name="T13"/>
              <a:gd fmla="*/ 223 w 223" name="T14"/>
              <a:gd fmla="*/ 163 h 190" name="T15"/>
              <a:gd fmla="*/ 172 w 223" name="T16"/>
              <a:gd fmla="*/ 190 h 190" name="T17"/>
              <a:gd fmla="*/ 172 w 223" name="T18"/>
              <a:gd fmla="*/ 172 h 190"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90" w="223">
                <a:moveTo>
                  <a:pt x="172" y="172"/>
                </a:moveTo>
                <a:cubicBezTo>
                  <a:pt x="124" y="172"/>
                  <a:pt x="81" y="153"/>
                  <a:pt x="50" y="122"/>
                </a:cubicBezTo>
                <a:cubicBezTo>
                  <a:pt x="19" y="91"/>
                  <a:pt x="0" y="48"/>
                  <a:pt x="0" y="0"/>
                </a:cubicBezTo>
                <a:cubicBezTo>
                  <a:pt x="22" y="0"/>
                  <a:pt x="22" y="0"/>
                  <a:pt x="22" y="0"/>
                </a:cubicBezTo>
                <a:cubicBezTo>
                  <a:pt x="22" y="41"/>
                  <a:pt x="39" y="79"/>
                  <a:pt x="66" y="106"/>
                </a:cubicBezTo>
                <a:cubicBezTo>
                  <a:pt x="93" y="133"/>
                  <a:pt x="131" y="150"/>
                  <a:pt x="172" y="150"/>
                </a:cubicBezTo>
                <a:cubicBezTo>
                  <a:pt x="172" y="132"/>
                  <a:pt x="172" y="132"/>
                  <a:pt x="172" y="132"/>
                </a:cubicBezTo>
                <a:cubicBezTo>
                  <a:pt x="223" y="163"/>
                  <a:pt x="223" y="163"/>
                  <a:pt x="223" y="163"/>
                </a:cubicBezTo>
                <a:cubicBezTo>
                  <a:pt x="172" y="190"/>
                  <a:pt x="172" y="190"/>
                  <a:pt x="172" y="190"/>
                </a:cubicBezTo>
                <a:lnTo>
                  <a:pt x="172" y="172"/>
                </a:lnTo>
                <a:close/>
              </a:path>
            </a:pathLst>
          </a:custGeom>
          <a:solidFill>
            <a:srgbClr val="C00002"/>
          </a:solidFill>
          <a:ln>
            <a:noFill/>
          </a:ln>
        </p:spPr>
        <p:txBody>
          <a:bodyPr anchor="t" anchorCtr="0" bIns="37746" compatLnSpc="1" lIns="75493" numCol="1" rIns="75493" tIns="37746" vert="horz" wrap="square"/>
          <a:lstStyle/>
          <a:p>
            <a:endParaRPr altLang="en-US" lang="zh-CN">
              <a:solidFill>
                <a:schemeClr val="tx1">
                  <a:lumMod val="75000"/>
                  <a:lumOff val="25000"/>
                </a:schemeClr>
              </a:solidFill>
            </a:endParaRPr>
          </a:p>
        </p:txBody>
      </p:sp>
      <p:sp>
        <p:nvSpPr>
          <p:cNvPr id="33" name="Freeform 28"/>
          <p:cNvSpPr/>
          <p:nvPr/>
        </p:nvSpPr>
        <p:spPr bwMode="auto">
          <a:xfrm>
            <a:off x="3499454" y="2100056"/>
            <a:ext cx="2625803" cy="2360336"/>
          </a:xfrm>
          <a:custGeom>
            <a:gdLst>
              <a:gd fmla="*/ 285 w 336" name="T0"/>
              <a:gd fmla="*/ 285 h 303" name="T1"/>
              <a:gd fmla="*/ 84 w 336" name="T2"/>
              <a:gd fmla="*/ 202 h 303" name="T3"/>
              <a:gd fmla="*/ 0 w 336" name="T4"/>
              <a:gd fmla="*/ 0 h 303" name="T5"/>
              <a:gd fmla="*/ 23 w 336" name="T6"/>
              <a:gd fmla="*/ 0 h 303" name="T7"/>
              <a:gd fmla="*/ 100 w 336" name="T8"/>
              <a:gd fmla="*/ 186 h 303" name="T9"/>
              <a:gd fmla="*/ 285 w 336" name="T10"/>
              <a:gd fmla="*/ 262 h 303" name="T11"/>
              <a:gd fmla="*/ 285 w 336" name="T12"/>
              <a:gd fmla="*/ 245 h 303" name="T13"/>
              <a:gd fmla="*/ 336 w 336" name="T14"/>
              <a:gd fmla="*/ 275 h 303" name="T15"/>
              <a:gd fmla="*/ 285 w 336" name="T16"/>
              <a:gd fmla="*/ 303 h 303" name="T17"/>
              <a:gd fmla="*/ 285 w 336" name="T18"/>
              <a:gd fmla="*/ 285 h 303"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03" w="336">
                <a:moveTo>
                  <a:pt x="285" y="285"/>
                </a:moveTo>
                <a:cubicBezTo>
                  <a:pt x="206" y="285"/>
                  <a:pt x="135" y="253"/>
                  <a:pt x="84" y="202"/>
                </a:cubicBezTo>
                <a:cubicBezTo>
                  <a:pt x="32" y="150"/>
                  <a:pt x="0" y="79"/>
                  <a:pt x="0" y="0"/>
                </a:cubicBezTo>
                <a:cubicBezTo>
                  <a:pt x="23" y="0"/>
                  <a:pt x="23" y="0"/>
                  <a:pt x="23" y="0"/>
                </a:cubicBezTo>
                <a:cubicBezTo>
                  <a:pt x="23" y="72"/>
                  <a:pt x="52" y="138"/>
                  <a:pt x="100" y="186"/>
                </a:cubicBezTo>
                <a:cubicBezTo>
                  <a:pt x="147" y="233"/>
                  <a:pt x="213" y="262"/>
                  <a:pt x="285" y="262"/>
                </a:cubicBezTo>
                <a:cubicBezTo>
                  <a:pt x="285" y="245"/>
                  <a:pt x="285" y="245"/>
                  <a:pt x="285" y="245"/>
                </a:cubicBezTo>
                <a:cubicBezTo>
                  <a:pt x="336" y="275"/>
                  <a:pt x="336" y="275"/>
                  <a:pt x="336" y="275"/>
                </a:cubicBezTo>
                <a:cubicBezTo>
                  <a:pt x="285" y="303"/>
                  <a:pt x="285" y="303"/>
                  <a:pt x="285" y="303"/>
                </a:cubicBezTo>
                <a:lnTo>
                  <a:pt x="285" y="285"/>
                </a:lnTo>
                <a:close/>
              </a:path>
            </a:pathLst>
          </a:custGeom>
          <a:solidFill>
            <a:schemeClr val="bg2">
              <a:lumMod val="25000"/>
            </a:schemeClr>
          </a:solidFill>
          <a:ln>
            <a:noFill/>
          </a:ln>
        </p:spPr>
        <p:txBody>
          <a:bodyPr anchor="t" anchorCtr="0" bIns="37746" compatLnSpc="1" lIns="75493" numCol="1" rIns="75493" tIns="37746" vert="horz" wrap="square"/>
          <a:lstStyle/>
          <a:p>
            <a:endParaRPr altLang="en-US" lang="zh-CN">
              <a:solidFill>
                <a:schemeClr val="tx1">
                  <a:lumMod val="75000"/>
                  <a:lumOff val="25000"/>
                </a:schemeClr>
              </a:solidFill>
            </a:endParaRPr>
          </a:p>
        </p:txBody>
      </p:sp>
      <p:sp>
        <p:nvSpPr>
          <p:cNvPr id="34" name="Freeform 29"/>
          <p:cNvSpPr/>
          <p:nvPr/>
        </p:nvSpPr>
        <p:spPr bwMode="auto">
          <a:xfrm>
            <a:off x="2642927" y="2100055"/>
            <a:ext cx="3482331" cy="3217441"/>
          </a:xfrm>
          <a:custGeom>
            <a:gdLst>
              <a:gd fmla="*/ 395 w 446" name="T0"/>
              <a:gd fmla="*/ 395 h 413" name="T1"/>
              <a:gd fmla="*/ 116 w 446" name="T2"/>
              <a:gd fmla="*/ 279 h 413" name="T3"/>
              <a:gd fmla="*/ 0 w 446" name="T4"/>
              <a:gd fmla="*/ 0 h 413" name="T5"/>
              <a:gd fmla="*/ 23 w 446" name="T6"/>
              <a:gd fmla="*/ 0 h 413" name="T7"/>
              <a:gd fmla="*/ 132 w 446" name="T8"/>
              <a:gd fmla="*/ 263 h 413" name="T9"/>
              <a:gd fmla="*/ 395 w 446" name="T10"/>
              <a:gd fmla="*/ 373 h 413" name="T11"/>
              <a:gd fmla="*/ 395 w 446" name="T12"/>
              <a:gd fmla="*/ 355 h 413" name="T13"/>
              <a:gd fmla="*/ 446 w 446" name="T14"/>
              <a:gd fmla="*/ 385 h 413" name="T15"/>
              <a:gd fmla="*/ 395 w 446" name="T16"/>
              <a:gd fmla="*/ 413 h 413" name="T17"/>
              <a:gd fmla="*/ 395 w 446" name="T18"/>
              <a:gd fmla="*/ 395 h 413"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12" w="446">
                <a:moveTo>
                  <a:pt x="395" y="395"/>
                </a:moveTo>
                <a:cubicBezTo>
                  <a:pt x="286" y="395"/>
                  <a:pt x="187" y="351"/>
                  <a:pt x="116" y="279"/>
                </a:cubicBezTo>
                <a:cubicBezTo>
                  <a:pt x="44" y="208"/>
                  <a:pt x="0" y="109"/>
                  <a:pt x="0" y="0"/>
                </a:cubicBezTo>
                <a:cubicBezTo>
                  <a:pt x="23" y="0"/>
                  <a:pt x="23" y="0"/>
                  <a:pt x="23" y="0"/>
                </a:cubicBezTo>
                <a:cubicBezTo>
                  <a:pt x="23" y="103"/>
                  <a:pt x="64" y="196"/>
                  <a:pt x="132" y="263"/>
                </a:cubicBezTo>
                <a:cubicBezTo>
                  <a:pt x="199" y="331"/>
                  <a:pt x="292" y="372"/>
                  <a:pt x="395" y="373"/>
                </a:cubicBezTo>
                <a:cubicBezTo>
                  <a:pt x="395" y="355"/>
                  <a:pt x="395" y="355"/>
                  <a:pt x="395" y="355"/>
                </a:cubicBezTo>
                <a:cubicBezTo>
                  <a:pt x="446" y="385"/>
                  <a:pt x="446" y="385"/>
                  <a:pt x="446" y="385"/>
                </a:cubicBezTo>
                <a:cubicBezTo>
                  <a:pt x="395" y="413"/>
                  <a:pt x="395" y="413"/>
                  <a:pt x="395" y="413"/>
                </a:cubicBezTo>
                <a:lnTo>
                  <a:pt x="395" y="395"/>
                </a:lnTo>
                <a:close/>
              </a:path>
            </a:pathLst>
          </a:custGeom>
          <a:solidFill>
            <a:srgbClr val="C00002"/>
          </a:solidFill>
          <a:ln>
            <a:noFill/>
          </a:ln>
        </p:spPr>
        <p:txBody>
          <a:bodyPr anchor="t" anchorCtr="0" bIns="37746" compatLnSpc="1" lIns="75493" numCol="1" rIns="75493" tIns="37746" vert="horz" wrap="square"/>
          <a:lstStyle/>
          <a:p>
            <a:endParaRPr altLang="en-US" lang="zh-CN">
              <a:solidFill>
                <a:schemeClr val="tx1">
                  <a:lumMod val="75000"/>
                  <a:lumOff val="25000"/>
                </a:schemeClr>
              </a:solidFill>
            </a:endParaRPr>
          </a:p>
        </p:txBody>
      </p:sp>
      <p:sp>
        <p:nvSpPr>
          <p:cNvPr id="35" name="TextBox 34"/>
          <p:cNvSpPr txBox="1"/>
          <p:nvPr/>
        </p:nvSpPr>
        <p:spPr>
          <a:xfrm>
            <a:off x="6186691" y="2971232"/>
            <a:ext cx="552624" cy="761292"/>
          </a:xfrm>
          <a:prstGeom prst="rect">
            <a:avLst/>
          </a:prstGeom>
          <a:noFill/>
        </p:spPr>
        <p:txBody>
          <a:bodyPr anchor="ctr" bIns="37746" lIns="75493" rIns="75493" rtlCol="0" tIns="37746" wrap="none">
            <a:spAutoFit/>
          </a:bodyPr>
          <a:lstStyle/>
          <a:p>
            <a:r>
              <a:rPr altLang="zh-CN" lang="en-US" sz="4500">
                <a:solidFill>
                  <a:srgbClr val="C00000"/>
                </a:solidFill>
                <a:latin charset="-122" panose="020b0503020204020204" pitchFamily="34" typeface="微软雅黑"/>
                <a:ea charset="-122" panose="020b0503020204020204" pitchFamily="34" typeface="微软雅黑"/>
              </a:rPr>
              <a:t>A</a:t>
            </a:r>
          </a:p>
        </p:txBody>
      </p:sp>
      <p:sp>
        <p:nvSpPr>
          <p:cNvPr id="36" name="TextBox 35"/>
          <p:cNvSpPr txBox="1"/>
          <p:nvPr/>
        </p:nvSpPr>
        <p:spPr>
          <a:xfrm>
            <a:off x="6186691" y="3833488"/>
            <a:ext cx="509761" cy="761292"/>
          </a:xfrm>
          <a:prstGeom prst="rect">
            <a:avLst/>
          </a:prstGeom>
          <a:noFill/>
        </p:spPr>
        <p:txBody>
          <a:bodyPr anchor="ctr" bIns="37746" lIns="75493" rIns="75493" rtlCol="0" tIns="37746" wrap="none">
            <a:spAutoFit/>
          </a:bodyPr>
          <a:lstStyle/>
          <a:p>
            <a:r>
              <a:rPr altLang="zh-CN" lang="en-US" sz="4500">
                <a:solidFill>
                  <a:schemeClr val="tx1">
                    <a:lumMod val="85000"/>
                    <a:lumOff val="15000"/>
                  </a:schemeClr>
                </a:solidFill>
                <a:latin charset="-122" panose="020b0503020204020204" pitchFamily="34" typeface="微软雅黑"/>
                <a:ea charset="-122" panose="020b0503020204020204" pitchFamily="34" typeface="微软雅黑"/>
              </a:rPr>
              <a:t>B</a:t>
            </a:r>
          </a:p>
        </p:txBody>
      </p:sp>
      <p:sp>
        <p:nvSpPr>
          <p:cNvPr id="37" name="TextBox 36"/>
          <p:cNvSpPr txBox="1"/>
          <p:nvPr/>
        </p:nvSpPr>
        <p:spPr>
          <a:xfrm>
            <a:off x="6186690" y="4723837"/>
            <a:ext cx="533574" cy="761292"/>
          </a:xfrm>
          <a:prstGeom prst="rect">
            <a:avLst/>
          </a:prstGeom>
          <a:noFill/>
        </p:spPr>
        <p:txBody>
          <a:bodyPr anchor="ctr" bIns="37746" lIns="75493" rIns="75493" rtlCol="0" tIns="37746" wrap="none">
            <a:spAutoFit/>
          </a:bodyPr>
          <a:lstStyle/>
          <a:p>
            <a:r>
              <a:rPr altLang="zh-CN" lang="en-US" sz="4500">
                <a:solidFill>
                  <a:srgbClr val="C00000"/>
                </a:solidFill>
                <a:latin charset="-122" panose="020b0503020204020204" pitchFamily="34" typeface="微软雅黑"/>
                <a:ea charset="-122" panose="020b0503020204020204" pitchFamily="34" typeface="微软雅黑"/>
              </a:rPr>
              <a:t>C</a:t>
            </a:r>
          </a:p>
        </p:txBody>
      </p:sp>
      <p:sp>
        <p:nvSpPr>
          <p:cNvPr id="38" name="TextBox 37"/>
          <p:cNvSpPr txBox="1"/>
          <p:nvPr/>
        </p:nvSpPr>
        <p:spPr>
          <a:xfrm>
            <a:off x="6829752" y="3013757"/>
            <a:ext cx="3878125" cy="816156"/>
          </a:xfrm>
          <a:prstGeom prst="rect">
            <a:avLst/>
          </a:prstGeom>
          <a:noFill/>
        </p:spPr>
        <p:txBody>
          <a:bodyPr bIns="37746" lIns="75493" rIns="75493" rtlCol="0" tIns="37746" wrap="square">
            <a:spAutoFit/>
          </a:bodyPr>
          <a:lstStyle/>
          <a:p>
            <a:pPr>
              <a:lnSpc>
                <a:spcPct val="120000"/>
              </a:lnSpc>
              <a:spcBef>
                <a:spcPct val="0"/>
              </a:spcBef>
              <a:buNone/>
            </a:pPr>
            <a:r>
              <a:rPr altLang="en-US" lang="zh-CN" sz="1350">
                <a:solidFill>
                  <a:schemeClr val="tx1">
                    <a:lumMod val="75000"/>
                    <a:lumOff val="25000"/>
                  </a:schemeClr>
                </a:solidFill>
                <a:latin charset="-122" panose="020b0503020204020204" pitchFamily="34" typeface="微软雅黑"/>
                <a:ea charset="-122" panose="020b0503020204020204" pitchFamily="34" typeface="微软雅黑"/>
              </a:rPr>
              <a:t>您的内容打在这里，或者通过复制您的文本后，在此框中选择粘贴，并选择只保留文字，在此录入上述图表的综合描述说明。</a:t>
            </a:r>
          </a:p>
        </p:txBody>
      </p:sp>
      <p:sp>
        <p:nvSpPr>
          <p:cNvPr id="39" name="TextBox 38"/>
          <p:cNvSpPr txBox="1"/>
          <p:nvPr/>
        </p:nvSpPr>
        <p:spPr>
          <a:xfrm>
            <a:off x="6829752" y="3932712"/>
            <a:ext cx="3878125" cy="816156"/>
          </a:xfrm>
          <a:prstGeom prst="rect">
            <a:avLst/>
          </a:prstGeom>
          <a:noFill/>
        </p:spPr>
        <p:txBody>
          <a:bodyPr bIns="37746" lIns="75493" rIns="75493" rtlCol="0" tIns="37746" wrap="square">
            <a:spAutoFit/>
          </a:bodyPr>
          <a:lstStyle/>
          <a:p>
            <a:pPr>
              <a:lnSpc>
                <a:spcPct val="120000"/>
              </a:lnSpc>
              <a:spcBef>
                <a:spcPct val="0"/>
              </a:spcBef>
              <a:buNone/>
            </a:pPr>
            <a:r>
              <a:rPr altLang="en-US" lang="zh-CN" sz="1350">
                <a:solidFill>
                  <a:schemeClr val="tx1">
                    <a:lumMod val="75000"/>
                    <a:lumOff val="25000"/>
                  </a:schemeClr>
                </a:solidFill>
                <a:latin charset="-122" panose="020b0503020204020204" pitchFamily="34" typeface="微软雅黑"/>
                <a:ea charset="-122" panose="020b0503020204020204" pitchFamily="34" typeface="微软雅黑"/>
              </a:rPr>
              <a:t>您的内容打在这里，或者通过复制您的文本后，在此框中选择粘贴，并选择只保留文字，在此录入上述图表的综合描述说明。</a:t>
            </a:r>
          </a:p>
        </p:txBody>
      </p:sp>
      <p:sp>
        <p:nvSpPr>
          <p:cNvPr id="40" name="TextBox 39"/>
          <p:cNvSpPr txBox="1"/>
          <p:nvPr/>
        </p:nvSpPr>
        <p:spPr>
          <a:xfrm>
            <a:off x="6829752" y="4832733"/>
            <a:ext cx="3878125" cy="816156"/>
          </a:xfrm>
          <a:prstGeom prst="rect">
            <a:avLst/>
          </a:prstGeom>
          <a:noFill/>
        </p:spPr>
        <p:txBody>
          <a:bodyPr bIns="37746" lIns="75493" rIns="75493" rtlCol="0" tIns="37746" wrap="square">
            <a:spAutoFit/>
          </a:bodyPr>
          <a:lstStyle/>
          <a:p>
            <a:pPr>
              <a:lnSpc>
                <a:spcPct val="120000"/>
              </a:lnSpc>
            </a:pPr>
            <a:r>
              <a:rPr altLang="en-US" lang="zh-CN" sz="1350">
                <a:solidFill>
                  <a:schemeClr val="tx1">
                    <a:lumMod val="75000"/>
                    <a:lumOff val="25000"/>
                  </a:schemeClr>
                </a:solidFill>
                <a:latin charset="-122" panose="020b0503020204020204" pitchFamily="34" typeface="微软雅黑"/>
                <a:ea charset="-122" panose="020b0503020204020204" pitchFamily="34" typeface="微软雅黑"/>
              </a:rPr>
              <a:t>您的内容打在这里，或者通过复制您的文本后，在此框中选择粘贴，并选择只保留文字，在此录入上述图表的综合描述说明。</a:t>
            </a:r>
          </a:p>
        </p:txBody>
      </p:sp>
    </p:spTree>
  </p:cSld>
  <p:clrMapOvr>
    <a:masterClrMapping/>
  </p:clrMapOvr>
  <mc:AlternateContent>
    <mc:Choice Requires="p14">
      <p:transition p14:dur="1600" spd="slow">
        <p:blinds dir="vert"/>
      </p:transition>
    </mc:Choice>
    <mc:Fallback>
      <p:transition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1" presetSubtype="0">
                                  <p:stCondLst>
                                    <p:cond delay="0"/>
                                  </p:stCondLst>
                                  <p:iterate type="lt">
                                    <p:tmPct val="10000"/>
                                  </p:iterate>
                                  <p:childTnLst>
                                    <p:set>
                                      <p:cBhvr>
                                        <p:cTn dur="1" fill="hold" id="6">
                                          <p:stCondLst>
                                            <p:cond delay="0"/>
                                          </p:stCondLst>
                                        </p:cTn>
                                        <p:tgtEl>
                                          <p:spTgt spid="2"/>
                                        </p:tgtEl>
                                        <p:attrNameLst>
                                          <p:attrName>style.visibility</p:attrName>
                                        </p:attrNameLst>
                                      </p:cBhvr>
                                      <p:to>
                                        <p:strVal val="visible"/>
                                      </p:to>
                                    </p:set>
                                    <p:anim calcmode="lin" valueType="num">
                                      <p:cBhvr>
                                        <p:cTn dur="500" fill="hold" id="7"/>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8"/>
                                        <p:tgtEl>
                                          <p:spTgt spid="2"/>
                                        </p:tgtEl>
                                        <p:attrNameLst>
                                          <p:attrName>ppt_y</p:attrName>
                                        </p:attrNameLst>
                                      </p:cBhvr>
                                      <p:tavLst>
                                        <p:tav tm="0">
                                          <p:val>
                                            <p:strVal val="#ppt_y"/>
                                          </p:val>
                                        </p:tav>
                                        <p:tav tm="100000">
                                          <p:val>
                                            <p:strVal val="#ppt_y"/>
                                          </p:val>
                                        </p:tav>
                                      </p:tavLst>
                                    </p:anim>
                                    <p:anim calcmode="lin" valueType="num">
                                      <p:cBhvr>
                                        <p:cTn dur="500" fill="hold" id="9"/>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0"/>
                                        <p:tgtEl>
                                          <p:spTgt spid="2"/>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1" tmFilter="0,0; .5, 1; 1, 1"/>
                                        <p:tgtEl>
                                          <p:spTgt spid="2"/>
                                        </p:tgtEl>
                                      </p:cBhvr>
                                    </p:animEffect>
                                  </p:childTnLst>
                                </p:cTn>
                              </p:par>
                            </p:childTnLst>
                          </p:cTn>
                        </p:par>
                        <p:par>
                          <p:cTn fill="hold" id="12" nodeType="afterGroup">
                            <p:stCondLst>
                              <p:cond delay="500"/>
                            </p:stCondLst>
                            <p:childTnLst>
                              <p:par>
                                <p:cTn fill="hold" grpId="0" id="13" nodeType="afterEffect" presetClass="entr" presetID="53" presetSubtype="0">
                                  <p:stCondLst>
                                    <p:cond delay="0"/>
                                  </p:stCondLst>
                                  <p:childTnLst>
                                    <p:set>
                                      <p:cBhvr>
                                        <p:cTn dur="1" fill="hold" id="14">
                                          <p:stCondLst>
                                            <p:cond delay="0"/>
                                          </p:stCondLst>
                                        </p:cTn>
                                        <p:tgtEl>
                                          <p:spTgt spid="27"/>
                                        </p:tgtEl>
                                        <p:attrNameLst>
                                          <p:attrName>style.visibility</p:attrName>
                                        </p:attrNameLst>
                                      </p:cBhvr>
                                      <p:to>
                                        <p:strVal val="visible"/>
                                      </p:to>
                                    </p:set>
                                    <p:anim calcmode="lin" valueType="num">
                                      <p:cBhvr>
                                        <p:cTn dur="500" fill="hold" id="15"/>
                                        <p:tgtEl>
                                          <p:spTgt spid="27"/>
                                        </p:tgtEl>
                                        <p:attrNameLst>
                                          <p:attrName>ppt_w</p:attrName>
                                        </p:attrNameLst>
                                      </p:cBhvr>
                                      <p:tavLst>
                                        <p:tav tm="0">
                                          <p:val>
                                            <p:fltVal val="0"/>
                                          </p:val>
                                        </p:tav>
                                        <p:tav tm="100000">
                                          <p:val>
                                            <p:strVal val="#ppt_w"/>
                                          </p:val>
                                        </p:tav>
                                      </p:tavLst>
                                    </p:anim>
                                    <p:anim calcmode="lin" valueType="num">
                                      <p:cBhvr>
                                        <p:cTn dur="500" fill="hold" id="16"/>
                                        <p:tgtEl>
                                          <p:spTgt spid="27"/>
                                        </p:tgtEl>
                                        <p:attrNameLst>
                                          <p:attrName>ppt_h</p:attrName>
                                        </p:attrNameLst>
                                      </p:cBhvr>
                                      <p:tavLst>
                                        <p:tav tm="0">
                                          <p:val>
                                            <p:fltVal val="0"/>
                                          </p:val>
                                        </p:tav>
                                        <p:tav tm="100000">
                                          <p:val>
                                            <p:strVal val="#ppt_h"/>
                                          </p:val>
                                        </p:tav>
                                      </p:tavLst>
                                    </p:anim>
                                    <p:animEffect filter="fade" transition="in">
                                      <p:cBhvr>
                                        <p:cTn dur="500" id="17"/>
                                        <p:tgtEl>
                                          <p:spTgt spid="27"/>
                                        </p:tgtEl>
                                      </p:cBhvr>
                                    </p:animEffect>
                                  </p:childTnLst>
                                </p:cTn>
                              </p:par>
                            </p:childTnLst>
                          </p:cTn>
                        </p:par>
                        <p:par>
                          <p:cTn fill="hold" id="18" nodeType="afterGroup">
                            <p:stCondLst>
                              <p:cond delay="1000"/>
                            </p:stCondLst>
                            <p:childTnLst>
                              <p:par>
                                <p:cTn fill="hold" grpId="0" id="19" nodeType="afterEffect" presetClass="entr" presetID="22" presetSubtype="2">
                                  <p:stCondLst>
                                    <p:cond delay="0"/>
                                  </p:stCondLst>
                                  <p:childTnLst>
                                    <p:set>
                                      <p:cBhvr>
                                        <p:cTn dur="1" fill="hold" id="20">
                                          <p:stCondLst>
                                            <p:cond delay="0"/>
                                          </p:stCondLst>
                                        </p:cTn>
                                        <p:tgtEl>
                                          <p:spTgt spid="28"/>
                                        </p:tgtEl>
                                        <p:attrNameLst>
                                          <p:attrName>style.visibility</p:attrName>
                                        </p:attrNameLst>
                                      </p:cBhvr>
                                      <p:to>
                                        <p:strVal val="visible"/>
                                      </p:to>
                                    </p:set>
                                    <p:animEffect filter="wipe(right)" transition="in">
                                      <p:cBhvr>
                                        <p:cTn dur="500" id="21"/>
                                        <p:tgtEl>
                                          <p:spTgt spid="28"/>
                                        </p:tgtEl>
                                      </p:cBhvr>
                                    </p:animEffect>
                                  </p:childTnLst>
                                </p:cTn>
                              </p:par>
                            </p:childTnLst>
                          </p:cTn>
                        </p:par>
                        <p:par>
                          <p:cTn fill="hold" id="22" nodeType="afterGroup">
                            <p:stCondLst>
                              <p:cond delay="1500"/>
                            </p:stCondLst>
                            <p:childTnLst>
                              <p:par>
                                <p:cTn decel="100000" fill="hold" grpId="0" id="23" nodeType="afterEffect" presetClass="entr" presetID="49" presetSubtype="0">
                                  <p:stCondLst>
                                    <p:cond delay="0"/>
                                  </p:stCondLst>
                                  <p:childTnLst>
                                    <p:set>
                                      <p:cBhvr>
                                        <p:cTn dur="1" fill="hold" id="24">
                                          <p:stCondLst>
                                            <p:cond delay="0"/>
                                          </p:stCondLst>
                                        </p:cTn>
                                        <p:tgtEl>
                                          <p:spTgt spid="29"/>
                                        </p:tgtEl>
                                        <p:attrNameLst>
                                          <p:attrName>style.visibility</p:attrName>
                                        </p:attrNameLst>
                                      </p:cBhvr>
                                      <p:to>
                                        <p:strVal val="visible"/>
                                      </p:to>
                                    </p:set>
                                    <p:anim calcmode="lin" valueType="num">
                                      <p:cBhvr>
                                        <p:cTn dur="500" fill="hold" id="25"/>
                                        <p:tgtEl>
                                          <p:spTgt spid="29"/>
                                        </p:tgtEl>
                                        <p:attrNameLst>
                                          <p:attrName>ppt_w</p:attrName>
                                        </p:attrNameLst>
                                      </p:cBhvr>
                                      <p:tavLst>
                                        <p:tav tm="0">
                                          <p:val>
                                            <p:fltVal val="0"/>
                                          </p:val>
                                        </p:tav>
                                        <p:tav tm="100000">
                                          <p:val>
                                            <p:strVal val="#ppt_w"/>
                                          </p:val>
                                        </p:tav>
                                      </p:tavLst>
                                    </p:anim>
                                    <p:anim calcmode="lin" valueType="num">
                                      <p:cBhvr>
                                        <p:cTn dur="500" fill="hold" id="26"/>
                                        <p:tgtEl>
                                          <p:spTgt spid="29"/>
                                        </p:tgtEl>
                                        <p:attrNameLst>
                                          <p:attrName>ppt_h</p:attrName>
                                        </p:attrNameLst>
                                      </p:cBhvr>
                                      <p:tavLst>
                                        <p:tav tm="0">
                                          <p:val>
                                            <p:fltVal val="0"/>
                                          </p:val>
                                        </p:tav>
                                        <p:tav tm="100000">
                                          <p:val>
                                            <p:strVal val="#ppt_h"/>
                                          </p:val>
                                        </p:tav>
                                      </p:tavLst>
                                    </p:anim>
                                    <p:anim calcmode="lin" valueType="num">
                                      <p:cBhvr>
                                        <p:cTn dur="500" fill="hold" id="27"/>
                                        <p:tgtEl>
                                          <p:spTgt spid="29"/>
                                        </p:tgtEl>
                                        <p:attrNameLst>
                                          <p:attrName>style.rotation</p:attrName>
                                        </p:attrNameLst>
                                      </p:cBhvr>
                                      <p:tavLst>
                                        <p:tav tm="0">
                                          <p:val>
                                            <p:fltVal val="360"/>
                                          </p:val>
                                        </p:tav>
                                        <p:tav tm="100000">
                                          <p:val>
                                            <p:fltVal val="0"/>
                                          </p:val>
                                        </p:tav>
                                      </p:tavLst>
                                    </p:anim>
                                    <p:animEffect filter="fade" transition="in">
                                      <p:cBhvr>
                                        <p:cTn dur="500" id="28"/>
                                        <p:tgtEl>
                                          <p:spTgt spid="29"/>
                                        </p:tgtEl>
                                      </p:cBhvr>
                                    </p:animEffect>
                                  </p:childTnLst>
                                </p:cTn>
                              </p:par>
                              <p:par>
                                <p:cTn decel="100000" fill="hold" grpId="0" id="29" nodeType="withEffect" presetClass="entr" presetID="49" presetSubtype="0">
                                  <p:stCondLst>
                                    <p:cond delay="200"/>
                                  </p:stCondLst>
                                  <p:childTnLst>
                                    <p:set>
                                      <p:cBhvr>
                                        <p:cTn dur="1" fill="hold" id="30">
                                          <p:stCondLst>
                                            <p:cond delay="0"/>
                                          </p:stCondLst>
                                        </p:cTn>
                                        <p:tgtEl>
                                          <p:spTgt spid="30"/>
                                        </p:tgtEl>
                                        <p:attrNameLst>
                                          <p:attrName>style.visibility</p:attrName>
                                        </p:attrNameLst>
                                      </p:cBhvr>
                                      <p:to>
                                        <p:strVal val="visible"/>
                                      </p:to>
                                    </p:set>
                                    <p:anim calcmode="lin" valueType="num">
                                      <p:cBhvr>
                                        <p:cTn dur="500" fill="hold" id="31"/>
                                        <p:tgtEl>
                                          <p:spTgt spid="30"/>
                                        </p:tgtEl>
                                        <p:attrNameLst>
                                          <p:attrName>ppt_w</p:attrName>
                                        </p:attrNameLst>
                                      </p:cBhvr>
                                      <p:tavLst>
                                        <p:tav tm="0">
                                          <p:val>
                                            <p:fltVal val="0"/>
                                          </p:val>
                                        </p:tav>
                                        <p:tav tm="100000">
                                          <p:val>
                                            <p:strVal val="#ppt_w"/>
                                          </p:val>
                                        </p:tav>
                                      </p:tavLst>
                                    </p:anim>
                                    <p:anim calcmode="lin" valueType="num">
                                      <p:cBhvr>
                                        <p:cTn dur="500" fill="hold" id="32"/>
                                        <p:tgtEl>
                                          <p:spTgt spid="30"/>
                                        </p:tgtEl>
                                        <p:attrNameLst>
                                          <p:attrName>ppt_h</p:attrName>
                                        </p:attrNameLst>
                                      </p:cBhvr>
                                      <p:tavLst>
                                        <p:tav tm="0">
                                          <p:val>
                                            <p:fltVal val="0"/>
                                          </p:val>
                                        </p:tav>
                                        <p:tav tm="100000">
                                          <p:val>
                                            <p:strVal val="#ppt_h"/>
                                          </p:val>
                                        </p:tav>
                                      </p:tavLst>
                                    </p:anim>
                                    <p:anim calcmode="lin" valueType="num">
                                      <p:cBhvr>
                                        <p:cTn dur="500" fill="hold" id="33"/>
                                        <p:tgtEl>
                                          <p:spTgt spid="30"/>
                                        </p:tgtEl>
                                        <p:attrNameLst>
                                          <p:attrName>style.rotation</p:attrName>
                                        </p:attrNameLst>
                                      </p:cBhvr>
                                      <p:tavLst>
                                        <p:tav tm="0">
                                          <p:val>
                                            <p:fltVal val="360"/>
                                          </p:val>
                                        </p:tav>
                                        <p:tav tm="100000">
                                          <p:val>
                                            <p:fltVal val="0"/>
                                          </p:val>
                                        </p:tav>
                                      </p:tavLst>
                                    </p:anim>
                                    <p:animEffect filter="fade" transition="in">
                                      <p:cBhvr>
                                        <p:cTn dur="500" id="34"/>
                                        <p:tgtEl>
                                          <p:spTgt spid="30"/>
                                        </p:tgtEl>
                                      </p:cBhvr>
                                    </p:animEffect>
                                  </p:childTnLst>
                                </p:cTn>
                              </p:par>
                              <p:par>
                                <p:cTn decel="100000" fill="hold" grpId="0" id="35" nodeType="withEffect" presetClass="entr" presetID="49" presetSubtype="0">
                                  <p:stCondLst>
                                    <p:cond delay="400"/>
                                  </p:stCondLst>
                                  <p:childTnLst>
                                    <p:set>
                                      <p:cBhvr>
                                        <p:cTn dur="1" fill="hold" id="36">
                                          <p:stCondLst>
                                            <p:cond delay="0"/>
                                          </p:stCondLst>
                                        </p:cTn>
                                        <p:tgtEl>
                                          <p:spTgt spid="31"/>
                                        </p:tgtEl>
                                        <p:attrNameLst>
                                          <p:attrName>style.visibility</p:attrName>
                                        </p:attrNameLst>
                                      </p:cBhvr>
                                      <p:to>
                                        <p:strVal val="visible"/>
                                      </p:to>
                                    </p:set>
                                    <p:anim calcmode="lin" valueType="num">
                                      <p:cBhvr>
                                        <p:cTn dur="500" fill="hold" id="37"/>
                                        <p:tgtEl>
                                          <p:spTgt spid="31"/>
                                        </p:tgtEl>
                                        <p:attrNameLst>
                                          <p:attrName>ppt_w</p:attrName>
                                        </p:attrNameLst>
                                      </p:cBhvr>
                                      <p:tavLst>
                                        <p:tav tm="0">
                                          <p:val>
                                            <p:fltVal val="0"/>
                                          </p:val>
                                        </p:tav>
                                        <p:tav tm="100000">
                                          <p:val>
                                            <p:strVal val="#ppt_w"/>
                                          </p:val>
                                        </p:tav>
                                      </p:tavLst>
                                    </p:anim>
                                    <p:anim calcmode="lin" valueType="num">
                                      <p:cBhvr>
                                        <p:cTn dur="500" fill="hold" id="38"/>
                                        <p:tgtEl>
                                          <p:spTgt spid="31"/>
                                        </p:tgtEl>
                                        <p:attrNameLst>
                                          <p:attrName>ppt_h</p:attrName>
                                        </p:attrNameLst>
                                      </p:cBhvr>
                                      <p:tavLst>
                                        <p:tav tm="0">
                                          <p:val>
                                            <p:fltVal val="0"/>
                                          </p:val>
                                        </p:tav>
                                        <p:tav tm="100000">
                                          <p:val>
                                            <p:strVal val="#ppt_h"/>
                                          </p:val>
                                        </p:tav>
                                      </p:tavLst>
                                    </p:anim>
                                    <p:anim calcmode="lin" valueType="num">
                                      <p:cBhvr>
                                        <p:cTn dur="500" fill="hold" id="39"/>
                                        <p:tgtEl>
                                          <p:spTgt spid="31"/>
                                        </p:tgtEl>
                                        <p:attrNameLst>
                                          <p:attrName>style.rotation</p:attrName>
                                        </p:attrNameLst>
                                      </p:cBhvr>
                                      <p:tavLst>
                                        <p:tav tm="0">
                                          <p:val>
                                            <p:fltVal val="360"/>
                                          </p:val>
                                        </p:tav>
                                        <p:tav tm="100000">
                                          <p:val>
                                            <p:fltVal val="0"/>
                                          </p:val>
                                        </p:tav>
                                      </p:tavLst>
                                    </p:anim>
                                    <p:animEffect filter="fade" transition="in">
                                      <p:cBhvr>
                                        <p:cTn dur="500" id="40"/>
                                        <p:tgtEl>
                                          <p:spTgt spid="31"/>
                                        </p:tgtEl>
                                      </p:cBhvr>
                                    </p:animEffect>
                                  </p:childTnLst>
                                </p:cTn>
                              </p:par>
                            </p:childTnLst>
                          </p:cTn>
                        </p:par>
                        <p:par>
                          <p:cTn fill="hold" id="41" nodeType="afterGroup">
                            <p:stCondLst>
                              <p:cond delay="2400"/>
                            </p:stCondLst>
                            <p:childTnLst>
                              <p:par>
                                <p:cTn fill="hold" grpId="0" id="42" nodeType="afterEffect" presetClass="entr" presetID="22" presetSubtype="8">
                                  <p:stCondLst>
                                    <p:cond delay="0"/>
                                  </p:stCondLst>
                                  <p:childTnLst>
                                    <p:set>
                                      <p:cBhvr>
                                        <p:cTn dur="1" fill="hold" id="43">
                                          <p:stCondLst>
                                            <p:cond delay="0"/>
                                          </p:stCondLst>
                                        </p:cTn>
                                        <p:tgtEl>
                                          <p:spTgt spid="32"/>
                                        </p:tgtEl>
                                        <p:attrNameLst>
                                          <p:attrName>style.visibility</p:attrName>
                                        </p:attrNameLst>
                                      </p:cBhvr>
                                      <p:to>
                                        <p:strVal val="visible"/>
                                      </p:to>
                                    </p:set>
                                    <p:animEffect filter="wipe(left)" transition="in">
                                      <p:cBhvr>
                                        <p:cTn dur="500" id="44"/>
                                        <p:tgtEl>
                                          <p:spTgt spid="32"/>
                                        </p:tgtEl>
                                      </p:cBhvr>
                                    </p:animEffect>
                                  </p:childTnLst>
                                </p:cTn>
                              </p:par>
                            </p:childTnLst>
                          </p:cTn>
                        </p:par>
                        <p:par>
                          <p:cTn fill="hold" id="45" nodeType="afterGroup">
                            <p:stCondLst>
                              <p:cond delay="2900"/>
                            </p:stCondLst>
                            <p:childTnLst>
                              <p:par>
                                <p:cTn fill="hold" grpId="0" id="46" nodeType="afterEffect" presetClass="entr" presetID="45" presetSubtype="0">
                                  <p:stCondLst>
                                    <p:cond delay="0"/>
                                  </p:stCondLst>
                                  <p:childTnLst>
                                    <p:set>
                                      <p:cBhvr>
                                        <p:cTn dur="1" fill="hold" id="47">
                                          <p:stCondLst>
                                            <p:cond delay="0"/>
                                          </p:stCondLst>
                                        </p:cTn>
                                        <p:tgtEl>
                                          <p:spTgt spid="35"/>
                                        </p:tgtEl>
                                        <p:attrNameLst>
                                          <p:attrName>style.visibility</p:attrName>
                                        </p:attrNameLst>
                                      </p:cBhvr>
                                      <p:to>
                                        <p:strVal val="visible"/>
                                      </p:to>
                                    </p:set>
                                    <p:animEffect filter="fade" transition="in">
                                      <p:cBhvr>
                                        <p:cTn dur="500" id="48"/>
                                        <p:tgtEl>
                                          <p:spTgt spid="35"/>
                                        </p:tgtEl>
                                      </p:cBhvr>
                                    </p:animEffect>
                                    <p:anim calcmode="lin" valueType="num">
                                      <p:cBhvr>
                                        <p:cTn dur="500" fill="hold" id="49"/>
                                        <p:tgtEl>
                                          <p:spTgt spid="35"/>
                                        </p:tgtEl>
                                        <p:attrNameLst>
                                          <p:attrName>ppt_w</p:attrName>
                                        </p:attrNameLst>
                                      </p:cBhvr>
                                      <p:tavLst>
                                        <p:tav fmla="#ppt_w*sin(2.5*pi*$)" tm="0">
                                          <p:val>
                                            <p:fltVal val="0"/>
                                          </p:val>
                                        </p:tav>
                                        <p:tav tm="100000">
                                          <p:val>
                                            <p:fltVal val="1"/>
                                          </p:val>
                                        </p:tav>
                                      </p:tavLst>
                                    </p:anim>
                                    <p:anim calcmode="lin" valueType="num">
                                      <p:cBhvr>
                                        <p:cTn dur="500" fill="hold" id="50"/>
                                        <p:tgtEl>
                                          <p:spTgt spid="35"/>
                                        </p:tgtEl>
                                        <p:attrNameLst>
                                          <p:attrName>ppt_h</p:attrName>
                                        </p:attrNameLst>
                                      </p:cBhvr>
                                      <p:tavLst>
                                        <p:tav tm="0">
                                          <p:val>
                                            <p:strVal val="#ppt_h"/>
                                          </p:val>
                                        </p:tav>
                                        <p:tav tm="100000">
                                          <p:val>
                                            <p:strVal val="#ppt_h"/>
                                          </p:val>
                                        </p:tav>
                                      </p:tavLst>
                                    </p:anim>
                                  </p:childTnLst>
                                </p:cTn>
                              </p:par>
                              <p:par>
                                <p:cTn fill="hold" grpId="0" id="51" nodeType="withEffect" presetClass="entr" presetID="22" presetSubtype="8">
                                  <p:stCondLst>
                                    <p:cond delay="0"/>
                                  </p:stCondLst>
                                  <p:childTnLst>
                                    <p:set>
                                      <p:cBhvr>
                                        <p:cTn dur="1" fill="hold" id="52">
                                          <p:stCondLst>
                                            <p:cond delay="0"/>
                                          </p:stCondLst>
                                        </p:cTn>
                                        <p:tgtEl>
                                          <p:spTgt spid="38"/>
                                        </p:tgtEl>
                                        <p:attrNameLst>
                                          <p:attrName>style.visibility</p:attrName>
                                        </p:attrNameLst>
                                      </p:cBhvr>
                                      <p:to>
                                        <p:strVal val="visible"/>
                                      </p:to>
                                    </p:set>
                                    <p:animEffect filter="wipe(left)" transition="in">
                                      <p:cBhvr>
                                        <p:cTn dur="500" id="53"/>
                                        <p:tgtEl>
                                          <p:spTgt spid="38"/>
                                        </p:tgtEl>
                                      </p:cBhvr>
                                    </p:animEffect>
                                  </p:childTnLst>
                                </p:cTn>
                              </p:par>
                            </p:childTnLst>
                          </p:cTn>
                        </p:par>
                        <p:par>
                          <p:cTn fill="hold" id="54" nodeType="afterGroup">
                            <p:stCondLst>
                              <p:cond delay="3400"/>
                            </p:stCondLst>
                            <p:childTnLst>
                              <p:par>
                                <p:cTn fill="hold" grpId="0" id="55" nodeType="afterEffect" presetClass="entr" presetID="22" presetSubtype="8">
                                  <p:stCondLst>
                                    <p:cond delay="0"/>
                                  </p:stCondLst>
                                  <p:childTnLst>
                                    <p:set>
                                      <p:cBhvr>
                                        <p:cTn dur="1" fill="hold" id="56">
                                          <p:stCondLst>
                                            <p:cond delay="0"/>
                                          </p:stCondLst>
                                        </p:cTn>
                                        <p:tgtEl>
                                          <p:spTgt spid="33"/>
                                        </p:tgtEl>
                                        <p:attrNameLst>
                                          <p:attrName>style.visibility</p:attrName>
                                        </p:attrNameLst>
                                      </p:cBhvr>
                                      <p:to>
                                        <p:strVal val="visible"/>
                                      </p:to>
                                    </p:set>
                                    <p:animEffect filter="wipe(left)" transition="in">
                                      <p:cBhvr>
                                        <p:cTn dur="500" id="57"/>
                                        <p:tgtEl>
                                          <p:spTgt spid="33"/>
                                        </p:tgtEl>
                                      </p:cBhvr>
                                    </p:animEffect>
                                  </p:childTnLst>
                                </p:cTn>
                              </p:par>
                            </p:childTnLst>
                          </p:cTn>
                        </p:par>
                        <p:par>
                          <p:cTn fill="hold" id="58" nodeType="afterGroup">
                            <p:stCondLst>
                              <p:cond delay="3900"/>
                            </p:stCondLst>
                            <p:childTnLst>
                              <p:par>
                                <p:cTn fill="hold" grpId="0" id="59" nodeType="afterEffect" presetClass="entr" presetID="45" presetSubtype="0">
                                  <p:stCondLst>
                                    <p:cond delay="0"/>
                                  </p:stCondLst>
                                  <p:childTnLst>
                                    <p:set>
                                      <p:cBhvr>
                                        <p:cTn dur="1" fill="hold" id="60">
                                          <p:stCondLst>
                                            <p:cond delay="0"/>
                                          </p:stCondLst>
                                        </p:cTn>
                                        <p:tgtEl>
                                          <p:spTgt spid="36"/>
                                        </p:tgtEl>
                                        <p:attrNameLst>
                                          <p:attrName>style.visibility</p:attrName>
                                        </p:attrNameLst>
                                      </p:cBhvr>
                                      <p:to>
                                        <p:strVal val="visible"/>
                                      </p:to>
                                    </p:set>
                                    <p:animEffect filter="fade" transition="in">
                                      <p:cBhvr>
                                        <p:cTn dur="500" id="61"/>
                                        <p:tgtEl>
                                          <p:spTgt spid="36"/>
                                        </p:tgtEl>
                                      </p:cBhvr>
                                    </p:animEffect>
                                    <p:anim calcmode="lin" valueType="num">
                                      <p:cBhvr>
                                        <p:cTn dur="500" fill="hold" id="62"/>
                                        <p:tgtEl>
                                          <p:spTgt spid="36"/>
                                        </p:tgtEl>
                                        <p:attrNameLst>
                                          <p:attrName>ppt_w</p:attrName>
                                        </p:attrNameLst>
                                      </p:cBhvr>
                                      <p:tavLst>
                                        <p:tav fmla="#ppt_w*sin(2.5*pi*$)" tm="0">
                                          <p:val>
                                            <p:fltVal val="0"/>
                                          </p:val>
                                        </p:tav>
                                        <p:tav tm="100000">
                                          <p:val>
                                            <p:fltVal val="1"/>
                                          </p:val>
                                        </p:tav>
                                      </p:tavLst>
                                    </p:anim>
                                    <p:anim calcmode="lin" valueType="num">
                                      <p:cBhvr>
                                        <p:cTn dur="500" fill="hold" id="63"/>
                                        <p:tgtEl>
                                          <p:spTgt spid="36"/>
                                        </p:tgtEl>
                                        <p:attrNameLst>
                                          <p:attrName>ppt_h</p:attrName>
                                        </p:attrNameLst>
                                      </p:cBhvr>
                                      <p:tavLst>
                                        <p:tav tm="0">
                                          <p:val>
                                            <p:strVal val="#ppt_h"/>
                                          </p:val>
                                        </p:tav>
                                        <p:tav tm="100000">
                                          <p:val>
                                            <p:strVal val="#ppt_h"/>
                                          </p:val>
                                        </p:tav>
                                      </p:tavLst>
                                    </p:anim>
                                  </p:childTnLst>
                                </p:cTn>
                              </p:par>
                              <p:par>
                                <p:cTn fill="hold" grpId="0" id="64" nodeType="withEffect" presetClass="entr" presetID="22" presetSubtype="8">
                                  <p:stCondLst>
                                    <p:cond delay="0"/>
                                  </p:stCondLst>
                                  <p:childTnLst>
                                    <p:set>
                                      <p:cBhvr>
                                        <p:cTn dur="1" fill="hold" id="65">
                                          <p:stCondLst>
                                            <p:cond delay="0"/>
                                          </p:stCondLst>
                                        </p:cTn>
                                        <p:tgtEl>
                                          <p:spTgt spid="39"/>
                                        </p:tgtEl>
                                        <p:attrNameLst>
                                          <p:attrName>style.visibility</p:attrName>
                                        </p:attrNameLst>
                                      </p:cBhvr>
                                      <p:to>
                                        <p:strVal val="visible"/>
                                      </p:to>
                                    </p:set>
                                    <p:animEffect filter="wipe(left)" transition="in">
                                      <p:cBhvr>
                                        <p:cTn dur="500" id="66"/>
                                        <p:tgtEl>
                                          <p:spTgt spid="39"/>
                                        </p:tgtEl>
                                      </p:cBhvr>
                                    </p:animEffect>
                                  </p:childTnLst>
                                </p:cTn>
                              </p:par>
                            </p:childTnLst>
                          </p:cTn>
                        </p:par>
                        <p:par>
                          <p:cTn fill="hold" id="67" nodeType="afterGroup">
                            <p:stCondLst>
                              <p:cond delay="4400"/>
                            </p:stCondLst>
                            <p:childTnLst>
                              <p:par>
                                <p:cTn fill="hold" grpId="0" id="68" nodeType="afterEffect" presetClass="entr" presetID="22" presetSubtype="8">
                                  <p:stCondLst>
                                    <p:cond delay="0"/>
                                  </p:stCondLst>
                                  <p:childTnLst>
                                    <p:set>
                                      <p:cBhvr>
                                        <p:cTn dur="1" fill="hold" id="69">
                                          <p:stCondLst>
                                            <p:cond delay="0"/>
                                          </p:stCondLst>
                                        </p:cTn>
                                        <p:tgtEl>
                                          <p:spTgt spid="34"/>
                                        </p:tgtEl>
                                        <p:attrNameLst>
                                          <p:attrName>style.visibility</p:attrName>
                                        </p:attrNameLst>
                                      </p:cBhvr>
                                      <p:to>
                                        <p:strVal val="visible"/>
                                      </p:to>
                                    </p:set>
                                    <p:animEffect filter="wipe(left)" transition="in">
                                      <p:cBhvr>
                                        <p:cTn dur="500" id="70"/>
                                        <p:tgtEl>
                                          <p:spTgt spid="34"/>
                                        </p:tgtEl>
                                      </p:cBhvr>
                                    </p:animEffect>
                                  </p:childTnLst>
                                </p:cTn>
                              </p:par>
                            </p:childTnLst>
                          </p:cTn>
                        </p:par>
                        <p:par>
                          <p:cTn fill="hold" id="71" nodeType="afterGroup">
                            <p:stCondLst>
                              <p:cond delay="4900"/>
                            </p:stCondLst>
                            <p:childTnLst>
                              <p:par>
                                <p:cTn fill="hold" grpId="0" id="72" nodeType="afterEffect" presetClass="entr" presetID="45" presetSubtype="0">
                                  <p:stCondLst>
                                    <p:cond delay="0"/>
                                  </p:stCondLst>
                                  <p:childTnLst>
                                    <p:set>
                                      <p:cBhvr>
                                        <p:cTn dur="1" fill="hold" id="73">
                                          <p:stCondLst>
                                            <p:cond delay="0"/>
                                          </p:stCondLst>
                                        </p:cTn>
                                        <p:tgtEl>
                                          <p:spTgt spid="37"/>
                                        </p:tgtEl>
                                        <p:attrNameLst>
                                          <p:attrName>style.visibility</p:attrName>
                                        </p:attrNameLst>
                                      </p:cBhvr>
                                      <p:to>
                                        <p:strVal val="visible"/>
                                      </p:to>
                                    </p:set>
                                    <p:animEffect filter="fade" transition="in">
                                      <p:cBhvr>
                                        <p:cTn dur="500" id="74"/>
                                        <p:tgtEl>
                                          <p:spTgt spid="37"/>
                                        </p:tgtEl>
                                      </p:cBhvr>
                                    </p:animEffect>
                                    <p:anim calcmode="lin" valueType="num">
                                      <p:cBhvr>
                                        <p:cTn dur="500" fill="hold" id="75"/>
                                        <p:tgtEl>
                                          <p:spTgt spid="37"/>
                                        </p:tgtEl>
                                        <p:attrNameLst>
                                          <p:attrName>ppt_w</p:attrName>
                                        </p:attrNameLst>
                                      </p:cBhvr>
                                      <p:tavLst>
                                        <p:tav fmla="#ppt_w*sin(2.5*pi*$)" tm="0">
                                          <p:val>
                                            <p:fltVal val="0"/>
                                          </p:val>
                                        </p:tav>
                                        <p:tav tm="100000">
                                          <p:val>
                                            <p:fltVal val="1"/>
                                          </p:val>
                                        </p:tav>
                                      </p:tavLst>
                                    </p:anim>
                                    <p:anim calcmode="lin" valueType="num">
                                      <p:cBhvr>
                                        <p:cTn dur="500" fill="hold" id="76"/>
                                        <p:tgtEl>
                                          <p:spTgt spid="37"/>
                                        </p:tgtEl>
                                        <p:attrNameLst>
                                          <p:attrName>ppt_h</p:attrName>
                                        </p:attrNameLst>
                                      </p:cBhvr>
                                      <p:tavLst>
                                        <p:tav tm="0">
                                          <p:val>
                                            <p:strVal val="#ppt_h"/>
                                          </p:val>
                                        </p:tav>
                                        <p:tav tm="100000">
                                          <p:val>
                                            <p:strVal val="#ppt_h"/>
                                          </p:val>
                                        </p:tav>
                                      </p:tavLst>
                                    </p:anim>
                                  </p:childTnLst>
                                </p:cTn>
                              </p:par>
                              <p:par>
                                <p:cTn fill="hold" grpId="0" id="77" nodeType="withEffect" presetClass="entr" presetID="22" presetSubtype="8">
                                  <p:stCondLst>
                                    <p:cond delay="0"/>
                                  </p:stCondLst>
                                  <p:childTnLst>
                                    <p:set>
                                      <p:cBhvr>
                                        <p:cTn dur="1" fill="hold" id="78">
                                          <p:stCondLst>
                                            <p:cond delay="0"/>
                                          </p:stCondLst>
                                        </p:cTn>
                                        <p:tgtEl>
                                          <p:spTgt spid="40"/>
                                        </p:tgtEl>
                                        <p:attrNameLst>
                                          <p:attrName>style.visibility</p:attrName>
                                        </p:attrNameLst>
                                      </p:cBhvr>
                                      <p:to>
                                        <p:strVal val="visible"/>
                                      </p:to>
                                    </p:set>
                                    <p:animEffect filter="wipe(left)" transition="in">
                                      <p:cBhvr>
                                        <p:cTn dur="500" id="79"/>
                                        <p:tgtEl>
                                          <p:spTgt spid="4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27"/>
      <p:bldP grpId="0" spid="28"/>
      <p:bldP grpId="0" spid="29"/>
      <p:bldP grpId="0" spid="30"/>
      <p:bldP grpId="0" spid="31"/>
      <p:bldP grpId="0" spid="32"/>
      <p:bldP grpId="0" spid="33"/>
      <p:bldP grpId="0" spid="34"/>
      <p:bldP grpId="0" spid="35"/>
      <p:bldP grpId="0" spid="36"/>
      <p:bldP grpId="0" spid="37"/>
      <p:bldP grpId="0" spid="38"/>
      <p:bldP grpId="0" spid="39"/>
      <p:bldP grpId="0" spid="40"/>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showMasterSp="0">
  <p:cSld>
    <p:spTree>
      <p:nvGrpSpPr>
        <p:cNvPr id="1" name=""/>
        <p:cNvGrpSpPr/>
        <p:nvPr/>
      </p:nvGrpSpPr>
      <p:grpSpPr>
        <a:xfrm>
          <a:off x="0" y="0"/>
          <a:ext cx="0" cy="0"/>
        </a:xfrm>
      </p:grpSpPr>
      <p:grpSp>
        <p:nvGrpSpPr>
          <p:cNvPr id="148" name="组合 147"/>
          <p:cNvGrpSpPr/>
          <p:nvPr/>
        </p:nvGrpSpPr>
        <p:grpSpPr>
          <a:xfrm>
            <a:off x="6187638" y="3488625"/>
            <a:ext cx="1614487" cy="1628775"/>
            <a:chOff x="6270763" y="3488625"/>
            <a:chExt cx="1614487" cy="1628775"/>
          </a:xfrm>
        </p:grpSpPr>
        <p:sp>
          <p:nvSpPr>
            <p:cNvPr id="102" name="Freeform 7"/>
            <p:cNvSpPr/>
            <p:nvPr/>
          </p:nvSpPr>
          <p:spPr bwMode="auto">
            <a:xfrm>
              <a:off x="6270763" y="3488625"/>
              <a:ext cx="1614487" cy="1628775"/>
            </a:xfrm>
            <a:custGeom>
              <a:gdLst>
                <a:gd fmla="*/ 86 w 86" name="T0"/>
                <a:gd fmla="*/ 87 h 87" name="T1"/>
                <a:gd fmla="*/ 23 w 86" name="T2"/>
                <a:gd fmla="*/ 87 h 87" name="T3"/>
                <a:gd fmla="*/ 0 w 86" name="T4"/>
                <a:gd fmla="*/ 64 h 87" name="T5"/>
                <a:gd fmla="*/ 0 w 86" name="T6"/>
                <a:gd fmla="*/ 0 h 87" name="T7"/>
                <a:gd fmla="*/ 64 w 86" name="T8"/>
                <a:gd fmla="*/ 0 h 87" name="T9"/>
                <a:gd fmla="*/ 86 w 86" name="T10"/>
                <a:gd fmla="*/ 23 h 87" name="T11"/>
                <a:gd fmla="*/ 86 w 86" name="T12"/>
                <a:gd fmla="*/ 87 h 87" name="T13"/>
              </a:gdLst>
              <a:cxnLst>
                <a:cxn ang="0">
                  <a:pos x="T0" y="T1"/>
                </a:cxn>
                <a:cxn ang="0">
                  <a:pos x="T2" y="T3"/>
                </a:cxn>
                <a:cxn ang="0">
                  <a:pos x="T4" y="T5"/>
                </a:cxn>
                <a:cxn ang="0">
                  <a:pos x="T6" y="T7"/>
                </a:cxn>
                <a:cxn ang="0">
                  <a:pos x="T8" y="T9"/>
                </a:cxn>
                <a:cxn ang="0">
                  <a:pos x="T10" y="T11"/>
                </a:cxn>
                <a:cxn ang="0">
                  <a:pos x="T12" y="T13"/>
                </a:cxn>
              </a:cxnLst>
              <a:rect b="b" l="0" r="r" t="0"/>
              <a:pathLst>
                <a:path h="87" w="86">
                  <a:moveTo>
                    <a:pt x="86" y="87"/>
                  </a:moveTo>
                  <a:cubicBezTo>
                    <a:pt x="23" y="87"/>
                    <a:pt x="23" y="87"/>
                    <a:pt x="23" y="87"/>
                  </a:cubicBezTo>
                  <a:cubicBezTo>
                    <a:pt x="10" y="87"/>
                    <a:pt x="0" y="76"/>
                    <a:pt x="0" y="64"/>
                  </a:cubicBezTo>
                  <a:cubicBezTo>
                    <a:pt x="0" y="0"/>
                    <a:pt x="0" y="0"/>
                    <a:pt x="0" y="0"/>
                  </a:cubicBezTo>
                  <a:cubicBezTo>
                    <a:pt x="64" y="0"/>
                    <a:pt x="64" y="0"/>
                    <a:pt x="64" y="0"/>
                  </a:cubicBezTo>
                  <a:cubicBezTo>
                    <a:pt x="76" y="0"/>
                    <a:pt x="86" y="10"/>
                    <a:pt x="86" y="23"/>
                  </a:cubicBezTo>
                  <a:lnTo>
                    <a:pt x="86" y="87"/>
                  </a:lnTo>
                  <a:close/>
                </a:path>
              </a:pathLst>
            </a:custGeom>
            <a:solidFill>
              <a:srgbClr val="C0000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grpSp>
          <p:nvGrpSpPr>
            <p:cNvPr id="109" name="组合 108"/>
            <p:cNvGrpSpPr/>
            <p:nvPr/>
          </p:nvGrpSpPr>
          <p:grpSpPr>
            <a:xfrm>
              <a:off x="6887272" y="4089122"/>
              <a:ext cx="619055" cy="622865"/>
              <a:chOff x="5595939" y="4999038"/>
              <a:chExt cx="515938" cy="519113"/>
            </a:xfrm>
            <a:solidFill>
              <a:schemeClr val="bg1"/>
            </a:solidFill>
          </p:grpSpPr>
          <p:sp>
            <p:nvSpPr>
              <p:cNvPr id="110" name="Freeform 5"/>
              <p:cNvSpPr/>
              <p:nvPr/>
            </p:nvSpPr>
            <p:spPr bwMode="auto">
              <a:xfrm>
                <a:off x="5599114" y="4999038"/>
                <a:ext cx="430213" cy="303213"/>
              </a:xfrm>
              <a:custGeom>
                <a:gdLst>
                  <a:gd fmla="*/ 298 w 298" name="T0"/>
                  <a:gd fmla="*/ 81 h 211" name="T1"/>
                  <a:gd fmla="*/ 292 w 298" name="T2"/>
                  <a:gd fmla="*/ 0 h 211" name="T3"/>
                  <a:gd fmla="*/ 210 w 298" name="T4"/>
                  <a:gd fmla="*/ 30 h 211" name="T5"/>
                  <a:gd fmla="*/ 242 w 298" name="T6"/>
                  <a:gd fmla="*/ 48 h 211" name="T7"/>
                  <a:gd fmla="*/ 100 w 298" name="T8"/>
                  <a:gd fmla="*/ 155 h 211" name="T9"/>
                  <a:gd fmla="*/ 1 w 298" name="T10"/>
                  <a:gd fmla="*/ 169 h 211" name="T11"/>
                  <a:gd fmla="*/ 1 w 298" name="T12"/>
                  <a:gd fmla="*/ 188 h 211" name="T13"/>
                  <a:gd fmla="*/ 1 w 298" name="T14"/>
                  <a:gd fmla="*/ 207 h 211" name="T15"/>
                  <a:gd fmla="*/ 1 w 298" name="T16"/>
                  <a:gd fmla="*/ 207 h 211" name="T17"/>
                  <a:gd fmla="*/ 112 w 298" name="T18"/>
                  <a:gd fmla="*/ 191 h 211" name="T19"/>
                  <a:gd fmla="*/ 208 w 298" name="T20"/>
                  <a:gd fmla="*/ 139 h 211" name="T21"/>
                  <a:gd fmla="*/ 275 w 298" name="T22"/>
                  <a:gd fmla="*/ 68 h 211" name="T23"/>
                  <a:gd fmla="*/ 298 w 298" name="T24"/>
                  <a:gd fmla="*/ 81 h 211"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211" w="298">
                    <a:moveTo>
                      <a:pt x="298" y="81"/>
                    </a:moveTo>
                    <a:cubicBezTo>
                      <a:pt x="292" y="0"/>
                      <a:pt x="292" y="0"/>
                      <a:pt x="292" y="0"/>
                    </a:cubicBezTo>
                    <a:cubicBezTo>
                      <a:pt x="210" y="30"/>
                      <a:pt x="210" y="30"/>
                      <a:pt x="210" y="30"/>
                    </a:cubicBezTo>
                    <a:cubicBezTo>
                      <a:pt x="242" y="48"/>
                      <a:pt x="242" y="48"/>
                      <a:pt x="242" y="48"/>
                    </a:cubicBezTo>
                    <a:cubicBezTo>
                      <a:pt x="208" y="98"/>
                      <a:pt x="160" y="133"/>
                      <a:pt x="100" y="155"/>
                    </a:cubicBezTo>
                    <a:cubicBezTo>
                      <a:pt x="46" y="174"/>
                      <a:pt x="1" y="169"/>
                      <a:pt x="1" y="169"/>
                    </a:cubicBezTo>
                    <a:cubicBezTo>
                      <a:pt x="1" y="188"/>
                      <a:pt x="1" y="188"/>
                      <a:pt x="1" y="188"/>
                    </a:cubicBezTo>
                    <a:cubicBezTo>
                      <a:pt x="1" y="207"/>
                      <a:pt x="1" y="207"/>
                      <a:pt x="1" y="207"/>
                    </a:cubicBezTo>
                    <a:cubicBezTo>
                      <a:pt x="1" y="207"/>
                      <a:pt x="0" y="207"/>
                      <a:pt x="1" y="207"/>
                    </a:cubicBezTo>
                    <a:cubicBezTo>
                      <a:pt x="8" y="207"/>
                      <a:pt x="55" y="211"/>
                      <a:pt x="112" y="191"/>
                    </a:cubicBezTo>
                    <a:cubicBezTo>
                      <a:pt x="147" y="179"/>
                      <a:pt x="180" y="161"/>
                      <a:pt x="208" y="139"/>
                    </a:cubicBezTo>
                    <a:cubicBezTo>
                      <a:pt x="234" y="119"/>
                      <a:pt x="256" y="95"/>
                      <a:pt x="275" y="68"/>
                    </a:cubicBezTo>
                    <a:lnTo>
                      <a:pt x="298" y="81"/>
                    </a:lnTo>
                    <a:close/>
                  </a:path>
                </a:pathLst>
              </a:custGeom>
              <a:grpFill/>
              <a:ln>
                <a:noFill/>
              </a:ln>
              <a:extLst>
                <a:ext uri="{91240B29-F687-4F45-9708-019B960494DF}">
                  <a14:hiddenLine w="9525">
                    <a:solidFill>
                      <a:srgbClr val="000000"/>
                    </a:solidFill>
                    <a:round/>
                  </a14:hiddenLine>
                </a:ext>
              </a:extLst>
            </p:spPr>
            <p:txBody>
              <a:bodyPr/>
              <a:lstStyle/>
              <a:p>
                <a:pPr eaLnBrk="1" fontAlgn="auto" hangingPunct="1">
                  <a:spcBef>
                    <a:spcPct val="0"/>
                  </a:spcBef>
                  <a:spcAft>
                    <a:spcPct val="0"/>
                  </a:spcAft>
                  <a:defRPr/>
                </a:pPr>
                <a:endParaRPr altLang="en-US" lang="zh-CN">
                  <a:latin typeface="+mn-lt"/>
                  <a:ea typeface="+mn-ea"/>
                </a:endParaRPr>
              </a:p>
            </p:txBody>
          </p:sp>
          <p:sp>
            <p:nvSpPr>
              <p:cNvPr id="111" name="Rectangle 6"/>
              <p:cNvSpPr>
                <a:spLocks noChangeArrowheads="1"/>
              </p:cNvSpPr>
              <p:nvPr/>
            </p:nvSpPr>
            <p:spPr bwMode="auto">
              <a:xfrm>
                <a:off x="5595939" y="5345113"/>
                <a:ext cx="100013" cy="109538"/>
              </a:xfrm>
              <a:prstGeom prst="rect">
                <a:avLst/>
              </a:prstGeom>
              <a:grpFill/>
              <a:ln>
                <a:noFill/>
              </a:ln>
              <a:extLst>
                <a:ext uri="{91240B29-F687-4F45-9708-019B960494DF}">
                  <a14:hiddenLine w="9525">
                    <a:solidFill>
                      <a:srgbClr val="000000"/>
                    </a:solidFill>
                    <a:miter lim="800000"/>
                    <a:headEnd/>
                    <a:tailEnd/>
                  </a14:hiddenLine>
                </a:ext>
              </a:extLst>
            </p:spPr>
            <p:txBody>
              <a:bodyPr/>
              <a:lstStyle/>
              <a:p>
                <a:pPr eaLnBrk="1" fontAlgn="auto" hangingPunct="1">
                  <a:spcBef>
                    <a:spcPct val="0"/>
                  </a:spcBef>
                  <a:spcAft>
                    <a:spcPct val="0"/>
                  </a:spcAft>
                  <a:defRPr/>
                </a:pPr>
                <a:endParaRPr altLang="en-US" lang="zh-CN">
                  <a:latin typeface="+mn-lt"/>
                  <a:ea typeface="+mn-ea"/>
                </a:endParaRPr>
              </a:p>
            </p:txBody>
          </p:sp>
          <p:sp>
            <p:nvSpPr>
              <p:cNvPr id="112" name="Freeform 7"/>
              <p:cNvSpPr/>
              <p:nvPr/>
            </p:nvSpPr>
            <p:spPr bwMode="auto">
              <a:xfrm>
                <a:off x="5713414" y="5310188"/>
                <a:ext cx="98425" cy="144463"/>
              </a:xfrm>
              <a:custGeom>
                <a:gdLst>
                  <a:gd fmla="*/ 62 w 62" name="T0"/>
                  <a:gd fmla="*/ 0 h 91" name="T1"/>
                  <a:gd fmla="*/ 1 w 62" name="T2"/>
                  <a:gd fmla="*/ 0 h 91" name="T3"/>
                  <a:gd fmla="*/ 0 w 62" name="T4"/>
                  <a:gd fmla="*/ 91 h 91" name="T5"/>
                  <a:gd fmla="*/ 62 w 62" name="T6"/>
                  <a:gd fmla="*/ 91 h 91" name="T7"/>
                  <a:gd fmla="*/ 62 w 62" name="T8"/>
                  <a:gd fmla="*/ 0 h 91" name="T9"/>
                </a:gdLst>
                <a:cxnLst>
                  <a:cxn ang="0">
                    <a:pos x="T0" y="T1"/>
                  </a:cxn>
                  <a:cxn ang="0">
                    <a:pos x="T2" y="T3"/>
                  </a:cxn>
                  <a:cxn ang="0">
                    <a:pos x="T4" y="T5"/>
                  </a:cxn>
                  <a:cxn ang="0">
                    <a:pos x="T6" y="T7"/>
                  </a:cxn>
                  <a:cxn ang="0">
                    <a:pos x="T8" y="T9"/>
                  </a:cxn>
                </a:cxnLst>
                <a:rect b="b" l="0" r="r" t="0"/>
                <a:pathLst>
                  <a:path h="91" w="62">
                    <a:moveTo>
                      <a:pt x="62" y="0"/>
                    </a:moveTo>
                    <a:lnTo>
                      <a:pt x="1" y="0"/>
                    </a:lnTo>
                    <a:lnTo>
                      <a:pt x="0" y="91"/>
                    </a:lnTo>
                    <a:lnTo>
                      <a:pt x="62" y="91"/>
                    </a:lnTo>
                    <a:lnTo>
                      <a:pt x="62" y="0"/>
                    </a:lnTo>
                    <a:close/>
                  </a:path>
                </a:pathLst>
              </a:custGeom>
              <a:grpFill/>
              <a:ln>
                <a:noFill/>
              </a:ln>
              <a:extLst>
                <a:ext uri="{91240B29-F687-4F45-9708-019B960494DF}">
                  <a14:hiddenLine w="9525">
                    <a:solidFill>
                      <a:srgbClr val="000000"/>
                    </a:solidFill>
                    <a:round/>
                  </a14:hiddenLine>
                </a:ext>
              </a:extLst>
            </p:spPr>
            <p:txBody>
              <a:bodyPr/>
              <a:lstStyle/>
              <a:p>
                <a:pPr eaLnBrk="1" fontAlgn="auto" hangingPunct="1">
                  <a:spcBef>
                    <a:spcPct val="0"/>
                  </a:spcBef>
                  <a:spcAft>
                    <a:spcPct val="0"/>
                  </a:spcAft>
                  <a:defRPr/>
                </a:pPr>
                <a:endParaRPr altLang="en-US" lang="zh-CN">
                  <a:latin typeface="+mn-lt"/>
                  <a:ea typeface="+mn-ea"/>
                </a:endParaRPr>
              </a:p>
            </p:txBody>
          </p:sp>
          <p:sp>
            <p:nvSpPr>
              <p:cNvPr id="113" name="Rectangle 8"/>
              <p:cNvSpPr>
                <a:spLocks noChangeArrowheads="1"/>
              </p:cNvSpPr>
              <p:nvPr/>
            </p:nvSpPr>
            <p:spPr bwMode="auto">
              <a:xfrm>
                <a:off x="5830889" y="5260976"/>
                <a:ext cx="98425" cy="193675"/>
              </a:xfrm>
              <a:prstGeom prst="rect">
                <a:avLst/>
              </a:prstGeom>
              <a:grpFill/>
              <a:ln>
                <a:noFill/>
              </a:ln>
              <a:extLst>
                <a:ext uri="{91240B29-F687-4F45-9708-019B960494DF}">
                  <a14:hiddenLine w="9525">
                    <a:solidFill>
                      <a:srgbClr val="000000"/>
                    </a:solidFill>
                    <a:miter lim="800000"/>
                    <a:headEnd/>
                    <a:tailEnd/>
                  </a14:hiddenLine>
                </a:ext>
              </a:extLst>
            </p:spPr>
            <p:txBody>
              <a:bodyPr/>
              <a:lstStyle/>
              <a:p>
                <a:pPr eaLnBrk="1" fontAlgn="auto" hangingPunct="1">
                  <a:spcBef>
                    <a:spcPct val="0"/>
                  </a:spcBef>
                  <a:spcAft>
                    <a:spcPct val="0"/>
                  </a:spcAft>
                  <a:defRPr/>
                </a:pPr>
                <a:endParaRPr altLang="en-US" lang="zh-CN">
                  <a:latin typeface="+mn-lt"/>
                  <a:ea typeface="+mn-ea"/>
                </a:endParaRPr>
              </a:p>
            </p:txBody>
          </p:sp>
          <p:sp>
            <p:nvSpPr>
              <p:cNvPr id="114" name="Rectangle 9"/>
              <p:cNvSpPr>
                <a:spLocks noChangeArrowheads="1"/>
              </p:cNvSpPr>
              <p:nvPr/>
            </p:nvSpPr>
            <p:spPr bwMode="auto">
              <a:xfrm>
                <a:off x="5948364" y="5183188"/>
                <a:ext cx="98425" cy="271463"/>
              </a:xfrm>
              <a:prstGeom prst="rect">
                <a:avLst/>
              </a:prstGeom>
              <a:grpFill/>
              <a:ln>
                <a:noFill/>
              </a:ln>
              <a:extLst>
                <a:ext uri="{91240B29-F687-4F45-9708-019B960494DF}">
                  <a14:hiddenLine w="9525">
                    <a:solidFill>
                      <a:srgbClr val="000000"/>
                    </a:solidFill>
                    <a:miter lim="800000"/>
                    <a:headEnd/>
                    <a:tailEnd/>
                  </a14:hiddenLine>
                </a:ext>
              </a:extLst>
            </p:spPr>
            <p:txBody>
              <a:bodyPr/>
              <a:lstStyle/>
              <a:p>
                <a:pPr eaLnBrk="1" fontAlgn="auto" hangingPunct="1">
                  <a:spcBef>
                    <a:spcPct val="0"/>
                  </a:spcBef>
                  <a:spcAft>
                    <a:spcPct val="0"/>
                  </a:spcAft>
                  <a:defRPr/>
                </a:pPr>
                <a:endParaRPr altLang="en-US" lang="zh-CN">
                  <a:latin typeface="+mn-lt"/>
                  <a:ea typeface="+mn-ea"/>
                </a:endParaRPr>
              </a:p>
            </p:txBody>
          </p:sp>
          <p:sp>
            <p:nvSpPr>
              <p:cNvPr id="115" name="Freeform 10"/>
              <p:cNvSpPr/>
              <p:nvPr/>
            </p:nvSpPr>
            <p:spPr bwMode="auto">
              <a:xfrm>
                <a:off x="5595939" y="4999038"/>
                <a:ext cx="515938" cy="519113"/>
              </a:xfrm>
              <a:custGeom>
                <a:gdLst>
                  <a:gd fmla="*/ 343 w 358" name="T0"/>
                  <a:gd fmla="*/ 0 h 361" name="T1"/>
                  <a:gd fmla="*/ 343 w 358" name="T2"/>
                  <a:gd fmla="*/ 0 h 361" name="T3"/>
                  <a:gd fmla="*/ 343 w 358" name="T4"/>
                  <a:gd fmla="*/ 0 h 361" name="T5"/>
                  <a:gd fmla="*/ 334 w 358" name="T6"/>
                  <a:gd fmla="*/ 4 h 361" name="T7"/>
                  <a:gd fmla="*/ 329 w 358" name="T8"/>
                  <a:gd fmla="*/ 14 h 361" name="T9"/>
                  <a:gd fmla="*/ 339 w 358" name="T10"/>
                  <a:gd fmla="*/ 28 h 361" name="T11"/>
                  <a:gd fmla="*/ 339 w 358" name="T12"/>
                  <a:gd fmla="*/ 343 h 361" name="T13"/>
                  <a:gd fmla="*/ 29 w 358" name="T14"/>
                  <a:gd fmla="*/ 343 h 361" name="T15"/>
                  <a:gd fmla="*/ 15 w 358" name="T16"/>
                  <a:gd fmla="*/ 332 h 361" name="T17"/>
                  <a:gd fmla="*/ 0 w 358" name="T18"/>
                  <a:gd fmla="*/ 347 h 361" name="T19"/>
                  <a:gd fmla="*/ 0 w 358" name="T20"/>
                  <a:gd fmla="*/ 348 h 361" name="T21"/>
                  <a:gd fmla="*/ 15 w 358" name="T22"/>
                  <a:gd fmla="*/ 361 h 361" name="T23"/>
                  <a:gd fmla="*/ 29 w 358" name="T24"/>
                  <a:gd fmla="*/ 351 h 361" name="T25"/>
                  <a:gd fmla="*/ 347 w 358" name="T26"/>
                  <a:gd fmla="*/ 351 h 361" name="T27"/>
                  <a:gd fmla="*/ 347 w 358" name="T28"/>
                  <a:gd fmla="*/ 28 h 361" name="T29"/>
                  <a:gd fmla="*/ 358 w 358" name="T30"/>
                  <a:gd fmla="*/ 14 h 361" name="T31"/>
                  <a:gd fmla="*/ 343 w 358" name="T32"/>
                  <a:gd fmla="*/ 0 h 361"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361" w="358">
                    <a:moveTo>
                      <a:pt x="343" y="0"/>
                    </a:moveTo>
                    <a:cubicBezTo>
                      <a:pt x="343" y="0"/>
                      <a:pt x="343" y="0"/>
                      <a:pt x="343" y="0"/>
                    </a:cubicBezTo>
                    <a:cubicBezTo>
                      <a:pt x="343" y="0"/>
                      <a:pt x="343" y="0"/>
                      <a:pt x="343" y="0"/>
                    </a:cubicBezTo>
                    <a:cubicBezTo>
                      <a:pt x="339" y="0"/>
                      <a:pt x="336" y="1"/>
                      <a:pt x="334" y="4"/>
                    </a:cubicBezTo>
                    <a:cubicBezTo>
                      <a:pt x="331" y="6"/>
                      <a:pt x="329" y="10"/>
                      <a:pt x="329" y="14"/>
                    </a:cubicBezTo>
                    <a:cubicBezTo>
                      <a:pt x="329" y="21"/>
                      <a:pt x="333" y="26"/>
                      <a:pt x="339" y="28"/>
                    </a:cubicBezTo>
                    <a:cubicBezTo>
                      <a:pt x="339" y="343"/>
                      <a:pt x="339" y="343"/>
                      <a:pt x="339" y="343"/>
                    </a:cubicBezTo>
                    <a:cubicBezTo>
                      <a:pt x="29" y="343"/>
                      <a:pt x="29" y="343"/>
                      <a:pt x="29" y="343"/>
                    </a:cubicBezTo>
                    <a:cubicBezTo>
                      <a:pt x="27" y="337"/>
                      <a:pt x="21" y="332"/>
                      <a:pt x="15" y="332"/>
                    </a:cubicBezTo>
                    <a:cubicBezTo>
                      <a:pt x="7" y="332"/>
                      <a:pt x="0" y="339"/>
                      <a:pt x="0" y="347"/>
                    </a:cubicBezTo>
                    <a:cubicBezTo>
                      <a:pt x="0" y="347"/>
                      <a:pt x="0" y="348"/>
                      <a:pt x="0" y="348"/>
                    </a:cubicBezTo>
                    <a:cubicBezTo>
                      <a:pt x="1" y="355"/>
                      <a:pt x="7" y="361"/>
                      <a:pt x="15" y="361"/>
                    </a:cubicBezTo>
                    <a:cubicBezTo>
                      <a:pt x="21" y="361"/>
                      <a:pt x="27" y="357"/>
                      <a:pt x="29" y="351"/>
                    </a:cubicBezTo>
                    <a:cubicBezTo>
                      <a:pt x="347" y="351"/>
                      <a:pt x="347" y="351"/>
                      <a:pt x="347" y="351"/>
                    </a:cubicBezTo>
                    <a:cubicBezTo>
                      <a:pt x="347" y="28"/>
                      <a:pt x="347" y="28"/>
                      <a:pt x="347" y="28"/>
                    </a:cubicBezTo>
                    <a:cubicBezTo>
                      <a:pt x="353" y="27"/>
                      <a:pt x="358" y="21"/>
                      <a:pt x="358" y="14"/>
                    </a:cubicBezTo>
                    <a:cubicBezTo>
                      <a:pt x="358" y="6"/>
                      <a:pt x="351" y="0"/>
                      <a:pt x="343" y="0"/>
                    </a:cubicBezTo>
                    <a:close/>
                  </a:path>
                </a:pathLst>
              </a:custGeom>
              <a:grpFill/>
              <a:ln>
                <a:noFill/>
              </a:ln>
              <a:extLst>
                <a:ext uri="{91240B29-F687-4F45-9708-019B960494DF}">
                  <a14:hiddenLine w="9525">
                    <a:solidFill>
                      <a:srgbClr val="000000"/>
                    </a:solidFill>
                    <a:round/>
                  </a14:hiddenLine>
                </a:ext>
              </a:extLst>
            </p:spPr>
            <p:txBody>
              <a:bodyPr/>
              <a:lstStyle/>
              <a:p>
                <a:pPr eaLnBrk="1" fontAlgn="auto" hangingPunct="1">
                  <a:spcBef>
                    <a:spcPct val="0"/>
                  </a:spcBef>
                  <a:spcAft>
                    <a:spcPct val="0"/>
                  </a:spcAft>
                  <a:defRPr/>
                </a:pPr>
                <a:endParaRPr altLang="en-US" lang="zh-CN">
                  <a:latin typeface="+mn-lt"/>
                  <a:ea typeface="+mn-ea"/>
                </a:endParaRPr>
              </a:p>
            </p:txBody>
          </p:sp>
        </p:grpSp>
      </p:grpSp>
      <p:grpSp>
        <p:nvGrpSpPr>
          <p:cNvPr id="146" name="组合 145"/>
          <p:cNvGrpSpPr/>
          <p:nvPr/>
        </p:nvGrpSpPr>
        <p:grpSpPr>
          <a:xfrm>
            <a:off x="4481075" y="1796350"/>
            <a:ext cx="1636713" cy="1614488"/>
            <a:chOff x="4564200" y="1796350"/>
            <a:chExt cx="1636713" cy="1614488"/>
          </a:xfrm>
        </p:grpSpPr>
        <p:sp>
          <p:nvSpPr>
            <p:cNvPr id="101" name="Freeform 6"/>
            <p:cNvSpPr/>
            <p:nvPr/>
          </p:nvSpPr>
          <p:spPr bwMode="auto">
            <a:xfrm>
              <a:off x="4564200" y="1796350"/>
              <a:ext cx="1636713" cy="1614488"/>
            </a:xfrm>
            <a:custGeom>
              <a:gdLst>
                <a:gd fmla="*/ 87 w 87" name="T0"/>
                <a:gd fmla="*/ 86 h 86" name="T1"/>
                <a:gd fmla="*/ 23 w 87" name="T2"/>
                <a:gd fmla="*/ 86 h 86" name="T3"/>
                <a:gd fmla="*/ 0 w 87" name="T4"/>
                <a:gd fmla="*/ 63 h 86" name="T5"/>
                <a:gd fmla="*/ 0 w 87" name="T6"/>
                <a:gd fmla="*/ 0 h 86" name="T7"/>
                <a:gd fmla="*/ 64 w 87" name="T8"/>
                <a:gd fmla="*/ 0 h 86" name="T9"/>
                <a:gd fmla="*/ 87 w 87" name="T10"/>
                <a:gd fmla="*/ 22 h 86" name="T11"/>
                <a:gd fmla="*/ 87 w 87" name="T12"/>
                <a:gd fmla="*/ 86 h 86" name="T13"/>
              </a:gdLst>
              <a:cxnLst>
                <a:cxn ang="0">
                  <a:pos x="T0" y="T1"/>
                </a:cxn>
                <a:cxn ang="0">
                  <a:pos x="T2" y="T3"/>
                </a:cxn>
                <a:cxn ang="0">
                  <a:pos x="T4" y="T5"/>
                </a:cxn>
                <a:cxn ang="0">
                  <a:pos x="T6" y="T7"/>
                </a:cxn>
                <a:cxn ang="0">
                  <a:pos x="T8" y="T9"/>
                </a:cxn>
                <a:cxn ang="0">
                  <a:pos x="T10" y="T11"/>
                </a:cxn>
                <a:cxn ang="0">
                  <a:pos x="T12" y="T13"/>
                </a:cxn>
              </a:cxnLst>
              <a:rect b="b" l="0" r="r" t="0"/>
              <a:pathLst>
                <a:path h="86" w="87">
                  <a:moveTo>
                    <a:pt x="87" y="86"/>
                  </a:moveTo>
                  <a:cubicBezTo>
                    <a:pt x="23" y="86"/>
                    <a:pt x="23" y="86"/>
                    <a:pt x="23" y="86"/>
                  </a:cubicBezTo>
                  <a:cubicBezTo>
                    <a:pt x="10" y="86"/>
                    <a:pt x="0" y="76"/>
                    <a:pt x="0" y="63"/>
                  </a:cubicBezTo>
                  <a:cubicBezTo>
                    <a:pt x="0" y="0"/>
                    <a:pt x="0" y="0"/>
                    <a:pt x="0" y="0"/>
                  </a:cubicBezTo>
                  <a:cubicBezTo>
                    <a:pt x="64" y="0"/>
                    <a:pt x="64" y="0"/>
                    <a:pt x="64" y="0"/>
                  </a:cubicBezTo>
                  <a:cubicBezTo>
                    <a:pt x="77" y="0"/>
                    <a:pt x="87" y="10"/>
                    <a:pt x="87" y="22"/>
                  </a:cubicBezTo>
                  <a:lnTo>
                    <a:pt x="87" y="86"/>
                  </a:lnTo>
                  <a:close/>
                </a:path>
              </a:pathLst>
            </a:custGeom>
            <a:solidFill>
              <a:srgbClr val="C0000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grpSp>
          <p:nvGrpSpPr>
            <p:cNvPr id="116" name="组合 115"/>
            <p:cNvGrpSpPr/>
            <p:nvPr/>
          </p:nvGrpSpPr>
          <p:grpSpPr>
            <a:xfrm>
              <a:off x="4956661" y="2174225"/>
              <a:ext cx="710485" cy="483815"/>
              <a:chOff x="5842315" y="2065986"/>
              <a:chExt cx="592138" cy="403225"/>
            </a:xfrm>
            <a:solidFill>
              <a:schemeClr val="bg1"/>
            </a:solidFill>
          </p:grpSpPr>
          <p:sp>
            <p:nvSpPr>
              <p:cNvPr id="117" name="Oval 14"/>
              <p:cNvSpPr>
                <a:spLocks noChangeArrowheads="1"/>
              </p:cNvSpPr>
              <p:nvPr/>
            </p:nvSpPr>
            <p:spPr bwMode="auto">
              <a:xfrm>
                <a:off x="6050278" y="2065986"/>
                <a:ext cx="174625" cy="171450"/>
              </a:xfrm>
              <a:prstGeom prst="ellipse">
                <a:avLst/>
              </a:prstGeom>
              <a:grpFill/>
              <a:ln>
                <a:noFill/>
              </a:ln>
              <a:extLst>
                <a:ext uri="{91240B29-F687-4F45-9708-019B960494DF}">
                  <a14:hiddenLine w="9525">
                    <a:solidFill>
                      <a:srgbClr val="000000"/>
                    </a:solidFill>
                    <a:round/>
                  </a14:hiddenLine>
                </a:ext>
              </a:extLst>
            </p:spPr>
            <p:txBody>
              <a:bodyPr/>
              <a:lstStyle/>
              <a:p>
                <a:pPr eaLnBrk="1" fontAlgn="auto" hangingPunct="1">
                  <a:spcBef>
                    <a:spcPct val="0"/>
                  </a:spcBef>
                  <a:spcAft>
                    <a:spcPct val="0"/>
                  </a:spcAft>
                  <a:defRPr/>
                </a:pPr>
                <a:endParaRPr altLang="en-US" lang="zh-CN">
                  <a:latin typeface="+mn-lt"/>
                  <a:ea typeface="+mn-ea"/>
                </a:endParaRPr>
              </a:p>
            </p:txBody>
          </p:sp>
          <p:grpSp>
            <p:nvGrpSpPr>
              <p:cNvPr id="118" name="组合 117"/>
              <p:cNvGrpSpPr/>
              <p:nvPr/>
            </p:nvGrpSpPr>
            <p:grpSpPr>
              <a:xfrm>
                <a:off x="5842315" y="2112023"/>
                <a:ext cx="592138" cy="357188"/>
                <a:chOff x="5543551" y="2033588"/>
                <a:chExt cx="592138" cy="357188"/>
              </a:xfrm>
              <a:grpFill/>
            </p:grpSpPr>
            <p:sp>
              <p:nvSpPr>
                <p:cNvPr id="119" name="Freeform 15"/>
                <p:cNvSpPr/>
                <p:nvPr/>
              </p:nvSpPr>
              <p:spPr bwMode="auto">
                <a:xfrm>
                  <a:off x="5681664" y="2170113"/>
                  <a:ext cx="315913" cy="220663"/>
                </a:xfrm>
                <a:custGeom>
                  <a:gdLst>
                    <a:gd fmla="*/ 219 w 219" name="T0"/>
                    <a:gd fmla="*/ 93 h 154" name="T1"/>
                    <a:gd fmla="*/ 156 w 219" name="T2"/>
                    <a:gd fmla="*/ 0 h 154" name="T3"/>
                    <a:gd fmla="*/ 110 w 219" name="T4"/>
                    <a:gd fmla="*/ 125 h 154" name="T5"/>
                    <a:gd fmla="*/ 64 w 219" name="T6"/>
                    <a:gd fmla="*/ 0 h 154" name="T7"/>
                    <a:gd fmla="*/ 0 w 219" name="T8"/>
                    <a:gd fmla="*/ 93 h 154" name="T9"/>
                    <a:gd fmla="*/ 0 w 219" name="T10"/>
                    <a:gd fmla="*/ 96 h 154" name="T11"/>
                    <a:gd fmla="*/ 0 w 219" name="T12"/>
                    <a:gd fmla="*/ 97 h 154" name="T13"/>
                    <a:gd fmla="*/ 110 w 219" name="T14"/>
                    <a:gd fmla="*/ 154 h 154" name="T15"/>
                    <a:gd fmla="*/ 219 w 219" name="T16"/>
                    <a:gd fmla="*/ 97 h 154" name="T17"/>
                    <a:gd fmla="*/ 219 w 219" name="T18"/>
                    <a:gd fmla="*/ 96 h 154" name="T19"/>
                    <a:gd fmla="*/ 219 w 219" name="T20"/>
                    <a:gd fmla="*/ 93 h 154"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54" w="219">
                      <a:moveTo>
                        <a:pt x="219" y="93"/>
                      </a:moveTo>
                      <a:cubicBezTo>
                        <a:pt x="217" y="52"/>
                        <a:pt x="191" y="16"/>
                        <a:pt x="156" y="0"/>
                      </a:cubicBezTo>
                      <a:cubicBezTo>
                        <a:pt x="110" y="125"/>
                        <a:pt x="110" y="125"/>
                        <a:pt x="110" y="125"/>
                      </a:cubicBezTo>
                      <a:cubicBezTo>
                        <a:pt x="64" y="0"/>
                        <a:pt x="64" y="0"/>
                        <a:pt x="64" y="0"/>
                      </a:cubicBezTo>
                      <a:cubicBezTo>
                        <a:pt x="28" y="16"/>
                        <a:pt x="2" y="52"/>
                        <a:pt x="0" y="93"/>
                      </a:cubicBezTo>
                      <a:cubicBezTo>
                        <a:pt x="0" y="94"/>
                        <a:pt x="0" y="95"/>
                        <a:pt x="0" y="96"/>
                      </a:cubicBezTo>
                      <a:cubicBezTo>
                        <a:pt x="0" y="96"/>
                        <a:pt x="0" y="97"/>
                        <a:pt x="0" y="97"/>
                      </a:cubicBezTo>
                      <a:cubicBezTo>
                        <a:pt x="1" y="122"/>
                        <a:pt x="50" y="154"/>
                        <a:pt x="110" y="154"/>
                      </a:cubicBezTo>
                      <a:cubicBezTo>
                        <a:pt x="169" y="154"/>
                        <a:pt x="218" y="122"/>
                        <a:pt x="219" y="97"/>
                      </a:cubicBezTo>
                      <a:cubicBezTo>
                        <a:pt x="219" y="97"/>
                        <a:pt x="219" y="96"/>
                        <a:pt x="219" y="96"/>
                      </a:cubicBezTo>
                      <a:cubicBezTo>
                        <a:pt x="219" y="95"/>
                        <a:pt x="219" y="94"/>
                        <a:pt x="219" y="93"/>
                      </a:cubicBezTo>
                      <a:close/>
                    </a:path>
                  </a:pathLst>
                </a:custGeom>
                <a:grpFill/>
                <a:ln>
                  <a:noFill/>
                </a:ln>
                <a:extLst>
                  <a:ext uri="{91240B29-F687-4F45-9708-019B960494DF}">
                    <a14:hiddenLine w="9525">
                      <a:solidFill>
                        <a:srgbClr val="000000"/>
                      </a:solidFill>
                      <a:round/>
                    </a14:hiddenLine>
                  </a:ext>
                </a:extLst>
              </p:spPr>
              <p:txBody>
                <a:bodyPr/>
                <a:lstStyle/>
                <a:p>
                  <a:pPr eaLnBrk="1" fontAlgn="auto" hangingPunct="1">
                    <a:spcBef>
                      <a:spcPct val="0"/>
                    </a:spcBef>
                    <a:spcAft>
                      <a:spcPct val="0"/>
                    </a:spcAft>
                    <a:defRPr/>
                  </a:pPr>
                  <a:endParaRPr altLang="en-US" lang="zh-CN">
                    <a:latin typeface="+mn-lt"/>
                    <a:ea typeface="+mn-ea"/>
                  </a:endParaRPr>
                </a:p>
              </p:txBody>
            </p:sp>
            <p:sp>
              <p:nvSpPr>
                <p:cNvPr id="120" name="Freeform 16"/>
                <p:cNvSpPr/>
                <p:nvPr/>
              </p:nvSpPr>
              <p:spPr bwMode="auto">
                <a:xfrm>
                  <a:off x="5824539" y="2165351"/>
                  <a:ext cx="31750" cy="31750"/>
                </a:xfrm>
                <a:custGeom>
                  <a:gdLst>
                    <a:gd fmla="*/ 10 w 20" name="T0"/>
                    <a:gd fmla="*/ 0 h 20" name="T1"/>
                    <a:gd fmla="*/ 20 w 20" name="T2"/>
                    <a:gd fmla="*/ 10 h 20" name="T3"/>
                    <a:gd fmla="*/ 10 w 20" name="T4"/>
                    <a:gd fmla="*/ 20 h 20" name="T5"/>
                    <a:gd fmla="*/ 0 w 20" name="T6"/>
                    <a:gd fmla="*/ 10 h 20" name="T7"/>
                    <a:gd fmla="*/ 10 w 20" name="T8"/>
                    <a:gd fmla="*/ 0 h 20" name="T9"/>
                  </a:gdLst>
                  <a:cxnLst>
                    <a:cxn ang="0">
                      <a:pos x="T0" y="T1"/>
                    </a:cxn>
                    <a:cxn ang="0">
                      <a:pos x="T2" y="T3"/>
                    </a:cxn>
                    <a:cxn ang="0">
                      <a:pos x="T4" y="T5"/>
                    </a:cxn>
                    <a:cxn ang="0">
                      <a:pos x="T6" y="T7"/>
                    </a:cxn>
                    <a:cxn ang="0">
                      <a:pos x="T8" y="T9"/>
                    </a:cxn>
                  </a:cxnLst>
                  <a:rect b="b" l="0" r="r" t="0"/>
                  <a:pathLst>
                    <a:path h="20" w="20">
                      <a:moveTo>
                        <a:pt x="10" y="0"/>
                      </a:moveTo>
                      <a:lnTo>
                        <a:pt x="20" y="10"/>
                      </a:lnTo>
                      <a:lnTo>
                        <a:pt x="10" y="20"/>
                      </a:lnTo>
                      <a:lnTo>
                        <a:pt x="0" y="10"/>
                      </a:lnTo>
                      <a:lnTo>
                        <a:pt x="10" y="0"/>
                      </a:lnTo>
                      <a:close/>
                    </a:path>
                  </a:pathLst>
                </a:custGeom>
                <a:grpFill/>
                <a:ln>
                  <a:noFill/>
                </a:ln>
                <a:extLst>
                  <a:ext uri="{91240B29-F687-4F45-9708-019B960494DF}">
                    <a14:hiddenLine w="9525">
                      <a:solidFill>
                        <a:srgbClr val="000000"/>
                      </a:solidFill>
                      <a:round/>
                    </a14:hiddenLine>
                  </a:ext>
                </a:extLst>
              </p:spPr>
              <p:txBody>
                <a:bodyPr/>
                <a:lstStyle/>
                <a:p>
                  <a:pPr eaLnBrk="1" fontAlgn="auto" hangingPunct="1">
                    <a:spcBef>
                      <a:spcPct val="0"/>
                    </a:spcBef>
                    <a:spcAft>
                      <a:spcPct val="0"/>
                    </a:spcAft>
                    <a:defRPr/>
                  </a:pPr>
                  <a:endParaRPr altLang="en-US" lang="zh-CN">
                    <a:latin typeface="+mn-lt"/>
                    <a:ea typeface="+mn-ea"/>
                  </a:endParaRPr>
                </a:p>
              </p:txBody>
            </p:sp>
            <p:sp>
              <p:nvSpPr>
                <p:cNvPr id="121" name="Freeform 17"/>
                <p:cNvSpPr/>
                <p:nvPr/>
              </p:nvSpPr>
              <p:spPr bwMode="auto">
                <a:xfrm>
                  <a:off x="5816601" y="2197101"/>
                  <a:ext cx="46038" cy="117475"/>
                </a:xfrm>
                <a:custGeom>
                  <a:gdLst>
                    <a:gd fmla="*/ 21 w 29" name="T0"/>
                    <a:gd fmla="*/ 6 h 74" name="T1"/>
                    <a:gd fmla="*/ 15 w 29" name="T2"/>
                    <a:gd fmla="*/ 0 h 74" name="T3"/>
                    <a:gd fmla="*/ 7 w 29" name="T4"/>
                    <a:gd fmla="*/ 6 h 74" name="T5"/>
                    <a:gd fmla="*/ 0 w 29" name="T6"/>
                    <a:gd fmla="*/ 37 h 74" name="T7"/>
                    <a:gd fmla="*/ 15 w 29" name="T8"/>
                    <a:gd fmla="*/ 74 h 74" name="T9"/>
                    <a:gd fmla="*/ 29 w 29" name="T10"/>
                    <a:gd fmla="*/ 37 h 74" name="T11"/>
                    <a:gd fmla="*/ 21 w 29" name="T12"/>
                    <a:gd fmla="*/ 6 h 74" name="T13"/>
                  </a:gdLst>
                  <a:cxnLst>
                    <a:cxn ang="0">
                      <a:pos x="T0" y="T1"/>
                    </a:cxn>
                    <a:cxn ang="0">
                      <a:pos x="T2" y="T3"/>
                    </a:cxn>
                    <a:cxn ang="0">
                      <a:pos x="T4" y="T5"/>
                    </a:cxn>
                    <a:cxn ang="0">
                      <a:pos x="T6" y="T7"/>
                    </a:cxn>
                    <a:cxn ang="0">
                      <a:pos x="T8" y="T9"/>
                    </a:cxn>
                    <a:cxn ang="0">
                      <a:pos x="T10" y="T11"/>
                    </a:cxn>
                    <a:cxn ang="0">
                      <a:pos x="T12" y="T13"/>
                    </a:cxn>
                  </a:cxnLst>
                  <a:rect b="b" l="0" r="r" t="0"/>
                  <a:pathLst>
                    <a:path h="74" w="28">
                      <a:moveTo>
                        <a:pt x="21" y="6"/>
                      </a:moveTo>
                      <a:lnTo>
                        <a:pt x="15" y="0"/>
                      </a:lnTo>
                      <a:lnTo>
                        <a:pt x="7" y="6"/>
                      </a:lnTo>
                      <a:lnTo>
                        <a:pt x="0" y="37"/>
                      </a:lnTo>
                      <a:lnTo>
                        <a:pt x="15" y="74"/>
                      </a:lnTo>
                      <a:lnTo>
                        <a:pt x="29" y="37"/>
                      </a:lnTo>
                      <a:lnTo>
                        <a:pt x="21" y="6"/>
                      </a:lnTo>
                      <a:close/>
                    </a:path>
                  </a:pathLst>
                </a:custGeom>
                <a:grpFill/>
                <a:ln>
                  <a:noFill/>
                </a:ln>
                <a:extLst>
                  <a:ext uri="{91240B29-F687-4F45-9708-019B960494DF}">
                    <a14:hiddenLine w="9525">
                      <a:solidFill>
                        <a:srgbClr val="000000"/>
                      </a:solidFill>
                      <a:round/>
                    </a14:hiddenLine>
                  </a:ext>
                </a:extLst>
              </p:spPr>
              <p:txBody>
                <a:bodyPr/>
                <a:lstStyle/>
                <a:p>
                  <a:pPr eaLnBrk="1" fontAlgn="auto" hangingPunct="1">
                    <a:spcBef>
                      <a:spcPct val="0"/>
                    </a:spcBef>
                    <a:spcAft>
                      <a:spcPct val="0"/>
                    </a:spcAft>
                    <a:defRPr/>
                  </a:pPr>
                  <a:endParaRPr altLang="en-US" lang="zh-CN">
                    <a:latin typeface="+mn-lt"/>
                    <a:ea typeface="+mn-ea"/>
                  </a:endParaRPr>
                </a:p>
              </p:txBody>
            </p:sp>
            <p:sp>
              <p:nvSpPr>
                <p:cNvPr id="122" name="Freeform 18"/>
                <p:cNvSpPr/>
                <p:nvPr/>
              </p:nvSpPr>
              <p:spPr bwMode="auto">
                <a:xfrm>
                  <a:off x="5956301" y="2033588"/>
                  <a:ext cx="127000" cy="125413"/>
                </a:xfrm>
                <a:custGeom>
                  <a:gdLst>
                    <a:gd fmla="*/ 88 w 88" name="T0"/>
                    <a:gd fmla="*/ 44 h 87" name="T1"/>
                    <a:gd fmla="*/ 44 w 88" name="T2"/>
                    <a:gd fmla="*/ 0 h 87" name="T3"/>
                    <a:gd fmla="*/ 0 w 88" name="T4"/>
                    <a:gd fmla="*/ 44 h 87" name="T5"/>
                    <a:gd fmla="*/ 44 w 88" name="T6"/>
                    <a:gd fmla="*/ 87 h 87" name="T7"/>
                    <a:gd fmla="*/ 88 w 88" name="T8"/>
                    <a:gd fmla="*/ 44 h 87" name="T9"/>
                  </a:gdLst>
                  <a:cxnLst>
                    <a:cxn ang="0">
                      <a:pos x="T0" y="T1"/>
                    </a:cxn>
                    <a:cxn ang="0">
                      <a:pos x="T2" y="T3"/>
                    </a:cxn>
                    <a:cxn ang="0">
                      <a:pos x="T4" y="T5"/>
                    </a:cxn>
                    <a:cxn ang="0">
                      <a:pos x="T6" y="T7"/>
                    </a:cxn>
                    <a:cxn ang="0">
                      <a:pos x="T8" y="T9"/>
                    </a:cxn>
                  </a:cxnLst>
                  <a:rect b="b" l="0" r="r" t="0"/>
                  <a:pathLst>
                    <a:path h="87" w="88">
                      <a:moveTo>
                        <a:pt x="88" y="44"/>
                      </a:moveTo>
                      <a:cubicBezTo>
                        <a:pt x="88" y="19"/>
                        <a:pt x="68" y="0"/>
                        <a:pt x="44" y="0"/>
                      </a:cubicBezTo>
                      <a:cubicBezTo>
                        <a:pt x="20" y="0"/>
                        <a:pt x="1" y="19"/>
                        <a:pt x="0" y="44"/>
                      </a:cubicBezTo>
                      <a:cubicBezTo>
                        <a:pt x="0" y="68"/>
                        <a:pt x="20" y="87"/>
                        <a:pt x="44" y="87"/>
                      </a:cubicBezTo>
                      <a:cubicBezTo>
                        <a:pt x="68" y="87"/>
                        <a:pt x="88" y="68"/>
                        <a:pt x="88" y="44"/>
                      </a:cubicBezTo>
                      <a:close/>
                    </a:path>
                  </a:pathLst>
                </a:custGeom>
                <a:grpFill/>
                <a:ln>
                  <a:noFill/>
                </a:ln>
                <a:extLst>
                  <a:ext uri="{91240B29-F687-4F45-9708-019B960494DF}">
                    <a14:hiddenLine w="9525">
                      <a:solidFill>
                        <a:srgbClr val="000000"/>
                      </a:solidFill>
                      <a:round/>
                    </a14:hiddenLine>
                  </a:ext>
                </a:extLst>
              </p:spPr>
              <p:txBody>
                <a:bodyPr/>
                <a:lstStyle/>
                <a:p>
                  <a:pPr eaLnBrk="1" fontAlgn="auto" hangingPunct="1">
                    <a:spcBef>
                      <a:spcPct val="0"/>
                    </a:spcBef>
                    <a:spcAft>
                      <a:spcPct val="0"/>
                    </a:spcAft>
                    <a:defRPr/>
                  </a:pPr>
                  <a:endParaRPr altLang="en-US" lang="zh-CN">
                    <a:latin typeface="+mn-lt"/>
                    <a:ea typeface="+mn-ea"/>
                  </a:endParaRPr>
                </a:p>
              </p:txBody>
            </p:sp>
            <p:sp>
              <p:nvSpPr>
                <p:cNvPr id="123" name="Freeform 19"/>
                <p:cNvSpPr/>
                <p:nvPr/>
              </p:nvSpPr>
              <p:spPr bwMode="auto">
                <a:xfrm>
                  <a:off x="6008689" y="2162176"/>
                  <a:ext cx="23813" cy="23813"/>
                </a:xfrm>
                <a:custGeom>
                  <a:gdLst>
                    <a:gd fmla="*/ 7 w 15" name="T0"/>
                    <a:gd fmla="*/ 0 h 15" name="T1"/>
                    <a:gd fmla="*/ 15 w 15" name="T2"/>
                    <a:gd fmla="*/ 7 h 15" name="T3"/>
                    <a:gd fmla="*/ 7 w 15" name="T4"/>
                    <a:gd fmla="*/ 15 h 15" name="T5"/>
                    <a:gd fmla="*/ 0 w 15" name="T6"/>
                    <a:gd fmla="*/ 7 h 15" name="T7"/>
                    <a:gd fmla="*/ 7 w 15" name="T8"/>
                    <a:gd fmla="*/ 0 h 15" name="T9"/>
                  </a:gdLst>
                  <a:cxnLst>
                    <a:cxn ang="0">
                      <a:pos x="T0" y="T1"/>
                    </a:cxn>
                    <a:cxn ang="0">
                      <a:pos x="T2" y="T3"/>
                    </a:cxn>
                    <a:cxn ang="0">
                      <a:pos x="T4" y="T5"/>
                    </a:cxn>
                    <a:cxn ang="0">
                      <a:pos x="T6" y="T7"/>
                    </a:cxn>
                    <a:cxn ang="0">
                      <a:pos x="T8" y="T9"/>
                    </a:cxn>
                  </a:cxnLst>
                  <a:rect b="b" l="0" r="r" t="0"/>
                  <a:pathLst>
                    <a:path h="15" w="15">
                      <a:moveTo>
                        <a:pt x="7" y="0"/>
                      </a:moveTo>
                      <a:lnTo>
                        <a:pt x="15" y="7"/>
                      </a:lnTo>
                      <a:lnTo>
                        <a:pt x="7" y="15"/>
                      </a:lnTo>
                      <a:lnTo>
                        <a:pt x="0" y="7"/>
                      </a:lnTo>
                      <a:lnTo>
                        <a:pt x="7" y="0"/>
                      </a:lnTo>
                      <a:close/>
                    </a:path>
                  </a:pathLst>
                </a:custGeom>
                <a:grpFill/>
                <a:ln>
                  <a:noFill/>
                </a:ln>
                <a:extLst>
                  <a:ext uri="{91240B29-F687-4F45-9708-019B960494DF}">
                    <a14:hiddenLine w="9525">
                      <a:solidFill>
                        <a:srgbClr val="000000"/>
                      </a:solidFill>
                      <a:round/>
                    </a14:hiddenLine>
                  </a:ext>
                </a:extLst>
              </p:spPr>
              <p:txBody>
                <a:bodyPr/>
                <a:lstStyle/>
                <a:p>
                  <a:pPr eaLnBrk="1" fontAlgn="auto" hangingPunct="1">
                    <a:spcBef>
                      <a:spcPct val="0"/>
                    </a:spcBef>
                    <a:spcAft>
                      <a:spcPct val="0"/>
                    </a:spcAft>
                    <a:defRPr/>
                  </a:pPr>
                  <a:endParaRPr altLang="en-US" lang="zh-CN">
                    <a:latin typeface="+mn-lt"/>
                    <a:ea typeface="+mn-ea"/>
                  </a:endParaRPr>
                </a:p>
              </p:txBody>
            </p:sp>
            <p:sp>
              <p:nvSpPr>
                <p:cNvPr id="124" name="Freeform 20"/>
                <p:cNvSpPr/>
                <p:nvPr/>
              </p:nvSpPr>
              <p:spPr bwMode="auto">
                <a:xfrm>
                  <a:off x="6003926" y="2185988"/>
                  <a:ext cx="33338" cy="85725"/>
                </a:xfrm>
                <a:custGeom>
                  <a:gdLst>
                    <a:gd fmla="*/ 16 w 21" name="T0"/>
                    <a:gd fmla="*/ 4 h 54" name="T1"/>
                    <a:gd fmla="*/ 10 w 21" name="T2"/>
                    <a:gd fmla="*/ 0 h 54" name="T3"/>
                    <a:gd fmla="*/ 6 w 21" name="T4"/>
                    <a:gd fmla="*/ 4 h 54" name="T5"/>
                    <a:gd fmla="*/ 0 w 21" name="T6"/>
                    <a:gd fmla="*/ 27 h 54" name="T7"/>
                    <a:gd fmla="*/ 10 w 21" name="T8"/>
                    <a:gd fmla="*/ 54 h 54" name="T9"/>
                    <a:gd fmla="*/ 21 w 21" name="T10"/>
                    <a:gd fmla="*/ 27 h 54" name="T11"/>
                    <a:gd fmla="*/ 16 w 21" name="T12"/>
                    <a:gd fmla="*/ 4 h 54" name="T13"/>
                  </a:gdLst>
                  <a:cxnLst>
                    <a:cxn ang="0">
                      <a:pos x="T0" y="T1"/>
                    </a:cxn>
                    <a:cxn ang="0">
                      <a:pos x="T2" y="T3"/>
                    </a:cxn>
                    <a:cxn ang="0">
                      <a:pos x="T4" y="T5"/>
                    </a:cxn>
                    <a:cxn ang="0">
                      <a:pos x="T6" y="T7"/>
                    </a:cxn>
                    <a:cxn ang="0">
                      <a:pos x="T8" y="T9"/>
                    </a:cxn>
                    <a:cxn ang="0">
                      <a:pos x="T10" y="T11"/>
                    </a:cxn>
                    <a:cxn ang="0">
                      <a:pos x="T12" y="T13"/>
                    </a:cxn>
                  </a:cxnLst>
                  <a:rect b="b" l="0" r="r" t="0"/>
                  <a:pathLst>
                    <a:path h="54" w="21">
                      <a:moveTo>
                        <a:pt x="16" y="4"/>
                      </a:moveTo>
                      <a:lnTo>
                        <a:pt x="10" y="0"/>
                      </a:lnTo>
                      <a:lnTo>
                        <a:pt x="6" y="4"/>
                      </a:lnTo>
                      <a:lnTo>
                        <a:pt x="0" y="27"/>
                      </a:lnTo>
                      <a:lnTo>
                        <a:pt x="10" y="54"/>
                      </a:lnTo>
                      <a:lnTo>
                        <a:pt x="21" y="27"/>
                      </a:lnTo>
                      <a:lnTo>
                        <a:pt x="16" y="4"/>
                      </a:lnTo>
                      <a:close/>
                    </a:path>
                  </a:pathLst>
                </a:custGeom>
                <a:grpFill/>
                <a:ln>
                  <a:noFill/>
                </a:ln>
                <a:extLst>
                  <a:ext uri="{91240B29-F687-4F45-9708-019B960494DF}">
                    <a14:hiddenLine w="9525">
                      <a:solidFill>
                        <a:srgbClr val="000000"/>
                      </a:solidFill>
                      <a:round/>
                    </a14:hiddenLine>
                  </a:ext>
                </a:extLst>
              </p:spPr>
              <p:txBody>
                <a:bodyPr/>
                <a:lstStyle/>
                <a:p>
                  <a:pPr eaLnBrk="1" fontAlgn="auto" hangingPunct="1">
                    <a:spcBef>
                      <a:spcPct val="0"/>
                    </a:spcBef>
                    <a:spcAft>
                      <a:spcPct val="0"/>
                    </a:spcAft>
                    <a:defRPr/>
                  </a:pPr>
                  <a:endParaRPr altLang="en-US" lang="zh-CN">
                    <a:latin typeface="+mn-lt"/>
                    <a:ea typeface="+mn-ea"/>
                  </a:endParaRPr>
                </a:p>
              </p:txBody>
            </p:sp>
            <p:sp>
              <p:nvSpPr>
                <p:cNvPr id="125" name="Oval 21"/>
                <p:cNvSpPr>
                  <a:spLocks noChangeArrowheads="1"/>
                </p:cNvSpPr>
                <p:nvPr/>
              </p:nvSpPr>
              <p:spPr bwMode="auto">
                <a:xfrm>
                  <a:off x="5594351" y="2033588"/>
                  <a:ext cx="127000" cy="125413"/>
                </a:xfrm>
                <a:prstGeom prst="ellipse">
                  <a:avLst/>
                </a:prstGeom>
                <a:grpFill/>
                <a:ln>
                  <a:noFill/>
                </a:ln>
                <a:extLst>
                  <a:ext uri="{91240B29-F687-4F45-9708-019B960494DF}">
                    <a14:hiddenLine w="9525">
                      <a:solidFill>
                        <a:srgbClr val="000000"/>
                      </a:solidFill>
                      <a:round/>
                    </a14:hiddenLine>
                  </a:ext>
                </a:extLst>
              </p:spPr>
              <p:txBody>
                <a:bodyPr/>
                <a:lstStyle/>
                <a:p>
                  <a:pPr eaLnBrk="1" fontAlgn="auto" hangingPunct="1">
                    <a:spcBef>
                      <a:spcPct val="0"/>
                    </a:spcBef>
                    <a:spcAft>
                      <a:spcPct val="0"/>
                    </a:spcAft>
                    <a:defRPr/>
                  </a:pPr>
                  <a:endParaRPr altLang="en-US" lang="zh-CN">
                    <a:latin typeface="+mn-lt"/>
                    <a:ea typeface="+mn-ea"/>
                  </a:endParaRPr>
                </a:p>
              </p:txBody>
            </p:sp>
            <p:sp>
              <p:nvSpPr>
                <p:cNvPr id="126" name="Freeform 22"/>
                <p:cNvSpPr/>
                <p:nvPr/>
              </p:nvSpPr>
              <p:spPr bwMode="auto">
                <a:xfrm>
                  <a:off x="5543551" y="2165351"/>
                  <a:ext cx="190500" cy="161925"/>
                </a:xfrm>
                <a:custGeom>
                  <a:gdLst>
                    <a:gd fmla="*/ 91 w 133" name="T0"/>
                    <a:gd fmla="*/ 100 h 112" name="T1"/>
                    <a:gd fmla="*/ 91 w 133" name="T2"/>
                    <a:gd fmla="*/ 100 h 112" name="T3"/>
                    <a:gd fmla="*/ 91 w 133" name="T4"/>
                    <a:gd fmla="*/ 99 h 112" name="T5"/>
                    <a:gd fmla="*/ 91 w 133" name="T6"/>
                    <a:gd fmla="*/ 96 h 112" name="T7"/>
                    <a:gd fmla="*/ 133 w 133" name="T8"/>
                    <a:gd fmla="*/ 13 h 112" name="T9"/>
                    <a:gd fmla="*/ 114 w 133" name="T10"/>
                    <a:gd fmla="*/ 0 h 112" name="T11"/>
                    <a:gd fmla="*/ 80 w 133" name="T12"/>
                    <a:gd fmla="*/ 92 h 112" name="T13"/>
                    <a:gd fmla="*/ 47 w 133" name="T14"/>
                    <a:gd fmla="*/ 0 h 112" name="T15"/>
                    <a:gd fmla="*/ 0 w 133" name="T16"/>
                    <a:gd fmla="*/ 68 h 112" name="T17"/>
                    <a:gd fmla="*/ 0 w 133" name="T18"/>
                    <a:gd fmla="*/ 70 h 112" name="T19"/>
                    <a:gd fmla="*/ 0 w 133" name="T20"/>
                    <a:gd fmla="*/ 71 h 112" name="T21"/>
                    <a:gd fmla="*/ 80 w 133" name="T22"/>
                    <a:gd fmla="*/ 112 h 112" name="T23"/>
                    <a:gd fmla="*/ 94 w 133" name="T24"/>
                    <a:gd fmla="*/ 112 h 112" name="T25"/>
                    <a:gd fmla="*/ 91 w 133" name="T26"/>
                    <a:gd fmla="*/ 100 h 112"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12" w="133">
                      <a:moveTo>
                        <a:pt x="91" y="100"/>
                      </a:moveTo>
                      <a:cubicBezTo>
                        <a:pt x="91" y="100"/>
                        <a:pt x="91" y="100"/>
                        <a:pt x="91" y="100"/>
                      </a:cubicBezTo>
                      <a:cubicBezTo>
                        <a:pt x="91" y="100"/>
                        <a:pt x="91" y="100"/>
                        <a:pt x="91" y="99"/>
                      </a:cubicBezTo>
                      <a:cubicBezTo>
                        <a:pt x="91" y="98"/>
                        <a:pt x="91" y="97"/>
                        <a:pt x="91" y="96"/>
                      </a:cubicBezTo>
                      <a:cubicBezTo>
                        <a:pt x="93" y="63"/>
                        <a:pt x="108" y="33"/>
                        <a:pt x="133" y="13"/>
                      </a:cubicBezTo>
                      <a:cubicBezTo>
                        <a:pt x="127" y="8"/>
                        <a:pt x="121" y="4"/>
                        <a:pt x="114" y="0"/>
                      </a:cubicBezTo>
                      <a:cubicBezTo>
                        <a:pt x="80" y="92"/>
                        <a:pt x="80" y="92"/>
                        <a:pt x="80" y="92"/>
                      </a:cubicBezTo>
                      <a:cubicBezTo>
                        <a:pt x="47" y="0"/>
                        <a:pt x="47" y="0"/>
                        <a:pt x="47" y="0"/>
                      </a:cubicBezTo>
                      <a:cubicBezTo>
                        <a:pt x="21" y="12"/>
                        <a:pt x="2" y="38"/>
                        <a:pt x="0" y="68"/>
                      </a:cubicBezTo>
                      <a:cubicBezTo>
                        <a:pt x="0" y="69"/>
                        <a:pt x="0" y="70"/>
                        <a:pt x="0" y="70"/>
                      </a:cubicBezTo>
                      <a:cubicBezTo>
                        <a:pt x="0" y="71"/>
                        <a:pt x="0" y="71"/>
                        <a:pt x="0" y="71"/>
                      </a:cubicBezTo>
                      <a:cubicBezTo>
                        <a:pt x="1" y="90"/>
                        <a:pt x="37" y="112"/>
                        <a:pt x="80" y="112"/>
                      </a:cubicBezTo>
                      <a:cubicBezTo>
                        <a:pt x="85" y="112"/>
                        <a:pt x="89" y="112"/>
                        <a:pt x="94" y="112"/>
                      </a:cubicBezTo>
                      <a:cubicBezTo>
                        <a:pt x="92" y="108"/>
                        <a:pt x="91" y="104"/>
                        <a:pt x="91" y="100"/>
                      </a:cubicBezTo>
                      <a:close/>
                    </a:path>
                  </a:pathLst>
                </a:custGeom>
                <a:grpFill/>
                <a:ln>
                  <a:noFill/>
                </a:ln>
                <a:extLst>
                  <a:ext uri="{91240B29-F687-4F45-9708-019B960494DF}">
                    <a14:hiddenLine w="9525">
                      <a:solidFill>
                        <a:srgbClr val="000000"/>
                      </a:solidFill>
                      <a:round/>
                    </a14:hiddenLine>
                  </a:ext>
                </a:extLst>
              </p:spPr>
              <p:txBody>
                <a:bodyPr/>
                <a:lstStyle/>
                <a:p>
                  <a:pPr eaLnBrk="1" fontAlgn="auto" hangingPunct="1">
                    <a:spcBef>
                      <a:spcPct val="0"/>
                    </a:spcBef>
                    <a:spcAft>
                      <a:spcPct val="0"/>
                    </a:spcAft>
                    <a:defRPr/>
                  </a:pPr>
                  <a:endParaRPr altLang="en-US" lang="zh-CN">
                    <a:latin typeface="+mn-lt"/>
                    <a:ea typeface="+mn-ea"/>
                  </a:endParaRPr>
                </a:p>
              </p:txBody>
            </p:sp>
            <p:sp>
              <p:nvSpPr>
                <p:cNvPr id="127" name="Freeform 23"/>
                <p:cNvSpPr/>
                <p:nvPr/>
              </p:nvSpPr>
              <p:spPr bwMode="auto">
                <a:xfrm>
                  <a:off x="5646739" y="2162176"/>
                  <a:ext cx="23813" cy="23813"/>
                </a:xfrm>
                <a:custGeom>
                  <a:gdLst>
                    <a:gd fmla="*/ 7 w 15" name="T0"/>
                    <a:gd fmla="*/ 0 h 15" name="T1"/>
                    <a:gd fmla="*/ 15 w 15" name="T2"/>
                    <a:gd fmla="*/ 7 h 15" name="T3"/>
                    <a:gd fmla="*/ 7 w 15" name="T4"/>
                    <a:gd fmla="*/ 15 h 15" name="T5"/>
                    <a:gd fmla="*/ 0 w 15" name="T6"/>
                    <a:gd fmla="*/ 7 h 15" name="T7"/>
                    <a:gd fmla="*/ 7 w 15" name="T8"/>
                    <a:gd fmla="*/ 0 h 15" name="T9"/>
                  </a:gdLst>
                  <a:cxnLst>
                    <a:cxn ang="0">
                      <a:pos x="T0" y="T1"/>
                    </a:cxn>
                    <a:cxn ang="0">
                      <a:pos x="T2" y="T3"/>
                    </a:cxn>
                    <a:cxn ang="0">
                      <a:pos x="T4" y="T5"/>
                    </a:cxn>
                    <a:cxn ang="0">
                      <a:pos x="T6" y="T7"/>
                    </a:cxn>
                    <a:cxn ang="0">
                      <a:pos x="T8" y="T9"/>
                    </a:cxn>
                  </a:cxnLst>
                  <a:rect b="b" l="0" r="r" t="0"/>
                  <a:pathLst>
                    <a:path h="15" w="15">
                      <a:moveTo>
                        <a:pt x="7" y="0"/>
                      </a:moveTo>
                      <a:lnTo>
                        <a:pt x="15" y="7"/>
                      </a:lnTo>
                      <a:lnTo>
                        <a:pt x="7" y="15"/>
                      </a:lnTo>
                      <a:lnTo>
                        <a:pt x="0" y="7"/>
                      </a:lnTo>
                      <a:lnTo>
                        <a:pt x="7" y="0"/>
                      </a:lnTo>
                      <a:close/>
                    </a:path>
                  </a:pathLst>
                </a:custGeom>
                <a:grpFill/>
                <a:ln>
                  <a:noFill/>
                </a:ln>
                <a:extLst>
                  <a:ext uri="{91240B29-F687-4F45-9708-019B960494DF}">
                    <a14:hiddenLine w="9525">
                      <a:solidFill>
                        <a:srgbClr val="000000"/>
                      </a:solidFill>
                      <a:round/>
                    </a14:hiddenLine>
                  </a:ext>
                </a:extLst>
              </p:spPr>
              <p:txBody>
                <a:bodyPr/>
                <a:lstStyle/>
                <a:p>
                  <a:pPr eaLnBrk="1" fontAlgn="auto" hangingPunct="1">
                    <a:spcBef>
                      <a:spcPct val="0"/>
                    </a:spcBef>
                    <a:spcAft>
                      <a:spcPct val="0"/>
                    </a:spcAft>
                    <a:defRPr/>
                  </a:pPr>
                  <a:endParaRPr altLang="en-US" lang="zh-CN">
                    <a:latin typeface="+mn-lt"/>
                    <a:ea typeface="+mn-ea"/>
                  </a:endParaRPr>
                </a:p>
              </p:txBody>
            </p:sp>
            <p:sp>
              <p:nvSpPr>
                <p:cNvPr id="128" name="Freeform 24"/>
                <p:cNvSpPr/>
                <p:nvPr/>
              </p:nvSpPr>
              <p:spPr bwMode="auto">
                <a:xfrm>
                  <a:off x="5641976" y="2185988"/>
                  <a:ext cx="33338" cy="85725"/>
                </a:xfrm>
                <a:custGeom>
                  <a:gdLst>
                    <a:gd fmla="*/ 16 w 21" name="T0"/>
                    <a:gd fmla="*/ 4 h 54" name="T1"/>
                    <a:gd fmla="*/ 10 w 21" name="T2"/>
                    <a:gd fmla="*/ 0 h 54" name="T3"/>
                    <a:gd fmla="*/ 5 w 21" name="T4"/>
                    <a:gd fmla="*/ 4 h 54" name="T5"/>
                    <a:gd fmla="*/ 0 w 21" name="T6"/>
                    <a:gd fmla="*/ 27 h 54" name="T7"/>
                    <a:gd fmla="*/ 10 w 21" name="T8"/>
                    <a:gd fmla="*/ 54 h 54" name="T9"/>
                    <a:gd fmla="*/ 21 w 21" name="T10"/>
                    <a:gd fmla="*/ 27 h 54" name="T11"/>
                    <a:gd fmla="*/ 16 w 21" name="T12"/>
                    <a:gd fmla="*/ 4 h 54" name="T13"/>
                  </a:gdLst>
                  <a:cxnLst>
                    <a:cxn ang="0">
                      <a:pos x="T0" y="T1"/>
                    </a:cxn>
                    <a:cxn ang="0">
                      <a:pos x="T2" y="T3"/>
                    </a:cxn>
                    <a:cxn ang="0">
                      <a:pos x="T4" y="T5"/>
                    </a:cxn>
                    <a:cxn ang="0">
                      <a:pos x="T6" y="T7"/>
                    </a:cxn>
                    <a:cxn ang="0">
                      <a:pos x="T8" y="T9"/>
                    </a:cxn>
                    <a:cxn ang="0">
                      <a:pos x="T10" y="T11"/>
                    </a:cxn>
                    <a:cxn ang="0">
                      <a:pos x="T12" y="T13"/>
                    </a:cxn>
                  </a:cxnLst>
                  <a:rect b="b" l="0" r="r" t="0"/>
                  <a:pathLst>
                    <a:path h="54" w="21">
                      <a:moveTo>
                        <a:pt x="16" y="4"/>
                      </a:moveTo>
                      <a:lnTo>
                        <a:pt x="10" y="0"/>
                      </a:lnTo>
                      <a:lnTo>
                        <a:pt x="5" y="4"/>
                      </a:lnTo>
                      <a:lnTo>
                        <a:pt x="0" y="27"/>
                      </a:lnTo>
                      <a:lnTo>
                        <a:pt x="10" y="54"/>
                      </a:lnTo>
                      <a:lnTo>
                        <a:pt x="21" y="27"/>
                      </a:lnTo>
                      <a:lnTo>
                        <a:pt x="16" y="4"/>
                      </a:lnTo>
                      <a:close/>
                    </a:path>
                  </a:pathLst>
                </a:custGeom>
                <a:grpFill/>
                <a:ln>
                  <a:noFill/>
                </a:ln>
                <a:extLst>
                  <a:ext uri="{91240B29-F687-4F45-9708-019B960494DF}">
                    <a14:hiddenLine w="9525">
                      <a:solidFill>
                        <a:srgbClr val="000000"/>
                      </a:solidFill>
                      <a:round/>
                    </a14:hiddenLine>
                  </a:ext>
                </a:extLst>
              </p:spPr>
              <p:txBody>
                <a:bodyPr/>
                <a:lstStyle/>
                <a:p>
                  <a:pPr eaLnBrk="1" fontAlgn="auto" hangingPunct="1">
                    <a:spcBef>
                      <a:spcPct val="0"/>
                    </a:spcBef>
                    <a:spcAft>
                      <a:spcPct val="0"/>
                    </a:spcAft>
                    <a:defRPr/>
                  </a:pPr>
                  <a:endParaRPr altLang="en-US" lang="zh-CN">
                    <a:latin typeface="+mn-lt"/>
                    <a:ea typeface="+mn-ea"/>
                  </a:endParaRPr>
                </a:p>
              </p:txBody>
            </p:sp>
            <p:sp>
              <p:nvSpPr>
                <p:cNvPr id="129" name="Freeform 25"/>
                <p:cNvSpPr/>
                <p:nvPr/>
              </p:nvSpPr>
              <p:spPr bwMode="auto">
                <a:xfrm>
                  <a:off x="5943601" y="2165351"/>
                  <a:ext cx="192088" cy="161925"/>
                </a:xfrm>
                <a:custGeom>
                  <a:gdLst>
                    <a:gd fmla="*/ 133 w 133" name="T0"/>
                    <a:gd fmla="*/ 69 h 113" name="T1"/>
                    <a:gd fmla="*/ 87 w 133" name="T2"/>
                    <a:gd fmla="*/ 0 h 113" name="T3"/>
                    <a:gd fmla="*/ 53 w 133" name="T4"/>
                    <a:gd fmla="*/ 92 h 113" name="T5"/>
                    <a:gd fmla="*/ 20 w 133" name="T6"/>
                    <a:gd fmla="*/ 0 h 113" name="T7"/>
                    <a:gd fmla="*/ 0 w 133" name="T8"/>
                    <a:gd fmla="*/ 13 h 113" name="T9"/>
                    <a:gd fmla="*/ 22 w 133" name="T10"/>
                    <a:gd fmla="*/ 37 h 113" name="T11"/>
                    <a:gd fmla="*/ 43 w 133" name="T12"/>
                    <a:gd fmla="*/ 96 h 113" name="T13"/>
                    <a:gd fmla="*/ 43 w 133" name="T14"/>
                    <a:gd fmla="*/ 99 h 113" name="T15"/>
                    <a:gd fmla="*/ 43 w 133" name="T16"/>
                    <a:gd fmla="*/ 100 h 113" name="T17"/>
                    <a:gd fmla="*/ 43 w 133" name="T18"/>
                    <a:gd fmla="*/ 100 h 113" name="T19"/>
                    <a:gd fmla="*/ 40 w 133" name="T20"/>
                    <a:gd fmla="*/ 112 h 113" name="T21"/>
                    <a:gd fmla="*/ 53 w 133" name="T22"/>
                    <a:gd fmla="*/ 113 h 113" name="T23"/>
                    <a:gd fmla="*/ 133 w 133" name="T24"/>
                    <a:gd fmla="*/ 71 h 113" name="T25"/>
                    <a:gd fmla="*/ 133 w 133" name="T26"/>
                    <a:gd fmla="*/ 70 h 113" name="T27"/>
                    <a:gd fmla="*/ 133 w 133" name="T28"/>
                    <a:gd fmla="*/ 69 h 113"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13" w="133">
                      <a:moveTo>
                        <a:pt x="133" y="69"/>
                      </a:moveTo>
                      <a:cubicBezTo>
                        <a:pt x="131" y="38"/>
                        <a:pt x="113" y="12"/>
                        <a:pt x="87" y="0"/>
                      </a:cubicBezTo>
                      <a:cubicBezTo>
                        <a:pt x="53" y="92"/>
                        <a:pt x="53" y="92"/>
                        <a:pt x="53" y="92"/>
                      </a:cubicBezTo>
                      <a:cubicBezTo>
                        <a:pt x="20" y="0"/>
                        <a:pt x="20" y="0"/>
                        <a:pt x="20" y="0"/>
                      </a:cubicBezTo>
                      <a:cubicBezTo>
                        <a:pt x="13" y="4"/>
                        <a:pt x="6" y="8"/>
                        <a:pt x="0" y="13"/>
                      </a:cubicBezTo>
                      <a:cubicBezTo>
                        <a:pt x="9" y="20"/>
                        <a:pt x="16" y="28"/>
                        <a:pt x="22" y="37"/>
                      </a:cubicBezTo>
                      <a:cubicBezTo>
                        <a:pt x="34" y="55"/>
                        <a:pt x="41" y="75"/>
                        <a:pt x="43" y="96"/>
                      </a:cubicBezTo>
                      <a:cubicBezTo>
                        <a:pt x="43" y="97"/>
                        <a:pt x="43" y="98"/>
                        <a:pt x="43" y="99"/>
                      </a:cubicBezTo>
                      <a:cubicBezTo>
                        <a:pt x="43" y="100"/>
                        <a:pt x="43" y="100"/>
                        <a:pt x="43" y="100"/>
                      </a:cubicBezTo>
                      <a:cubicBezTo>
                        <a:pt x="43" y="100"/>
                        <a:pt x="43" y="100"/>
                        <a:pt x="43" y="100"/>
                      </a:cubicBezTo>
                      <a:cubicBezTo>
                        <a:pt x="43" y="104"/>
                        <a:pt x="41" y="108"/>
                        <a:pt x="40" y="112"/>
                      </a:cubicBezTo>
                      <a:cubicBezTo>
                        <a:pt x="44" y="112"/>
                        <a:pt x="49" y="113"/>
                        <a:pt x="53" y="113"/>
                      </a:cubicBezTo>
                      <a:cubicBezTo>
                        <a:pt x="97" y="112"/>
                        <a:pt x="132" y="90"/>
                        <a:pt x="133" y="71"/>
                      </a:cubicBezTo>
                      <a:cubicBezTo>
                        <a:pt x="133" y="71"/>
                        <a:pt x="133" y="71"/>
                        <a:pt x="133" y="70"/>
                      </a:cubicBezTo>
                      <a:cubicBezTo>
                        <a:pt x="133" y="70"/>
                        <a:pt x="133" y="69"/>
                        <a:pt x="133" y="69"/>
                      </a:cubicBezTo>
                      <a:close/>
                    </a:path>
                  </a:pathLst>
                </a:custGeom>
                <a:grpFill/>
                <a:ln>
                  <a:noFill/>
                </a:ln>
                <a:extLst>
                  <a:ext uri="{91240B29-F687-4F45-9708-019B960494DF}">
                    <a14:hiddenLine w="9525">
                      <a:solidFill>
                        <a:srgbClr val="000000"/>
                      </a:solidFill>
                      <a:round/>
                    </a14:hiddenLine>
                  </a:ext>
                </a:extLst>
              </p:spPr>
              <p:txBody>
                <a:bodyPr/>
                <a:lstStyle/>
                <a:p>
                  <a:pPr eaLnBrk="1" fontAlgn="auto" hangingPunct="1">
                    <a:spcBef>
                      <a:spcPct val="0"/>
                    </a:spcBef>
                    <a:spcAft>
                      <a:spcPct val="0"/>
                    </a:spcAft>
                    <a:defRPr/>
                  </a:pPr>
                  <a:endParaRPr altLang="en-US" lang="zh-CN">
                    <a:latin typeface="+mn-lt"/>
                    <a:ea typeface="+mn-ea"/>
                  </a:endParaRPr>
                </a:p>
              </p:txBody>
            </p:sp>
          </p:grpSp>
        </p:grpSp>
      </p:grpSp>
      <p:grpSp>
        <p:nvGrpSpPr>
          <p:cNvPr id="145" name="组合 144"/>
          <p:cNvGrpSpPr/>
          <p:nvPr/>
        </p:nvGrpSpPr>
        <p:grpSpPr>
          <a:xfrm>
            <a:off x="6187638" y="1796350"/>
            <a:ext cx="1614487" cy="1614488"/>
            <a:chOff x="6270763" y="1796350"/>
            <a:chExt cx="1614487" cy="1614488"/>
          </a:xfrm>
        </p:grpSpPr>
        <p:sp>
          <p:nvSpPr>
            <p:cNvPr id="100" name="Freeform 5"/>
            <p:cNvSpPr/>
            <p:nvPr/>
          </p:nvSpPr>
          <p:spPr bwMode="auto">
            <a:xfrm>
              <a:off x="6270763" y="1796350"/>
              <a:ext cx="1614487" cy="1614488"/>
            </a:xfrm>
            <a:custGeom>
              <a:gdLst>
                <a:gd fmla="*/ 0 w 86" name="T0"/>
                <a:gd fmla="*/ 86 h 86" name="T1"/>
                <a:gd fmla="*/ 0 w 86" name="T2"/>
                <a:gd fmla="*/ 22 h 86" name="T3"/>
                <a:gd fmla="*/ 23 w 86" name="T4"/>
                <a:gd fmla="*/ 0 h 86" name="T5"/>
                <a:gd fmla="*/ 86 w 86" name="T6"/>
                <a:gd fmla="*/ 0 h 86" name="T7"/>
                <a:gd fmla="*/ 86 w 86" name="T8"/>
                <a:gd fmla="*/ 63 h 86" name="T9"/>
                <a:gd fmla="*/ 64 w 86" name="T10"/>
                <a:gd fmla="*/ 86 h 86" name="T11"/>
                <a:gd fmla="*/ 0 w 86" name="T12"/>
                <a:gd fmla="*/ 86 h 86" name="T13"/>
              </a:gdLst>
              <a:cxnLst>
                <a:cxn ang="0">
                  <a:pos x="T0" y="T1"/>
                </a:cxn>
                <a:cxn ang="0">
                  <a:pos x="T2" y="T3"/>
                </a:cxn>
                <a:cxn ang="0">
                  <a:pos x="T4" y="T5"/>
                </a:cxn>
                <a:cxn ang="0">
                  <a:pos x="T6" y="T7"/>
                </a:cxn>
                <a:cxn ang="0">
                  <a:pos x="T8" y="T9"/>
                </a:cxn>
                <a:cxn ang="0">
                  <a:pos x="T10" y="T11"/>
                </a:cxn>
                <a:cxn ang="0">
                  <a:pos x="T12" y="T13"/>
                </a:cxn>
              </a:cxnLst>
              <a:rect b="b" l="0" r="r" t="0"/>
              <a:pathLst>
                <a:path h="86" w="86">
                  <a:moveTo>
                    <a:pt x="0" y="86"/>
                  </a:moveTo>
                  <a:cubicBezTo>
                    <a:pt x="0" y="22"/>
                    <a:pt x="0" y="22"/>
                    <a:pt x="0" y="22"/>
                  </a:cubicBezTo>
                  <a:cubicBezTo>
                    <a:pt x="0" y="10"/>
                    <a:pt x="10" y="0"/>
                    <a:pt x="23" y="0"/>
                  </a:cubicBezTo>
                  <a:cubicBezTo>
                    <a:pt x="86" y="0"/>
                    <a:pt x="86" y="0"/>
                    <a:pt x="86" y="0"/>
                  </a:cubicBezTo>
                  <a:cubicBezTo>
                    <a:pt x="86" y="63"/>
                    <a:pt x="86" y="63"/>
                    <a:pt x="86" y="63"/>
                  </a:cubicBezTo>
                  <a:cubicBezTo>
                    <a:pt x="86" y="76"/>
                    <a:pt x="76" y="86"/>
                    <a:pt x="64" y="86"/>
                  </a:cubicBezTo>
                  <a:lnTo>
                    <a:pt x="0" y="86"/>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grpSp>
          <p:nvGrpSpPr>
            <p:cNvPr id="130" name="组合 129"/>
            <p:cNvGrpSpPr/>
            <p:nvPr/>
          </p:nvGrpSpPr>
          <p:grpSpPr>
            <a:xfrm>
              <a:off x="6973940" y="2010413"/>
              <a:ext cx="630485" cy="647627"/>
              <a:chOff x="5572126" y="3962401"/>
              <a:chExt cx="525463" cy="539750"/>
            </a:xfrm>
            <a:solidFill>
              <a:schemeClr val="bg1"/>
            </a:solidFill>
          </p:grpSpPr>
          <p:sp>
            <p:nvSpPr>
              <p:cNvPr id="131" name="Freeform 26"/>
              <p:cNvSpPr>
                <a:spLocks noEditPoints="1"/>
              </p:cNvSpPr>
              <p:nvPr/>
            </p:nvSpPr>
            <p:spPr bwMode="auto">
              <a:xfrm>
                <a:off x="5572126" y="4130676"/>
                <a:ext cx="371475" cy="371475"/>
              </a:xfrm>
              <a:custGeom>
                <a:gdLst>
                  <a:gd fmla="*/ 258 w 258" name="T0"/>
                  <a:gd fmla="*/ 156 h 259" name="T1"/>
                  <a:gd fmla="*/ 258 w 258" name="T2"/>
                  <a:gd fmla="*/ 104 h 259" name="T3"/>
                  <a:gd fmla="*/ 239 w 258" name="T4"/>
                  <a:gd fmla="*/ 94 h 259" name="T5"/>
                  <a:gd fmla="*/ 232 w 258" name="T6"/>
                  <a:gd fmla="*/ 78 h 259" name="T7"/>
                  <a:gd fmla="*/ 239 w 258" name="T8"/>
                  <a:gd fmla="*/ 57 h 259" name="T9"/>
                  <a:gd fmla="*/ 202 w 258" name="T10"/>
                  <a:gd fmla="*/ 20 h 259" name="T11"/>
                  <a:gd fmla="*/ 180 w 258" name="T12"/>
                  <a:gd fmla="*/ 27 h 259" name="T13"/>
                  <a:gd fmla="*/ 166 w 258" name="T14"/>
                  <a:gd fmla="*/ 21 h 259" name="T15"/>
                  <a:gd fmla="*/ 155 w 258" name="T16"/>
                  <a:gd fmla="*/ 0 h 259" name="T17"/>
                  <a:gd fmla="*/ 103 w 258" name="T18"/>
                  <a:gd fmla="*/ 0 h 259" name="T19"/>
                  <a:gd fmla="*/ 92 w 258" name="T20"/>
                  <a:gd fmla="*/ 21 h 259" name="T21"/>
                  <a:gd fmla="*/ 79 w 258" name="T22"/>
                  <a:gd fmla="*/ 26 h 259" name="T23"/>
                  <a:gd fmla="*/ 56 w 258" name="T24"/>
                  <a:gd fmla="*/ 19 h 259" name="T25"/>
                  <a:gd fmla="*/ 19 w 258" name="T26"/>
                  <a:gd fmla="*/ 56 h 259" name="T27"/>
                  <a:gd fmla="*/ 26 w 258" name="T28"/>
                  <a:gd fmla="*/ 79 h 259" name="T29"/>
                  <a:gd fmla="*/ 21 w 258" name="T30"/>
                  <a:gd fmla="*/ 92 h 259" name="T31"/>
                  <a:gd fmla="*/ 0 w 258" name="T32"/>
                  <a:gd fmla="*/ 103 h 259" name="T33"/>
                  <a:gd fmla="*/ 0 w 258" name="T34"/>
                  <a:gd fmla="*/ 155 h 259" name="T35"/>
                  <a:gd fmla="*/ 20 w 258" name="T36"/>
                  <a:gd fmla="*/ 166 h 259" name="T37"/>
                  <a:gd fmla="*/ 26 w 258" name="T38"/>
                  <a:gd fmla="*/ 180 h 259" name="T39"/>
                  <a:gd fmla="*/ 19 w 258" name="T40"/>
                  <a:gd fmla="*/ 202 h 259" name="T41"/>
                  <a:gd fmla="*/ 56 w 258" name="T42"/>
                  <a:gd fmla="*/ 239 h 259" name="T43"/>
                  <a:gd fmla="*/ 76 w 258" name="T44"/>
                  <a:gd fmla="*/ 233 h 259" name="T45"/>
                  <a:gd fmla="*/ 92 w 258" name="T46"/>
                  <a:gd fmla="*/ 240 h 259" name="T47"/>
                  <a:gd fmla="*/ 102 w 258" name="T48"/>
                  <a:gd fmla="*/ 259 h 259" name="T49"/>
                  <a:gd fmla="*/ 155 w 258" name="T50"/>
                  <a:gd fmla="*/ 259 h 259" name="T51"/>
                  <a:gd fmla="*/ 164 w 258" name="T52"/>
                  <a:gd fmla="*/ 240 h 259" name="T53"/>
                  <a:gd fmla="*/ 181 w 258" name="T54"/>
                  <a:gd fmla="*/ 233 h 259" name="T55"/>
                  <a:gd fmla="*/ 201 w 258" name="T56"/>
                  <a:gd fmla="*/ 240 h 259" name="T57"/>
                  <a:gd fmla="*/ 238 w 258" name="T58"/>
                  <a:gd fmla="*/ 202 h 259" name="T59"/>
                  <a:gd fmla="*/ 232 w 258" name="T60"/>
                  <a:gd fmla="*/ 183 h 259" name="T61"/>
                  <a:gd fmla="*/ 239 w 258" name="T62"/>
                  <a:gd fmla="*/ 166 h 259" name="T63"/>
                  <a:gd fmla="*/ 258 w 258" name="T64"/>
                  <a:gd fmla="*/ 156 h 259" name="T65"/>
                  <a:gd fmla="*/ 187 w 258" name="T66"/>
                  <a:gd fmla="*/ 130 h 259" name="T67"/>
                  <a:gd fmla="*/ 130 w 258" name="T68"/>
                  <a:gd fmla="*/ 188 h 259" name="T69"/>
                  <a:gd fmla="*/ 71 w 258" name="T70"/>
                  <a:gd fmla="*/ 130 h 259" name="T71"/>
                  <a:gd fmla="*/ 130 w 258" name="T72"/>
                  <a:gd fmla="*/ 72 h 259" name="T73"/>
                  <a:gd fmla="*/ 187 w 258" name="T74"/>
                  <a:gd fmla="*/ 130 h 259"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259" w="258">
                    <a:moveTo>
                      <a:pt x="258" y="156"/>
                    </a:moveTo>
                    <a:cubicBezTo>
                      <a:pt x="258" y="104"/>
                      <a:pt x="258" y="104"/>
                      <a:pt x="258" y="104"/>
                    </a:cubicBezTo>
                    <a:cubicBezTo>
                      <a:pt x="239" y="94"/>
                      <a:pt x="239" y="94"/>
                      <a:pt x="239" y="94"/>
                    </a:cubicBezTo>
                    <a:cubicBezTo>
                      <a:pt x="237" y="88"/>
                      <a:pt x="235" y="83"/>
                      <a:pt x="232" y="78"/>
                    </a:cubicBezTo>
                    <a:cubicBezTo>
                      <a:pt x="239" y="57"/>
                      <a:pt x="239" y="57"/>
                      <a:pt x="239" y="57"/>
                    </a:cubicBezTo>
                    <a:cubicBezTo>
                      <a:pt x="202" y="20"/>
                      <a:pt x="202" y="20"/>
                      <a:pt x="202" y="20"/>
                    </a:cubicBezTo>
                    <a:cubicBezTo>
                      <a:pt x="180" y="27"/>
                      <a:pt x="180" y="27"/>
                      <a:pt x="180" y="27"/>
                    </a:cubicBezTo>
                    <a:cubicBezTo>
                      <a:pt x="175" y="25"/>
                      <a:pt x="171" y="23"/>
                      <a:pt x="166" y="21"/>
                    </a:cubicBezTo>
                    <a:cubicBezTo>
                      <a:pt x="155" y="0"/>
                      <a:pt x="155" y="0"/>
                      <a:pt x="155" y="0"/>
                    </a:cubicBezTo>
                    <a:cubicBezTo>
                      <a:pt x="103" y="0"/>
                      <a:pt x="103" y="0"/>
                      <a:pt x="103" y="0"/>
                    </a:cubicBezTo>
                    <a:cubicBezTo>
                      <a:pt x="92" y="21"/>
                      <a:pt x="92" y="21"/>
                      <a:pt x="92" y="21"/>
                    </a:cubicBezTo>
                    <a:cubicBezTo>
                      <a:pt x="88" y="23"/>
                      <a:pt x="83" y="25"/>
                      <a:pt x="79" y="26"/>
                    </a:cubicBezTo>
                    <a:cubicBezTo>
                      <a:pt x="56" y="19"/>
                      <a:pt x="56" y="19"/>
                      <a:pt x="56" y="19"/>
                    </a:cubicBezTo>
                    <a:cubicBezTo>
                      <a:pt x="19" y="56"/>
                      <a:pt x="19" y="56"/>
                      <a:pt x="19" y="56"/>
                    </a:cubicBezTo>
                    <a:cubicBezTo>
                      <a:pt x="26" y="79"/>
                      <a:pt x="26" y="79"/>
                      <a:pt x="26" y="79"/>
                    </a:cubicBezTo>
                    <a:cubicBezTo>
                      <a:pt x="24" y="83"/>
                      <a:pt x="22" y="87"/>
                      <a:pt x="21" y="92"/>
                    </a:cubicBezTo>
                    <a:cubicBezTo>
                      <a:pt x="0" y="103"/>
                      <a:pt x="0" y="103"/>
                      <a:pt x="0" y="103"/>
                    </a:cubicBezTo>
                    <a:cubicBezTo>
                      <a:pt x="0" y="155"/>
                      <a:pt x="0" y="155"/>
                      <a:pt x="0" y="155"/>
                    </a:cubicBezTo>
                    <a:cubicBezTo>
                      <a:pt x="20" y="166"/>
                      <a:pt x="20" y="166"/>
                      <a:pt x="20" y="166"/>
                    </a:cubicBezTo>
                    <a:cubicBezTo>
                      <a:pt x="21" y="171"/>
                      <a:pt x="23" y="176"/>
                      <a:pt x="26" y="180"/>
                    </a:cubicBezTo>
                    <a:cubicBezTo>
                      <a:pt x="19" y="202"/>
                      <a:pt x="19" y="202"/>
                      <a:pt x="19" y="202"/>
                    </a:cubicBezTo>
                    <a:cubicBezTo>
                      <a:pt x="56" y="239"/>
                      <a:pt x="56" y="239"/>
                      <a:pt x="56" y="239"/>
                    </a:cubicBezTo>
                    <a:cubicBezTo>
                      <a:pt x="76" y="233"/>
                      <a:pt x="76" y="233"/>
                      <a:pt x="76" y="233"/>
                    </a:cubicBezTo>
                    <a:cubicBezTo>
                      <a:pt x="81" y="235"/>
                      <a:pt x="87" y="238"/>
                      <a:pt x="92" y="240"/>
                    </a:cubicBezTo>
                    <a:cubicBezTo>
                      <a:pt x="102" y="259"/>
                      <a:pt x="102" y="259"/>
                      <a:pt x="102" y="259"/>
                    </a:cubicBezTo>
                    <a:cubicBezTo>
                      <a:pt x="155" y="259"/>
                      <a:pt x="155" y="259"/>
                      <a:pt x="155" y="259"/>
                    </a:cubicBezTo>
                    <a:cubicBezTo>
                      <a:pt x="164" y="240"/>
                      <a:pt x="164" y="240"/>
                      <a:pt x="164" y="240"/>
                    </a:cubicBezTo>
                    <a:cubicBezTo>
                      <a:pt x="170" y="239"/>
                      <a:pt x="176" y="236"/>
                      <a:pt x="181" y="233"/>
                    </a:cubicBezTo>
                    <a:cubicBezTo>
                      <a:pt x="201" y="240"/>
                      <a:pt x="201" y="240"/>
                      <a:pt x="201" y="240"/>
                    </a:cubicBezTo>
                    <a:cubicBezTo>
                      <a:pt x="238" y="202"/>
                      <a:pt x="238" y="202"/>
                      <a:pt x="238" y="202"/>
                    </a:cubicBezTo>
                    <a:cubicBezTo>
                      <a:pt x="232" y="183"/>
                      <a:pt x="232" y="183"/>
                      <a:pt x="232" y="183"/>
                    </a:cubicBezTo>
                    <a:cubicBezTo>
                      <a:pt x="235" y="177"/>
                      <a:pt x="237" y="172"/>
                      <a:pt x="239" y="166"/>
                    </a:cubicBezTo>
                    <a:lnTo>
                      <a:pt x="258" y="156"/>
                    </a:lnTo>
                    <a:close/>
                    <a:moveTo>
                      <a:pt x="187" y="130"/>
                    </a:moveTo>
                    <a:cubicBezTo>
                      <a:pt x="187" y="162"/>
                      <a:pt x="161" y="188"/>
                      <a:pt x="130" y="188"/>
                    </a:cubicBezTo>
                    <a:cubicBezTo>
                      <a:pt x="97" y="188"/>
                      <a:pt x="71" y="162"/>
                      <a:pt x="71" y="130"/>
                    </a:cubicBezTo>
                    <a:cubicBezTo>
                      <a:pt x="71" y="98"/>
                      <a:pt x="97" y="72"/>
                      <a:pt x="130" y="72"/>
                    </a:cubicBezTo>
                    <a:cubicBezTo>
                      <a:pt x="161" y="72"/>
                      <a:pt x="187" y="98"/>
                      <a:pt x="187" y="13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132" name="Freeform 27"/>
              <p:cNvSpPr>
                <a:spLocks noEditPoints="1"/>
              </p:cNvSpPr>
              <p:nvPr/>
            </p:nvSpPr>
            <p:spPr bwMode="auto">
              <a:xfrm>
                <a:off x="5818189" y="3962401"/>
                <a:ext cx="192088" cy="188913"/>
              </a:xfrm>
              <a:custGeom>
                <a:gdLst>
                  <a:gd fmla="*/ 133 w 133" name="T0"/>
                  <a:gd fmla="*/ 80 h 132" name="T1"/>
                  <a:gd fmla="*/ 133 w 133" name="T2"/>
                  <a:gd fmla="*/ 53 h 132" name="T3"/>
                  <a:gd fmla="*/ 123 w 133" name="T4"/>
                  <a:gd fmla="*/ 48 h 132" name="T5"/>
                  <a:gd fmla="*/ 120 w 133" name="T6"/>
                  <a:gd fmla="*/ 40 h 132" name="T7"/>
                  <a:gd fmla="*/ 123 w 133" name="T8"/>
                  <a:gd fmla="*/ 29 h 132" name="T9"/>
                  <a:gd fmla="*/ 104 w 133" name="T10"/>
                  <a:gd fmla="*/ 9 h 132" name="T11"/>
                  <a:gd fmla="*/ 93 w 133" name="T12"/>
                  <a:gd fmla="*/ 13 h 132" name="T13"/>
                  <a:gd fmla="*/ 86 w 133" name="T14"/>
                  <a:gd fmla="*/ 10 h 132" name="T15"/>
                  <a:gd fmla="*/ 80 w 133" name="T16"/>
                  <a:gd fmla="*/ 0 h 132" name="T17"/>
                  <a:gd fmla="*/ 53 w 133" name="T18"/>
                  <a:gd fmla="*/ 0 h 132" name="T19"/>
                  <a:gd fmla="*/ 48 w 133" name="T20"/>
                  <a:gd fmla="*/ 10 h 132" name="T21"/>
                  <a:gd fmla="*/ 41 w 133" name="T22"/>
                  <a:gd fmla="*/ 13 h 132" name="T23"/>
                  <a:gd fmla="*/ 29 w 133" name="T24"/>
                  <a:gd fmla="*/ 9 h 132" name="T25"/>
                  <a:gd fmla="*/ 10 w 133" name="T26"/>
                  <a:gd fmla="*/ 28 h 132" name="T27"/>
                  <a:gd fmla="*/ 14 w 133" name="T28"/>
                  <a:gd fmla="*/ 40 h 132" name="T29"/>
                  <a:gd fmla="*/ 11 w 133" name="T30"/>
                  <a:gd fmla="*/ 47 h 132" name="T31"/>
                  <a:gd fmla="*/ 0 w 133" name="T32"/>
                  <a:gd fmla="*/ 52 h 132" name="T33"/>
                  <a:gd fmla="*/ 0 w 133" name="T34"/>
                  <a:gd fmla="*/ 79 h 132" name="T35"/>
                  <a:gd fmla="*/ 11 w 133" name="T36"/>
                  <a:gd fmla="*/ 85 h 132" name="T37"/>
                  <a:gd fmla="*/ 13 w 133" name="T38"/>
                  <a:gd fmla="*/ 92 h 132" name="T39"/>
                  <a:gd fmla="*/ 10 w 133" name="T40"/>
                  <a:gd fmla="*/ 103 h 132" name="T41"/>
                  <a:gd fmla="*/ 29 w 133" name="T42"/>
                  <a:gd fmla="*/ 122 h 132" name="T43"/>
                  <a:gd fmla="*/ 39 w 133" name="T44"/>
                  <a:gd fmla="*/ 119 h 132" name="T45"/>
                  <a:gd fmla="*/ 48 w 133" name="T46"/>
                  <a:gd fmla="*/ 122 h 132" name="T47"/>
                  <a:gd fmla="*/ 53 w 133" name="T48"/>
                  <a:gd fmla="*/ 132 h 132" name="T49"/>
                  <a:gd fmla="*/ 80 w 133" name="T50"/>
                  <a:gd fmla="*/ 132 h 132" name="T51"/>
                  <a:gd fmla="*/ 85 w 133" name="T52"/>
                  <a:gd fmla="*/ 123 h 132" name="T53"/>
                  <a:gd fmla="*/ 94 w 133" name="T54"/>
                  <a:gd fmla="*/ 119 h 132" name="T55"/>
                  <a:gd fmla="*/ 104 w 133" name="T56"/>
                  <a:gd fmla="*/ 122 h 132" name="T57"/>
                  <a:gd fmla="*/ 123 w 133" name="T58"/>
                  <a:gd fmla="*/ 103 h 132" name="T59"/>
                  <a:gd fmla="*/ 120 w 133" name="T60"/>
                  <a:gd fmla="*/ 93 h 132" name="T61"/>
                  <a:gd fmla="*/ 123 w 133" name="T62"/>
                  <a:gd fmla="*/ 85 h 132" name="T63"/>
                  <a:gd fmla="*/ 133 w 133" name="T64"/>
                  <a:gd fmla="*/ 80 h 132" name="T65"/>
                  <a:gd fmla="*/ 97 w 133" name="T66"/>
                  <a:gd fmla="*/ 66 h 132" name="T67"/>
                  <a:gd fmla="*/ 67 w 133" name="T68"/>
                  <a:gd fmla="*/ 96 h 132" name="T69"/>
                  <a:gd fmla="*/ 37 w 133" name="T70"/>
                  <a:gd fmla="*/ 66 h 132" name="T71"/>
                  <a:gd fmla="*/ 67 w 133" name="T72"/>
                  <a:gd fmla="*/ 37 h 132" name="T73"/>
                  <a:gd fmla="*/ 97 w 133" name="T74"/>
                  <a:gd fmla="*/ 66 h 132"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32" w="133">
                    <a:moveTo>
                      <a:pt x="133" y="80"/>
                    </a:moveTo>
                    <a:cubicBezTo>
                      <a:pt x="133" y="53"/>
                      <a:pt x="133" y="53"/>
                      <a:pt x="133" y="53"/>
                    </a:cubicBezTo>
                    <a:cubicBezTo>
                      <a:pt x="123" y="48"/>
                      <a:pt x="123" y="48"/>
                      <a:pt x="123" y="48"/>
                    </a:cubicBezTo>
                    <a:cubicBezTo>
                      <a:pt x="122" y="45"/>
                      <a:pt x="121" y="42"/>
                      <a:pt x="120" y="40"/>
                    </a:cubicBezTo>
                    <a:cubicBezTo>
                      <a:pt x="123" y="29"/>
                      <a:pt x="123" y="29"/>
                      <a:pt x="123" y="29"/>
                    </a:cubicBezTo>
                    <a:cubicBezTo>
                      <a:pt x="104" y="9"/>
                      <a:pt x="104" y="9"/>
                      <a:pt x="104" y="9"/>
                    </a:cubicBezTo>
                    <a:cubicBezTo>
                      <a:pt x="93" y="13"/>
                      <a:pt x="93" y="13"/>
                      <a:pt x="93" y="13"/>
                    </a:cubicBezTo>
                    <a:cubicBezTo>
                      <a:pt x="91" y="12"/>
                      <a:pt x="88" y="11"/>
                      <a:pt x="86" y="10"/>
                    </a:cubicBezTo>
                    <a:cubicBezTo>
                      <a:pt x="80" y="0"/>
                      <a:pt x="80" y="0"/>
                      <a:pt x="80" y="0"/>
                    </a:cubicBezTo>
                    <a:cubicBezTo>
                      <a:pt x="53" y="0"/>
                      <a:pt x="53" y="0"/>
                      <a:pt x="53" y="0"/>
                    </a:cubicBezTo>
                    <a:cubicBezTo>
                      <a:pt x="48" y="10"/>
                      <a:pt x="48" y="10"/>
                      <a:pt x="48" y="10"/>
                    </a:cubicBezTo>
                    <a:cubicBezTo>
                      <a:pt x="46" y="11"/>
                      <a:pt x="43" y="12"/>
                      <a:pt x="41" y="13"/>
                    </a:cubicBezTo>
                    <a:cubicBezTo>
                      <a:pt x="29" y="9"/>
                      <a:pt x="29" y="9"/>
                      <a:pt x="29" y="9"/>
                    </a:cubicBezTo>
                    <a:cubicBezTo>
                      <a:pt x="10" y="28"/>
                      <a:pt x="10" y="28"/>
                      <a:pt x="10" y="28"/>
                    </a:cubicBezTo>
                    <a:cubicBezTo>
                      <a:pt x="14" y="40"/>
                      <a:pt x="14" y="40"/>
                      <a:pt x="14" y="40"/>
                    </a:cubicBezTo>
                    <a:cubicBezTo>
                      <a:pt x="13" y="42"/>
                      <a:pt x="12" y="44"/>
                      <a:pt x="11" y="47"/>
                    </a:cubicBezTo>
                    <a:cubicBezTo>
                      <a:pt x="0" y="52"/>
                      <a:pt x="0" y="52"/>
                      <a:pt x="0" y="52"/>
                    </a:cubicBezTo>
                    <a:cubicBezTo>
                      <a:pt x="0" y="79"/>
                      <a:pt x="0" y="79"/>
                      <a:pt x="0" y="79"/>
                    </a:cubicBezTo>
                    <a:cubicBezTo>
                      <a:pt x="11" y="85"/>
                      <a:pt x="11" y="85"/>
                      <a:pt x="11" y="85"/>
                    </a:cubicBezTo>
                    <a:cubicBezTo>
                      <a:pt x="11" y="87"/>
                      <a:pt x="12" y="90"/>
                      <a:pt x="13" y="92"/>
                    </a:cubicBezTo>
                    <a:cubicBezTo>
                      <a:pt x="10" y="103"/>
                      <a:pt x="10" y="103"/>
                      <a:pt x="10" y="103"/>
                    </a:cubicBezTo>
                    <a:cubicBezTo>
                      <a:pt x="29" y="122"/>
                      <a:pt x="29" y="122"/>
                      <a:pt x="29" y="122"/>
                    </a:cubicBezTo>
                    <a:cubicBezTo>
                      <a:pt x="39" y="119"/>
                      <a:pt x="39" y="119"/>
                      <a:pt x="39" y="119"/>
                    </a:cubicBezTo>
                    <a:cubicBezTo>
                      <a:pt x="42" y="120"/>
                      <a:pt x="45" y="122"/>
                      <a:pt x="48" y="122"/>
                    </a:cubicBezTo>
                    <a:cubicBezTo>
                      <a:pt x="53" y="132"/>
                      <a:pt x="53" y="132"/>
                      <a:pt x="53" y="132"/>
                    </a:cubicBezTo>
                    <a:cubicBezTo>
                      <a:pt x="80" y="132"/>
                      <a:pt x="80" y="132"/>
                      <a:pt x="80" y="132"/>
                    </a:cubicBezTo>
                    <a:cubicBezTo>
                      <a:pt x="85" y="123"/>
                      <a:pt x="85" y="123"/>
                      <a:pt x="85" y="123"/>
                    </a:cubicBezTo>
                    <a:cubicBezTo>
                      <a:pt x="88" y="122"/>
                      <a:pt x="91" y="121"/>
                      <a:pt x="94" y="119"/>
                    </a:cubicBezTo>
                    <a:cubicBezTo>
                      <a:pt x="104" y="122"/>
                      <a:pt x="104" y="122"/>
                      <a:pt x="104" y="122"/>
                    </a:cubicBezTo>
                    <a:cubicBezTo>
                      <a:pt x="123" y="103"/>
                      <a:pt x="123" y="103"/>
                      <a:pt x="123" y="103"/>
                    </a:cubicBezTo>
                    <a:cubicBezTo>
                      <a:pt x="120" y="93"/>
                      <a:pt x="120" y="93"/>
                      <a:pt x="120" y="93"/>
                    </a:cubicBezTo>
                    <a:cubicBezTo>
                      <a:pt x="121" y="90"/>
                      <a:pt x="122" y="88"/>
                      <a:pt x="123" y="85"/>
                    </a:cubicBezTo>
                    <a:lnTo>
                      <a:pt x="133" y="80"/>
                    </a:lnTo>
                    <a:close/>
                    <a:moveTo>
                      <a:pt x="97" y="66"/>
                    </a:moveTo>
                    <a:cubicBezTo>
                      <a:pt x="97" y="83"/>
                      <a:pt x="83" y="96"/>
                      <a:pt x="67" y="96"/>
                    </a:cubicBezTo>
                    <a:cubicBezTo>
                      <a:pt x="50" y="96"/>
                      <a:pt x="37" y="83"/>
                      <a:pt x="37" y="66"/>
                    </a:cubicBezTo>
                    <a:cubicBezTo>
                      <a:pt x="37" y="50"/>
                      <a:pt x="50" y="37"/>
                      <a:pt x="67" y="37"/>
                    </a:cubicBezTo>
                    <a:cubicBezTo>
                      <a:pt x="83" y="37"/>
                      <a:pt x="97" y="50"/>
                      <a:pt x="97" y="6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133" name="Freeform 28"/>
              <p:cNvSpPr>
                <a:spLocks noEditPoints="1"/>
              </p:cNvSpPr>
              <p:nvPr/>
            </p:nvSpPr>
            <p:spPr bwMode="auto">
              <a:xfrm>
                <a:off x="5942014" y="4138613"/>
                <a:ext cx="155575" cy="155575"/>
              </a:xfrm>
              <a:custGeom>
                <a:gdLst>
                  <a:gd fmla="*/ 108 w 108" name="T0"/>
                  <a:gd fmla="*/ 65 h 108" name="T1"/>
                  <a:gd fmla="*/ 108 w 108" name="T2"/>
                  <a:gd fmla="*/ 43 h 108" name="T3"/>
                  <a:gd fmla="*/ 100 w 108" name="T4"/>
                  <a:gd fmla="*/ 39 h 108" name="T5"/>
                  <a:gd fmla="*/ 97 w 108" name="T6"/>
                  <a:gd fmla="*/ 33 h 108" name="T7"/>
                  <a:gd fmla="*/ 100 w 108" name="T8"/>
                  <a:gd fmla="*/ 24 h 108" name="T9"/>
                  <a:gd fmla="*/ 84 w 108" name="T10"/>
                  <a:gd fmla="*/ 8 h 108" name="T11"/>
                  <a:gd fmla="*/ 75 w 108" name="T12"/>
                  <a:gd fmla="*/ 11 h 108" name="T13"/>
                  <a:gd fmla="*/ 70 w 108" name="T14"/>
                  <a:gd fmla="*/ 9 h 108" name="T15"/>
                  <a:gd fmla="*/ 65 w 108" name="T16"/>
                  <a:gd fmla="*/ 0 h 108" name="T17"/>
                  <a:gd fmla="*/ 43 w 108" name="T18"/>
                  <a:gd fmla="*/ 0 h 108" name="T19"/>
                  <a:gd fmla="*/ 39 w 108" name="T20"/>
                  <a:gd fmla="*/ 9 h 108" name="T21"/>
                  <a:gd fmla="*/ 33 w 108" name="T22"/>
                  <a:gd fmla="*/ 11 h 108" name="T23"/>
                  <a:gd fmla="*/ 24 w 108" name="T24"/>
                  <a:gd fmla="*/ 8 h 108" name="T25"/>
                  <a:gd fmla="*/ 8 w 108" name="T26"/>
                  <a:gd fmla="*/ 24 h 108" name="T27"/>
                  <a:gd fmla="*/ 11 w 108" name="T28"/>
                  <a:gd fmla="*/ 33 h 108" name="T29"/>
                  <a:gd fmla="*/ 9 w 108" name="T30"/>
                  <a:gd fmla="*/ 39 h 108" name="T31"/>
                  <a:gd fmla="*/ 0 w 108" name="T32"/>
                  <a:gd fmla="*/ 43 h 108" name="T33"/>
                  <a:gd fmla="*/ 0 w 108" name="T34"/>
                  <a:gd fmla="*/ 65 h 108" name="T35"/>
                  <a:gd fmla="*/ 8 w 108" name="T36"/>
                  <a:gd fmla="*/ 69 h 108" name="T37"/>
                  <a:gd fmla="*/ 11 w 108" name="T38"/>
                  <a:gd fmla="*/ 76 h 108" name="T39"/>
                  <a:gd fmla="*/ 8 w 108" name="T40"/>
                  <a:gd fmla="*/ 84 h 108" name="T41"/>
                  <a:gd fmla="*/ 23 w 108" name="T42"/>
                  <a:gd fmla="*/ 100 h 108" name="T43"/>
                  <a:gd fmla="*/ 32 w 108" name="T44"/>
                  <a:gd fmla="*/ 97 h 108" name="T45"/>
                  <a:gd fmla="*/ 39 w 108" name="T46"/>
                  <a:gd fmla="*/ 100 h 108" name="T47"/>
                  <a:gd fmla="*/ 43 w 108" name="T48"/>
                  <a:gd fmla="*/ 108 h 108" name="T49"/>
                  <a:gd fmla="*/ 65 w 108" name="T50"/>
                  <a:gd fmla="*/ 108 h 108" name="T51"/>
                  <a:gd fmla="*/ 69 w 108" name="T52"/>
                  <a:gd fmla="*/ 100 h 108" name="T53"/>
                  <a:gd fmla="*/ 76 w 108" name="T54"/>
                  <a:gd fmla="*/ 98 h 108" name="T55"/>
                  <a:gd fmla="*/ 84 w 108" name="T56"/>
                  <a:gd fmla="*/ 100 h 108" name="T57"/>
                  <a:gd fmla="*/ 100 w 108" name="T58"/>
                  <a:gd fmla="*/ 85 h 108" name="T59"/>
                  <a:gd fmla="*/ 97 w 108" name="T60"/>
                  <a:gd fmla="*/ 76 h 108" name="T61"/>
                  <a:gd fmla="*/ 100 w 108" name="T62"/>
                  <a:gd fmla="*/ 69 h 108" name="T63"/>
                  <a:gd fmla="*/ 108 w 108" name="T64"/>
                  <a:gd fmla="*/ 65 h 108" name="T65"/>
                  <a:gd fmla="*/ 78 w 108" name="T66"/>
                  <a:gd fmla="*/ 54 h 108" name="T67"/>
                  <a:gd fmla="*/ 54 w 108" name="T68"/>
                  <a:gd fmla="*/ 79 h 108" name="T69"/>
                  <a:gd fmla="*/ 30 w 108" name="T70"/>
                  <a:gd fmla="*/ 54 h 108" name="T71"/>
                  <a:gd fmla="*/ 54 w 108" name="T72"/>
                  <a:gd fmla="*/ 30 h 108" name="T73"/>
                  <a:gd fmla="*/ 78 w 108" name="T74"/>
                  <a:gd fmla="*/ 54 h 108"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08" w="108">
                    <a:moveTo>
                      <a:pt x="108" y="65"/>
                    </a:moveTo>
                    <a:cubicBezTo>
                      <a:pt x="108" y="43"/>
                      <a:pt x="108" y="43"/>
                      <a:pt x="108" y="43"/>
                    </a:cubicBezTo>
                    <a:cubicBezTo>
                      <a:pt x="100" y="39"/>
                      <a:pt x="100" y="39"/>
                      <a:pt x="100" y="39"/>
                    </a:cubicBezTo>
                    <a:cubicBezTo>
                      <a:pt x="99" y="37"/>
                      <a:pt x="98" y="35"/>
                      <a:pt x="97" y="33"/>
                    </a:cubicBezTo>
                    <a:cubicBezTo>
                      <a:pt x="100" y="24"/>
                      <a:pt x="100" y="24"/>
                      <a:pt x="100" y="24"/>
                    </a:cubicBezTo>
                    <a:cubicBezTo>
                      <a:pt x="84" y="8"/>
                      <a:pt x="84" y="8"/>
                      <a:pt x="84" y="8"/>
                    </a:cubicBezTo>
                    <a:cubicBezTo>
                      <a:pt x="75" y="11"/>
                      <a:pt x="75" y="11"/>
                      <a:pt x="75" y="11"/>
                    </a:cubicBezTo>
                    <a:cubicBezTo>
                      <a:pt x="73" y="10"/>
                      <a:pt x="72" y="10"/>
                      <a:pt x="70" y="9"/>
                    </a:cubicBezTo>
                    <a:cubicBezTo>
                      <a:pt x="65" y="0"/>
                      <a:pt x="65" y="0"/>
                      <a:pt x="65" y="0"/>
                    </a:cubicBezTo>
                    <a:cubicBezTo>
                      <a:pt x="43" y="0"/>
                      <a:pt x="43" y="0"/>
                      <a:pt x="43" y="0"/>
                    </a:cubicBezTo>
                    <a:cubicBezTo>
                      <a:pt x="39" y="9"/>
                      <a:pt x="39" y="9"/>
                      <a:pt x="39" y="9"/>
                    </a:cubicBezTo>
                    <a:cubicBezTo>
                      <a:pt x="37" y="10"/>
                      <a:pt x="35" y="10"/>
                      <a:pt x="33" y="11"/>
                    </a:cubicBezTo>
                    <a:cubicBezTo>
                      <a:pt x="24" y="8"/>
                      <a:pt x="24" y="8"/>
                      <a:pt x="24" y="8"/>
                    </a:cubicBezTo>
                    <a:cubicBezTo>
                      <a:pt x="8" y="24"/>
                      <a:pt x="8" y="24"/>
                      <a:pt x="8" y="24"/>
                    </a:cubicBezTo>
                    <a:cubicBezTo>
                      <a:pt x="11" y="33"/>
                      <a:pt x="11" y="33"/>
                      <a:pt x="11" y="33"/>
                    </a:cubicBezTo>
                    <a:cubicBezTo>
                      <a:pt x="10" y="35"/>
                      <a:pt x="9" y="37"/>
                      <a:pt x="9" y="39"/>
                    </a:cubicBezTo>
                    <a:cubicBezTo>
                      <a:pt x="0" y="43"/>
                      <a:pt x="0" y="43"/>
                      <a:pt x="0" y="43"/>
                    </a:cubicBezTo>
                    <a:cubicBezTo>
                      <a:pt x="0" y="65"/>
                      <a:pt x="0" y="65"/>
                      <a:pt x="0" y="65"/>
                    </a:cubicBezTo>
                    <a:cubicBezTo>
                      <a:pt x="8" y="69"/>
                      <a:pt x="8" y="69"/>
                      <a:pt x="8" y="69"/>
                    </a:cubicBezTo>
                    <a:cubicBezTo>
                      <a:pt x="9" y="71"/>
                      <a:pt x="10" y="73"/>
                      <a:pt x="11" y="76"/>
                    </a:cubicBezTo>
                    <a:cubicBezTo>
                      <a:pt x="8" y="84"/>
                      <a:pt x="8" y="84"/>
                      <a:pt x="8" y="84"/>
                    </a:cubicBezTo>
                    <a:cubicBezTo>
                      <a:pt x="23" y="100"/>
                      <a:pt x="23" y="100"/>
                      <a:pt x="23" y="100"/>
                    </a:cubicBezTo>
                    <a:cubicBezTo>
                      <a:pt x="32" y="97"/>
                      <a:pt x="32" y="97"/>
                      <a:pt x="32" y="97"/>
                    </a:cubicBezTo>
                    <a:cubicBezTo>
                      <a:pt x="34" y="98"/>
                      <a:pt x="36" y="99"/>
                      <a:pt x="39" y="100"/>
                    </a:cubicBezTo>
                    <a:cubicBezTo>
                      <a:pt x="43" y="108"/>
                      <a:pt x="43" y="108"/>
                      <a:pt x="43" y="108"/>
                    </a:cubicBezTo>
                    <a:cubicBezTo>
                      <a:pt x="65" y="108"/>
                      <a:pt x="65" y="108"/>
                      <a:pt x="65" y="108"/>
                    </a:cubicBezTo>
                    <a:cubicBezTo>
                      <a:pt x="69" y="100"/>
                      <a:pt x="69" y="100"/>
                      <a:pt x="69" y="100"/>
                    </a:cubicBezTo>
                    <a:cubicBezTo>
                      <a:pt x="71" y="100"/>
                      <a:pt x="74" y="99"/>
                      <a:pt x="76" y="98"/>
                    </a:cubicBezTo>
                    <a:cubicBezTo>
                      <a:pt x="84" y="100"/>
                      <a:pt x="84" y="100"/>
                      <a:pt x="84" y="100"/>
                    </a:cubicBezTo>
                    <a:cubicBezTo>
                      <a:pt x="100" y="85"/>
                      <a:pt x="100" y="85"/>
                      <a:pt x="100" y="85"/>
                    </a:cubicBezTo>
                    <a:cubicBezTo>
                      <a:pt x="97" y="76"/>
                      <a:pt x="97" y="76"/>
                      <a:pt x="97" y="76"/>
                    </a:cubicBezTo>
                    <a:cubicBezTo>
                      <a:pt x="98" y="74"/>
                      <a:pt x="99" y="72"/>
                      <a:pt x="100" y="69"/>
                    </a:cubicBezTo>
                    <a:lnTo>
                      <a:pt x="108" y="65"/>
                    </a:lnTo>
                    <a:close/>
                    <a:moveTo>
                      <a:pt x="78" y="54"/>
                    </a:moveTo>
                    <a:cubicBezTo>
                      <a:pt x="78" y="68"/>
                      <a:pt x="68" y="79"/>
                      <a:pt x="54" y="79"/>
                    </a:cubicBezTo>
                    <a:cubicBezTo>
                      <a:pt x="41" y="79"/>
                      <a:pt x="30" y="68"/>
                      <a:pt x="30" y="54"/>
                    </a:cubicBezTo>
                    <a:cubicBezTo>
                      <a:pt x="30" y="41"/>
                      <a:pt x="41" y="30"/>
                      <a:pt x="54" y="30"/>
                    </a:cubicBezTo>
                    <a:cubicBezTo>
                      <a:pt x="68" y="30"/>
                      <a:pt x="78" y="41"/>
                      <a:pt x="78" y="5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grpSp>
      </p:grpSp>
      <p:grpSp>
        <p:nvGrpSpPr>
          <p:cNvPr id="147" name="组合 146"/>
          <p:cNvGrpSpPr/>
          <p:nvPr/>
        </p:nvGrpSpPr>
        <p:grpSpPr>
          <a:xfrm>
            <a:off x="4481075" y="3488625"/>
            <a:ext cx="1636713" cy="1628775"/>
            <a:chOff x="4564200" y="3488625"/>
            <a:chExt cx="1636713" cy="1628775"/>
          </a:xfrm>
        </p:grpSpPr>
        <p:sp>
          <p:nvSpPr>
            <p:cNvPr id="103" name="Freeform 8"/>
            <p:cNvSpPr/>
            <p:nvPr/>
          </p:nvSpPr>
          <p:spPr bwMode="auto">
            <a:xfrm>
              <a:off x="4564200" y="3488625"/>
              <a:ext cx="1636713" cy="1628775"/>
            </a:xfrm>
            <a:custGeom>
              <a:gdLst>
                <a:gd fmla="*/ 0 w 87" name="T0"/>
                <a:gd fmla="*/ 87 h 87" name="T1"/>
                <a:gd fmla="*/ 0 w 87" name="T2"/>
                <a:gd fmla="*/ 23 h 87" name="T3"/>
                <a:gd fmla="*/ 23 w 87" name="T4"/>
                <a:gd fmla="*/ 0 h 87" name="T5"/>
                <a:gd fmla="*/ 87 w 87" name="T6"/>
                <a:gd fmla="*/ 0 h 87" name="T7"/>
                <a:gd fmla="*/ 87 w 87" name="T8"/>
                <a:gd fmla="*/ 64 h 87" name="T9"/>
                <a:gd fmla="*/ 64 w 87" name="T10"/>
                <a:gd fmla="*/ 87 h 87" name="T11"/>
                <a:gd fmla="*/ 0 w 87" name="T12"/>
                <a:gd fmla="*/ 87 h 87" name="T13"/>
              </a:gdLst>
              <a:cxnLst>
                <a:cxn ang="0">
                  <a:pos x="T0" y="T1"/>
                </a:cxn>
                <a:cxn ang="0">
                  <a:pos x="T2" y="T3"/>
                </a:cxn>
                <a:cxn ang="0">
                  <a:pos x="T4" y="T5"/>
                </a:cxn>
                <a:cxn ang="0">
                  <a:pos x="T6" y="T7"/>
                </a:cxn>
                <a:cxn ang="0">
                  <a:pos x="T8" y="T9"/>
                </a:cxn>
                <a:cxn ang="0">
                  <a:pos x="T10" y="T11"/>
                </a:cxn>
                <a:cxn ang="0">
                  <a:pos x="T12" y="T13"/>
                </a:cxn>
              </a:cxnLst>
              <a:rect b="b" l="0" r="r" t="0"/>
              <a:pathLst>
                <a:path h="87" w="87">
                  <a:moveTo>
                    <a:pt x="0" y="87"/>
                  </a:moveTo>
                  <a:cubicBezTo>
                    <a:pt x="0" y="23"/>
                    <a:pt x="0" y="23"/>
                    <a:pt x="0" y="23"/>
                  </a:cubicBezTo>
                  <a:cubicBezTo>
                    <a:pt x="0" y="10"/>
                    <a:pt x="10" y="0"/>
                    <a:pt x="23" y="0"/>
                  </a:cubicBezTo>
                  <a:cubicBezTo>
                    <a:pt x="87" y="0"/>
                    <a:pt x="87" y="0"/>
                    <a:pt x="87" y="0"/>
                  </a:cubicBezTo>
                  <a:cubicBezTo>
                    <a:pt x="87" y="64"/>
                    <a:pt x="87" y="64"/>
                    <a:pt x="87" y="64"/>
                  </a:cubicBezTo>
                  <a:cubicBezTo>
                    <a:pt x="87" y="76"/>
                    <a:pt x="77" y="87"/>
                    <a:pt x="64" y="87"/>
                  </a:cubicBezTo>
                  <a:lnTo>
                    <a:pt x="0" y="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grpSp>
          <p:nvGrpSpPr>
            <p:cNvPr id="134" name="组合 133"/>
            <p:cNvGrpSpPr/>
            <p:nvPr/>
          </p:nvGrpSpPr>
          <p:grpSpPr>
            <a:xfrm>
              <a:off x="4956661" y="4115306"/>
              <a:ext cx="432387" cy="641912"/>
              <a:chOff x="5649914" y="2946401"/>
              <a:chExt cx="360363" cy="534987"/>
            </a:xfrm>
            <a:solidFill>
              <a:schemeClr val="bg1"/>
            </a:solidFill>
          </p:grpSpPr>
          <p:sp>
            <p:nvSpPr>
              <p:cNvPr id="135" name="Freeform 29"/>
              <p:cNvSpPr/>
              <p:nvPr/>
            </p:nvSpPr>
            <p:spPr bwMode="auto">
              <a:xfrm>
                <a:off x="5776914" y="3424238"/>
                <a:ext cx="106363" cy="57150"/>
              </a:xfrm>
              <a:custGeom>
                <a:gdLst>
                  <a:gd fmla="*/ 0 w 74" name="T0"/>
                  <a:gd fmla="*/ 0 h 40" name="T1"/>
                  <a:gd fmla="*/ 37 w 74" name="T2"/>
                  <a:gd fmla="*/ 40 h 40" name="T3"/>
                  <a:gd fmla="*/ 74 w 74" name="T4"/>
                  <a:gd fmla="*/ 0 h 40" name="T5"/>
                  <a:gd fmla="*/ 0 w 74" name="T6"/>
                  <a:gd fmla="*/ 0 h 40" name="T7"/>
                </a:gdLst>
                <a:cxnLst>
                  <a:cxn ang="0">
                    <a:pos x="T0" y="T1"/>
                  </a:cxn>
                  <a:cxn ang="0">
                    <a:pos x="T2" y="T3"/>
                  </a:cxn>
                  <a:cxn ang="0">
                    <a:pos x="T4" y="T5"/>
                  </a:cxn>
                  <a:cxn ang="0">
                    <a:pos x="T6" y="T7"/>
                  </a:cxn>
                </a:cxnLst>
                <a:rect b="b" l="0" r="r" t="0"/>
                <a:pathLst>
                  <a:path h="40" w="74">
                    <a:moveTo>
                      <a:pt x="0" y="0"/>
                    </a:moveTo>
                    <a:cubicBezTo>
                      <a:pt x="0" y="22"/>
                      <a:pt x="17" y="40"/>
                      <a:pt x="37" y="40"/>
                    </a:cubicBezTo>
                    <a:cubicBezTo>
                      <a:pt x="57" y="40"/>
                      <a:pt x="74" y="22"/>
                      <a:pt x="74" y="0"/>
                    </a:cubicBezTo>
                    <a:lnTo>
                      <a:pt x="0" y="0"/>
                    </a:lnTo>
                    <a:close/>
                  </a:path>
                </a:pathLst>
              </a:custGeom>
              <a:grpFill/>
              <a:ln>
                <a:noFill/>
              </a:ln>
              <a:extLst>
                <a:ext uri="{91240B29-F687-4F45-9708-019B960494DF}">
                  <a14:hiddenLine w="9525">
                    <a:solidFill>
                      <a:srgbClr val="000000"/>
                    </a:solidFill>
                    <a:round/>
                  </a14:hiddenLine>
                </a:ext>
              </a:extLst>
            </p:spPr>
            <p:txBody>
              <a:bodyPr/>
              <a:lstStyle/>
              <a:p>
                <a:pPr eaLnBrk="1" fontAlgn="auto" hangingPunct="1">
                  <a:spcBef>
                    <a:spcPct val="0"/>
                  </a:spcBef>
                  <a:spcAft>
                    <a:spcPct val="0"/>
                  </a:spcAft>
                  <a:defRPr/>
                </a:pPr>
                <a:endParaRPr altLang="en-US" lang="zh-CN">
                  <a:latin typeface="+mn-lt"/>
                  <a:ea typeface="+mn-ea"/>
                </a:endParaRPr>
              </a:p>
            </p:txBody>
          </p:sp>
          <p:sp>
            <p:nvSpPr>
              <p:cNvPr id="136" name="Freeform 30"/>
              <p:cNvSpPr/>
              <p:nvPr/>
            </p:nvSpPr>
            <p:spPr bwMode="auto">
              <a:xfrm>
                <a:off x="5753101" y="3346451"/>
                <a:ext cx="153988" cy="26988"/>
              </a:xfrm>
              <a:custGeom>
                <a:gdLst>
                  <a:gd fmla="*/ 106 w 106" name="T0"/>
                  <a:gd fmla="*/ 11 h 19" name="T1"/>
                  <a:gd fmla="*/ 98 w 106" name="T2"/>
                  <a:gd fmla="*/ 19 h 19" name="T3"/>
                  <a:gd fmla="*/ 8 w 106" name="T4"/>
                  <a:gd fmla="*/ 19 h 19" name="T5"/>
                  <a:gd fmla="*/ 0 w 106" name="T6"/>
                  <a:gd fmla="*/ 11 h 19" name="T7"/>
                  <a:gd fmla="*/ 0 w 106" name="T8"/>
                  <a:gd fmla="*/ 8 h 19" name="T9"/>
                  <a:gd fmla="*/ 8 w 106" name="T10"/>
                  <a:gd fmla="*/ 0 h 19" name="T11"/>
                  <a:gd fmla="*/ 98 w 106" name="T12"/>
                  <a:gd fmla="*/ 0 h 19" name="T13"/>
                  <a:gd fmla="*/ 106 w 106" name="T14"/>
                  <a:gd fmla="*/ 8 h 19" name="T15"/>
                  <a:gd fmla="*/ 106 w 106" name="T16"/>
                  <a:gd fmla="*/ 11 h 1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9" w="105">
                    <a:moveTo>
                      <a:pt x="106" y="11"/>
                    </a:moveTo>
                    <a:cubicBezTo>
                      <a:pt x="106" y="16"/>
                      <a:pt x="103" y="19"/>
                      <a:pt x="98" y="19"/>
                    </a:cubicBezTo>
                    <a:cubicBezTo>
                      <a:pt x="8" y="19"/>
                      <a:pt x="8" y="19"/>
                      <a:pt x="8" y="19"/>
                    </a:cubicBezTo>
                    <a:cubicBezTo>
                      <a:pt x="3" y="19"/>
                      <a:pt x="0" y="16"/>
                      <a:pt x="0" y="11"/>
                    </a:cubicBezTo>
                    <a:cubicBezTo>
                      <a:pt x="0" y="8"/>
                      <a:pt x="0" y="8"/>
                      <a:pt x="0" y="8"/>
                    </a:cubicBezTo>
                    <a:cubicBezTo>
                      <a:pt x="0" y="4"/>
                      <a:pt x="3" y="0"/>
                      <a:pt x="8" y="0"/>
                    </a:cubicBezTo>
                    <a:cubicBezTo>
                      <a:pt x="98" y="0"/>
                      <a:pt x="98" y="0"/>
                      <a:pt x="98" y="0"/>
                    </a:cubicBezTo>
                    <a:cubicBezTo>
                      <a:pt x="103" y="0"/>
                      <a:pt x="106" y="4"/>
                      <a:pt x="106" y="8"/>
                    </a:cubicBezTo>
                    <a:lnTo>
                      <a:pt x="106" y="11"/>
                    </a:lnTo>
                    <a:close/>
                  </a:path>
                </a:pathLst>
              </a:custGeom>
              <a:grpFill/>
              <a:ln>
                <a:noFill/>
              </a:ln>
              <a:extLst>
                <a:ext uri="{91240B29-F687-4F45-9708-019B960494DF}">
                  <a14:hiddenLine w="9525">
                    <a:solidFill>
                      <a:srgbClr val="000000"/>
                    </a:solidFill>
                    <a:round/>
                  </a14:hiddenLine>
                </a:ext>
              </a:extLst>
            </p:spPr>
            <p:txBody>
              <a:bodyPr/>
              <a:lstStyle/>
              <a:p>
                <a:pPr eaLnBrk="1" fontAlgn="auto" hangingPunct="1">
                  <a:spcBef>
                    <a:spcPct val="0"/>
                  </a:spcBef>
                  <a:spcAft>
                    <a:spcPct val="0"/>
                  </a:spcAft>
                  <a:defRPr/>
                </a:pPr>
                <a:endParaRPr altLang="en-US" lang="zh-CN">
                  <a:latin typeface="+mn-lt"/>
                  <a:ea typeface="+mn-ea"/>
                </a:endParaRPr>
              </a:p>
            </p:txBody>
          </p:sp>
          <p:sp>
            <p:nvSpPr>
              <p:cNvPr id="137" name="Freeform 31"/>
              <p:cNvSpPr/>
              <p:nvPr/>
            </p:nvSpPr>
            <p:spPr bwMode="auto">
              <a:xfrm>
                <a:off x="5753101" y="3386138"/>
                <a:ext cx="153988" cy="26988"/>
              </a:xfrm>
              <a:custGeom>
                <a:gdLst>
                  <a:gd fmla="*/ 106 w 106" name="T0"/>
                  <a:gd fmla="*/ 11 h 19" name="T1"/>
                  <a:gd fmla="*/ 98 w 106" name="T2"/>
                  <a:gd fmla="*/ 19 h 19" name="T3"/>
                  <a:gd fmla="*/ 8 w 106" name="T4"/>
                  <a:gd fmla="*/ 19 h 19" name="T5"/>
                  <a:gd fmla="*/ 0 w 106" name="T6"/>
                  <a:gd fmla="*/ 11 h 19" name="T7"/>
                  <a:gd fmla="*/ 0 w 106" name="T8"/>
                  <a:gd fmla="*/ 8 h 19" name="T9"/>
                  <a:gd fmla="*/ 8 w 106" name="T10"/>
                  <a:gd fmla="*/ 0 h 19" name="T11"/>
                  <a:gd fmla="*/ 98 w 106" name="T12"/>
                  <a:gd fmla="*/ 0 h 19" name="T13"/>
                  <a:gd fmla="*/ 106 w 106" name="T14"/>
                  <a:gd fmla="*/ 8 h 19" name="T15"/>
                  <a:gd fmla="*/ 106 w 106" name="T16"/>
                  <a:gd fmla="*/ 11 h 1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9" w="105">
                    <a:moveTo>
                      <a:pt x="106" y="11"/>
                    </a:moveTo>
                    <a:cubicBezTo>
                      <a:pt x="106" y="15"/>
                      <a:pt x="103" y="19"/>
                      <a:pt x="98" y="19"/>
                    </a:cubicBezTo>
                    <a:cubicBezTo>
                      <a:pt x="8" y="19"/>
                      <a:pt x="8" y="19"/>
                      <a:pt x="8" y="19"/>
                    </a:cubicBezTo>
                    <a:cubicBezTo>
                      <a:pt x="3" y="19"/>
                      <a:pt x="0" y="15"/>
                      <a:pt x="0" y="11"/>
                    </a:cubicBezTo>
                    <a:cubicBezTo>
                      <a:pt x="0" y="8"/>
                      <a:pt x="0" y="8"/>
                      <a:pt x="0" y="8"/>
                    </a:cubicBezTo>
                    <a:cubicBezTo>
                      <a:pt x="0" y="3"/>
                      <a:pt x="3" y="0"/>
                      <a:pt x="8" y="0"/>
                    </a:cubicBezTo>
                    <a:cubicBezTo>
                      <a:pt x="98" y="0"/>
                      <a:pt x="98" y="0"/>
                      <a:pt x="98" y="0"/>
                    </a:cubicBezTo>
                    <a:cubicBezTo>
                      <a:pt x="103" y="0"/>
                      <a:pt x="106" y="3"/>
                      <a:pt x="106" y="8"/>
                    </a:cubicBezTo>
                    <a:lnTo>
                      <a:pt x="106" y="11"/>
                    </a:lnTo>
                    <a:close/>
                  </a:path>
                </a:pathLst>
              </a:custGeom>
              <a:grpFill/>
              <a:ln>
                <a:noFill/>
              </a:ln>
              <a:extLst>
                <a:ext uri="{91240B29-F687-4F45-9708-019B960494DF}">
                  <a14:hiddenLine w="9525">
                    <a:solidFill>
                      <a:srgbClr val="000000"/>
                    </a:solidFill>
                    <a:round/>
                  </a14:hiddenLine>
                </a:ext>
              </a:extLst>
            </p:spPr>
            <p:txBody>
              <a:bodyPr/>
              <a:lstStyle/>
              <a:p>
                <a:pPr eaLnBrk="1" fontAlgn="auto" hangingPunct="1">
                  <a:spcBef>
                    <a:spcPct val="0"/>
                  </a:spcBef>
                  <a:spcAft>
                    <a:spcPct val="0"/>
                  </a:spcAft>
                  <a:defRPr/>
                </a:pPr>
                <a:endParaRPr altLang="en-US" lang="zh-CN">
                  <a:latin typeface="+mn-lt"/>
                  <a:ea typeface="+mn-ea"/>
                </a:endParaRPr>
              </a:p>
            </p:txBody>
          </p:sp>
          <p:sp>
            <p:nvSpPr>
              <p:cNvPr id="138" name="Freeform 32"/>
              <p:cNvSpPr/>
              <p:nvPr/>
            </p:nvSpPr>
            <p:spPr bwMode="auto">
              <a:xfrm>
                <a:off x="5649914" y="2946401"/>
                <a:ext cx="360363" cy="385763"/>
              </a:xfrm>
              <a:custGeom>
                <a:gdLst>
                  <a:gd fmla="*/ 250 w 250" name="T0"/>
                  <a:gd fmla="*/ 125 h 268" name="T1"/>
                  <a:gd fmla="*/ 125 w 250" name="T2"/>
                  <a:gd fmla="*/ 0 h 268" name="T3"/>
                  <a:gd fmla="*/ 0 w 250" name="T4"/>
                  <a:gd fmla="*/ 125 h 268" name="T5"/>
                  <a:gd fmla="*/ 72 w 250" name="T6"/>
                  <a:gd fmla="*/ 238 h 268" name="T7"/>
                  <a:gd fmla="*/ 72 w 250" name="T8"/>
                  <a:gd fmla="*/ 244 h 268" name="T9"/>
                  <a:gd fmla="*/ 96 w 250" name="T10"/>
                  <a:gd fmla="*/ 268 h 268" name="T11"/>
                  <a:gd fmla="*/ 154 w 250" name="T12"/>
                  <a:gd fmla="*/ 268 h 268" name="T13"/>
                  <a:gd fmla="*/ 178 w 250" name="T14"/>
                  <a:gd fmla="*/ 244 h 268" name="T15"/>
                  <a:gd fmla="*/ 178 w 250" name="T16"/>
                  <a:gd fmla="*/ 238 h 268" name="T17"/>
                  <a:gd fmla="*/ 250 w 250" name="T18"/>
                  <a:gd fmla="*/ 125 h 26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68" w="250">
                    <a:moveTo>
                      <a:pt x="250" y="125"/>
                    </a:moveTo>
                    <a:cubicBezTo>
                      <a:pt x="250" y="56"/>
                      <a:pt x="194" y="0"/>
                      <a:pt x="125" y="0"/>
                    </a:cubicBezTo>
                    <a:cubicBezTo>
                      <a:pt x="56" y="0"/>
                      <a:pt x="0" y="56"/>
                      <a:pt x="0" y="125"/>
                    </a:cubicBezTo>
                    <a:cubicBezTo>
                      <a:pt x="0" y="175"/>
                      <a:pt x="30" y="218"/>
                      <a:pt x="72" y="238"/>
                    </a:cubicBezTo>
                    <a:cubicBezTo>
                      <a:pt x="72" y="244"/>
                      <a:pt x="72" y="244"/>
                      <a:pt x="72" y="244"/>
                    </a:cubicBezTo>
                    <a:cubicBezTo>
                      <a:pt x="72" y="257"/>
                      <a:pt x="83" y="268"/>
                      <a:pt x="96" y="268"/>
                    </a:cubicBezTo>
                    <a:cubicBezTo>
                      <a:pt x="154" y="268"/>
                      <a:pt x="154" y="268"/>
                      <a:pt x="154" y="268"/>
                    </a:cubicBezTo>
                    <a:cubicBezTo>
                      <a:pt x="167" y="268"/>
                      <a:pt x="178" y="257"/>
                      <a:pt x="178" y="244"/>
                    </a:cubicBezTo>
                    <a:cubicBezTo>
                      <a:pt x="178" y="238"/>
                      <a:pt x="178" y="238"/>
                      <a:pt x="178" y="238"/>
                    </a:cubicBezTo>
                    <a:cubicBezTo>
                      <a:pt x="221" y="218"/>
                      <a:pt x="250" y="175"/>
                      <a:pt x="250" y="125"/>
                    </a:cubicBezTo>
                    <a:close/>
                  </a:path>
                </a:pathLst>
              </a:custGeom>
              <a:grpFill/>
              <a:ln>
                <a:noFill/>
              </a:ln>
              <a:extLst>
                <a:ext uri="{91240B29-F687-4F45-9708-019B960494DF}">
                  <a14:hiddenLine w="9525">
                    <a:solidFill>
                      <a:srgbClr val="000000"/>
                    </a:solidFill>
                    <a:round/>
                  </a14:hiddenLine>
                </a:ext>
              </a:extLst>
            </p:spPr>
            <p:txBody>
              <a:bodyPr/>
              <a:lstStyle/>
              <a:p>
                <a:pPr eaLnBrk="1" fontAlgn="auto" hangingPunct="1">
                  <a:spcBef>
                    <a:spcPct val="0"/>
                  </a:spcBef>
                  <a:spcAft>
                    <a:spcPct val="0"/>
                  </a:spcAft>
                  <a:defRPr/>
                </a:pPr>
                <a:endParaRPr altLang="en-US" lang="zh-CN">
                  <a:latin typeface="+mn-lt"/>
                  <a:ea typeface="+mn-ea"/>
                </a:endParaRPr>
              </a:p>
            </p:txBody>
          </p:sp>
        </p:grpSp>
      </p:grpSp>
      <p:sp>
        <p:nvSpPr>
          <p:cNvPr id="2" name="标题 1"/>
          <p:cNvSpPr>
            <a:spLocks noGrp="1"/>
          </p:cNvSpPr>
          <p:nvPr>
            <p:ph type="title"/>
          </p:nvPr>
        </p:nvSpPr>
        <p:spPr/>
        <p:txBody>
          <a:bodyPr/>
          <a:lstStyle/>
          <a:p>
            <a:r>
              <a:rPr altLang="en-US" lang="zh-CN"/>
              <a:t>单击此处添加标题</a:t>
            </a:r>
          </a:p>
        </p:txBody>
      </p:sp>
      <p:grpSp>
        <p:nvGrpSpPr>
          <p:cNvPr id="144" name="组合 143"/>
          <p:cNvGrpSpPr/>
          <p:nvPr/>
        </p:nvGrpSpPr>
        <p:grpSpPr>
          <a:xfrm>
            <a:off x="5424050" y="2739325"/>
            <a:ext cx="1441450" cy="1427163"/>
            <a:chOff x="5507175" y="2739325"/>
            <a:chExt cx="1441450" cy="1427163"/>
          </a:xfrm>
        </p:grpSpPr>
        <p:sp>
          <p:nvSpPr>
            <p:cNvPr id="104" name="Oval 9"/>
            <p:cNvSpPr>
              <a:spLocks noChangeArrowheads="1"/>
            </p:cNvSpPr>
            <p:nvPr/>
          </p:nvSpPr>
          <p:spPr bwMode="auto">
            <a:xfrm>
              <a:off x="5507175" y="2739325"/>
              <a:ext cx="1441450" cy="142716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latin charset="0" pitchFamily="34" typeface="Impact"/>
              </a:endParaRPr>
            </a:p>
          </p:txBody>
        </p:sp>
        <p:sp>
          <p:nvSpPr>
            <p:cNvPr id="105" name="矩形 37"/>
            <p:cNvSpPr>
              <a:spLocks noChangeArrowheads="1"/>
            </p:cNvSpPr>
            <p:nvPr/>
          </p:nvSpPr>
          <p:spPr bwMode="auto">
            <a:xfrm>
              <a:off x="5743713" y="2906013"/>
              <a:ext cx="46228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eaLnBrk="1" hangingPunct="1"/>
              <a:r>
                <a:rPr altLang="zh-CN" lang="en-US" sz="2400">
                  <a:solidFill>
                    <a:srgbClr val="C00000"/>
                  </a:solidFill>
                  <a:latin charset="0" pitchFamily="34" typeface="Impact"/>
                  <a:ea charset="-127" panose="020b0503020000020004" pitchFamily="34" typeface="Malgun Gothic"/>
                  <a:cs charset="-78" panose="01010101010101010101" pitchFamily="50" typeface="Adobe Naskh Medium"/>
                </a:rPr>
                <a:t>01</a:t>
              </a:r>
            </a:p>
          </p:txBody>
        </p:sp>
        <p:sp>
          <p:nvSpPr>
            <p:cNvPr id="106" name="矩形 38"/>
            <p:cNvSpPr>
              <a:spLocks noChangeArrowheads="1"/>
            </p:cNvSpPr>
            <p:nvPr/>
          </p:nvSpPr>
          <p:spPr bwMode="auto">
            <a:xfrm>
              <a:off x="6286638" y="2906013"/>
              <a:ext cx="498792"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eaLnBrk="1" hangingPunct="1"/>
              <a:r>
                <a:rPr altLang="zh-CN" lang="en-US" sz="2400">
                  <a:solidFill>
                    <a:schemeClr val="bg2">
                      <a:lumMod val="25000"/>
                    </a:schemeClr>
                  </a:solidFill>
                  <a:latin charset="0" pitchFamily="34" typeface="Impact"/>
                  <a:ea charset="-127" panose="020b0503020000020004" pitchFamily="34" typeface="Malgun Gothic"/>
                  <a:cs charset="-78" panose="01010101010101010101" pitchFamily="50" typeface="Adobe Naskh Medium"/>
                </a:rPr>
                <a:t>02</a:t>
              </a:r>
            </a:p>
          </p:txBody>
        </p:sp>
        <p:sp>
          <p:nvSpPr>
            <p:cNvPr id="107" name="矩形 39"/>
            <p:cNvSpPr>
              <a:spLocks noChangeArrowheads="1"/>
            </p:cNvSpPr>
            <p:nvPr/>
          </p:nvSpPr>
          <p:spPr bwMode="auto">
            <a:xfrm>
              <a:off x="5723075" y="3517200"/>
              <a:ext cx="498792"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eaLnBrk="1" hangingPunct="1"/>
              <a:r>
                <a:rPr altLang="zh-CN" lang="en-US" sz="2400">
                  <a:solidFill>
                    <a:schemeClr val="bg2">
                      <a:lumMod val="25000"/>
                    </a:schemeClr>
                  </a:solidFill>
                  <a:latin charset="0" pitchFamily="34" typeface="Impact"/>
                  <a:ea charset="-127" panose="020b0503020000020004" pitchFamily="34" typeface="Malgun Gothic"/>
                  <a:cs charset="-78" panose="01010101010101010101" pitchFamily="50" typeface="Adobe Naskh Medium"/>
                </a:rPr>
                <a:t>04</a:t>
              </a:r>
            </a:p>
          </p:txBody>
        </p:sp>
        <p:sp>
          <p:nvSpPr>
            <p:cNvPr id="108" name="矩形 40"/>
            <p:cNvSpPr>
              <a:spLocks noChangeArrowheads="1"/>
            </p:cNvSpPr>
            <p:nvPr/>
          </p:nvSpPr>
          <p:spPr bwMode="auto">
            <a:xfrm>
              <a:off x="6248538" y="3507675"/>
              <a:ext cx="508317"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eaLnBrk="1" hangingPunct="1"/>
              <a:r>
                <a:rPr altLang="zh-CN" lang="en-US" sz="2400">
                  <a:solidFill>
                    <a:srgbClr val="C00000"/>
                  </a:solidFill>
                  <a:latin charset="0" pitchFamily="34" typeface="Impact"/>
                  <a:ea charset="-127" panose="020b0503020000020004" pitchFamily="34" typeface="Malgun Gothic"/>
                  <a:cs charset="-78" panose="01010101010101010101" pitchFamily="50" typeface="Adobe Naskh Medium"/>
                </a:rPr>
                <a:t>03</a:t>
              </a:r>
            </a:p>
          </p:txBody>
        </p:sp>
      </p:grpSp>
      <p:sp>
        <p:nvSpPr>
          <p:cNvPr id="139" name="TextBox 57"/>
          <p:cNvSpPr txBox="1"/>
          <p:nvPr/>
        </p:nvSpPr>
        <p:spPr bwMode="auto">
          <a:xfrm>
            <a:off x="8040250" y="1978913"/>
            <a:ext cx="2673350" cy="725424"/>
          </a:xfrm>
          <a:prstGeom prst="rect">
            <a:avLst/>
          </a:prstGeom>
          <a:noFill/>
        </p:spPr>
        <p:txBody>
          <a:bodyPr>
            <a:spAutoFit/>
          </a:bodyPr>
          <a:lstStyle/>
          <a:p>
            <a:pPr algn="ctr" eaLnBrk="1" fontAlgn="auto" hangingPunct="1">
              <a:lnSpc>
                <a:spcPct val="130000"/>
              </a:lnSpc>
              <a:spcBef>
                <a:spcPct val="0"/>
              </a:spcBef>
              <a:spcAft>
                <a:spcPct val="0"/>
              </a:spcAft>
              <a:defRPr/>
            </a:pPr>
            <a:r>
              <a:rPr altLang="en-US" kern="0" lang="zh-CN" sz="1600">
                <a:solidFill>
                  <a:schemeClr val="tx1">
                    <a:lumMod val="85000"/>
                    <a:lumOff val="15000"/>
                  </a:schemeClr>
                </a:solidFill>
                <a:latin charset="-122" panose="020b0503020204020204" pitchFamily="34" typeface="微软雅黑"/>
                <a:ea charset="-122" panose="020b0503020204020204" pitchFamily="34" typeface="微软雅黑"/>
                <a:cs charset="0" panose="020b0604020202020204" pitchFamily="34" typeface="Arial"/>
              </a:rPr>
              <a:t>请在此处输入您的文本</a:t>
            </a:r>
          </a:p>
          <a:p>
            <a:pPr algn="ctr" eaLnBrk="1" fontAlgn="auto" hangingPunct="1">
              <a:lnSpc>
                <a:spcPct val="130000"/>
              </a:lnSpc>
              <a:spcBef>
                <a:spcPct val="0"/>
              </a:spcBef>
              <a:spcAft>
                <a:spcPct val="0"/>
              </a:spcAft>
              <a:defRPr/>
            </a:pPr>
            <a:r>
              <a:rPr altLang="en-US" kern="0" lang="zh-CN" sz="1600">
                <a:solidFill>
                  <a:schemeClr val="tx1">
                    <a:lumMod val="85000"/>
                    <a:lumOff val="15000"/>
                  </a:schemeClr>
                </a:solidFill>
                <a:latin charset="-122" panose="020b0503020204020204" pitchFamily="34" typeface="微软雅黑"/>
                <a:ea charset="-122" panose="020b0503020204020204" pitchFamily="34" typeface="微软雅黑"/>
                <a:cs charset="0" panose="020b0604020202020204" pitchFamily="34" typeface="Arial"/>
              </a:rPr>
              <a:t>请在此处输入您的文本</a:t>
            </a:r>
          </a:p>
        </p:txBody>
      </p:sp>
      <p:sp>
        <p:nvSpPr>
          <p:cNvPr id="140" name="TextBox 57"/>
          <p:cNvSpPr txBox="1"/>
          <p:nvPr/>
        </p:nvSpPr>
        <p:spPr bwMode="auto">
          <a:xfrm>
            <a:off x="1448950" y="1978913"/>
            <a:ext cx="2673350" cy="725424"/>
          </a:xfrm>
          <a:prstGeom prst="rect">
            <a:avLst/>
          </a:prstGeom>
          <a:noFill/>
        </p:spPr>
        <p:txBody>
          <a:bodyPr>
            <a:spAutoFit/>
          </a:bodyPr>
          <a:lstStyle/>
          <a:p>
            <a:pPr algn="ctr" eaLnBrk="1" fontAlgn="auto" hangingPunct="1">
              <a:lnSpc>
                <a:spcPct val="130000"/>
              </a:lnSpc>
              <a:spcBef>
                <a:spcPct val="0"/>
              </a:spcBef>
              <a:spcAft>
                <a:spcPct val="0"/>
              </a:spcAft>
              <a:defRPr/>
            </a:pPr>
            <a:r>
              <a:rPr altLang="en-US" kern="0" lang="zh-CN" sz="1600">
                <a:solidFill>
                  <a:schemeClr val="tx1">
                    <a:lumMod val="85000"/>
                    <a:lumOff val="15000"/>
                  </a:schemeClr>
                </a:solidFill>
                <a:latin charset="-122" panose="020b0503020204020204" pitchFamily="34" typeface="微软雅黑"/>
                <a:ea charset="-122" panose="020b0503020204020204" pitchFamily="34" typeface="微软雅黑"/>
                <a:cs charset="0" panose="020b0604020202020204" pitchFamily="34" typeface="Arial"/>
              </a:rPr>
              <a:t>请在此处输入您的文本</a:t>
            </a:r>
          </a:p>
          <a:p>
            <a:pPr algn="ctr" eaLnBrk="1" fontAlgn="auto" hangingPunct="1">
              <a:lnSpc>
                <a:spcPct val="130000"/>
              </a:lnSpc>
              <a:spcBef>
                <a:spcPct val="0"/>
              </a:spcBef>
              <a:spcAft>
                <a:spcPct val="0"/>
              </a:spcAft>
              <a:defRPr/>
            </a:pPr>
            <a:r>
              <a:rPr altLang="en-US" kern="0" lang="zh-CN" sz="1600">
                <a:solidFill>
                  <a:schemeClr val="tx1">
                    <a:lumMod val="85000"/>
                    <a:lumOff val="15000"/>
                  </a:schemeClr>
                </a:solidFill>
                <a:latin charset="-122" panose="020b0503020204020204" pitchFamily="34" typeface="微软雅黑"/>
                <a:ea charset="-122" panose="020b0503020204020204" pitchFamily="34" typeface="微软雅黑"/>
                <a:cs charset="0" panose="020b0604020202020204" pitchFamily="34" typeface="Arial"/>
              </a:rPr>
              <a:t>请在此处输入您的文本</a:t>
            </a:r>
          </a:p>
        </p:txBody>
      </p:sp>
      <p:sp>
        <p:nvSpPr>
          <p:cNvPr id="141" name="TextBox 57"/>
          <p:cNvSpPr txBox="1"/>
          <p:nvPr/>
        </p:nvSpPr>
        <p:spPr bwMode="auto">
          <a:xfrm>
            <a:off x="8040250" y="4015675"/>
            <a:ext cx="2673350" cy="725424"/>
          </a:xfrm>
          <a:prstGeom prst="rect">
            <a:avLst/>
          </a:prstGeom>
          <a:noFill/>
        </p:spPr>
        <p:txBody>
          <a:bodyPr>
            <a:spAutoFit/>
          </a:bodyPr>
          <a:lstStyle/>
          <a:p>
            <a:pPr algn="ctr" eaLnBrk="1" fontAlgn="auto" hangingPunct="1">
              <a:lnSpc>
                <a:spcPct val="130000"/>
              </a:lnSpc>
              <a:spcBef>
                <a:spcPct val="0"/>
              </a:spcBef>
              <a:spcAft>
                <a:spcPct val="0"/>
              </a:spcAft>
              <a:defRPr/>
            </a:pPr>
            <a:r>
              <a:rPr altLang="en-US" kern="0" lang="zh-CN" sz="1600">
                <a:solidFill>
                  <a:schemeClr val="tx1">
                    <a:lumMod val="85000"/>
                    <a:lumOff val="15000"/>
                  </a:schemeClr>
                </a:solidFill>
                <a:latin charset="-122" panose="020b0503020204020204" pitchFamily="34" typeface="微软雅黑"/>
                <a:ea charset="-122" panose="020b0503020204020204" pitchFamily="34" typeface="微软雅黑"/>
                <a:cs charset="0" panose="020b0604020202020204" pitchFamily="34" typeface="Arial"/>
              </a:rPr>
              <a:t>请在此处输入您的文本</a:t>
            </a:r>
          </a:p>
          <a:p>
            <a:pPr algn="ctr" eaLnBrk="1" fontAlgn="auto" hangingPunct="1">
              <a:lnSpc>
                <a:spcPct val="130000"/>
              </a:lnSpc>
              <a:spcBef>
                <a:spcPct val="0"/>
              </a:spcBef>
              <a:spcAft>
                <a:spcPct val="0"/>
              </a:spcAft>
              <a:defRPr/>
            </a:pPr>
            <a:r>
              <a:rPr altLang="en-US" kern="0" lang="zh-CN" sz="1600">
                <a:solidFill>
                  <a:schemeClr val="tx1">
                    <a:lumMod val="85000"/>
                    <a:lumOff val="15000"/>
                  </a:schemeClr>
                </a:solidFill>
                <a:latin charset="-122" panose="020b0503020204020204" pitchFamily="34" typeface="微软雅黑"/>
                <a:ea charset="-122" panose="020b0503020204020204" pitchFamily="34" typeface="微软雅黑"/>
                <a:cs charset="0" panose="020b0604020202020204" pitchFamily="34" typeface="Arial"/>
              </a:rPr>
              <a:t>请在此处输入您的文本</a:t>
            </a:r>
          </a:p>
        </p:txBody>
      </p:sp>
      <p:sp>
        <p:nvSpPr>
          <p:cNvPr id="142" name="TextBox 57"/>
          <p:cNvSpPr txBox="1"/>
          <p:nvPr/>
        </p:nvSpPr>
        <p:spPr bwMode="auto">
          <a:xfrm>
            <a:off x="1448950" y="4015675"/>
            <a:ext cx="2673350" cy="725424"/>
          </a:xfrm>
          <a:prstGeom prst="rect">
            <a:avLst/>
          </a:prstGeom>
          <a:noFill/>
        </p:spPr>
        <p:txBody>
          <a:bodyPr>
            <a:spAutoFit/>
          </a:bodyPr>
          <a:lstStyle/>
          <a:p>
            <a:pPr algn="ctr" eaLnBrk="1" fontAlgn="auto" hangingPunct="1">
              <a:lnSpc>
                <a:spcPct val="130000"/>
              </a:lnSpc>
              <a:spcBef>
                <a:spcPct val="0"/>
              </a:spcBef>
              <a:spcAft>
                <a:spcPct val="0"/>
              </a:spcAft>
              <a:defRPr/>
            </a:pPr>
            <a:r>
              <a:rPr altLang="en-US" kern="0" lang="zh-CN" sz="1600">
                <a:solidFill>
                  <a:schemeClr val="tx1">
                    <a:lumMod val="85000"/>
                    <a:lumOff val="15000"/>
                  </a:schemeClr>
                </a:solidFill>
                <a:latin charset="-122" panose="020b0503020204020204" pitchFamily="34" typeface="微软雅黑"/>
                <a:ea charset="-122" panose="020b0503020204020204" pitchFamily="34" typeface="微软雅黑"/>
                <a:cs charset="0" panose="020b0604020202020204" pitchFamily="34" typeface="Arial"/>
              </a:rPr>
              <a:t>请在此处输入您的文本</a:t>
            </a:r>
          </a:p>
          <a:p>
            <a:pPr algn="ctr" eaLnBrk="1" fontAlgn="auto" hangingPunct="1">
              <a:lnSpc>
                <a:spcPct val="130000"/>
              </a:lnSpc>
              <a:spcBef>
                <a:spcPct val="0"/>
              </a:spcBef>
              <a:spcAft>
                <a:spcPct val="0"/>
              </a:spcAft>
              <a:defRPr/>
            </a:pPr>
            <a:r>
              <a:rPr altLang="en-US" kern="0" lang="zh-CN" sz="1600">
                <a:solidFill>
                  <a:schemeClr val="tx1">
                    <a:lumMod val="85000"/>
                    <a:lumOff val="15000"/>
                  </a:schemeClr>
                </a:solidFill>
                <a:latin charset="-122" panose="020b0503020204020204" pitchFamily="34" typeface="微软雅黑"/>
                <a:ea charset="-122" panose="020b0503020204020204" pitchFamily="34" typeface="微软雅黑"/>
                <a:cs charset="0" panose="020b0604020202020204" pitchFamily="34" typeface="Arial"/>
              </a:rPr>
              <a:t>请在此处输入您的文本</a:t>
            </a:r>
          </a:p>
        </p:txBody>
      </p:sp>
    </p:spTree>
  </p:cSld>
  <p:clrMapOvr>
    <a:masterClrMapping/>
  </p:clrMapOvr>
  <mc:AlternateContent>
    <mc:Choice Requires="p14">
      <p:transition p14:dur="1600" spd="slow">
        <p:blinds dir="vert"/>
      </p:transition>
    </mc:Choice>
    <mc:Fallback>
      <p:transition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1" presetSubtype="0">
                                  <p:stCondLst>
                                    <p:cond delay="0"/>
                                  </p:stCondLst>
                                  <p:iterate type="lt">
                                    <p:tmPct val="10000"/>
                                  </p:iterate>
                                  <p:childTnLst>
                                    <p:set>
                                      <p:cBhvr>
                                        <p:cTn dur="1" fill="hold" id="6">
                                          <p:stCondLst>
                                            <p:cond delay="0"/>
                                          </p:stCondLst>
                                        </p:cTn>
                                        <p:tgtEl>
                                          <p:spTgt spid="2"/>
                                        </p:tgtEl>
                                        <p:attrNameLst>
                                          <p:attrName>style.visibility</p:attrName>
                                        </p:attrNameLst>
                                      </p:cBhvr>
                                      <p:to>
                                        <p:strVal val="visible"/>
                                      </p:to>
                                    </p:set>
                                    <p:anim calcmode="lin" valueType="num">
                                      <p:cBhvr>
                                        <p:cTn dur="500" fill="hold" id="7"/>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8"/>
                                        <p:tgtEl>
                                          <p:spTgt spid="2"/>
                                        </p:tgtEl>
                                        <p:attrNameLst>
                                          <p:attrName>ppt_y</p:attrName>
                                        </p:attrNameLst>
                                      </p:cBhvr>
                                      <p:tavLst>
                                        <p:tav tm="0">
                                          <p:val>
                                            <p:strVal val="#ppt_y"/>
                                          </p:val>
                                        </p:tav>
                                        <p:tav tm="100000">
                                          <p:val>
                                            <p:strVal val="#ppt_y"/>
                                          </p:val>
                                        </p:tav>
                                      </p:tavLst>
                                    </p:anim>
                                    <p:anim calcmode="lin" valueType="num">
                                      <p:cBhvr>
                                        <p:cTn dur="500" fill="hold" id="9"/>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0"/>
                                        <p:tgtEl>
                                          <p:spTgt spid="2"/>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1" tmFilter="0,0; .5, 1; 1, 1"/>
                                        <p:tgtEl>
                                          <p:spTgt spid="2"/>
                                        </p:tgtEl>
                                      </p:cBhvr>
                                    </p:animEffect>
                                  </p:childTnLst>
                                </p:cTn>
                              </p:par>
                            </p:childTnLst>
                          </p:cTn>
                        </p:par>
                        <p:par>
                          <p:cTn fill="hold" id="12" nodeType="afterGroup">
                            <p:stCondLst>
                              <p:cond delay="500"/>
                            </p:stCondLst>
                            <p:childTnLst>
                              <p:par>
                                <p:cTn fill="hold" id="13" nodeType="afterEffect" presetClass="entr" presetID="53" presetSubtype="0">
                                  <p:stCondLst>
                                    <p:cond delay="0"/>
                                  </p:stCondLst>
                                  <p:childTnLst>
                                    <p:set>
                                      <p:cBhvr>
                                        <p:cTn dur="1" fill="hold" id="14">
                                          <p:stCondLst>
                                            <p:cond delay="0"/>
                                          </p:stCondLst>
                                        </p:cTn>
                                        <p:tgtEl>
                                          <p:spTgt spid="144"/>
                                        </p:tgtEl>
                                        <p:attrNameLst>
                                          <p:attrName>style.visibility</p:attrName>
                                        </p:attrNameLst>
                                      </p:cBhvr>
                                      <p:to>
                                        <p:strVal val="visible"/>
                                      </p:to>
                                    </p:set>
                                    <p:anim calcmode="lin" valueType="num">
                                      <p:cBhvr>
                                        <p:cTn dur="500" fill="hold" id="15"/>
                                        <p:tgtEl>
                                          <p:spTgt spid="144"/>
                                        </p:tgtEl>
                                        <p:attrNameLst>
                                          <p:attrName>ppt_w</p:attrName>
                                        </p:attrNameLst>
                                      </p:cBhvr>
                                      <p:tavLst>
                                        <p:tav tm="0">
                                          <p:val>
                                            <p:fltVal val="0"/>
                                          </p:val>
                                        </p:tav>
                                        <p:tav tm="100000">
                                          <p:val>
                                            <p:strVal val="#ppt_w"/>
                                          </p:val>
                                        </p:tav>
                                      </p:tavLst>
                                    </p:anim>
                                    <p:anim calcmode="lin" valueType="num">
                                      <p:cBhvr>
                                        <p:cTn dur="500" fill="hold" id="16"/>
                                        <p:tgtEl>
                                          <p:spTgt spid="144"/>
                                        </p:tgtEl>
                                        <p:attrNameLst>
                                          <p:attrName>ppt_h</p:attrName>
                                        </p:attrNameLst>
                                      </p:cBhvr>
                                      <p:tavLst>
                                        <p:tav tm="0">
                                          <p:val>
                                            <p:fltVal val="0"/>
                                          </p:val>
                                        </p:tav>
                                        <p:tav tm="100000">
                                          <p:val>
                                            <p:strVal val="#ppt_h"/>
                                          </p:val>
                                        </p:tav>
                                      </p:tavLst>
                                    </p:anim>
                                    <p:animEffect filter="fade" transition="in">
                                      <p:cBhvr>
                                        <p:cTn dur="500" id="17"/>
                                        <p:tgtEl>
                                          <p:spTgt spid="144"/>
                                        </p:tgtEl>
                                      </p:cBhvr>
                                    </p:animEffect>
                                  </p:childTnLst>
                                </p:cTn>
                              </p:par>
                            </p:childTnLst>
                          </p:cTn>
                        </p:par>
                        <p:par>
                          <p:cTn fill="hold" id="18" nodeType="afterGroup">
                            <p:stCondLst>
                              <p:cond delay="1000"/>
                            </p:stCondLst>
                            <p:childTnLst>
                              <p:par>
                                <p:cTn fill="hold" id="19" nodeType="afterEffect" presetClass="entr" presetID="2" presetSubtype="9">
                                  <p:stCondLst>
                                    <p:cond delay="0"/>
                                  </p:stCondLst>
                                  <p:childTnLst>
                                    <p:set>
                                      <p:cBhvr>
                                        <p:cTn dur="1" fill="hold" id="20">
                                          <p:stCondLst>
                                            <p:cond delay="0"/>
                                          </p:stCondLst>
                                        </p:cTn>
                                        <p:tgtEl>
                                          <p:spTgt spid="146"/>
                                        </p:tgtEl>
                                        <p:attrNameLst>
                                          <p:attrName>style.visibility</p:attrName>
                                        </p:attrNameLst>
                                      </p:cBhvr>
                                      <p:to>
                                        <p:strVal val="visible"/>
                                      </p:to>
                                    </p:set>
                                    <p:anim calcmode="lin" valueType="num">
                                      <p:cBhvr additive="base">
                                        <p:cTn dur="500" fill="hold" id="21"/>
                                        <p:tgtEl>
                                          <p:spTgt spid="146"/>
                                        </p:tgtEl>
                                        <p:attrNameLst>
                                          <p:attrName>ppt_x</p:attrName>
                                        </p:attrNameLst>
                                      </p:cBhvr>
                                      <p:tavLst>
                                        <p:tav tm="0">
                                          <p:val>
                                            <p:strVal val="0-#ppt_w/2"/>
                                          </p:val>
                                        </p:tav>
                                        <p:tav tm="100000">
                                          <p:val>
                                            <p:strVal val="#ppt_x"/>
                                          </p:val>
                                        </p:tav>
                                      </p:tavLst>
                                    </p:anim>
                                    <p:anim calcmode="lin" valueType="num">
                                      <p:cBhvr additive="base">
                                        <p:cTn dur="500" fill="hold" id="22"/>
                                        <p:tgtEl>
                                          <p:spTgt spid="146"/>
                                        </p:tgtEl>
                                        <p:attrNameLst>
                                          <p:attrName>ppt_y</p:attrName>
                                        </p:attrNameLst>
                                      </p:cBhvr>
                                      <p:tavLst>
                                        <p:tav tm="0">
                                          <p:val>
                                            <p:strVal val="0-#ppt_h/2"/>
                                          </p:val>
                                        </p:tav>
                                        <p:tav tm="100000">
                                          <p:val>
                                            <p:strVal val="#ppt_y"/>
                                          </p:val>
                                        </p:tav>
                                      </p:tavLst>
                                    </p:anim>
                                  </p:childTnLst>
                                </p:cTn>
                              </p:par>
                              <p:par>
                                <p:cTn fill="hold" id="23" nodeType="withEffect" presetClass="entr" presetID="2" presetSubtype="3">
                                  <p:stCondLst>
                                    <p:cond delay="0"/>
                                  </p:stCondLst>
                                  <p:childTnLst>
                                    <p:set>
                                      <p:cBhvr>
                                        <p:cTn dur="1" fill="hold" id="24">
                                          <p:stCondLst>
                                            <p:cond delay="0"/>
                                          </p:stCondLst>
                                        </p:cTn>
                                        <p:tgtEl>
                                          <p:spTgt spid="145"/>
                                        </p:tgtEl>
                                        <p:attrNameLst>
                                          <p:attrName>style.visibility</p:attrName>
                                        </p:attrNameLst>
                                      </p:cBhvr>
                                      <p:to>
                                        <p:strVal val="visible"/>
                                      </p:to>
                                    </p:set>
                                    <p:anim calcmode="lin" valueType="num">
                                      <p:cBhvr additive="base">
                                        <p:cTn dur="500" fill="hold" id="25"/>
                                        <p:tgtEl>
                                          <p:spTgt spid="145"/>
                                        </p:tgtEl>
                                        <p:attrNameLst>
                                          <p:attrName>ppt_x</p:attrName>
                                        </p:attrNameLst>
                                      </p:cBhvr>
                                      <p:tavLst>
                                        <p:tav tm="0">
                                          <p:val>
                                            <p:strVal val="1+#ppt_w/2"/>
                                          </p:val>
                                        </p:tav>
                                        <p:tav tm="100000">
                                          <p:val>
                                            <p:strVal val="#ppt_x"/>
                                          </p:val>
                                        </p:tav>
                                      </p:tavLst>
                                    </p:anim>
                                    <p:anim calcmode="lin" valueType="num">
                                      <p:cBhvr additive="base">
                                        <p:cTn dur="500" fill="hold" id="26"/>
                                        <p:tgtEl>
                                          <p:spTgt spid="145"/>
                                        </p:tgtEl>
                                        <p:attrNameLst>
                                          <p:attrName>ppt_y</p:attrName>
                                        </p:attrNameLst>
                                      </p:cBhvr>
                                      <p:tavLst>
                                        <p:tav tm="0">
                                          <p:val>
                                            <p:strVal val="0-#ppt_h/2"/>
                                          </p:val>
                                        </p:tav>
                                        <p:tav tm="100000">
                                          <p:val>
                                            <p:strVal val="#ppt_y"/>
                                          </p:val>
                                        </p:tav>
                                      </p:tavLst>
                                    </p:anim>
                                  </p:childTnLst>
                                </p:cTn>
                              </p:par>
                              <p:par>
                                <p:cTn fill="hold" id="27" nodeType="withEffect" presetClass="entr" presetID="2" presetSubtype="6">
                                  <p:stCondLst>
                                    <p:cond delay="0"/>
                                  </p:stCondLst>
                                  <p:childTnLst>
                                    <p:set>
                                      <p:cBhvr>
                                        <p:cTn dur="1" fill="hold" id="28">
                                          <p:stCondLst>
                                            <p:cond delay="0"/>
                                          </p:stCondLst>
                                        </p:cTn>
                                        <p:tgtEl>
                                          <p:spTgt spid="148"/>
                                        </p:tgtEl>
                                        <p:attrNameLst>
                                          <p:attrName>style.visibility</p:attrName>
                                        </p:attrNameLst>
                                      </p:cBhvr>
                                      <p:to>
                                        <p:strVal val="visible"/>
                                      </p:to>
                                    </p:set>
                                    <p:anim calcmode="lin" valueType="num">
                                      <p:cBhvr additive="base">
                                        <p:cTn dur="500" fill="hold" id="29"/>
                                        <p:tgtEl>
                                          <p:spTgt spid="148"/>
                                        </p:tgtEl>
                                        <p:attrNameLst>
                                          <p:attrName>ppt_x</p:attrName>
                                        </p:attrNameLst>
                                      </p:cBhvr>
                                      <p:tavLst>
                                        <p:tav tm="0">
                                          <p:val>
                                            <p:strVal val="1+#ppt_w/2"/>
                                          </p:val>
                                        </p:tav>
                                        <p:tav tm="100000">
                                          <p:val>
                                            <p:strVal val="#ppt_x"/>
                                          </p:val>
                                        </p:tav>
                                      </p:tavLst>
                                    </p:anim>
                                    <p:anim calcmode="lin" valueType="num">
                                      <p:cBhvr additive="base">
                                        <p:cTn dur="500" fill="hold" id="30"/>
                                        <p:tgtEl>
                                          <p:spTgt spid="148"/>
                                        </p:tgtEl>
                                        <p:attrNameLst>
                                          <p:attrName>ppt_y</p:attrName>
                                        </p:attrNameLst>
                                      </p:cBhvr>
                                      <p:tavLst>
                                        <p:tav tm="0">
                                          <p:val>
                                            <p:strVal val="1+#ppt_h/2"/>
                                          </p:val>
                                        </p:tav>
                                        <p:tav tm="100000">
                                          <p:val>
                                            <p:strVal val="#ppt_y"/>
                                          </p:val>
                                        </p:tav>
                                      </p:tavLst>
                                    </p:anim>
                                  </p:childTnLst>
                                </p:cTn>
                              </p:par>
                              <p:par>
                                <p:cTn fill="hold" id="31" nodeType="withEffect" presetClass="entr" presetID="2" presetSubtype="12">
                                  <p:stCondLst>
                                    <p:cond delay="0"/>
                                  </p:stCondLst>
                                  <p:childTnLst>
                                    <p:set>
                                      <p:cBhvr>
                                        <p:cTn dur="1" fill="hold" id="32">
                                          <p:stCondLst>
                                            <p:cond delay="0"/>
                                          </p:stCondLst>
                                        </p:cTn>
                                        <p:tgtEl>
                                          <p:spTgt spid="147"/>
                                        </p:tgtEl>
                                        <p:attrNameLst>
                                          <p:attrName>style.visibility</p:attrName>
                                        </p:attrNameLst>
                                      </p:cBhvr>
                                      <p:to>
                                        <p:strVal val="visible"/>
                                      </p:to>
                                    </p:set>
                                    <p:anim calcmode="lin" valueType="num">
                                      <p:cBhvr additive="base">
                                        <p:cTn dur="500" fill="hold" id="33"/>
                                        <p:tgtEl>
                                          <p:spTgt spid="147"/>
                                        </p:tgtEl>
                                        <p:attrNameLst>
                                          <p:attrName>ppt_x</p:attrName>
                                        </p:attrNameLst>
                                      </p:cBhvr>
                                      <p:tavLst>
                                        <p:tav tm="0">
                                          <p:val>
                                            <p:strVal val="0-#ppt_w/2"/>
                                          </p:val>
                                        </p:tav>
                                        <p:tav tm="100000">
                                          <p:val>
                                            <p:strVal val="#ppt_x"/>
                                          </p:val>
                                        </p:tav>
                                      </p:tavLst>
                                    </p:anim>
                                    <p:anim calcmode="lin" valueType="num">
                                      <p:cBhvr additive="base">
                                        <p:cTn dur="500" fill="hold" id="34"/>
                                        <p:tgtEl>
                                          <p:spTgt spid="147"/>
                                        </p:tgtEl>
                                        <p:attrNameLst>
                                          <p:attrName>ppt_y</p:attrName>
                                        </p:attrNameLst>
                                      </p:cBhvr>
                                      <p:tavLst>
                                        <p:tav tm="0">
                                          <p:val>
                                            <p:strVal val="1+#ppt_h/2"/>
                                          </p:val>
                                        </p:tav>
                                        <p:tav tm="100000">
                                          <p:val>
                                            <p:strVal val="#ppt_y"/>
                                          </p:val>
                                        </p:tav>
                                      </p:tavLst>
                                    </p:anim>
                                  </p:childTnLst>
                                </p:cTn>
                              </p:par>
                            </p:childTnLst>
                          </p:cTn>
                        </p:par>
                        <p:par>
                          <p:cTn fill="hold" id="35" nodeType="afterGroup">
                            <p:stCondLst>
                              <p:cond delay="1500"/>
                            </p:stCondLst>
                            <p:childTnLst>
                              <p:par>
                                <p:cTn fill="hold" grpId="0" id="36" nodeType="afterEffect" presetClass="entr" presetID="42" presetSubtype="0">
                                  <p:stCondLst>
                                    <p:cond delay="0"/>
                                  </p:stCondLst>
                                  <p:childTnLst>
                                    <p:set>
                                      <p:cBhvr>
                                        <p:cTn dur="1" fill="hold" id="37">
                                          <p:stCondLst>
                                            <p:cond delay="0"/>
                                          </p:stCondLst>
                                        </p:cTn>
                                        <p:tgtEl>
                                          <p:spTgt spid="140"/>
                                        </p:tgtEl>
                                        <p:attrNameLst>
                                          <p:attrName>style.visibility</p:attrName>
                                        </p:attrNameLst>
                                      </p:cBhvr>
                                      <p:to>
                                        <p:strVal val="visible"/>
                                      </p:to>
                                    </p:set>
                                    <p:animEffect filter="fade" transition="in">
                                      <p:cBhvr>
                                        <p:cTn dur="1000" id="38"/>
                                        <p:tgtEl>
                                          <p:spTgt spid="140"/>
                                        </p:tgtEl>
                                      </p:cBhvr>
                                    </p:animEffect>
                                    <p:anim calcmode="lin" valueType="num">
                                      <p:cBhvr>
                                        <p:cTn dur="1000" fill="hold" id="39"/>
                                        <p:tgtEl>
                                          <p:spTgt spid="140"/>
                                        </p:tgtEl>
                                        <p:attrNameLst>
                                          <p:attrName>ppt_x</p:attrName>
                                        </p:attrNameLst>
                                      </p:cBhvr>
                                      <p:tavLst>
                                        <p:tav tm="0">
                                          <p:val>
                                            <p:strVal val="#ppt_x"/>
                                          </p:val>
                                        </p:tav>
                                        <p:tav tm="100000">
                                          <p:val>
                                            <p:strVal val="#ppt_x"/>
                                          </p:val>
                                        </p:tav>
                                      </p:tavLst>
                                    </p:anim>
                                    <p:anim calcmode="lin" valueType="num">
                                      <p:cBhvr>
                                        <p:cTn dur="1000" fill="hold" id="40"/>
                                        <p:tgtEl>
                                          <p:spTgt spid="140"/>
                                        </p:tgtEl>
                                        <p:attrNameLst>
                                          <p:attrName>ppt_y</p:attrName>
                                        </p:attrNameLst>
                                      </p:cBhvr>
                                      <p:tavLst>
                                        <p:tav tm="0">
                                          <p:val>
                                            <p:strVal val="#ppt_y+.1"/>
                                          </p:val>
                                        </p:tav>
                                        <p:tav tm="100000">
                                          <p:val>
                                            <p:strVal val="#ppt_y"/>
                                          </p:val>
                                        </p:tav>
                                      </p:tavLst>
                                    </p:anim>
                                  </p:childTnLst>
                                </p:cTn>
                              </p:par>
                              <p:par>
                                <p:cTn fill="hold" grpId="0" id="41" nodeType="withEffect" presetClass="entr" presetID="42" presetSubtype="0">
                                  <p:stCondLst>
                                    <p:cond delay="0"/>
                                  </p:stCondLst>
                                  <p:childTnLst>
                                    <p:set>
                                      <p:cBhvr>
                                        <p:cTn dur="1" fill="hold" id="42">
                                          <p:stCondLst>
                                            <p:cond delay="0"/>
                                          </p:stCondLst>
                                        </p:cTn>
                                        <p:tgtEl>
                                          <p:spTgt spid="142"/>
                                        </p:tgtEl>
                                        <p:attrNameLst>
                                          <p:attrName>style.visibility</p:attrName>
                                        </p:attrNameLst>
                                      </p:cBhvr>
                                      <p:to>
                                        <p:strVal val="visible"/>
                                      </p:to>
                                    </p:set>
                                    <p:animEffect filter="fade" transition="in">
                                      <p:cBhvr>
                                        <p:cTn dur="1000" id="43"/>
                                        <p:tgtEl>
                                          <p:spTgt spid="142"/>
                                        </p:tgtEl>
                                      </p:cBhvr>
                                    </p:animEffect>
                                    <p:anim calcmode="lin" valueType="num">
                                      <p:cBhvr>
                                        <p:cTn dur="1000" fill="hold" id="44"/>
                                        <p:tgtEl>
                                          <p:spTgt spid="142"/>
                                        </p:tgtEl>
                                        <p:attrNameLst>
                                          <p:attrName>ppt_x</p:attrName>
                                        </p:attrNameLst>
                                      </p:cBhvr>
                                      <p:tavLst>
                                        <p:tav tm="0">
                                          <p:val>
                                            <p:strVal val="#ppt_x"/>
                                          </p:val>
                                        </p:tav>
                                        <p:tav tm="100000">
                                          <p:val>
                                            <p:strVal val="#ppt_x"/>
                                          </p:val>
                                        </p:tav>
                                      </p:tavLst>
                                    </p:anim>
                                    <p:anim calcmode="lin" valueType="num">
                                      <p:cBhvr>
                                        <p:cTn dur="1000" fill="hold" id="45"/>
                                        <p:tgtEl>
                                          <p:spTgt spid="142"/>
                                        </p:tgtEl>
                                        <p:attrNameLst>
                                          <p:attrName>ppt_y</p:attrName>
                                        </p:attrNameLst>
                                      </p:cBhvr>
                                      <p:tavLst>
                                        <p:tav tm="0">
                                          <p:val>
                                            <p:strVal val="#ppt_y+.1"/>
                                          </p:val>
                                        </p:tav>
                                        <p:tav tm="100000">
                                          <p:val>
                                            <p:strVal val="#ppt_y"/>
                                          </p:val>
                                        </p:tav>
                                      </p:tavLst>
                                    </p:anim>
                                  </p:childTnLst>
                                </p:cTn>
                              </p:par>
                              <p:par>
                                <p:cTn fill="hold" grpId="0" id="46" nodeType="withEffect" presetClass="entr" presetID="42" presetSubtype="0">
                                  <p:stCondLst>
                                    <p:cond delay="0"/>
                                  </p:stCondLst>
                                  <p:childTnLst>
                                    <p:set>
                                      <p:cBhvr>
                                        <p:cTn dur="1" fill="hold" id="47">
                                          <p:stCondLst>
                                            <p:cond delay="0"/>
                                          </p:stCondLst>
                                        </p:cTn>
                                        <p:tgtEl>
                                          <p:spTgt spid="139"/>
                                        </p:tgtEl>
                                        <p:attrNameLst>
                                          <p:attrName>style.visibility</p:attrName>
                                        </p:attrNameLst>
                                      </p:cBhvr>
                                      <p:to>
                                        <p:strVal val="visible"/>
                                      </p:to>
                                    </p:set>
                                    <p:animEffect filter="fade" transition="in">
                                      <p:cBhvr>
                                        <p:cTn dur="1000" id="48"/>
                                        <p:tgtEl>
                                          <p:spTgt spid="139"/>
                                        </p:tgtEl>
                                      </p:cBhvr>
                                    </p:animEffect>
                                    <p:anim calcmode="lin" valueType="num">
                                      <p:cBhvr>
                                        <p:cTn dur="1000" fill="hold" id="49"/>
                                        <p:tgtEl>
                                          <p:spTgt spid="139"/>
                                        </p:tgtEl>
                                        <p:attrNameLst>
                                          <p:attrName>ppt_x</p:attrName>
                                        </p:attrNameLst>
                                      </p:cBhvr>
                                      <p:tavLst>
                                        <p:tav tm="0">
                                          <p:val>
                                            <p:strVal val="#ppt_x"/>
                                          </p:val>
                                        </p:tav>
                                        <p:tav tm="100000">
                                          <p:val>
                                            <p:strVal val="#ppt_x"/>
                                          </p:val>
                                        </p:tav>
                                      </p:tavLst>
                                    </p:anim>
                                    <p:anim calcmode="lin" valueType="num">
                                      <p:cBhvr>
                                        <p:cTn dur="1000" fill="hold" id="50"/>
                                        <p:tgtEl>
                                          <p:spTgt spid="139"/>
                                        </p:tgtEl>
                                        <p:attrNameLst>
                                          <p:attrName>ppt_y</p:attrName>
                                        </p:attrNameLst>
                                      </p:cBhvr>
                                      <p:tavLst>
                                        <p:tav tm="0">
                                          <p:val>
                                            <p:strVal val="#ppt_y+.1"/>
                                          </p:val>
                                        </p:tav>
                                        <p:tav tm="100000">
                                          <p:val>
                                            <p:strVal val="#ppt_y"/>
                                          </p:val>
                                        </p:tav>
                                      </p:tavLst>
                                    </p:anim>
                                  </p:childTnLst>
                                </p:cTn>
                              </p:par>
                              <p:par>
                                <p:cTn fill="hold" grpId="0" id="51" nodeType="withEffect" presetClass="entr" presetID="42" presetSubtype="0">
                                  <p:stCondLst>
                                    <p:cond delay="0"/>
                                  </p:stCondLst>
                                  <p:childTnLst>
                                    <p:set>
                                      <p:cBhvr>
                                        <p:cTn dur="1" fill="hold" id="52">
                                          <p:stCondLst>
                                            <p:cond delay="0"/>
                                          </p:stCondLst>
                                        </p:cTn>
                                        <p:tgtEl>
                                          <p:spTgt spid="141"/>
                                        </p:tgtEl>
                                        <p:attrNameLst>
                                          <p:attrName>style.visibility</p:attrName>
                                        </p:attrNameLst>
                                      </p:cBhvr>
                                      <p:to>
                                        <p:strVal val="visible"/>
                                      </p:to>
                                    </p:set>
                                    <p:animEffect filter="fade" transition="in">
                                      <p:cBhvr>
                                        <p:cTn dur="1000" id="53"/>
                                        <p:tgtEl>
                                          <p:spTgt spid="141"/>
                                        </p:tgtEl>
                                      </p:cBhvr>
                                    </p:animEffect>
                                    <p:anim calcmode="lin" valueType="num">
                                      <p:cBhvr>
                                        <p:cTn dur="1000" fill="hold" id="54"/>
                                        <p:tgtEl>
                                          <p:spTgt spid="141"/>
                                        </p:tgtEl>
                                        <p:attrNameLst>
                                          <p:attrName>ppt_x</p:attrName>
                                        </p:attrNameLst>
                                      </p:cBhvr>
                                      <p:tavLst>
                                        <p:tav tm="0">
                                          <p:val>
                                            <p:strVal val="#ppt_x"/>
                                          </p:val>
                                        </p:tav>
                                        <p:tav tm="100000">
                                          <p:val>
                                            <p:strVal val="#ppt_x"/>
                                          </p:val>
                                        </p:tav>
                                      </p:tavLst>
                                    </p:anim>
                                    <p:anim calcmode="lin" valueType="num">
                                      <p:cBhvr>
                                        <p:cTn dur="1000" fill="hold" id="55"/>
                                        <p:tgtEl>
                                          <p:spTgt spid="141"/>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139"/>
      <p:bldP grpId="0" spid="140"/>
      <p:bldP grpId="0" spid="141"/>
      <p:bldP grpId="0" spid="142"/>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showMasterSp="0">
  <p:cSld>
    <p:spTree>
      <p:nvGrpSpPr>
        <p:cNvPr id="1" name=""/>
        <p:cNvGrpSpPr/>
        <p:nvPr/>
      </p:nvGrpSpPr>
      <p:grpSpPr>
        <a:xfrm>
          <a:off x="0" y="0"/>
          <a:ext cx="0" cy="0"/>
        </a:xfrm>
      </p:grpSpPr>
      <p:sp>
        <p:nvSpPr>
          <p:cNvPr id="2" name="标题 1"/>
          <p:cNvSpPr>
            <a:spLocks noGrp="1"/>
          </p:cNvSpPr>
          <p:nvPr>
            <p:ph type="title"/>
          </p:nvPr>
        </p:nvSpPr>
        <p:spPr/>
        <p:txBody>
          <a:bodyPr/>
          <a:lstStyle/>
          <a:p>
            <a:r>
              <a:rPr altLang="en-US" lang="zh-CN"/>
              <a:t>单击此处添加标题</a:t>
            </a:r>
          </a:p>
        </p:txBody>
      </p:sp>
      <p:sp>
        <p:nvSpPr>
          <p:cNvPr id="37" name="Rectangle 7"/>
          <p:cNvSpPr/>
          <p:nvPr/>
        </p:nvSpPr>
        <p:spPr>
          <a:xfrm>
            <a:off x="1904723" y="1037464"/>
            <a:ext cx="8476206" cy="2096000"/>
          </a:xfrm>
          <a:prstGeom prst="rect">
            <a:avLst/>
          </a:prstGeom>
          <a:blipFill>
            <a:blip r:embed="rId3">
              <a:extLst>
                <a:ext uri="{BEBA8EAE-BF5A-486C-A8C5-ECC9F3942E4B}">
                  <a14:imgProps>
                    <a14:imgLayer xmlns:d3p1="http://schemas.openxmlformats.org/officeDocument/2006/relationships" d3p1:embed="">
                      <a14:imgEffect>
                        <a14:colorTemperature colorTemp="5300"/>
                      </a14:imgEffect>
                    </a14:imgLayer>
                  </a14:imgProps>
                </a:ext>
              </a:extLst>
            </a:blip>
            <a:stretch>
              <a:fillRect b="-47806" t="-4780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bIns="60958" lIns="121917" rIns="121917" rtlCol="0" tIns="60958"/>
          <a:lstStyle/>
          <a:p>
            <a:pPr algn="ctr"/>
            <a:endParaRPr lang="en-US">
              <a:latin charset="-122" panose="020b0503020204020204" pitchFamily="34" typeface="微软雅黑"/>
              <a:ea charset="-122" panose="020b0503020204020204" pitchFamily="34" typeface="微软雅黑"/>
            </a:endParaRPr>
          </a:p>
        </p:txBody>
      </p:sp>
      <p:sp>
        <p:nvSpPr>
          <p:cNvPr id="38" name="Rectangle 8"/>
          <p:cNvSpPr/>
          <p:nvPr/>
        </p:nvSpPr>
        <p:spPr>
          <a:xfrm>
            <a:off x="1904723" y="3228737"/>
            <a:ext cx="2000004" cy="1238545"/>
          </a:xfrm>
          <a:prstGeom prst="rect">
            <a:avLst/>
          </a:prstGeom>
          <a:blipFill>
            <a:blip r:embed="rId4"/>
            <a:stretch>
              <a:fillRect b="-3648" t="-364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bIns="60958" lIns="121917" rIns="121917" rtlCol="0" tIns="60958"/>
          <a:lstStyle/>
          <a:p>
            <a:pPr algn="ctr"/>
            <a:endParaRPr lang="en-US">
              <a:latin charset="-122" panose="020b0503020204020204" pitchFamily="34" typeface="微软雅黑"/>
              <a:ea charset="-122" panose="020b0503020204020204" pitchFamily="34" typeface="微软雅黑"/>
            </a:endParaRPr>
          </a:p>
        </p:txBody>
      </p:sp>
      <p:sp>
        <p:nvSpPr>
          <p:cNvPr id="39" name="Rectangle 11"/>
          <p:cNvSpPr/>
          <p:nvPr/>
        </p:nvSpPr>
        <p:spPr>
          <a:xfrm>
            <a:off x="1904723" y="4562555"/>
            <a:ext cx="2000004" cy="1238545"/>
          </a:xfrm>
          <a:prstGeom prst="rect">
            <a:avLst/>
          </a:prstGeom>
          <a:blipFill>
            <a:blip r:embed="rId5"/>
            <a:stretch>
              <a:fillRect b="-3636" t="-363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bIns="60958" lIns="121917" rIns="121917" rtlCol="0" tIns="60958"/>
          <a:lstStyle/>
          <a:p>
            <a:pPr algn="ctr"/>
            <a:endParaRPr lang="en-US">
              <a:latin charset="-122" panose="020b0503020204020204" pitchFamily="34" typeface="微软雅黑"/>
              <a:ea charset="-122" panose="020b0503020204020204" pitchFamily="34" typeface="微软雅黑"/>
            </a:endParaRPr>
          </a:p>
        </p:txBody>
      </p:sp>
      <p:sp>
        <p:nvSpPr>
          <p:cNvPr id="40" name="Rectangle 12"/>
          <p:cNvSpPr/>
          <p:nvPr/>
        </p:nvSpPr>
        <p:spPr>
          <a:xfrm>
            <a:off x="3999964" y="3228737"/>
            <a:ext cx="2000004" cy="2572364"/>
          </a:xfrm>
          <a:prstGeom prst="rect">
            <a:avLst/>
          </a:prstGeom>
          <a:blipFill>
            <a:blip r:embed="rId6"/>
            <a:stretch>
              <a:fillRect l="-23619" r="-2361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bIns="60958" lIns="121917" rIns="121917" rtlCol="0" tIns="60958"/>
          <a:lstStyle/>
          <a:p>
            <a:pPr algn="ctr"/>
            <a:endParaRPr lang="en-US">
              <a:latin charset="-122" panose="020b0503020204020204" pitchFamily="34" typeface="微软雅黑"/>
              <a:ea charset="-122" panose="020b0503020204020204" pitchFamily="34" typeface="微软雅黑"/>
            </a:endParaRPr>
          </a:p>
        </p:txBody>
      </p:sp>
      <p:grpSp>
        <p:nvGrpSpPr>
          <p:cNvPr id="41" name="Group 16"/>
          <p:cNvGrpSpPr/>
          <p:nvPr/>
        </p:nvGrpSpPr>
        <p:grpSpPr>
          <a:xfrm>
            <a:off x="6095207" y="3228737"/>
            <a:ext cx="4285722" cy="2572364"/>
            <a:chOff x="4572000" y="2786064"/>
            <a:chExt cx="3214710" cy="1928826"/>
          </a:xfrm>
          <a:solidFill>
            <a:schemeClr val="tx1">
              <a:lumMod val="85000"/>
              <a:lumOff val="15000"/>
            </a:schemeClr>
          </a:solidFill>
        </p:grpSpPr>
        <p:sp>
          <p:nvSpPr>
            <p:cNvPr id="42" name="Rectangle 13"/>
            <p:cNvSpPr/>
            <p:nvPr/>
          </p:nvSpPr>
          <p:spPr>
            <a:xfrm>
              <a:off x="4572000" y="2786064"/>
              <a:ext cx="3214710" cy="192882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latin charset="-122" panose="020b0503020204020204" pitchFamily="34" typeface="微软雅黑"/>
                <a:ea charset="-122" panose="020b0503020204020204" pitchFamily="34" typeface="微软雅黑"/>
              </a:endParaRPr>
            </a:p>
          </p:txBody>
        </p:sp>
        <p:grpSp>
          <p:nvGrpSpPr>
            <p:cNvPr id="43" name="Group 16"/>
            <p:cNvGrpSpPr/>
            <p:nvPr/>
          </p:nvGrpSpPr>
          <p:grpSpPr>
            <a:xfrm>
              <a:off x="4714876" y="2928940"/>
              <a:ext cx="2857520" cy="1637710"/>
              <a:chOff x="4714876" y="2928940"/>
              <a:chExt cx="2857520" cy="1637710"/>
            </a:xfrm>
            <a:grpFill/>
          </p:grpSpPr>
          <p:sp>
            <p:nvSpPr>
              <p:cNvPr id="44" name="Rectangle 14"/>
              <p:cNvSpPr/>
              <p:nvPr/>
            </p:nvSpPr>
            <p:spPr>
              <a:xfrm>
                <a:off x="4714877" y="3643320"/>
                <a:ext cx="2857520" cy="754205"/>
              </a:xfrm>
              <a:prstGeom prst="rect">
                <a:avLst/>
              </a:prstGeom>
              <a:grpFill/>
            </p:spPr>
            <p:txBody>
              <a:bodyPr wrap="square">
                <a:spAutoFit/>
              </a:bodyPr>
              <a:lstStyle/>
              <a:p>
                <a:r>
                  <a:rPr altLang="en-US" lang="zh-CN" sz="1200">
                    <a:solidFill>
                      <a:schemeClr val="bg1"/>
                    </a:solidFill>
                    <a:latin charset="-122" panose="020b0503020204020204" pitchFamily="34" typeface="微软雅黑"/>
                    <a:ea charset="-122" panose="020b0503020204020204" pitchFamily="34" typeface="微软雅黑"/>
                    <a:cs charset="0" panose="020b0306030504020204" pitchFamily="34" typeface="Open Sans Light"/>
                  </a:rPr>
                  <a:t>此处添加详细文本描述，建议与标题相关并符合整体语言风格，语言描述尽量简洁生动。尽量将每页幻灯片的字数控制在200字以内，据统计每页幻灯片的最好控制在5分钟之内。此处添加详细文本描述，建议与标题相关并符合整体语言风格，语言描述尽量简洁生动。</a:t>
                </a:r>
              </a:p>
            </p:txBody>
          </p:sp>
          <p:sp>
            <p:nvSpPr>
              <p:cNvPr id="45" name="Rectangle 15"/>
              <p:cNvSpPr/>
              <p:nvPr/>
            </p:nvSpPr>
            <p:spPr>
              <a:xfrm>
                <a:off x="4714876" y="2928940"/>
                <a:ext cx="861172" cy="502803"/>
              </a:xfrm>
              <a:prstGeom prst="rect">
                <a:avLst/>
              </a:prstGeom>
              <a:grpFill/>
            </p:spPr>
            <p:txBody>
              <a:bodyPr wrap="none">
                <a:spAutoFit/>
              </a:bodyPr>
              <a:lstStyle/>
              <a:p>
                <a:r>
                  <a:rPr altLang="en-US" lang="zh-CN" sz="1900">
                    <a:solidFill>
                      <a:schemeClr val="bg1"/>
                    </a:solidFill>
                    <a:latin charset="-122" panose="020b0503020204020204" pitchFamily="34" typeface="微软雅黑"/>
                    <a:ea charset="-122" panose="020b0503020204020204" pitchFamily="34" typeface="微软雅黑"/>
                    <a:cs charset="0" panose="020b0606030504020204" pitchFamily="34" typeface="Open Sans"/>
                  </a:rPr>
                  <a:t>项目名称</a:t>
                </a:r>
              </a:p>
              <a:p>
                <a:r>
                  <a:rPr altLang="en-US" lang="zh-CN" sz="1900">
                    <a:solidFill>
                      <a:schemeClr val="bg1"/>
                    </a:solidFill>
                    <a:latin charset="-122" panose="020b0503020204020204" pitchFamily="34" typeface="微软雅黑"/>
                    <a:ea charset="-122" panose="020b0503020204020204" pitchFamily="34" typeface="微软雅黑"/>
                    <a:cs charset="0" panose="020b0606030504020204" pitchFamily="34" typeface="Open Sans"/>
                  </a:rPr>
                  <a:t>案例名称</a:t>
                </a:r>
              </a:p>
            </p:txBody>
          </p:sp>
          <p:cxnSp>
            <p:nvCxnSpPr>
              <p:cNvPr id="46" name="Straight Connector 17"/>
              <p:cNvCxnSpPr/>
              <p:nvPr/>
            </p:nvCxnSpPr>
            <p:spPr>
              <a:xfrm>
                <a:off x="4857752" y="3500444"/>
                <a:ext cx="714380" cy="1588"/>
              </a:xfrm>
              <a:prstGeom prst="line">
                <a:avLst/>
              </a:prstGeom>
              <a:grpFill/>
              <a:ln>
                <a:solidFill>
                  <a:schemeClr val="bg1"/>
                </a:solidFill>
              </a:ln>
            </p:spPr>
            <p:style>
              <a:lnRef idx="1">
                <a:schemeClr val="accent1"/>
              </a:lnRef>
              <a:fillRef idx="0">
                <a:schemeClr val="accent1"/>
              </a:fillRef>
              <a:effectRef idx="0">
                <a:schemeClr val="accent1"/>
              </a:effectRef>
              <a:fontRef idx="minor">
                <a:schemeClr val="tx1"/>
              </a:fontRef>
            </p:style>
          </p:cxnSp>
        </p:grpSp>
      </p:grpSp>
    </p:spTree>
  </p:cSld>
  <p:clrMapOvr>
    <a:masterClrMapping/>
  </p:clrMapOvr>
  <mc:AlternateContent>
    <mc:Choice Requires="p14">
      <p:transition p14:dur="1600" spd="slow">
        <p:blinds dir="vert"/>
      </p:transition>
    </mc:Choice>
    <mc:Fallback>
      <p:transition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1" presetSubtype="0">
                                  <p:stCondLst>
                                    <p:cond delay="0"/>
                                  </p:stCondLst>
                                  <p:iterate type="lt">
                                    <p:tmPct val="10000"/>
                                  </p:iterate>
                                  <p:childTnLst>
                                    <p:set>
                                      <p:cBhvr>
                                        <p:cTn dur="1" fill="hold" id="6">
                                          <p:stCondLst>
                                            <p:cond delay="0"/>
                                          </p:stCondLst>
                                        </p:cTn>
                                        <p:tgtEl>
                                          <p:spTgt spid="2"/>
                                        </p:tgtEl>
                                        <p:attrNameLst>
                                          <p:attrName>style.visibility</p:attrName>
                                        </p:attrNameLst>
                                      </p:cBhvr>
                                      <p:to>
                                        <p:strVal val="visible"/>
                                      </p:to>
                                    </p:set>
                                    <p:anim calcmode="lin" valueType="num">
                                      <p:cBhvr>
                                        <p:cTn dur="500" fill="hold" id="7"/>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8"/>
                                        <p:tgtEl>
                                          <p:spTgt spid="2"/>
                                        </p:tgtEl>
                                        <p:attrNameLst>
                                          <p:attrName>ppt_y</p:attrName>
                                        </p:attrNameLst>
                                      </p:cBhvr>
                                      <p:tavLst>
                                        <p:tav tm="0">
                                          <p:val>
                                            <p:strVal val="#ppt_y"/>
                                          </p:val>
                                        </p:tav>
                                        <p:tav tm="100000">
                                          <p:val>
                                            <p:strVal val="#ppt_y"/>
                                          </p:val>
                                        </p:tav>
                                      </p:tavLst>
                                    </p:anim>
                                    <p:anim calcmode="lin" valueType="num">
                                      <p:cBhvr>
                                        <p:cTn dur="500" fill="hold" id="9"/>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0"/>
                                        <p:tgtEl>
                                          <p:spTgt spid="2"/>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1" tmFilter="0,0; .5, 1; 1, 1"/>
                                        <p:tgtEl>
                                          <p:spTgt spid="2"/>
                                        </p:tgtEl>
                                      </p:cBhvr>
                                    </p:animEffect>
                                  </p:childTnLst>
                                </p:cTn>
                              </p:par>
                            </p:childTnLst>
                          </p:cTn>
                        </p:par>
                        <p:par>
                          <p:cTn fill="hold" id="12" nodeType="afterGroup">
                            <p:stCondLst>
                              <p:cond delay="500"/>
                            </p:stCondLst>
                            <p:childTnLst>
                              <p:par>
                                <p:cTn fill="hold" grpId="0" id="13" nodeType="afterEffect" presetClass="entr" presetID="12" presetSubtype="1">
                                  <p:stCondLst>
                                    <p:cond delay="0"/>
                                  </p:stCondLst>
                                  <p:childTnLst>
                                    <p:set>
                                      <p:cBhvr>
                                        <p:cTn dur="1" fill="hold" id="14">
                                          <p:stCondLst>
                                            <p:cond delay="0"/>
                                          </p:stCondLst>
                                        </p:cTn>
                                        <p:tgtEl>
                                          <p:spTgt spid="37"/>
                                        </p:tgtEl>
                                        <p:attrNameLst>
                                          <p:attrName>style.visibility</p:attrName>
                                        </p:attrNameLst>
                                      </p:cBhvr>
                                      <p:to>
                                        <p:strVal val="visible"/>
                                      </p:to>
                                    </p:set>
                                    <p:animEffect filter="slide(fromTop)" transition="in">
                                      <p:cBhvr>
                                        <p:cTn dur="500" id="15"/>
                                        <p:tgtEl>
                                          <p:spTgt spid="37"/>
                                        </p:tgtEl>
                                      </p:cBhvr>
                                    </p:animEffect>
                                  </p:childTnLst>
                                </p:cTn>
                              </p:par>
                            </p:childTnLst>
                          </p:cTn>
                        </p:par>
                        <p:par>
                          <p:cTn fill="hold" id="16" nodeType="afterGroup">
                            <p:stCondLst>
                              <p:cond delay="1000"/>
                            </p:stCondLst>
                            <p:childTnLst>
                              <p:par>
                                <p:cTn fill="hold" grpId="0" id="17" nodeType="afterEffect" presetClass="entr" presetID="12" presetSubtype="1">
                                  <p:stCondLst>
                                    <p:cond delay="0"/>
                                  </p:stCondLst>
                                  <p:childTnLst>
                                    <p:set>
                                      <p:cBhvr>
                                        <p:cTn dur="1" fill="hold" id="18">
                                          <p:stCondLst>
                                            <p:cond delay="0"/>
                                          </p:stCondLst>
                                        </p:cTn>
                                        <p:tgtEl>
                                          <p:spTgt spid="38"/>
                                        </p:tgtEl>
                                        <p:attrNameLst>
                                          <p:attrName>style.visibility</p:attrName>
                                        </p:attrNameLst>
                                      </p:cBhvr>
                                      <p:to>
                                        <p:strVal val="visible"/>
                                      </p:to>
                                    </p:set>
                                    <p:animEffect filter="slide(fromTop)" transition="in">
                                      <p:cBhvr>
                                        <p:cTn dur="500" id="19"/>
                                        <p:tgtEl>
                                          <p:spTgt spid="38"/>
                                        </p:tgtEl>
                                      </p:cBhvr>
                                    </p:animEffect>
                                  </p:childTnLst>
                                </p:cTn>
                              </p:par>
                            </p:childTnLst>
                          </p:cTn>
                        </p:par>
                        <p:par>
                          <p:cTn fill="hold" id="20" nodeType="afterGroup">
                            <p:stCondLst>
                              <p:cond delay="1500"/>
                            </p:stCondLst>
                            <p:childTnLst>
                              <p:par>
                                <p:cTn fill="hold" grpId="0" id="21" nodeType="afterEffect" presetClass="entr" presetID="12" presetSubtype="1">
                                  <p:stCondLst>
                                    <p:cond delay="0"/>
                                  </p:stCondLst>
                                  <p:childTnLst>
                                    <p:set>
                                      <p:cBhvr>
                                        <p:cTn dur="1" fill="hold" id="22">
                                          <p:stCondLst>
                                            <p:cond delay="0"/>
                                          </p:stCondLst>
                                        </p:cTn>
                                        <p:tgtEl>
                                          <p:spTgt spid="39"/>
                                        </p:tgtEl>
                                        <p:attrNameLst>
                                          <p:attrName>style.visibility</p:attrName>
                                        </p:attrNameLst>
                                      </p:cBhvr>
                                      <p:to>
                                        <p:strVal val="visible"/>
                                      </p:to>
                                    </p:set>
                                    <p:animEffect filter="slide(fromTop)" transition="in">
                                      <p:cBhvr>
                                        <p:cTn dur="500" id="23"/>
                                        <p:tgtEl>
                                          <p:spTgt spid="39"/>
                                        </p:tgtEl>
                                      </p:cBhvr>
                                    </p:animEffect>
                                  </p:childTnLst>
                                </p:cTn>
                              </p:par>
                            </p:childTnLst>
                          </p:cTn>
                        </p:par>
                        <p:par>
                          <p:cTn fill="hold" id="24" nodeType="afterGroup">
                            <p:stCondLst>
                              <p:cond delay="2000"/>
                            </p:stCondLst>
                            <p:childTnLst>
                              <p:par>
                                <p:cTn fill="hold" grpId="0" id="25" nodeType="afterEffect" presetClass="entr" presetID="12" presetSubtype="1">
                                  <p:stCondLst>
                                    <p:cond delay="0"/>
                                  </p:stCondLst>
                                  <p:childTnLst>
                                    <p:set>
                                      <p:cBhvr>
                                        <p:cTn dur="1" fill="hold" id="26">
                                          <p:stCondLst>
                                            <p:cond delay="0"/>
                                          </p:stCondLst>
                                        </p:cTn>
                                        <p:tgtEl>
                                          <p:spTgt spid="40"/>
                                        </p:tgtEl>
                                        <p:attrNameLst>
                                          <p:attrName>style.visibility</p:attrName>
                                        </p:attrNameLst>
                                      </p:cBhvr>
                                      <p:to>
                                        <p:strVal val="visible"/>
                                      </p:to>
                                    </p:set>
                                    <p:animEffect filter="slide(fromTop)" transition="in">
                                      <p:cBhvr>
                                        <p:cTn dur="500" id="27"/>
                                        <p:tgtEl>
                                          <p:spTgt spid="40"/>
                                        </p:tgtEl>
                                      </p:cBhvr>
                                    </p:animEffect>
                                  </p:childTnLst>
                                </p:cTn>
                              </p:par>
                            </p:childTnLst>
                          </p:cTn>
                        </p:par>
                        <p:par>
                          <p:cTn fill="hold" id="28" nodeType="afterGroup">
                            <p:stCondLst>
                              <p:cond delay="2500"/>
                            </p:stCondLst>
                            <p:childTnLst>
                              <p:par>
                                <p:cTn fill="hold" id="29" nodeType="afterEffect" presetClass="entr" presetID="12" presetSubtype="1">
                                  <p:stCondLst>
                                    <p:cond delay="0"/>
                                  </p:stCondLst>
                                  <p:childTnLst>
                                    <p:set>
                                      <p:cBhvr>
                                        <p:cTn dur="1" fill="hold" id="30">
                                          <p:stCondLst>
                                            <p:cond delay="0"/>
                                          </p:stCondLst>
                                        </p:cTn>
                                        <p:tgtEl>
                                          <p:spTgt spid="41"/>
                                        </p:tgtEl>
                                        <p:attrNameLst>
                                          <p:attrName>style.visibility</p:attrName>
                                        </p:attrNameLst>
                                      </p:cBhvr>
                                      <p:to>
                                        <p:strVal val="visible"/>
                                      </p:to>
                                    </p:set>
                                    <p:animEffect filter="slide(fromTop)" transition="in">
                                      <p:cBhvr>
                                        <p:cTn dur="500" id="31"/>
                                        <p:tgtEl>
                                          <p:spTgt spid="4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7"/>
      <p:bldP grpId="0" spid="38"/>
      <p:bldP grpId="0" spid="39"/>
      <p:bldP grpId="0" spid="40"/>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showMasterSp="0">
  <p:cSld>
    <p:spTree>
      <p:nvGrpSpPr>
        <p:cNvPr id="1" name=""/>
        <p:cNvGrpSpPr/>
        <p:nvPr/>
      </p:nvGrpSpPr>
      <p:grpSpPr>
        <a:xfrm>
          <a:off x="0" y="0"/>
          <a:ext cx="0" cy="0"/>
        </a:xfrm>
      </p:grpSpPr>
      <p:sp>
        <p:nvSpPr>
          <p:cNvPr id="2" name="标题 1"/>
          <p:cNvSpPr>
            <a:spLocks noGrp="1"/>
          </p:cNvSpPr>
          <p:nvPr>
            <p:ph type="title"/>
          </p:nvPr>
        </p:nvSpPr>
        <p:spPr/>
        <p:txBody>
          <a:bodyPr/>
          <a:lstStyle/>
          <a:p>
            <a:r>
              <a:rPr altLang="en-US" lang="zh-CN"/>
              <a:t>单击此处添加标题</a:t>
            </a:r>
          </a:p>
        </p:txBody>
      </p:sp>
      <p:grpSp>
        <p:nvGrpSpPr>
          <p:cNvPr id="3" name="组合 2"/>
          <p:cNvGrpSpPr/>
          <p:nvPr/>
        </p:nvGrpSpPr>
        <p:grpSpPr>
          <a:xfrm>
            <a:off x="3664052" y="1798309"/>
            <a:ext cx="3019425" cy="3021013"/>
            <a:chOff x="3661577" y="1738684"/>
            <a:chExt cx="3019425" cy="3021013"/>
          </a:xfrm>
          <a:solidFill>
            <a:srgbClr val="C00002"/>
          </a:solidFill>
        </p:grpSpPr>
        <p:sp>
          <p:nvSpPr>
            <p:cNvPr id="4" name="Freeform 5"/>
            <p:cNvSpPr/>
            <p:nvPr/>
          </p:nvSpPr>
          <p:spPr bwMode="auto">
            <a:xfrm>
              <a:off x="3661577" y="1738684"/>
              <a:ext cx="3019425" cy="3021013"/>
            </a:xfrm>
            <a:custGeom>
              <a:gdLst>
                <a:gd fmla="*/ 1902 w 1902" name="T0"/>
                <a:gd fmla="*/ 951 h 1903" name="T1"/>
                <a:gd fmla="*/ 951 w 1902" name="T2"/>
                <a:gd fmla="*/ 1903 h 1903" name="T3"/>
                <a:gd fmla="*/ 0 w 1902" name="T4"/>
                <a:gd fmla="*/ 951 h 1903" name="T5"/>
                <a:gd fmla="*/ 951 w 1902" name="T6"/>
                <a:gd fmla="*/ 0 h 1903" name="T7"/>
                <a:gd fmla="*/ 1902 w 1902" name="T8"/>
                <a:gd fmla="*/ 951 h 1903" name="T9"/>
              </a:gdLst>
              <a:cxnLst>
                <a:cxn ang="0">
                  <a:pos x="T0" y="T1"/>
                </a:cxn>
                <a:cxn ang="0">
                  <a:pos x="T2" y="T3"/>
                </a:cxn>
                <a:cxn ang="0">
                  <a:pos x="T4" y="T5"/>
                </a:cxn>
                <a:cxn ang="0">
                  <a:pos x="T6" y="T7"/>
                </a:cxn>
                <a:cxn ang="0">
                  <a:pos x="T8" y="T9"/>
                </a:cxn>
              </a:cxnLst>
              <a:rect b="b" l="0" r="r" t="0"/>
              <a:pathLst>
                <a:path h="1903" w="1902">
                  <a:moveTo>
                    <a:pt x="1902" y="951"/>
                  </a:moveTo>
                  <a:lnTo>
                    <a:pt x="951" y="1903"/>
                  </a:lnTo>
                  <a:lnTo>
                    <a:pt x="0" y="951"/>
                  </a:lnTo>
                  <a:lnTo>
                    <a:pt x="951" y="0"/>
                  </a:lnTo>
                  <a:lnTo>
                    <a:pt x="1902" y="951"/>
                  </a:lnTo>
                  <a:close/>
                </a:path>
              </a:pathLst>
            </a:custGeom>
            <a:grpFill/>
            <a:ln>
              <a:noFill/>
            </a:ln>
          </p:spPr>
          <p:txBody>
            <a:bodyPr/>
            <a:lstStyle/>
            <a:p>
              <a:pPr eaLnBrk="1" fontAlgn="auto" hangingPunct="1">
                <a:spcBef>
                  <a:spcPct val="0"/>
                </a:spcBef>
                <a:spcAft>
                  <a:spcPct val="0"/>
                </a:spcAft>
                <a:defRPr/>
              </a:pPr>
              <a:endParaRPr altLang="en-US" lang="zh-CN" sz="1400">
                <a:latin charset="0" pitchFamily="34" typeface="Impact"/>
                <a:ea typeface="+mn-ea"/>
              </a:endParaRPr>
            </a:p>
          </p:txBody>
        </p:sp>
        <p:sp>
          <p:nvSpPr>
            <p:cNvPr id="5" name="矩形 4"/>
            <p:cNvSpPr/>
            <p:nvPr/>
          </p:nvSpPr>
          <p:spPr>
            <a:xfrm>
              <a:off x="4666383" y="2813115"/>
              <a:ext cx="1082992" cy="762000"/>
            </a:xfrm>
            <a:prstGeom prst="rect">
              <a:avLst/>
            </a:prstGeom>
            <a:grpFill/>
          </p:spPr>
          <p:txBody>
            <a:bodyPr wrap="none">
              <a:spAutoFit/>
            </a:bodyPr>
            <a:lstStyle/>
            <a:p>
              <a:pPr eaLnBrk="1" fontAlgn="auto" hangingPunct="1">
                <a:spcBef>
                  <a:spcPct val="0"/>
                </a:spcBef>
                <a:spcAft>
                  <a:spcPct val="0"/>
                </a:spcAft>
                <a:defRPr/>
              </a:pPr>
              <a:r>
                <a:rPr altLang="zh-CN" lang="en-US" sz="4400">
                  <a:solidFill>
                    <a:schemeClr val="bg1"/>
                  </a:solidFill>
                  <a:latin charset="0" pitchFamily="34" typeface="Impact"/>
                  <a:ea charset="-127" panose="020b0503020000020004" pitchFamily="34" typeface="Malgun Gothic"/>
                  <a:cs charset="-78" panose="01010101010101010101" pitchFamily="50" typeface="Adobe Naskh Medium"/>
                </a:rPr>
                <a:t>01%</a:t>
              </a:r>
            </a:p>
          </p:txBody>
        </p:sp>
      </p:grpSp>
      <p:grpSp>
        <p:nvGrpSpPr>
          <p:cNvPr id="6" name="组合 5"/>
          <p:cNvGrpSpPr/>
          <p:nvPr/>
        </p:nvGrpSpPr>
        <p:grpSpPr>
          <a:xfrm>
            <a:off x="5742090" y="1369684"/>
            <a:ext cx="1927225" cy="1927225"/>
            <a:chOff x="5739615" y="1310059"/>
            <a:chExt cx="1927225" cy="1927225"/>
          </a:xfrm>
          <a:solidFill>
            <a:schemeClr val="tx1">
              <a:lumMod val="85000"/>
              <a:lumOff val="15000"/>
            </a:schemeClr>
          </a:solidFill>
        </p:grpSpPr>
        <p:sp>
          <p:nvSpPr>
            <p:cNvPr id="7" name="Freeform 8"/>
            <p:cNvSpPr/>
            <p:nvPr/>
          </p:nvSpPr>
          <p:spPr bwMode="auto">
            <a:xfrm>
              <a:off x="5739615" y="1310059"/>
              <a:ext cx="1927225" cy="1927225"/>
            </a:xfrm>
            <a:custGeom>
              <a:gdLst>
                <a:gd fmla="*/ 1214 w 1214" name="T0"/>
                <a:gd fmla="*/ 606 h 1214" name="T1"/>
                <a:gd fmla="*/ 608 w 1214" name="T2"/>
                <a:gd fmla="*/ 1214 h 1214" name="T3"/>
                <a:gd fmla="*/ 0 w 1214" name="T4"/>
                <a:gd fmla="*/ 606 h 1214" name="T5"/>
                <a:gd fmla="*/ 608 w 1214" name="T6"/>
                <a:gd fmla="*/ 0 h 1214" name="T7"/>
                <a:gd fmla="*/ 1214 w 1214" name="T8"/>
                <a:gd fmla="*/ 606 h 1214" name="T9"/>
              </a:gdLst>
              <a:cxnLst>
                <a:cxn ang="0">
                  <a:pos x="T0" y="T1"/>
                </a:cxn>
                <a:cxn ang="0">
                  <a:pos x="T2" y="T3"/>
                </a:cxn>
                <a:cxn ang="0">
                  <a:pos x="T4" y="T5"/>
                </a:cxn>
                <a:cxn ang="0">
                  <a:pos x="T6" y="T7"/>
                </a:cxn>
                <a:cxn ang="0">
                  <a:pos x="T8" y="T9"/>
                </a:cxn>
              </a:cxnLst>
              <a:rect b="b" l="0" r="r" t="0"/>
              <a:pathLst>
                <a:path h="1214" w="1214">
                  <a:moveTo>
                    <a:pt x="1214" y="606"/>
                  </a:moveTo>
                  <a:lnTo>
                    <a:pt x="608" y="1214"/>
                  </a:lnTo>
                  <a:lnTo>
                    <a:pt x="0" y="606"/>
                  </a:lnTo>
                  <a:lnTo>
                    <a:pt x="608" y="0"/>
                  </a:lnTo>
                  <a:lnTo>
                    <a:pt x="1214" y="606"/>
                  </a:lnTo>
                  <a:close/>
                </a:path>
              </a:pathLst>
            </a:custGeom>
            <a:grpFill/>
            <a:ln>
              <a:noFill/>
            </a:ln>
          </p:spPr>
          <p:txBody>
            <a:bodyPr/>
            <a:lstStyle/>
            <a:p>
              <a:pPr eaLnBrk="1" fontAlgn="auto" hangingPunct="1">
                <a:spcBef>
                  <a:spcPct val="0"/>
                </a:spcBef>
                <a:spcAft>
                  <a:spcPct val="0"/>
                </a:spcAft>
                <a:defRPr/>
              </a:pPr>
              <a:endParaRPr altLang="en-US" lang="zh-CN" sz="1400">
                <a:latin charset="0" pitchFamily="34" typeface="Impact"/>
                <a:ea typeface="+mn-ea"/>
              </a:endParaRPr>
            </a:p>
          </p:txBody>
        </p:sp>
        <p:sp>
          <p:nvSpPr>
            <p:cNvPr id="8" name="矩形 7"/>
            <p:cNvSpPr/>
            <p:nvPr/>
          </p:nvSpPr>
          <p:spPr>
            <a:xfrm>
              <a:off x="6244023" y="1976181"/>
              <a:ext cx="797243" cy="518160"/>
            </a:xfrm>
            <a:prstGeom prst="rect">
              <a:avLst/>
            </a:prstGeom>
            <a:grpFill/>
          </p:spPr>
          <p:txBody>
            <a:bodyPr wrap="none">
              <a:spAutoFit/>
            </a:bodyPr>
            <a:lstStyle/>
            <a:p>
              <a:pPr eaLnBrk="1" fontAlgn="auto" hangingPunct="1">
                <a:spcBef>
                  <a:spcPct val="0"/>
                </a:spcBef>
                <a:spcAft>
                  <a:spcPct val="0"/>
                </a:spcAft>
                <a:defRPr/>
              </a:pPr>
              <a:r>
                <a:rPr altLang="zh-CN" lang="en-US" sz="2800">
                  <a:solidFill>
                    <a:schemeClr val="bg1"/>
                  </a:solidFill>
                  <a:latin charset="0" pitchFamily="34" typeface="Impact"/>
                  <a:ea charset="-127" panose="020b0503020000020004" pitchFamily="34" typeface="Malgun Gothic"/>
                  <a:cs charset="-78" panose="01010101010101010101" pitchFamily="50" typeface="Adobe Naskh Medium"/>
                </a:rPr>
                <a:t>02%</a:t>
              </a:r>
            </a:p>
          </p:txBody>
        </p:sp>
      </p:grpSp>
      <p:grpSp>
        <p:nvGrpSpPr>
          <p:cNvPr id="9" name="组合 8"/>
          <p:cNvGrpSpPr/>
          <p:nvPr/>
        </p:nvGrpSpPr>
        <p:grpSpPr>
          <a:xfrm>
            <a:off x="6718402" y="2560309"/>
            <a:ext cx="1525588" cy="1524000"/>
            <a:chOff x="6715927" y="2500684"/>
            <a:chExt cx="1525588" cy="1524000"/>
          </a:xfrm>
          <a:solidFill>
            <a:srgbClr val="C00002"/>
          </a:solidFill>
        </p:grpSpPr>
        <p:sp>
          <p:nvSpPr>
            <p:cNvPr id="10" name="Freeform 7"/>
            <p:cNvSpPr/>
            <p:nvPr/>
          </p:nvSpPr>
          <p:spPr bwMode="auto">
            <a:xfrm>
              <a:off x="6715927" y="2500684"/>
              <a:ext cx="1525588" cy="1524000"/>
            </a:xfrm>
            <a:custGeom>
              <a:gdLst>
                <a:gd fmla="*/ 961 w 961" name="T0"/>
                <a:gd fmla="*/ 480 h 960" name="T1"/>
                <a:gd fmla="*/ 480 w 961" name="T2"/>
                <a:gd fmla="*/ 960 h 960" name="T3"/>
                <a:gd fmla="*/ 0 w 961" name="T4"/>
                <a:gd fmla="*/ 480 h 960" name="T5"/>
                <a:gd fmla="*/ 480 w 961" name="T6"/>
                <a:gd fmla="*/ 0 h 960" name="T7"/>
                <a:gd fmla="*/ 961 w 961" name="T8"/>
                <a:gd fmla="*/ 480 h 960" name="T9"/>
              </a:gdLst>
              <a:cxnLst>
                <a:cxn ang="0">
                  <a:pos x="T0" y="T1"/>
                </a:cxn>
                <a:cxn ang="0">
                  <a:pos x="T2" y="T3"/>
                </a:cxn>
                <a:cxn ang="0">
                  <a:pos x="T4" y="T5"/>
                </a:cxn>
                <a:cxn ang="0">
                  <a:pos x="T6" y="T7"/>
                </a:cxn>
                <a:cxn ang="0">
                  <a:pos x="T8" y="T9"/>
                </a:cxn>
              </a:cxnLst>
              <a:rect b="b" l="0" r="r" t="0"/>
              <a:pathLst>
                <a:path h="960" w="961">
                  <a:moveTo>
                    <a:pt x="961" y="480"/>
                  </a:moveTo>
                  <a:lnTo>
                    <a:pt x="480" y="960"/>
                  </a:lnTo>
                  <a:lnTo>
                    <a:pt x="0" y="480"/>
                  </a:lnTo>
                  <a:lnTo>
                    <a:pt x="480" y="0"/>
                  </a:lnTo>
                  <a:lnTo>
                    <a:pt x="961" y="480"/>
                  </a:lnTo>
                  <a:close/>
                </a:path>
              </a:pathLst>
            </a:custGeom>
            <a:grpFill/>
            <a:ln>
              <a:noFill/>
            </a:ln>
          </p:spPr>
          <p:txBody>
            <a:bodyPr/>
            <a:lstStyle/>
            <a:p>
              <a:pPr eaLnBrk="1" fontAlgn="auto" hangingPunct="1">
                <a:spcBef>
                  <a:spcPct val="0"/>
                </a:spcBef>
                <a:spcAft>
                  <a:spcPct val="0"/>
                </a:spcAft>
                <a:defRPr/>
              </a:pPr>
              <a:endParaRPr altLang="en-US" lang="zh-CN" sz="1400">
                <a:latin charset="0" pitchFamily="34" typeface="Impact"/>
                <a:ea typeface="+mn-ea"/>
              </a:endParaRPr>
            </a:p>
          </p:txBody>
        </p:sp>
        <p:sp>
          <p:nvSpPr>
            <p:cNvPr id="11" name="矩形 10"/>
            <p:cNvSpPr/>
            <p:nvPr/>
          </p:nvSpPr>
          <p:spPr>
            <a:xfrm>
              <a:off x="7046730" y="2939518"/>
              <a:ext cx="808355" cy="518160"/>
            </a:xfrm>
            <a:prstGeom prst="rect">
              <a:avLst/>
            </a:prstGeom>
            <a:grpFill/>
          </p:spPr>
          <p:txBody>
            <a:bodyPr wrap="none">
              <a:spAutoFit/>
            </a:bodyPr>
            <a:lstStyle/>
            <a:p>
              <a:pPr eaLnBrk="1" fontAlgn="auto" hangingPunct="1">
                <a:spcBef>
                  <a:spcPct val="0"/>
                </a:spcBef>
                <a:spcAft>
                  <a:spcPct val="0"/>
                </a:spcAft>
                <a:defRPr/>
              </a:pPr>
              <a:r>
                <a:rPr altLang="zh-CN" lang="en-US" sz="2800">
                  <a:solidFill>
                    <a:schemeClr val="bg1"/>
                  </a:solidFill>
                  <a:latin charset="0" pitchFamily="34" typeface="Impact"/>
                  <a:ea charset="-127" panose="020b0503020000020004" pitchFamily="34" typeface="Malgun Gothic"/>
                  <a:cs charset="-78" panose="01010101010101010101" pitchFamily="50" typeface="Adobe Naskh Medium"/>
                </a:rPr>
                <a:t>03%</a:t>
              </a:r>
            </a:p>
          </p:txBody>
        </p:sp>
      </p:grpSp>
      <p:grpSp>
        <p:nvGrpSpPr>
          <p:cNvPr id="12" name="组合 11"/>
          <p:cNvGrpSpPr/>
          <p:nvPr/>
        </p:nvGrpSpPr>
        <p:grpSpPr>
          <a:xfrm>
            <a:off x="5459515" y="3341359"/>
            <a:ext cx="2479675" cy="2478088"/>
            <a:chOff x="5457040" y="3281734"/>
            <a:chExt cx="2479675" cy="2478088"/>
          </a:xfrm>
          <a:solidFill>
            <a:schemeClr val="tx1">
              <a:lumMod val="85000"/>
              <a:lumOff val="15000"/>
            </a:schemeClr>
          </a:solidFill>
        </p:grpSpPr>
        <p:sp>
          <p:nvSpPr>
            <p:cNvPr id="13" name="Freeform 6"/>
            <p:cNvSpPr/>
            <p:nvPr/>
          </p:nvSpPr>
          <p:spPr bwMode="auto">
            <a:xfrm>
              <a:off x="5457040" y="3281734"/>
              <a:ext cx="2479675" cy="2478088"/>
            </a:xfrm>
            <a:custGeom>
              <a:gdLst>
                <a:gd fmla="*/ 1562 w 1562" name="T0"/>
                <a:gd fmla="*/ 781 h 1561" name="T1"/>
                <a:gd fmla="*/ 781 w 1562" name="T2"/>
                <a:gd fmla="*/ 1561 h 1561" name="T3"/>
                <a:gd fmla="*/ 0 w 1562" name="T4"/>
                <a:gd fmla="*/ 781 h 1561" name="T5"/>
                <a:gd fmla="*/ 781 w 1562" name="T6"/>
                <a:gd fmla="*/ 0 h 1561" name="T7"/>
                <a:gd fmla="*/ 1562 w 1562" name="T8"/>
                <a:gd fmla="*/ 781 h 1561" name="T9"/>
              </a:gdLst>
              <a:cxnLst>
                <a:cxn ang="0">
                  <a:pos x="T0" y="T1"/>
                </a:cxn>
                <a:cxn ang="0">
                  <a:pos x="T2" y="T3"/>
                </a:cxn>
                <a:cxn ang="0">
                  <a:pos x="T4" y="T5"/>
                </a:cxn>
                <a:cxn ang="0">
                  <a:pos x="T6" y="T7"/>
                </a:cxn>
                <a:cxn ang="0">
                  <a:pos x="T8" y="T9"/>
                </a:cxn>
              </a:cxnLst>
              <a:rect b="b" l="0" r="r" t="0"/>
              <a:pathLst>
                <a:path h="1561" w="1562">
                  <a:moveTo>
                    <a:pt x="1562" y="781"/>
                  </a:moveTo>
                  <a:lnTo>
                    <a:pt x="781" y="1561"/>
                  </a:lnTo>
                  <a:lnTo>
                    <a:pt x="0" y="781"/>
                  </a:lnTo>
                  <a:lnTo>
                    <a:pt x="781" y="0"/>
                  </a:lnTo>
                  <a:lnTo>
                    <a:pt x="1562" y="781"/>
                  </a:lnTo>
                  <a:close/>
                </a:path>
              </a:pathLst>
            </a:custGeom>
            <a:grpFill/>
            <a:ln>
              <a:noFill/>
            </a:ln>
          </p:spPr>
          <p:txBody>
            <a:bodyPr/>
            <a:lstStyle/>
            <a:p>
              <a:pPr eaLnBrk="1" fontAlgn="auto" hangingPunct="1">
                <a:spcBef>
                  <a:spcPct val="0"/>
                </a:spcBef>
                <a:spcAft>
                  <a:spcPct val="0"/>
                </a:spcAft>
                <a:defRPr/>
              </a:pPr>
              <a:endParaRPr altLang="en-US" lang="zh-CN" sz="1400">
                <a:latin charset="0" pitchFamily="34" typeface="Impact"/>
                <a:ea typeface="+mn-ea"/>
              </a:endParaRPr>
            </a:p>
          </p:txBody>
        </p:sp>
        <p:sp>
          <p:nvSpPr>
            <p:cNvPr id="14" name="矩形 13"/>
            <p:cNvSpPr/>
            <p:nvPr/>
          </p:nvSpPr>
          <p:spPr>
            <a:xfrm>
              <a:off x="6267851" y="4128592"/>
              <a:ext cx="884555" cy="579120"/>
            </a:xfrm>
            <a:prstGeom prst="rect">
              <a:avLst/>
            </a:prstGeom>
            <a:grpFill/>
          </p:spPr>
          <p:txBody>
            <a:bodyPr wrap="none">
              <a:spAutoFit/>
            </a:bodyPr>
            <a:lstStyle/>
            <a:p>
              <a:pPr eaLnBrk="1" fontAlgn="auto" hangingPunct="1">
                <a:spcBef>
                  <a:spcPct val="0"/>
                </a:spcBef>
                <a:spcAft>
                  <a:spcPct val="0"/>
                </a:spcAft>
                <a:defRPr/>
              </a:pPr>
              <a:r>
                <a:rPr altLang="zh-CN" lang="en-US" sz="3200">
                  <a:solidFill>
                    <a:schemeClr val="bg1"/>
                  </a:solidFill>
                  <a:latin charset="0" pitchFamily="34" typeface="Impact"/>
                  <a:ea charset="-127" panose="020b0503020000020004" pitchFamily="34" typeface="Malgun Gothic"/>
                  <a:cs charset="-78" panose="01010101010101010101" pitchFamily="50" typeface="Adobe Naskh Medium"/>
                </a:rPr>
                <a:t>04%</a:t>
              </a:r>
            </a:p>
          </p:txBody>
        </p:sp>
      </p:grpSp>
      <p:sp>
        <p:nvSpPr>
          <p:cNvPr id="15" name="TextBox 57"/>
          <p:cNvSpPr txBox="1"/>
          <p:nvPr/>
        </p:nvSpPr>
        <p:spPr bwMode="auto">
          <a:xfrm>
            <a:off x="1012125" y="2328163"/>
            <a:ext cx="2673350" cy="725424"/>
          </a:xfrm>
          <a:prstGeom prst="rect">
            <a:avLst/>
          </a:prstGeom>
          <a:noFill/>
        </p:spPr>
        <p:txBody>
          <a:bodyPr>
            <a:spAutoFit/>
          </a:bodyPr>
          <a:lstStyle/>
          <a:p>
            <a:pPr algn="ctr" eaLnBrk="1" fontAlgn="auto" hangingPunct="1">
              <a:lnSpc>
                <a:spcPct val="130000"/>
              </a:lnSpc>
              <a:spcBef>
                <a:spcPct val="0"/>
              </a:spcBef>
              <a:spcAft>
                <a:spcPct val="0"/>
              </a:spcAft>
              <a:defRPr/>
            </a:pPr>
            <a:r>
              <a:rPr altLang="en-US" kern="0" lang="zh-CN" sz="1600">
                <a:solidFill>
                  <a:schemeClr val="tx1">
                    <a:lumMod val="85000"/>
                    <a:lumOff val="15000"/>
                  </a:schemeClr>
                </a:solidFill>
                <a:latin charset="-122" panose="020b0503020204020204" pitchFamily="34" typeface="微软雅黑"/>
                <a:ea charset="-122" panose="020b0503020204020204" pitchFamily="34" typeface="微软雅黑"/>
                <a:cs charset="0" panose="020b0604020202020204" pitchFamily="34" typeface="Arial"/>
              </a:rPr>
              <a:t>请在此处输入您的文本</a:t>
            </a:r>
          </a:p>
          <a:p>
            <a:pPr algn="ctr" eaLnBrk="1" fontAlgn="auto" hangingPunct="1">
              <a:lnSpc>
                <a:spcPct val="130000"/>
              </a:lnSpc>
              <a:spcBef>
                <a:spcPct val="0"/>
              </a:spcBef>
              <a:spcAft>
                <a:spcPct val="0"/>
              </a:spcAft>
              <a:defRPr/>
            </a:pPr>
            <a:r>
              <a:rPr altLang="en-US" kern="0" lang="zh-CN" sz="1600">
                <a:solidFill>
                  <a:schemeClr val="tx1">
                    <a:lumMod val="85000"/>
                    <a:lumOff val="15000"/>
                  </a:schemeClr>
                </a:solidFill>
                <a:latin charset="-122" panose="020b0503020204020204" pitchFamily="34" typeface="微软雅黑"/>
                <a:ea charset="-122" panose="020b0503020204020204" pitchFamily="34" typeface="微软雅黑"/>
                <a:cs charset="0" panose="020b0604020202020204" pitchFamily="34" typeface="Arial"/>
              </a:rPr>
              <a:t>请在此处输入您的文本</a:t>
            </a:r>
          </a:p>
        </p:txBody>
      </p:sp>
      <p:sp>
        <p:nvSpPr>
          <p:cNvPr id="16" name="TextBox 57"/>
          <p:cNvSpPr txBox="1"/>
          <p:nvPr/>
        </p:nvSpPr>
        <p:spPr bwMode="auto">
          <a:xfrm>
            <a:off x="7625651" y="1221675"/>
            <a:ext cx="2673350" cy="725424"/>
          </a:xfrm>
          <a:prstGeom prst="rect">
            <a:avLst/>
          </a:prstGeom>
          <a:noFill/>
        </p:spPr>
        <p:txBody>
          <a:bodyPr>
            <a:spAutoFit/>
          </a:bodyPr>
          <a:lstStyle/>
          <a:p>
            <a:pPr algn="ctr" eaLnBrk="1" fontAlgn="auto" hangingPunct="1">
              <a:lnSpc>
                <a:spcPct val="130000"/>
              </a:lnSpc>
              <a:spcBef>
                <a:spcPct val="0"/>
              </a:spcBef>
              <a:spcAft>
                <a:spcPct val="0"/>
              </a:spcAft>
              <a:defRPr/>
            </a:pPr>
            <a:r>
              <a:rPr altLang="en-US" kern="0" lang="zh-CN" sz="1600">
                <a:solidFill>
                  <a:schemeClr val="tx1">
                    <a:lumMod val="85000"/>
                    <a:lumOff val="15000"/>
                  </a:schemeClr>
                </a:solidFill>
                <a:latin charset="-122" panose="020b0503020204020204" pitchFamily="34" typeface="微软雅黑"/>
                <a:ea charset="-122" panose="020b0503020204020204" pitchFamily="34" typeface="微软雅黑"/>
                <a:cs charset="0" panose="020b0604020202020204" pitchFamily="34" typeface="Arial"/>
              </a:rPr>
              <a:t>请在此处输入您的文本</a:t>
            </a:r>
          </a:p>
          <a:p>
            <a:pPr algn="ctr" eaLnBrk="1" fontAlgn="auto" hangingPunct="1">
              <a:lnSpc>
                <a:spcPct val="130000"/>
              </a:lnSpc>
              <a:spcBef>
                <a:spcPct val="0"/>
              </a:spcBef>
              <a:spcAft>
                <a:spcPct val="0"/>
              </a:spcAft>
              <a:defRPr/>
            </a:pPr>
            <a:r>
              <a:rPr altLang="en-US" kern="0" lang="zh-CN" sz="1600">
                <a:solidFill>
                  <a:schemeClr val="tx1">
                    <a:lumMod val="85000"/>
                    <a:lumOff val="15000"/>
                  </a:schemeClr>
                </a:solidFill>
                <a:latin charset="-122" panose="020b0503020204020204" pitchFamily="34" typeface="微软雅黑"/>
                <a:ea charset="-122" panose="020b0503020204020204" pitchFamily="34" typeface="微软雅黑"/>
                <a:cs charset="0" panose="020b0604020202020204" pitchFamily="34" typeface="Arial"/>
              </a:rPr>
              <a:t>请在此处输入您的文本</a:t>
            </a:r>
          </a:p>
        </p:txBody>
      </p:sp>
      <p:sp>
        <p:nvSpPr>
          <p:cNvPr id="17" name="TextBox 57"/>
          <p:cNvSpPr txBox="1"/>
          <p:nvPr/>
        </p:nvSpPr>
        <p:spPr bwMode="auto">
          <a:xfrm>
            <a:off x="8411463" y="2937763"/>
            <a:ext cx="2673350" cy="725424"/>
          </a:xfrm>
          <a:prstGeom prst="rect">
            <a:avLst/>
          </a:prstGeom>
          <a:noFill/>
        </p:spPr>
        <p:txBody>
          <a:bodyPr>
            <a:spAutoFit/>
          </a:bodyPr>
          <a:lstStyle/>
          <a:p>
            <a:pPr algn="ctr" eaLnBrk="1" fontAlgn="auto" hangingPunct="1">
              <a:lnSpc>
                <a:spcPct val="130000"/>
              </a:lnSpc>
              <a:spcBef>
                <a:spcPct val="0"/>
              </a:spcBef>
              <a:spcAft>
                <a:spcPct val="0"/>
              </a:spcAft>
              <a:defRPr/>
            </a:pPr>
            <a:r>
              <a:rPr altLang="en-US" kern="0" lang="zh-CN" sz="1600">
                <a:solidFill>
                  <a:schemeClr val="tx1">
                    <a:lumMod val="85000"/>
                    <a:lumOff val="15000"/>
                  </a:schemeClr>
                </a:solidFill>
                <a:latin charset="-122" panose="020b0503020204020204" pitchFamily="34" typeface="微软雅黑"/>
                <a:ea charset="-122" panose="020b0503020204020204" pitchFamily="34" typeface="微软雅黑"/>
                <a:cs charset="0" panose="020b0604020202020204" pitchFamily="34" typeface="Arial"/>
              </a:rPr>
              <a:t>请在此处输入您的文本</a:t>
            </a:r>
          </a:p>
          <a:p>
            <a:pPr algn="ctr" eaLnBrk="1" fontAlgn="auto" hangingPunct="1">
              <a:lnSpc>
                <a:spcPct val="130000"/>
              </a:lnSpc>
              <a:spcBef>
                <a:spcPct val="0"/>
              </a:spcBef>
              <a:spcAft>
                <a:spcPct val="0"/>
              </a:spcAft>
              <a:defRPr/>
            </a:pPr>
            <a:r>
              <a:rPr altLang="en-US" kern="0" lang="zh-CN" sz="1600">
                <a:solidFill>
                  <a:schemeClr val="tx1">
                    <a:lumMod val="85000"/>
                    <a:lumOff val="15000"/>
                  </a:schemeClr>
                </a:solidFill>
                <a:latin charset="-122" panose="020b0503020204020204" pitchFamily="34" typeface="微软雅黑"/>
                <a:ea charset="-122" panose="020b0503020204020204" pitchFamily="34" typeface="微软雅黑"/>
                <a:cs charset="0" panose="020b0604020202020204" pitchFamily="34" typeface="Arial"/>
              </a:rPr>
              <a:t>请在此处输入您的文本</a:t>
            </a:r>
          </a:p>
        </p:txBody>
      </p:sp>
      <p:sp>
        <p:nvSpPr>
          <p:cNvPr id="18" name="TextBox 57"/>
          <p:cNvSpPr txBox="1"/>
          <p:nvPr/>
        </p:nvSpPr>
        <p:spPr bwMode="auto">
          <a:xfrm>
            <a:off x="7670101" y="4896738"/>
            <a:ext cx="2673350" cy="725424"/>
          </a:xfrm>
          <a:prstGeom prst="rect">
            <a:avLst/>
          </a:prstGeom>
          <a:noFill/>
        </p:spPr>
        <p:txBody>
          <a:bodyPr>
            <a:spAutoFit/>
          </a:bodyPr>
          <a:lstStyle/>
          <a:p>
            <a:pPr algn="ctr" eaLnBrk="1" fontAlgn="auto" hangingPunct="1">
              <a:lnSpc>
                <a:spcPct val="130000"/>
              </a:lnSpc>
              <a:spcBef>
                <a:spcPct val="0"/>
              </a:spcBef>
              <a:spcAft>
                <a:spcPct val="0"/>
              </a:spcAft>
              <a:defRPr/>
            </a:pPr>
            <a:r>
              <a:rPr altLang="en-US" kern="0" lang="zh-CN" sz="1600">
                <a:solidFill>
                  <a:schemeClr val="tx1">
                    <a:lumMod val="85000"/>
                    <a:lumOff val="15000"/>
                  </a:schemeClr>
                </a:solidFill>
                <a:latin charset="-122" panose="020b0503020204020204" pitchFamily="34" typeface="微软雅黑"/>
                <a:ea charset="-122" panose="020b0503020204020204" pitchFamily="34" typeface="微软雅黑"/>
                <a:cs charset="0" panose="020b0604020202020204" pitchFamily="34" typeface="Arial"/>
              </a:rPr>
              <a:t>请在此处输入您的文本</a:t>
            </a:r>
          </a:p>
          <a:p>
            <a:pPr algn="ctr" eaLnBrk="1" fontAlgn="auto" hangingPunct="1">
              <a:lnSpc>
                <a:spcPct val="130000"/>
              </a:lnSpc>
              <a:spcBef>
                <a:spcPct val="0"/>
              </a:spcBef>
              <a:spcAft>
                <a:spcPct val="0"/>
              </a:spcAft>
              <a:defRPr/>
            </a:pPr>
            <a:r>
              <a:rPr altLang="en-US" kern="0" lang="zh-CN" sz="1600">
                <a:solidFill>
                  <a:schemeClr val="tx1">
                    <a:lumMod val="85000"/>
                    <a:lumOff val="15000"/>
                  </a:schemeClr>
                </a:solidFill>
                <a:latin charset="-122" panose="020b0503020204020204" pitchFamily="34" typeface="微软雅黑"/>
                <a:ea charset="-122" panose="020b0503020204020204" pitchFamily="34" typeface="微软雅黑"/>
                <a:cs charset="0" panose="020b0604020202020204" pitchFamily="34" typeface="Arial"/>
              </a:rPr>
              <a:t>请在此处输入您的文本</a:t>
            </a:r>
          </a:p>
        </p:txBody>
      </p:sp>
    </p:spTree>
  </p:cSld>
  <p:clrMapOvr>
    <a:masterClrMapping/>
  </p:clrMapOvr>
  <mc:AlternateContent>
    <mc:Choice Requires="p14">
      <p:transition p14:dur="1600" spd="slow">
        <p:blinds dir="vert"/>
      </p:transition>
    </mc:Choice>
    <mc:Fallback>
      <p:transition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1" presetSubtype="0">
                                  <p:stCondLst>
                                    <p:cond delay="0"/>
                                  </p:stCondLst>
                                  <p:iterate type="lt">
                                    <p:tmPct val="10000"/>
                                  </p:iterate>
                                  <p:childTnLst>
                                    <p:set>
                                      <p:cBhvr>
                                        <p:cTn dur="1" fill="hold" id="6">
                                          <p:stCondLst>
                                            <p:cond delay="0"/>
                                          </p:stCondLst>
                                        </p:cTn>
                                        <p:tgtEl>
                                          <p:spTgt spid="2"/>
                                        </p:tgtEl>
                                        <p:attrNameLst>
                                          <p:attrName>style.visibility</p:attrName>
                                        </p:attrNameLst>
                                      </p:cBhvr>
                                      <p:to>
                                        <p:strVal val="visible"/>
                                      </p:to>
                                    </p:set>
                                    <p:anim calcmode="lin" valueType="num">
                                      <p:cBhvr>
                                        <p:cTn dur="500" fill="hold" id="7"/>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8"/>
                                        <p:tgtEl>
                                          <p:spTgt spid="2"/>
                                        </p:tgtEl>
                                        <p:attrNameLst>
                                          <p:attrName>ppt_y</p:attrName>
                                        </p:attrNameLst>
                                      </p:cBhvr>
                                      <p:tavLst>
                                        <p:tav tm="0">
                                          <p:val>
                                            <p:strVal val="#ppt_y"/>
                                          </p:val>
                                        </p:tav>
                                        <p:tav tm="100000">
                                          <p:val>
                                            <p:strVal val="#ppt_y"/>
                                          </p:val>
                                        </p:tav>
                                      </p:tavLst>
                                    </p:anim>
                                    <p:anim calcmode="lin" valueType="num">
                                      <p:cBhvr>
                                        <p:cTn dur="500" fill="hold" id="9"/>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0"/>
                                        <p:tgtEl>
                                          <p:spTgt spid="2"/>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1" tmFilter="0,0; .5, 1; 1, 1"/>
                                        <p:tgtEl>
                                          <p:spTgt spid="2"/>
                                        </p:tgtEl>
                                      </p:cBhvr>
                                    </p:animEffect>
                                  </p:childTnLst>
                                </p:cTn>
                              </p:par>
                            </p:childTnLst>
                          </p:cTn>
                        </p:par>
                        <p:par>
                          <p:cTn fill="hold" id="12" nodeType="afterGroup">
                            <p:stCondLst>
                              <p:cond delay="500"/>
                            </p:stCondLst>
                            <p:childTnLst>
                              <p:par>
                                <p:cTn fill="hold" id="13" nodeType="afterEffect" presetClass="entr" presetID="2" presetSubtype="8">
                                  <p:stCondLst>
                                    <p:cond delay="0"/>
                                  </p:stCondLst>
                                  <p:childTnLst>
                                    <p:set>
                                      <p:cBhvr>
                                        <p:cTn dur="1" fill="hold" id="14">
                                          <p:stCondLst>
                                            <p:cond delay="0"/>
                                          </p:stCondLst>
                                        </p:cTn>
                                        <p:tgtEl>
                                          <p:spTgt spid="3"/>
                                        </p:tgtEl>
                                        <p:attrNameLst>
                                          <p:attrName>style.visibility</p:attrName>
                                        </p:attrNameLst>
                                      </p:cBhvr>
                                      <p:to>
                                        <p:strVal val="visible"/>
                                      </p:to>
                                    </p:set>
                                    <p:anim calcmode="lin" valueType="num">
                                      <p:cBhvr additive="base">
                                        <p:cTn dur="500" fill="hold" id="15"/>
                                        <p:tgtEl>
                                          <p:spTgt spid="3"/>
                                        </p:tgtEl>
                                        <p:attrNameLst>
                                          <p:attrName>ppt_x</p:attrName>
                                        </p:attrNameLst>
                                      </p:cBhvr>
                                      <p:tavLst>
                                        <p:tav tm="0">
                                          <p:val>
                                            <p:strVal val="0-#ppt_w/2"/>
                                          </p:val>
                                        </p:tav>
                                        <p:tav tm="100000">
                                          <p:val>
                                            <p:strVal val="#ppt_x"/>
                                          </p:val>
                                        </p:tav>
                                      </p:tavLst>
                                    </p:anim>
                                    <p:anim calcmode="lin" valueType="num">
                                      <p:cBhvr additive="base">
                                        <p:cTn dur="500" fill="hold" id="16"/>
                                        <p:tgtEl>
                                          <p:spTgt spid="3"/>
                                        </p:tgtEl>
                                        <p:attrNameLst>
                                          <p:attrName>ppt_y</p:attrName>
                                        </p:attrNameLst>
                                      </p:cBhvr>
                                      <p:tavLst>
                                        <p:tav tm="0">
                                          <p:val>
                                            <p:strVal val="#ppt_y"/>
                                          </p:val>
                                        </p:tav>
                                        <p:tav tm="100000">
                                          <p:val>
                                            <p:strVal val="#ppt_y"/>
                                          </p:val>
                                        </p:tav>
                                      </p:tavLst>
                                    </p:anim>
                                  </p:childTnLst>
                                </p:cTn>
                              </p:par>
                              <p:par>
                                <p:cTn fill="hold" id="17" nodeType="withEffect" presetClass="entr" presetID="2" presetSubtype="2">
                                  <p:stCondLst>
                                    <p:cond delay="0"/>
                                  </p:stCondLst>
                                  <p:childTnLst>
                                    <p:set>
                                      <p:cBhvr>
                                        <p:cTn dur="1" fill="hold" id="18">
                                          <p:stCondLst>
                                            <p:cond delay="0"/>
                                          </p:stCondLst>
                                        </p:cTn>
                                        <p:tgtEl>
                                          <p:spTgt spid="9"/>
                                        </p:tgtEl>
                                        <p:attrNameLst>
                                          <p:attrName>style.visibility</p:attrName>
                                        </p:attrNameLst>
                                      </p:cBhvr>
                                      <p:to>
                                        <p:strVal val="visible"/>
                                      </p:to>
                                    </p:set>
                                    <p:anim calcmode="lin" valueType="num">
                                      <p:cBhvr additive="base">
                                        <p:cTn dur="500" fill="hold" id="19"/>
                                        <p:tgtEl>
                                          <p:spTgt spid="9"/>
                                        </p:tgtEl>
                                        <p:attrNameLst>
                                          <p:attrName>ppt_x</p:attrName>
                                        </p:attrNameLst>
                                      </p:cBhvr>
                                      <p:tavLst>
                                        <p:tav tm="0">
                                          <p:val>
                                            <p:strVal val="1+#ppt_w/2"/>
                                          </p:val>
                                        </p:tav>
                                        <p:tav tm="100000">
                                          <p:val>
                                            <p:strVal val="#ppt_x"/>
                                          </p:val>
                                        </p:tav>
                                      </p:tavLst>
                                    </p:anim>
                                    <p:anim calcmode="lin" valueType="num">
                                      <p:cBhvr additive="base">
                                        <p:cTn dur="500" fill="hold" id="20"/>
                                        <p:tgtEl>
                                          <p:spTgt spid="9"/>
                                        </p:tgtEl>
                                        <p:attrNameLst>
                                          <p:attrName>ppt_y</p:attrName>
                                        </p:attrNameLst>
                                      </p:cBhvr>
                                      <p:tavLst>
                                        <p:tav tm="0">
                                          <p:val>
                                            <p:strVal val="#ppt_y"/>
                                          </p:val>
                                        </p:tav>
                                        <p:tav tm="100000">
                                          <p:val>
                                            <p:strVal val="#ppt_y"/>
                                          </p:val>
                                        </p:tav>
                                      </p:tavLst>
                                    </p:anim>
                                  </p:childTnLst>
                                </p:cTn>
                              </p:par>
                            </p:childTnLst>
                          </p:cTn>
                        </p:par>
                        <p:par>
                          <p:cTn fill="hold" id="21" nodeType="afterGroup">
                            <p:stCondLst>
                              <p:cond delay="1000"/>
                            </p:stCondLst>
                            <p:childTnLst>
                              <p:par>
                                <p:cTn fill="hold" id="22" nodeType="afterEffect" presetClass="entr" presetID="2" presetSubtype="1">
                                  <p:stCondLst>
                                    <p:cond delay="0"/>
                                  </p:stCondLst>
                                  <p:childTnLst>
                                    <p:set>
                                      <p:cBhvr>
                                        <p:cTn dur="1" fill="hold" id="23">
                                          <p:stCondLst>
                                            <p:cond delay="0"/>
                                          </p:stCondLst>
                                        </p:cTn>
                                        <p:tgtEl>
                                          <p:spTgt spid="6"/>
                                        </p:tgtEl>
                                        <p:attrNameLst>
                                          <p:attrName>style.visibility</p:attrName>
                                        </p:attrNameLst>
                                      </p:cBhvr>
                                      <p:to>
                                        <p:strVal val="visible"/>
                                      </p:to>
                                    </p:set>
                                    <p:anim calcmode="lin" valueType="num">
                                      <p:cBhvr additive="base">
                                        <p:cTn dur="500" fill="hold" id="24"/>
                                        <p:tgtEl>
                                          <p:spTgt spid="6"/>
                                        </p:tgtEl>
                                        <p:attrNameLst>
                                          <p:attrName>ppt_x</p:attrName>
                                        </p:attrNameLst>
                                      </p:cBhvr>
                                      <p:tavLst>
                                        <p:tav tm="0">
                                          <p:val>
                                            <p:strVal val="#ppt_x"/>
                                          </p:val>
                                        </p:tav>
                                        <p:tav tm="100000">
                                          <p:val>
                                            <p:strVal val="#ppt_x"/>
                                          </p:val>
                                        </p:tav>
                                      </p:tavLst>
                                    </p:anim>
                                    <p:anim calcmode="lin" valueType="num">
                                      <p:cBhvr additive="base">
                                        <p:cTn dur="500" fill="hold" id="25"/>
                                        <p:tgtEl>
                                          <p:spTgt spid="6"/>
                                        </p:tgtEl>
                                        <p:attrNameLst>
                                          <p:attrName>ppt_y</p:attrName>
                                        </p:attrNameLst>
                                      </p:cBhvr>
                                      <p:tavLst>
                                        <p:tav tm="0">
                                          <p:val>
                                            <p:strVal val="0-#ppt_h/2"/>
                                          </p:val>
                                        </p:tav>
                                        <p:tav tm="100000">
                                          <p:val>
                                            <p:strVal val="#ppt_y"/>
                                          </p:val>
                                        </p:tav>
                                      </p:tavLst>
                                    </p:anim>
                                  </p:childTnLst>
                                </p:cTn>
                              </p:par>
                              <p:par>
                                <p:cTn fill="hold" id="26" nodeType="withEffect" presetClass="entr" presetID="2" presetSubtype="4">
                                  <p:stCondLst>
                                    <p:cond delay="0"/>
                                  </p:stCondLst>
                                  <p:childTnLst>
                                    <p:set>
                                      <p:cBhvr>
                                        <p:cTn dur="1" fill="hold" id="27">
                                          <p:stCondLst>
                                            <p:cond delay="0"/>
                                          </p:stCondLst>
                                        </p:cTn>
                                        <p:tgtEl>
                                          <p:spTgt spid="12"/>
                                        </p:tgtEl>
                                        <p:attrNameLst>
                                          <p:attrName>style.visibility</p:attrName>
                                        </p:attrNameLst>
                                      </p:cBhvr>
                                      <p:to>
                                        <p:strVal val="visible"/>
                                      </p:to>
                                    </p:set>
                                    <p:anim calcmode="lin" valueType="num">
                                      <p:cBhvr additive="base">
                                        <p:cTn dur="500" fill="hold" id="28"/>
                                        <p:tgtEl>
                                          <p:spTgt spid="12"/>
                                        </p:tgtEl>
                                        <p:attrNameLst>
                                          <p:attrName>ppt_x</p:attrName>
                                        </p:attrNameLst>
                                      </p:cBhvr>
                                      <p:tavLst>
                                        <p:tav tm="0">
                                          <p:val>
                                            <p:strVal val="#ppt_x"/>
                                          </p:val>
                                        </p:tav>
                                        <p:tav tm="100000">
                                          <p:val>
                                            <p:strVal val="#ppt_x"/>
                                          </p:val>
                                        </p:tav>
                                      </p:tavLst>
                                    </p:anim>
                                    <p:anim calcmode="lin" valueType="num">
                                      <p:cBhvr additive="base">
                                        <p:cTn dur="500" fill="hold" id="29"/>
                                        <p:tgtEl>
                                          <p:spTgt spid="12"/>
                                        </p:tgtEl>
                                        <p:attrNameLst>
                                          <p:attrName>ppt_y</p:attrName>
                                        </p:attrNameLst>
                                      </p:cBhvr>
                                      <p:tavLst>
                                        <p:tav tm="0">
                                          <p:val>
                                            <p:strVal val="1+#ppt_h/2"/>
                                          </p:val>
                                        </p:tav>
                                        <p:tav tm="100000">
                                          <p:val>
                                            <p:strVal val="#ppt_y"/>
                                          </p:val>
                                        </p:tav>
                                      </p:tavLst>
                                    </p:anim>
                                  </p:childTnLst>
                                </p:cTn>
                              </p:par>
                            </p:childTnLst>
                          </p:cTn>
                        </p:par>
                        <p:par>
                          <p:cTn fill="hold" id="30" nodeType="afterGroup">
                            <p:stCondLst>
                              <p:cond delay="1500"/>
                            </p:stCondLst>
                            <p:childTnLst>
                              <p:par>
                                <p:cTn fill="hold" grpId="0" id="31" nodeType="afterEffect" presetClass="entr" presetID="42" presetSubtype="0">
                                  <p:stCondLst>
                                    <p:cond delay="0"/>
                                  </p:stCondLst>
                                  <p:childTnLst>
                                    <p:set>
                                      <p:cBhvr>
                                        <p:cTn dur="1" fill="hold" id="32">
                                          <p:stCondLst>
                                            <p:cond delay="0"/>
                                          </p:stCondLst>
                                        </p:cTn>
                                        <p:tgtEl>
                                          <p:spTgt spid="15"/>
                                        </p:tgtEl>
                                        <p:attrNameLst>
                                          <p:attrName>style.visibility</p:attrName>
                                        </p:attrNameLst>
                                      </p:cBhvr>
                                      <p:to>
                                        <p:strVal val="visible"/>
                                      </p:to>
                                    </p:set>
                                    <p:animEffect filter="fade" transition="in">
                                      <p:cBhvr>
                                        <p:cTn dur="1000" id="33"/>
                                        <p:tgtEl>
                                          <p:spTgt spid="15"/>
                                        </p:tgtEl>
                                      </p:cBhvr>
                                    </p:animEffect>
                                    <p:anim calcmode="lin" valueType="num">
                                      <p:cBhvr>
                                        <p:cTn dur="1000" fill="hold" id="34"/>
                                        <p:tgtEl>
                                          <p:spTgt spid="15"/>
                                        </p:tgtEl>
                                        <p:attrNameLst>
                                          <p:attrName>ppt_x</p:attrName>
                                        </p:attrNameLst>
                                      </p:cBhvr>
                                      <p:tavLst>
                                        <p:tav tm="0">
                                          <p:val>
                                            <p:strVal val="#ppt_x"/>
                                          </p:val>
                                        </p:tav>
                                        <p:tav tm="100000">
                                          <p:val>
                                            <p:strVal val="#ppt_x"/>
                                          </p:val>
                                        </p:tav>
                                      </p:tavLst>
                                    </p:anim>
                                    <p:anim calcmode="lin" valueType="num">
                                      <p:cBhvr>
                                        <p:cTn dur="1000" fill="hold" id="35"/>
                                        <p:tgtEl>
                                          <p:spTgt spid="15"/>
                                        </p:tgtEl>
                                        <p:attrNameLst>
                                          <p:attrName>ppt_y</p:attrName>
                                        </p:attrNameLst>
                                      </p:cBhvr>
                                      <p:tavLst>
                                        <p:tav tm="0">
                                          <p:val>
                                            <p:strVal val="#ppt_y+.1"/>
                                          </p:val>
                                        </p:tav>
                                        <p:tav tm="100000">
                                          <p:val>
                                            <p:strVal val="#ppt_y"/>
                                          </p:val>
                                        </p:tav>
                                      </p:tavLst>
                                    </p:anim>
                                  </p:childTnLst>
                                </p:cTn>
                              </p:par>
                              <p:par>
                                <p:cTn fill="hold" grpId="0" id="36" nodeType="withEffect" presetClass="entr" presetID="42" presetSubtype="0">
                                  <p:stCondLst>
                                    <p:cond delay="0"/>
                                  </p:stCondLst>
                                  <p:childTnLst>
                                    <p:set>
                                      <p:cBhvr>
                                        <p:cTn dur="1" fill="hold" id="37">
                                          <p:stCondLst>
                                            <p:cond delay="0"/>
                                          </p:stCondLst>
                                        </p:cTn>
                                        <p:tgtEl>
                                          <p:spTgt spid="16"/>
                                        </p:tgtEl>
                                        <p:attrNameLst>
                                          <p:attrName>style.visibility</p:attrName>
                                        </p:attrNameLst>
                                      </p:cBhvr>
                                      <p:to>
                                        <p:strVal val="visible"/>
                                      </p:to>
                                    </p:set>
                                    <p:animEffect filter="fade" transition="in">
                                      <p:cBhvr>
                                        <p:cTn dur="1000" id="38"/>
                                        <p:tgtEl>
                                          <p:spTgt spid="16"/>
                                        </p:tgtEl>
                                      </p:cBhvr>
                                    </p:animEffect>
                                    <p:anim calcmode="lin" valueType="num">
                                      <p:cBhvr>
                                        <p:cTn dur="1000" fill="hold" id="39"/>
                                        <p:tgtEl>
                                          <p:spTgt spid="16"/>
                                        </p:tgtEl>
                                        <p:attrNameLst>
                                          <p:attrName>ppt_x</p:attrName>
                                        </p:attrNameLst>
                                      </p:cBhvr>
                                      <p:tavLst>
                                        <p:tav tm="0">
                                          <p:val>
                                            <p:strVal val="#ppt_x"/>
                                          </p:val>
                                        </p:tav>
                                        <p:tav tm="100000">
                                          <p:val>
                                            <p:strVal val="#ppt_x"/>
                                          </p:val>
                                        </p:tav>
                                      </p:tavLst>
                                    </p:anim>
                                    <p:anim calcmode="lin" valueType="num">
                                      <p:cBhvr>
                                        <p:cTn dur="1000" fill="hold" id="40"/>
                                        <p:tgtEl>
                                          <p:spTgt spid="16"/>
                                        </p:tgtEl>
                                        <p:attrNameLst>
                                          <p:attrName>ppt_y</p:attrName>
                                        </p:attrNameLst>
                                      </p:cBhvr>
                                      <p:tavLst>
                                        <p:tav tm="0">
                                          <p:val>
                                            <p:strVal val="#ppt_y+.1"/>
                                          </p:val>
                                        </p:tav>
                                        <p:tav tm="100000">
                                          <p:val>
                                            <p:strVal val="#ppt_y"/>
                                          </p:val>
                                        </p:tav>
                                      </p:tavLst>
                                    </p:anim>
                                  </p:childTnLst>
                                </p:cTn>
                              </p:par>
                              <p:par>
                                <p:cTn fill="hold" grpId="0" id="41" nodeType="withEffect" presetClass="entr" presetID="42" presetSubtype="0">
                                  <p:stCondLst>
                                    <p:cond delay="0"/>
                                  </p:stCondLst>
                                  <p:childTnLst>
                                    <p:set>
                                      <p:cBhvr>
                                        <p:cTn dur="1" fill="hold" id="42">
                                          <p:stCondLst>
                                            <p:cond delay="0"/>
                                          </p:stCondLst>
                                        </p:cTn>
                                        <p:tgtEl>
                                          <p:spTgt spid="17"/>
                                        </p:tgtEl>
                                        <p:attrNameLst>
                                          <p:attrName>style.visibility</p:attrName>
                                        </p:attrNameLst>
                                      </p:cBhvr>
                                      <p:to>
                                        <p:strVal val="visible"/>
                                      </p:to>
                                    </p:set>
                                    <p:animEffect filter="fade" transition="in">
                                      <p:cBhvr>
                                        <p:cTn dur="1000" id="43"/>
                                        <p:tgtEl>
                                          <p:spTgt spid="17"/>
                                        </p:tgtEl>
                                      </p:cBhvr>
                                    </p:animEffect>
                                    <p:anim calcmode="lin" valueType="num">
                                      <p:cBhvr>
                                        <p:cTn dur="1000" fill="hold" id="44"/>
                                        <p:tgtEl>
                                          <p:spTgt spid="17"/>
                                        </p:tgtEl>
                                        <p:attrNameLst>
                                          <p:attrName>ppt_x</p:attrName>
                                        </p:attrNameLst>
                                      </p:cBhvr>
                                      <p:tavLst>
                                        <p:tav tm="0">
                                          <p:val>
                                            <p:strVal val="#ppt_x"/>
                                          </p:val>
                                        </p:tav>
                                        <p:tav tm="100000">
                                          <p:val>
                                            <p:strVal val="#ppt_x"/>
                                          </p:val>
                                        </p:tav>
                                      </p:tavLst>
                                    </p:anim>
                                    <p:anim calcmode="lin" valueType="num">
                                      <p:cBhvr>
                                        <p:cTn dur="1000" fill="hold" id="45"/>
                                        <p:tgtEl>
                                          <p:spTgt spid="17"/>
                                        </p:tgtEl>
                                        <p:attrNameLst>
                                          <p:attrName>ppt_y</p:attrName>
                                        </p:attrNameLst>
                                      </p:cBhvr>
                                      <p:tavLst>
                                        <p:tav tm="0">
                                          <p:val>
                                            <p:strVal val="#ppt_y+.1"/>
                                          </p:val>
                                        </p:tav>
                                        <p:tav tm="100000">
                                          <p:val>
                                            <p:strVal val="#ppt_y"/>
                                          </p:val>
                                        </p:tav>
                                      </p:tavLst>
                                    </p:anim>
                                  </p:childTnLst>
                                </p:cTn>
                              </p:par>
                              <p:par>
                                <p:cTn fill="hold" grpId="0" id="46" nodeType="withEffect" presetClass="entr" presetID="42" presetSubtype="0">
                                  <p:stCondLst>
                                    <p:cond delay="0"/>
                                  </p:stCondLst>
                                  <p:childTnLst>
                                    <p:set>
                                      <p:cBhvr>
                                        <p:cTn dur="1" fill="hold" id="47">
                                          <p:stCondLst>
                                            <p:cond delay="0"/>
                                          </p:stCondLst>
                                        </p:cTn>
                                        <p:tgtEl>
                                          <p:spTgt spid="18"/>
                                        </p:tgtEl>
                                        <p:attrNameLst>
                                          <p:attrName>style.visibility</p:attrName>
                                        </p:attrNameLst>
                                      </p:cBhvr>
                                      <p:to>
                                        <p:strVal val="visible"/>
                                      </p:to>
                                    </p:set>
                                    <p:animEffect filter="fade" transition="in">
                                      <p:cBhvr>
                                        <p:cTn dur="1000" id="48"/>
                                        <p:tgtEl>
                                          <p:spTgt spid="18"/>
                                        </p:tgtEl>
                                      </p:cBhvr>
                                    </p:animEffect>
                                    <p:anim calcmode="lin" valueType="num">
                                      <p:cBhvr>
                                        <p:cTn dur="1000" fill="hold" id="49"/>
                                        <p:tgtEl>
                                          <p:spTgt spid="18"/>
                                        </p:tgtEl>
                                        <p:attrNameLst>
                                          <p:attrName>ppt_x</p:attrName>
                                        </p:attrNameLst>
                                      </p:cBhvr>
                                      <p:tavLst>
                                        <p:tav tm="0">
                                          <p:val>
                                            <p:strVal val="#ppt_x"/>
                                          </p:val>
                                        </p:tav>
                                        <p:tav tm="100000">
                                          <p:val>
                                            <p:strVal val="#ppt_x"/>
                                          </p:val>
                                        </p:tav>
                                      </p:tavLst>
                                    </p:anim>
                                    <p:anim calcmode="lin" valueType="num">
                                      <p:cBhvr>
                                        <p:cTn dur="1000" fill="hold" id="50"/>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15"/>
      <p:bldP grpId="0" spid="16"/>
      <p:bldP grpId="0" spid="17"/>
      <p:bldP grpId="0" spid="18"/>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showMasterSp="0">
  <p:cSld>
    <p:spTree>
      <p:nvGrpSpPr>
        <p:cNvPr id="1" name=""/>
        <p:cNvGrpSpPr/>
        <p:nvPr/>
      </p:nvGrpSpPr>
      <p:grpSpPr>
        <a:xfrm>
          <a:off x="0" y="0"/>
          <a:ext cx="0" cy="0"/>
        </a:xfrm>
      </p:grpSpPr>
      <p:sp>
        <p:nvSpPr>
          <p:cNvPr id="2" name="标题 1"/>
          <p:cNvSpPr>
            <a:spLocks noGrp="1"/>
          </p:cNvSpPr>
          <p:nvPr>
            <p:ph type="title"/>
          </p:nvPr>
        </p:nvSpPr>
        <p:spPr/>
        <p:txBody>
          <a:bodyPr/>
          <a:lstStyle/>
          <a:p>
            <a:r>
              <a:rPr altLang="en-US" lang="zh-CN"/>
              <a:t>单击此处添加标题</a:t>
            </a:r>
          </a:p>
        </p:txBody>
      </p:sp>
      <p:sp>
        <p:nvSpPr>
          <p:cNvPr id="3" name="矩形 2"/>
          <p:cNvSpPr/>
          <p:nvPr/>
        </p:nvSpPr>
        <p:spPr>
          <a:xfrm>
            <a:off x="3398218" y="5039904"/>
            <a:ext cx="5202484" cy="54642"/>
          </a:xfrm>
          <a:prstGeom prst="rect">
            <a:avLst/>
          </a:prstGeom>
          <a:solidFill>
            <a:srgbClr val="C00002"/>
          </a:solidFill>
          <a:ln>
            <a:solidFill>
              <a:srgbClr val="C00002"/>
            </a:solidFill>
          </a:ln>
        </p:spPr>
        <p:style>
          <a:lnRef idx="2">
            <a:schemeClr val="accent1">
              <a:shade val="50000"/>
            </a:schemeClr>
          </a:lnRef>
          <a:fillRef idx="1">
            <a:schemeClr val="accent1"/>
          </a:fillRef>
          <a:effectRef idx="0">
            <a:schemeClr val="accent1"/>
          </a:effectRef>
          <a:fontRef idx="minor">
            <a:schemeClr val="lt1"/>
          </a:fontRef>
        </p:style>
        <p:txBody>
          <a:bodyPr anchor="ctr" bIns="45146" lIns="90290" rIns="90290" rtlCol="0" tIns="45146"/>
          <a:lstStyle/>
          <a:p>
            <a:pPr algn="ctr"/>
            <a:endParaRPr altLang="en-US" lang="zh-CN">
              <a:solidFill>
                <a:prstClr val="white"/>
              </a:solidFill>
            </a:endParaRPr>
          </a:p>
        </p:txBody>
      </p:sp>
      <p:sp>
        <p:nvSpPr>
          <p:cNvPr id="4" name="圆柱形 3"/>
          <p:cNvSpPr/>
          <p:nvPr/>
        </p:nvSpPr>
        <p:spPr>
          <a:xfrm>
            <a:off x="3374229" y="1258188"/>
            <a:ext cx="44634" cy="3836358"/>
          </a:xfrm>
          <a:prstGeom prst="can">
            <a:avLst/>
          </a:prstGeom>
          <a:solidFill>
            <a:srgbClr val="C0000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146" lIns="90290" rIns="90290" rtlCol="0" tIns="45146"/>
          <a:lstStyle/>
          <a:p>
            <a:pPr algn="ctr"/>
            <a:endParaRPr altLang="en-US" lang="zh-CN">
              <a:solidFill>
                <a:prstClr val="white"/>
              </a:solidFill>
            </a:endParaRPr>
          </a:p>
        </p:txBody>
      </p:sp>
      <p:sp>
        <p:nvSpPr>
          <p:cNvPr id="5" name="右箭头 4"/>
          <p:cNvSpPr/>
          <p:nvPr/>
        </p:nvSpPr>
        <p:spPr>
          <a:xfrm>
            <a:off x="3432924" y="3345528"/>
            <a:ext cx="3988205" cy="1682321"/>
          </a:xfrm>
          <a:prstGeom prst="rightArrow">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146" lIns="90290" rIns="90290" rtlCol="0" tIns="45146"/>
          <a:lstStyle/>
          <a:p>
            <a:pPr algn="ctr"/>
            <a:endParaRPr altLang="en-US" lang="zh-CN">
              <a:solidFill>
                <a:prstClr val="white"/>
              </a:solidFill>
            </a:endParaRPr>
          </a:p>
        </p:txBody>
      </p:sp>
      <p:sp>
        <p:nvSpPr>
          <p:cNvPr id="6" name="右箭头 5"/>
          <p:cNvSpPr/>
          <p:nvPr/>
        </p:nvSpPr>
        <p:spPr>
          <a:xfrm>
            <a:off x="3432923" y="2680147"/>
            <a:ext cx="5437883" cy="1593280"/>
          </a:xfrm>
          <a:prstGeom prst="rightArrow">
            <a:avLst/>
          </a:prstGeom>
          <a:solidFill>
            <a:srgbClr val="C0000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146" lIns="90290" rIns="90290" rtlCol="0" tIns="45146"/>
          <a:lstStyle/>
          <a:p>
            <a:pPr algn="ctr"/>
            <a:endParaRPr altLang="en-US" lang="zh-CN">
              <a:solidFill>
                <a:prstClr val="white"/>
              </a:solidFill>
            </a:endParaRPr>
          </a:p>
        </p:txBody>
      </p:sp>
      <p:sp>
        <p:nvSpPr>
          <p:cNvPr id="7" name="右箭头 6"/>
          <p:cNvSpPr/>
          <p:nvPr/>
        </p:nvSpPr>
        <p:spPr>
          <a:xfrm>
            <a:off x="3432926" y="2049758"/>
            <a:ext cx="3241304" cy="1593278"/>
          </a:xfrm>
          <a:prstGeom prst="rightArrow">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146" lIns="90290" rIns="90290" rtlCol="0" tIns="45146"/>
          <a:lstStyle/>
          <a:p>
            <a:pPr algn="ctr"/>
            <a:endParaRPr altLang="en-US" lang="zh-CN">
              <a:solidFill>
                <a:prstClr val="white"/>
              </a:solidFill>
            </a:endParaRPr>
          </a:p>
        </p:txBody>
      </p:sp>
      <p:sp>
        <p:nvSpPr>
          <p:cNvPr id="8" name="右箭头 7"/>
          <p:cNvSpPr/>
          <p:nvPr/>
        </p:nvSpPr>
        <p:spPr>
          <a:xfrm>
            <a:off x="3432929" y="1258188"/>
            <a:ext cx="4490118" cy="1682321"/>
          </a:xfrm>
          <a:prstGeom prst="rightArrow">
            <a:avLst/>
          </a:prstGeom>
          <a:solidFill>
            <a:srgbClr val="C0000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146" lIns="90290" rIns="90290" rtlCol="0" tIns="45146"/>
          <a:lstStyle/>
          <a:p>
            <a:pPr algn="ctr"/>
            <a:endParaRPr altLang="en-US" lang="zh-CN">
              <a:solidFill>
                <a:prstClr val="white"/>
              </a:solidFill>
            </a:endParaRPr>
          </a:p>
        </p:txBody>
      </p:sp>
      <p:sp>
        <p:nvSpPr>
          <p:cNvPr id="9" name="文本框 25"/>
          <p:cNvSpPr txBox="1"/>
          <p:nvPr/>
        </p:nvSpPr>
        <p:spPr>
          <a:xfrm>
            <a:off x="2562365" y="3914556"/>
            <a:ext cx="763831" cy="745612"/>
          </a:xfrm>
          <a:prstGeom prst="rect">
            <a:avLst/>
          </a:prstGeom>
          <a:noFill/>
        </p:spPr>
        <p:txBody>
          <a:bodyPr bIns="45146" lIns="90290" rIns="90290" rtlCol="0" tIns="45146" wrap="square">
            <a:spAutoFit/>
          </a:bodyPr>
          <a:lstStyle/>
          <a:p>
            <a:r>
              <a:rPr altLang="zh-CN" lang="en-US" sz="4300">
                <a:solidFill>
                  <a:srgbClr val="C00000"/>
                </a:solidFill>
              </a:rPr>
              <a:t>01</a:t>
            </a:r>
          </a:p>
        </p:txBody>
      </p:sp>
      <p:sp>
        <p:nvSpPr>
          <p:cNvPr id="10" name="文本框 26"/>
          <p:cNvSpPr txBox="1"/>
          <p:nvPr/>
        </p:nvSpPr>
        <p:spPr>
          <a:xfrm>
            <a:off x="2562366" y="3198258"/>
            <a:ext cx="811866" cy="745612"/>
          </a:xfrm>
          <a:prstGeom prst="rect">
            <a:avLst/>
          </a:prstGeom>
          <a:noFill/>
        </p:spPr>
        <p:txBody>
          <a:bodyPr bIns="45146" lIns="90290" rIns="90290" rtlCol="0" tIns="45146" wrap="square">
            <a:spAutoFit/>
          </a:bodyPr>
          <a:lstStyle/>
          <a:p>
            <a:r>
              <a:rPr altLang="zh-CN" lang="en-US" sz="4300">
                <a:solidFill>
                  <a:srgbClr val="FFB000"/>
                </a:solidFill>
              </a:rPr>
              <a:t>02</a:t>
            </a:r>
          </a:p>
        </p:txBody>
      </p:sp>
      <p:sp>
        <p:nvSpPr>
          <p:cNvPr id="11" name="文本框 27"/>
          <p:cNvSpPr txBox="1"/>
          <p:nvPr/>
        </p:nvSpPr>
        <p:spPr>
          <a:xfrm>
            <a:off x="2562365" y="2481960"/>
            <a:ext cx="763831" cy="745612"/>
          </a:xfrm>
          <a:prstGeom prst="rect">
            <a:avLst/>
          </a:prstGeom>
          <a:noFill/>
        </p:spPr>
        <p:txBody>
          <a:bodyPr bIns="45146" lIns="90290" rIns="90290" rtlCol="0" tIns="45146" wrap="square">
            <a:spAutoFit/>
          </a:bodyPr>
          <a:lstStyle/>
          <a:p>
            <a:r>
              <a:rPr altLang="zh-CN" lang="en-US" sz="4300">
                <a:solidFill>
                  <a:schemeClr val="bg2">
                    <a:lumMod val="25000"/>
                  </a:schemeClr>
                </a:solidFill>
              </a:rPr>
              <a:t>03</a:t>
            </a:r>
          </a:p>
        </p:txBody>
      </p:sp>
      <p:sp>
        <p:nvSpPr>
          <p:cNvPr id="12" name="文本框 28"/>
          <p:cNvSpPr txBox="1"/>
          <p:nvPr/>
        </p:nvSpPr>
        <p:spPr>
          <a:xfrm>
            <a:off x="2562365" y="1765665"/>
            <a:ext cx="763831" cy="745612"/>
          </a:xfrm>
          <a:prstGeom prst="rect">
            <a:avLst/>
          </a:prstGeom>
          <a:noFill/>
        </p:spPr>
        <p:txBody>
          <a:bodyPr bIns="45146" lIns="90290" rIns="90290" rtlCol="0" tIns="45146" wrap="square">
            <a:spAutoFit/>
          </a:bodyPr>
          <a:lstStyle/>
          <a:p>
            <a:r>
              <a:rPr altLang="zh-CN" lang="en-US" sz="4300">
                <a:solidFill>
                  <a:srgbClr val="C00000"/>
                </a:solidFill>
              </a:rPr>
              <a:t>04</a:t>
            </a:r>
          </a:p>
        </p:txBody>
      </p:sp>
      <p:grpSp>
        <p:nvGrpSpPr>
          <p:cNvPr id="13" name="组合 12"/>
          <p:cNvGrpSpPr/>
          <p:nvPr/>
        </p:nvGrpSpPr>
        <p:grpSpPr>
          <a:xfrm>
            <a:off x="3326197" y="5102727"/>
            <a:ext cx="5801445" cy="507831"/>
            <a:chOff x="3315765" y="5498862"/>
            <a:chExt cx="5102399" cy="507831"/>
          </a:xfrm>
        </p:grpSpPr>
        <p:sp>
          <p:nvSpPr>
            <p:cNvPr id="14" name="文本框 29"/>
            <p:cNvSpPr txBox="1"/>
            <p:nvPr/>
          </p:nvSpPr>
          <p:spPr>
            <a:xfrm>
              <a:off x="3315765" y="5498861"/>
              <a:ext cx="776569" cy="502920"/>
            </a:xfrm>
            <a:prstGeom prst="rect">
              <a:avLst/>
            </a:prstGeom>
            <a:noFill/>
          </p:spPr>
          <p:txBody>
            <a:bodyPr rtlCol="0" wrap="square">
              <a:spAutoFit/>
            </a:bodyPr>
            <a:lstStyle/>
            <a:p>
              <a:r>
                <a:rPr altLang="zh-CN" lang="en-US" sz="2700">
                  <a:solidFill>
                    <a:prstClr val="white">
                      <a:lumMod val="50000"/>
                    </a:prstClr>
                  </a:solidFill>
                </a:rPr>
                <a:t>10%</a:t>
              </a:r>
            </a:p>
          </p:txBody>
        </p:sp>
        <p:sp>
          <p:nvSpPr>
            <p:cNvPr id="15" name="文本框 30"/>
            <p:cNvSpPr txBox="1"/>
            <p:nvPr/>
          </p:nvSpPr>
          <p:spPr>
            <a:xfrm>
              <a:off x="3925419" y="5498861"/>
              <a:ext cx="794549" cy="502920"/>
            </a:xfrm>
            <a:prstGeom prst="rect">
              <a:avLst/>
            </a:prstGeom>
            <a:noFill/>
          </p:spPr>
          <p:txBody>
            <a:bodyPr rtlCol="0" wrap="square">
              <a:spAutoFit/>
            </a:bodyPr>
            <a:lstStyle/>
            <a:p>
              <a:r>
                <a:rPr altLang="zh-CN" lang="en-US" sz="2700">
                  <a:solidFill>
                    <a:prstClr val="white">
                      <a:lumMod val="50000"/>
                    </a:prstClr>
                  </a:solidFill>
                </a:rPr>
                <a:t>20%</a:t>
              </a:r>
            </a:p>
          </p:txBody>
        </p:sp>
        <p:sp>
          <p:nvSpPr>
            <p:cNvPr id="16" name="文本框 31"/>
            <p:cNvSpPr txBox="1"/>
            <p:nvPr/>
          </p:nvSpPr>
          <p:spPr>
            <a:xfrm>
              <a:off x="4535076" y="5498861"/>
              <a:ext cx="794549" cy="502920"/>
            </a:xfrm>
            <a:prstGeom prst="rect">
              <a:avLst/>
            </a:prstGeom>
            <a:noFill/>
          </p:spPr>
          <p:txBody>
            <a:bodyPr rtlCol="0" wrap="square">
              <a:spAutoFit/>
            </a:bodyPr>
            <a:lstStyle/>
            <a:p>
              <a:r>
                <a:rPr altLang="zh-CN" lang="en-US" sz="2700">
                  <a:solidFill>
                    <a:prstClr val="white">
                      <a:lumMod val="50000"/>
                    </a:prstClr>
                  </a:solidFill>
                </a:rPr>
                <a:t>30%</a:t>
              </a:r>
            </a:p>
          </p:txBody>
        </p:sp>
        <p:sp>
          <p:nvSpPr>
            <p:cNvPr id="17" name="文本框 32"/>
            <p:cNvSpPr txBox="1"/>
            <p:nvPr/>
          </p:nvSpPr>
          <p:spPr>
            <a:xfrm>
              <a:off x="5144730" y="5498861"/>
              <a:ext cx="889125" cy="502920"/>
            </a:xfrm>
            <a:prstGeom prst="rect">
              <a:avLst/>
            </a:prstGeom>
            <a:noFill/>
          </p:spPr>
          <p:txBody>
            <a:bodyPr rtlCol="0" wrap="square">
              <a:spAutoFit/>
            </a:bodyPr>
            <a:lstStyle/>
            <a:p>
              <a:r>
                <a:rPr altLang="zh-CN" lang="en-US" sz="2700">
                  <a:solidFill>
                    <a:prstClr val="white">
                      <a:lumMod val="50000"/>
                    </a:prstClr>
                  </a:solidFill>
                </a:rPr>
                <a:t>40%</a:t>
              </a:r>
            </a:p>
          </p:txBody>
        </p:sp>
        <p:sp>
          <p:nvSpPr>
            <p:cNvPr id="18" name="文本框 33"/>
            <p:cNvSpPr txBox="1"/>
            <p:nvPr/>
          </p:nvSpPr>
          <p:spPr>
            <a:xfrm>
              <a:off x="5754385" y="5498861"/>
              <a:ext cx="889125" cy="502920"/>
            </a:xfrm>
            <a:prstGeom prst="rect">
              <a:avLst/>
            </a:prstGeom>
            <a:noFill/>
          </p:spPr>
          <p:txBody>
            <a:bodyPr rtlCol="0" wrap="square">
              <a:spAutoFit/>
            </a:bodyPr>
            <a:lstStyle/>
            <a:p>
              <a:r>
                <a:rPr altLang="zh-CN" lang="en-US" sz="2700">
                  <a:solidFill>
                    <a:prstClr val="white">
                      <a:lumMod val="50000"/>
                    </a:prstClr>
                  </a:solidFill>
                </a:rPr>
                <a:t>50%</a:t>
              </a:r>
            </a:p>
          </p:txBody>
        </p:sp>
        <p:sp>
          <p:nvSpPr>
            <p:cNvPr id="19" name="文本框 34"/>
            <p:cNvSpPr txBox="1"/>
            <p:nvPr/>
          </p:nvSpPr>
          <p:spPr>
            <a:xfrm>
              <a:off x="6364042" y="5498861"/>
              <a:ext cx="794549" cy="502920"/>
            </a:xfrm>
            <a:prstGeom prst="rect">
              <a:avLst/>
            </a:prstGeom>
            <a:noFill/>
          </p:spPr>
          <p:txBody>
            <a:bodyPr rtlCol="0" wrap="square">
              <a:spAutoFit/>
            </a:bodyPr>
            <a:lstStyle/>
            <a:p>
              <a:r>
                <a:rPr altLang="zh-CN" lang="en-US" sz="2700">
                  <a:solidFill>
                    <a:prstClr val="white">
                      <a:lumMod val="50000"/>
                    </a:prstClr>
                  </a:solidFill>
                </a:rPr>
                <a:t>60%</a:t>
              </a:r>
            </a:p>
          </p:txBody>
        </p:sp>
        <p:sp>
          <p:nvSpPr>
            <p:cNvPr id="20" name="文本框 35"/>
            <p:cNvSpPr txBox="1"/>
            <p:nvPr/>
          </p:nvSpPr>
          <p:spPr>
            <a:xfrm>
              <a:off x="6973698" y="5498861"/>
              <a:ext cx="849701" cy="502920"/>
            </a:xfrm>
            <a:prstGeom prst="rect">
              <a:avLst/>
            </a:prstGeom>
            <a:noFill/>
          </p:spPr>
          <p:txBody>
            <a:bodyPr rtlCol="0" wrap="square">
              <a:spAutoFit/>
            </a:bodyPr>
            <a:lstStyle/>
            <a:p>
              <a:r>
                <a:rPr altLang="zh-CN" lang="en-US" sz="2700">
                  <a:solidFill>
                    <a:prstClr val="white">
                      <a:lumMod val="50000"/>
                    </a:prstClr>
                  </a:solidFill>
                </a:rPr>
                <a:t>70%</a:t>
              </a:r>
            </a:p>
          </p:txBody>
        </p:sp>
        <p:sp>
          <p:nvSpPr>
            <p:cNvPr id="21" name="文本框 36"/>
            <p:cNvSpPr txBox="1"/>
            <p:nvPr/>
          </p:nvSpPr>
          <p:spPr>
            <a:xfrm>
              <a:off x="7583353" y="5498861"/>
              <a:ext cx="834812" cy="502920"/>
            </a:xfrm>
            <a:prstGeom prst="rect">
              <a:avLst/>
            </a:prstGeom>
            <a:noFill/>
          </p:spPr>
          <p:txBody>
            <a:bodyPr rtlCol="0" wrap="square">
              <a:spAutoFit/>
            </a:bodyPr>
            <a:lstStyle/>
            <a:p>
              <a:r>
                <a:rPr altLang="zh-CN" lang="en-US" sz="2700">
                  <a:solidFill>
                    <a:prstClr val="white">
                      <a:lumMod val="50000"/>
                    </a:prstClr>
                  </a:solidFill>
                </a:rPr>
                <a:t>80%</a:t>
              </a:r>
            </a:p>
          </p:txBody>
        </p:sp>
      </p:grpSp>
      <p:sp>
        <p:nvSpPr>
          <p:cNvPr id="22" name="文本框 39"/>
          <p:cNvSpPr txBox="1"/>
          <p:nvPr/>
        </p:nvSpPr>
        <p:spPr>
          <a:xfrm>
            <a:off x="8817504" y="1593502"/>
            <a:ext cx="2933625" cy="577972"/>
          </a:xfrm>
          <a:prstGeom prst="rect">
            <a:avLst/>
          </a:prstGeom>
          <a:noFill/>
        </p:spPr>
        <p:txBody>
          <a:bodyPr bIns="45146" lIns="90290" rIns="90290" rtlCol="0" tIns="45146" wrap="square">
            <a:spAutoFit/>
          </a:bodyPr>
          <a:lstStyle/>
          <a:p>
            <a:pPr algn="just"/>
            <a:r>
              <a:rPr altLang="en-US" lang="zh-CN" sz="1600">
                <a:solidFill>
                  <a:srgbClr val="41576B"/>
                </a:solidFill>
                <a:latin charset="-122" panose="020b0503020204020204" pitchFamily="34" typeface="微软雅黑"/>
                <a:ea charset="-122" panose="020b0503020204020204" pitchFamily="34" typeface="微软雅黑"/>
              </a:rPr>
              <a:t>文字说明文字说明</a:t>
            </a:r>
          </a:p>
          <a:p>
            <a:pPr algn="just"/>
            <a:r>
              <a:rPr altLang="en-US" lang="zh-CN" sz="1600">
                <a:solidFill>
                  <a:srgbClr val="41576B"/>
                </a:solidFill>
                <a:latin charset="-122" panose="020b0503020204020204" pitchFamily="34" typeface="微软雅黑"/>
                <a:ea charset="-122" panose="020b0503020204020204" pitchFamily="34" typeface="微软雅黑"/>
              </a:rPr>
              <a:t>文字说明文字说明</a:t>
            </a:r>
          </a:p>
        </p:txBody>
      </p:sp>
      <p:sp>
        <p:nvSpPr>
          <p:cNvPr id="23" name="文本框 40"/>
          <p:cNvSpPr txBox="1"/>
          <p:nvPr/>
        </p:nvSpPr>
        <p:spPr>
          <a:xfrm>
            <a:off x="8817504" y="2474110"/>
            <a:ext cx="2933625" cy="577972"/>
          </a:xfrm>
          <a:prstGeom prst="rect">
            <a:avLst/>
          </a:prstGeom>
          <a:noFill/>
        </p:spPr>
        <p:txBody>
          <a:bodyPr bIns="45146" lIns="90290" rIns="90290" rtlCol="0" tIns="45146" wrap="square">
            <a:spAutoFit/>
          </a:bodyPr>
          <a:lstStyle/>
          <a:p>
            <a:pPr algn="just"/>
            <a:r>
              <a:rPr altLang="en-US" lang="zh-CN" sz="1600">
                <a:solidFill>
                  <a:srgbClr val="698298"/>
                </a:solidFill>
                <a:latin charset="-122" panose="020b0503020204020204" pitchFamily="34" typeface="微软雅黑"/>
                <a:ea charset="-122" panose="020b0503020204020204" pitchFamily="34" typeface="微软雅黑"/>
              </a:rPr>
              <a:t>文字说明文字说明</a:t>
            </a:r>
          </a:p>
          <a:p>
            <a:pPr algn="just"/>
            <a:r>
              <a:rPr altLang="en-US" lang="zh-CN" sz="1600">
                <a:solidFill>
                  <a:srgbClr val="698298"/>
                </a:solidFill>
                <a:latin charset="-122" panose="020b0503020204020204" pitchFamily="34" typeface="微软雅黑"/>
                <a:ea charset="-122" panose="020b0503020204020204" pitchFamily="34" typeface="微软雅黑"/>
              </a:rPr>
              <a:t>文字说明文字说明</a:t>
            </a:r>
          </a:p>
        </p:txBody>
      </p:sp>
      <p:sp>
        <p:nvSpPr>
          <p:cNvPr id="24" name="文本框 41"/>
          <p:cNvSpPr txBox="1"/>
          <p:nvPr/>
        </p:nvSpPr>
        <p:spPr>
          <a:xfrm>
            <a:off x="8817504" y="3303413"/>
            <a:ext cx="2933625" cy="577972"/>
          </a:xfrm>
          <a:prstGeom prst="rect">
            <a:avLst/>
          </a:prstGeom>
          <a:noFill/>
        </p:spPr>
        <p:txBody>
          <a:bodyPr bIns="45146" lIns="90290" rIns="90290" rtlCol="0" tIns="45146" wrap="square">
            <a:spAutoFit/>
          </a:bodyPr>
          <a:lstStyle/>
          <a:p>
            <a:pPr algn="just"/>
            <a:r>
              <a:rPr altLang="en-US" lang="zh-CN" sz="1600">
                <a:solidFill>
                  <a:srgbClr val="41576B"/>
                </a:solidFill>
                <a:latin charset="-122" panose="020b0503020204020204" pitchFamily="34" typeface="微软雅黑"/>
                <a:ea charset="-122" panose="020b0503020204020204" pitchFamily="34" typeface="微软雅黑"/>
              </a:rPr>
              <a:t>文字说明文字说明</a:t>
            </a:r>
          </a:p>
          <a:p>
            <a:pPr algn="just"/>
            <a:r>
              <a:rPr altLang="en-US" lang="zh-CN" sz="1600">
                <a:solidFill>
                  <a:srgbClr val="41576B"/>
                </a:solidFill>
                <a:latin charset="-122" panose="020b0503020204020204" pitchFamily="34" typeface="微软雅黑"/>
                <a:ea charset="-122" panose="020b0503020204020204" pitchFamily="34" typeface="微软雅黑"/>
              </a:rPr>
              <a:t>文字说明文字说明</a:t>
            </a:r>
          </a:p>
        </p:txBody>
      </p:sp>
      <p:sp>
        <p:nvSpPr>
          <p:cNvPr id="25" name="文本框 42"/>
          <p:cNvSpPr txBox="1"/>
          <p:nvPr/>
        </p:nvSpPr>
        <p:spPr>
          <a:xfrm>
            <a:off x="8817504" y="4138668"/>
            <a:ext cx="2933625" cy="577972"/>
          </a:xfrm>
          <a:prstGeom prst="rect">
            <a:avLst/>
          </a:prstGeom>
          <a:noFill/>
        </p:spPr>
        <p:txBody>
          <a:bodyPr bIns="45146" lIns="90290" rIns="90290" rtlCol="0" tIns="45146" wrap="square">
            <a:spAutoFit/>
          </a:bodyPr>
          <a:lstStyle/>
          <a:p>
            <a:pPr algn="just"/>
            <a:r>
              <a:rPr altLang="en-US" lang="zh-CN" sz="1600">
                <a:solidFill>
                  <a:srgbClr val="698298"/>
                </a:solidFill>
                <a:latin charset="-122" panose="020b0503020204020204" pitchFamily="34" typeface="微软雅黑"/>
                <a:ea charset="-122" panose="020b0503020204020204" pitchFamily="34" typeface="微软雅黑"/>
              </a:rPr>
              <a:t>文字说明文字说明</a:t>
            </a:r>
          </a:p>
          <a:p>
            <a:pPr algn="just"/>
            <a:r>
              <a:rPr altLang="en-US" lang="zh-CN" sz="1600">
                <a:solidFill>
                  <a:srgbClr val="698298"/>
                </a:solidFill>
                <a:latin charset="-122" panose="020b0503020204020204" pitchFamily="34" typeface="微软雅黑"/>
                <a:ea charset="-122" panose="020b0503020204020204" pitchFamily="34" typeface="微软雅黑"/>
              </a:rPr>
              <a:t>文字说明文字说明</a:t>
            </a:r>
          </a:p>
        </p:txBody>
      </p:sp>
      <p:pic>
        <p:nvPicPr>
          <p:cNvPr id="26" name="Picture 2"/>
          <p:cNvPicPr>
            <a:picLocks noChangeArrowheads="1" noChangeAspect="1"/>
          </p:cNvPicPr>
          <p:nvPr/>
        </p:nvPicPr>
        <p:blipFill>
          <a:blip r:embed="rId3">
            <a:extLst>
              <a:ext uri="{28A0092B-C50C-407E-A947-70E740481C1C}">
                <a14:useLocalDpi val="0"/>
              </a:ext>
            </a:extLst>
          </a:blip>
          <a:stretch>
            <a:fillRect/>
          </a:stretch>
        </p:blipFill>
        <p:spPr bwMode="auto">
          <a:xfrm>
            <a:off x="1642160" y="1914958"/>
            <a:ext cx="920201" cy="277842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Lst>
        </p:spPr>
      </p:pic>
    </p:spTree>
  </p:cSld>
  <p:clrMapOvr>
    <a:masterClrMapping/>
  </p:clrMapOvr>
  <mc:AlternateContent>
    <mc:Choice Requires="p14">
      <p:transition p14:dur="1600" spd="slow">
        <p:blinds dir="vert"/>
      </p:transition>
    </mc:Choice>
    <mc:Fallback>
      <p:transition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1" presetSubtype="0">
                                  <p:stCondLst>
                                    <p:cond delay="0"/>
                                  </p:stCondLst>
                                  <p:iterate type="lt">
                                    <p:tmPct val="10000"/>
                                  </p:iterate>
                                  <p:childTnLst>
                                    <p:set>
                                      <p:cBhvr>
                                        <p:cTn dur="1" fill="hold" id="6">
                                          <p:stCondLst>
                                            <p:cond delay="0"/>
                                          </p:stCondLst>
                                        </p:cTn>
                                        <p:tgtEl>
                                          <p:spTgt spid="2"/>
                                        </p:tgtEl>
                                        <p:attrNameLst>
                                          <p:attrName>style.visibility</p:attrName>
                                        </p:attrNameLst>
                                      </p:cBhvr>
                                      <p:to>
                                        <p:strVal val="visible"/>
                                      </p:to>
                                    </p:set>
                                    <p:anim calcmode="lin" valueType="num">
                                      <p:cBhvr>
                                        <p:cTn dur="500" fill="hold" id="7"/>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8"/>
                                        <p:tgtEl>
                                          <p:spTgt spid="2"/>
                                        </p:tgtEl>
                                        <p:attrNameLst>
                                          <p:attrName>ppt_y</p:attrName>
                                        </p:attrNameLst>
                                      </p:cBhvr>
                                      <p:tavLst>
                                        <p:tav tm="0">
                                          <p:val>
                                            <p:strVal val="#ppt_y"/>
                                          </p:val>
                                        </p:tav>
                                        <p:tav tm="100000">
                                          <p:val>
                                            <p:strVal val="#ppt_y"/>
                                          </p:val>
                                        </p:tav>
                                      </p:tavLst>
                                    </p:anim>
                                    <p:anim calcmode="lin" valueType="num">
                                      <p:cBhvr>
                                        <p:cTn dur="500" fill="hold" id="9"/>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0"/>
                                        <p:tgtEl>
                                          <p:spTgt spid="2"/>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1" tmFilter="0,0; .5, 1; 1, 1"/>
                                        <p:tgtEl>
                                          <p:spTgt spid="2"/>
                                        </p:tgtEl>
                                      </p:cBhvr>
                                    </p:animEffect>
                                  </p:childTnLst>
                                </p:cTn>
                              </p:par>
                            </p:childTnLst>
                          </p:cTn>
                        </p:par>
                        <p:par>
                          <p:cTn fill="hold" id="12" nodeType="afterGroup">
                            <p:stCondLst>
                              <p:cond delay="500"/>
                            </p:stCondLst>
                            <p:childTnLst>
                              <p:par>
                                <p:cTn fill="hold" grpId="0" id="13" nodeType="afterEffect" presetClass="entr" presetID="22" presetSubtype="2">
                                  <p:stCondLst>
                                    <p:cond delay="0"/>
                                  </p:stCondLst>
                                  <p:childTnLst>
                                    <p:set>
                                      <p:cBhvr>
                                        <p:cTn dur="1" fill="hold" id="14">
                                          <p:stCondLst>
                                            <p:cond delay="0"/>
                                          </p:stCondLst>
                                        </p:cTn>
                                        <p:tgtEl>
                                          <p:spTgt spid="3"/>
                                        </p:tgtEl>
                                        <p:attrNameLst>
                                          <p:attrName>style.visibility</p:attrName>
                                        </p:attrNameLst>
                                      </p:cBhvr>
                                      <p:to>
                                        <p:strVal val="visible"/>
                                      </p:to>
                                    </p:set>
                                    <p:animEffect filter="wipe(right)" transition="in">
                                      <p:cBhvr>
                                        <p:cTn dur="500" id="15"/>
                                        <p:tgtEl>
                                          <p:spTgt spid="3"/>
                                        </p:tgtEl>
                                      </p:cBhvr>
                                    </p:animEffect>
                                  </p:childTnLst>
                                </p:cTn>
                              </p:par>
                            </p:childTnLst>
                          </p:cTn>
                        </p:par>
                        <p:par>
                          <p:cTn fill="hold" id="16" nodeType="afterGroup">
                            <p:stCondLst>
                              <p:cond delay="1000"/>
                            </p:stCondLst>
                            <p:childTnLst>
                              <p:par>
                                <p:cTn fill="hold" grpId="0" id="17" nodeType="afterEffect" presetClass="entr" presetID="22" presetSubtype="4">
                                  <p:stCondLst>
                                    <p:cond delay="0"/>
                                  </p:stCondLst>
                                  <p:childTnLst>
                                    <p:set>
                                      <p:cBhvr>
                                        <p:cTn dur="1" fill="hold" id="18">
                                          <p:stCondLst>
                                            <p:cond delay="0"/>
                                          </p:stCondLst>
                                        </p:cTn>
                                        <p:tgtEl>
                                          <p:spTgt spid="4"/>
                                        </p:tgtEl>
                                        <p:attrNameLst>
                                          <p:attrName>style.visibility</p:attrName>
                                        </p:attrNameLst>
                                      </p:cBhvr>
                                      <p:to>
                                        <p:strVal val="visible"/>
                                      </p:to>
                                    </p:set>
                                    <p:animEffect filter="wipe(down)" transition="in">
                                      <p:cBhvr>
                                        <p:cTn dur="500" id="19"/>
                                        <p:tgtEl>
                                          <p:spTgt spid="4"/>
                                        </p:tgtEl>
                                      </p:cBhvr>
                                    </p:animEffect>
                                  </p:childTnLst>
                                </p:cTn>
                              </p:par>
                            </p:childTnLst>
                          </p:cTn>
                        </p:par>
                        <p:par>
                          <p:cTn fill="hold" id="20" nodeType="afterGroup">
                            <p:stCondLst>
                              <p:cond delay="1500"/>
                            </p:stCondLst>
                            <p:childTnLst>
                              <p:par>
                                <p:cTn fill="hold" id="21" nodeType="afterEffect" presetClass="entr" presetID="53" presetSubtype="0">
                                  <p:stCondLst>
                                    <p:cond delay="0"/>
                                  </p:stCondLst>
                                  <p:childTnLst>
                                    <p:set>
                                      <p:cBhvr>
                                        <p:cTn dur="1" fill="hold" id="22">
                                          <p:stCondLst>
                                            <p:cond delay="0"/>
                                          </p:stCondLst>
                                        </p:cTn>
                                        <p:tgtEl>
                                          <p:spTgt spid="13"/>
                                        </p:tgtEl>
                                        <p:attrNameLst>
                                          <p:attrName>style.visibility</p:attrName>
                                        </p:attrNameLst>
                                      </p:cBhvr>
                                      <p:to>
                                        <p:strVal val="visible"/>
                                      </p:to>
                                    </p:set>
                                    <p:anim calcmode="lin" valueType="num">
                                      <p:cBhvr>
                                        <p:cTn dur="500" fill="hold" id="23"/>
                                        <p:tgtEl>
                                          <p:spTgt spid="13"/>
                                        </p:tgtEl>
                                        <p:attrNameLst>
                                          <p:attrName>ppt_w</p:attrName>
                                        </p:attrNameLst>
                                      </p:cBhvr>
                                      <p:tavLst>
                                        <p:tav tm="0">
                                          <p:val>
                                            <p:fltVal val="0"/>
                                          </p:val>
                                        </p:tav>
                                        <p:tav tm="100000">
                                          <p:val>
                                            <p:strVal val="#ppt_w"/>
                                          </p:val>
                                        </p:tav>
                                      </p:tavLst>
                                    </p:anim>
                                    <p:anim calcmode="lin" valueType="num">
                                      <p:cBhvr>
                                        <p:cTn dur="500" fill="hold" id="24"/>
                                        <p:tgtEl>
                                          <p:spTgt spid="13"/>
                                        </p:tgtEl>
                                        <p:attrNameLst>
                                          <p:attrName>ppt_h</p:attrName>
                                        </p:attrNameLst>
                                      </p:cBhvr>
                                      <p:tavLst>
                                        <p:tav tm="0">
                                          <p:val>
                                            <p:fltVal val="0"/>
                                          </p:val>
                                        </p:tav>
                                        <p:tav tm="100000">
                                          <p:val>
                                            <p:strVal val="#ppt_h"/>
                                          </p:val>
                                        </p:tav>
                                      </p:tavLst>
                                    </p:anim>
                                    <p:animEffect filter="fade" transition="in">
                                      <p:cBhvr>
                                        <p:cTn dur="500" id="25"/>
                                        <p:tgtEl>
                                          <p:spTgt spid="13"/>
                                        </p:tgtEl>
                                      </p:cBhvr>
                                    </p:animEffect>
                                  </p:childTnLst>
                                </p:cTn>
                              </p:par>
                            </p:childTnLst>
                          </p:cTn>
                        </p:par>
                        <p:par>
                          <p:cTn fill="hold" id="26" nodeType="afterGroup">
                            <p:stCondLst>
                              <p:cond delay="2000"/>
                            </p:stCondLst>
                            <p:childTnLst>
                              <p:par>
                                <p:cTn fill="hold" grpId="0" id="27" nodeType="afterEffect" presetClass="entr" presetID="22" presetSubtype="4">
                                  <p:stCondLst>
                                    <p:cond delay="0"/>
                                  </p:stCondLst>
                                  <p:childTnLst>
                                    <p:set>
                                      <p:cBhvr>
                                        <p:cTn dur="1" fill="hold" id="28">
                                          <p:stCondLst>
                                            <p:cond delay="0"/>
                                          </p:stCondLst>
                                        </p:cTn>
                                        <p:tgtEl>
                                          <p:spTgt spid="9"/>
                                        </p:tgtEl>
                                        <p:attrNameLst>
                                          <p:attrName>style.visibility</p:attrName>
                                        </p:attrNameLst>
                                      </p:cBhvr>
                                      <p:to>
                                        <p:strVal val="visible"/>
                                      </p:to>
                                    </p:set>
                                    <p:animEffect filter="wipe(down)" transition="in">
                                      <p:cBhvr>
                                        <p:cTn dur="500" id="29"/>
                                        <p:tgtEl>
                                          <p:spTgt spid="9"/>
                                        </p:tgtEl>
                                      </p:cBhvr>
                                    </p:animEffect>
                                  </p:childTnLst>
                                </p:cTn>
                              </p:par>
                            </p:childTnLst>
                          </p:cTn>
                        </p:par>
                        <p:par>
                          <p:cTn fill="hold" id="30" nodeType="afterGroup">
                            <p:stCondLst>
                              <p:cond delay="2500"/>
                            </p:stCondLst>
                            <p:childTnLst>
                              <p:par>
                                <p:cTn fill="hold" grpId="0" id="31" nodeType="afterEffect" presetClass="entr" presetID="22" presetSubtype="4">
                                  <p:stCondLst>
                                    <p:cond delay="0"/>
                                  </p:stCondLst>
                                  <p:childTnLst>
                                    <p:set>
                                      <p:cBhvr>
                                        <p:cTn dur="1" fill="hold" id="32">
                                          <p:stCondLst>
                                            <p:cond delay="0"/>
                                          </p:stCondLst>
                                        </p:cTn>
                                        <p:tgtEl>
                                          <p:spTgt spid="10"/>
                                        </p:tgtEl>
                                        <p:attrNameLst>
                                          <p:attrName>style.visibility</p:attrName>
                                        </p:attrNameLst>
                                      </p:cBhvr>
                                      <p:to>
                                        <p:strVal val="visible"/>
                                      </p:to>
                                    </p:set>
                                    <p:animEffect filter="wipe(down)" transition="in">
                                      <p:cBhvr>
                                        <p:cTn dur="500" id="33"/>
                                        <p:tgtEl>
                                          <p:spTgt spid="10"/>
                                        </p:tgtEl>
                                      </p:cBhvr>
                                    </p:animEffect>
                                  </p:childTnLst>
                                </p:cTn>
                              </p:par>
                            </p:childTnLst>
                          </p:cTn>
                        </p:par>
                        <p:par>
                          <p:cTn fill="hold" id="34" nodeType="afterGroup">
                            <p:stCondLst>
                              <p:cond delay="3000"/>
                            </p:stCondLst>
                            <p:childTnLst>
                              <p:par>
                                <p:cTn fill="hold" grpId="0" id="35" nodeType="afterEffect" presetClass="entr" presetID="22" presetSubtype="4">
                                  <p:stCondLst>
                                    <p:cond delay="0"/>
                                  </p:stCondLst>
                                  <p:childTnLst>
                                    <p:set>
                                      <p:cBhvr>
                                        <p:cTn dur="1" fill="hold" id="36">
                                          <p:stCondLst>
                                            <p:cond delay="0"/>
                                          </p:stCondLst>
                                        </p:cTn>
                                        <p:tgtEl>
                                          <p:spTgt spid="11"/>
                                        </p:tgtEl>
                                        <p:attrNameLst>
                                          <p:attrName>style.visibility</p:attrName>
                                        </p:attrNameLst>
                                      </p:cBhvr>
                                      <p:to>
                                        <p:strVal val="visible"/>
                                      </p:to>
                                    </p:set>
                                    <p:animEffect filter="wipe(down)" transition="in">
                                      <p:cBhvr>
                                        <p:cTn dur="500" id="37"/>
                                        <p:tgtEl>
                                          <p:spTgt spid="11"/>
                                        </p:tgtEl>
                                      </p:cBhvr>
                                    </p:animEffect>
                                  </p:childTnLst>
                                </p:cTn>
                              </p:par>
                            </p:childTnLst>
                          </p:cTn>
                        </p:par>
                        <p:par>
                          <p:cTn fill="hold" id="38" nodeType="afterGroup">
                            <p:stCondLst>
                              <p:cond delay="3500"/>
                            </p:stCondLst>
                            <p:childTnLst>
                              <p:par>
                                <p:cTn fill="hold" grpId="0" id="39" nodeType="afterEffect" presetClass="entr" presetID="22" presetSubtype="4">
                                  <p:stCondLst>
                                    <p:cond delay="0"/>
                                  </p:stCondLst>
                                  <p:childTnLst>
                                    <p:set>
                                      <p:cBhvr>
                                        <p:cTn dur="1" fill="hold" id="40">
                                          <p:stCondLst>
                                            <p:cond delay="0"/>
                                          </p:stCondLst>
                                        </p:cTn>
                                        <p:tgtEl>
                                          <p:spTgt spid="12"/>
                                        </p:tgtEl>
                                        <p:attrNameLst>
                                          <p:attrName>style.visibility</p:attrName>
                                        </p:attrNameLst>
                                      </p:cBhvr>
                                      <p:to>
                                        <p:strVal val="visible"/>
                                      </p:to>
                                    </p:set>
                                    <p:animEffect filter="wipe(down)" transition="in">
                                      <p:cBhvr>
                                        <p:cTn dur="500" id="41"/>
                                        <p:tgtEl>
                                          <p:spTgt spid="12"/>
                                        </p:tgtEl>
                                      </p:cBhvr>
                                    </p:animEffect>
                                  </p:childTnLst>
                                </p:cTn>
                              </p:par>
                            </p:childTnLst>
                          </p:cTn>
                        </p:par>
                        <p:par>
                          <p:cTn fill="hold" id="42" nodeType="afterGroup">
                            <p:stCondLst>
                              <p:cond delay="4000"/>
                            </p:stCondLst>
                            <p:childTnLst>
                              <p:par>
                                <p:cTn fill="hold" grpId="0" id="43" nodeType="afterEffect" presetClass="entr" presetID="22" presetSubtype="8">
                                  <p:stCondLst>
                                    <p:cond delay="0"/>
                                  </p:stCondLst>
                                  <p:childTnLst>
                                    <p:set>
                                      <p:cBhvr>
                                        <p:cTn dur="1" fill="hold" id="44">
                                          <p:stCondLst>
                                            <p:cond delay="0"/>
                                          </p:stCondLst>
                                        </p:cTn>
                                        <p:tgtEl>
                                          <p:spTgt spid="5"/>
                                        </p:tgtEl>
                                        <p:attrNameLst>
                                          <p:attrName>style.visibility</p:attrName>
                                        </p:attrNameLst>
                                      </p:cBhvr>
                                      <p:to>
                                        <p:strVal val="visible"/>
                                      </p:to>
                                    </p:set>
                                    <p:animEffect filter="wipe(left)" transition="in">
                                      <p:cBhvr>
                                        <p:cTn dur="500" id="45"/>
                                        <p:tgtEl>
                                          <p:spTgt spid="5"/>
                                        </p:tgtEl>
                                      </p:cBhvr>
                                    </p:animEffect>
                                  </p:childTnLst>
                                </p:cTn>
                              </p:par>
                            </p:childTnLst>
                          </p:cTn>
                        </p:par>
                        <p:par>
                          <p:cTn fill="hold" id="46" nodeType="afterGroup">
                            <p:stCondLst>
                              <p:cond delay="4500"/>
                            </p:stCondLst>
                            <p:childTnLst>
                              <p:par>
                                <p:cTn fill="hold" grpId="0" id="47" nodeType="afterEffect" presetClass="entr" presetID="53" presetSubtype="0">
                                  <p:stCondLst>
                                    <p:cond delay="0"/>
                                  </p:stCondLst>
                                  <p:childTnLst>
                                    <p:set>
                                      <p:cBhvr>
                                        <p:cTn dur="1" fill="hold" id="48">
                                          <p:stCondLst>
                                            <p:cond delay="0"/>
                                          </p:stCondLst>
                                        </p:cTn>
                                        <p:tgtEl>
                                          <p:spTgt spid="25"/>
                                        </p:tgtEl>
                                        <p:attrNameLst>
                                          <p:attrName>style.visibility</p:attrName>
                                        </p:attrNameLst>
                                      </p:cBhvr>
                                      <p:to>
                                        <p:strVal val="visible"/>
                                      </p:to>
                                    </p:set>
                                    <p:anim calcmode="lin" valueType="num">
                                      <p:cBhvr>
                                        <p:cTn dur="500" fill="hold" id="49"/>
                                        <p:tgtEl>
                                          <p:spTgt spid="25"/>
                                        </p:tgtEl>
                                        <p:attrNameLst>
                                          <p:attrName>ppt_w</p:attrName>
                                        </p:attrNameLst>
                                      </p:cBhvr>
                                      <p:tavLst>
                                        <p:tav tm="0">
                                          <p:val>
                                            <p:fltVal val="0"/>
                                          </p:val>
                                        </p:tav>
                                        <p:tav tm="100000">
                                          <p:val>
                                            <p:strVal val="#ppt_w"/>
                                          </p:val>
                                        </p:tav>
                                      </p:tavLst>
                                    </p:anim>
                                    <p:anim calcmode="lin" valueType="num">
                                      <p:cBhvr>
                                        <p:cTn dur="500" fill="hold" id="50"/>
                                        <p:tgtEl>
                                          <p:spTgt spid="25"/>
                                        </p:tgtEl>
                                        <p:attrNameLst>
                                          <p:attrName>ppt_h</p:attrName>
                                        </p:attrNameLst>
                                      </p:cBhvr>
                                      <p:tavLst>
                                        <p:tav tm="0">
                                          <p:val>
                                            <p:fltVal val="0"/>
                                          </p:val>
                                        </p:tav>
                                        <p:tav tm="100000">
                                          <p:val>
                                            <p:strVal val="#ppt_h"/>
                                          </p:val>
                                        </p:tav>
                                      </p:tavLst>
                                    </p:anim>
                                    <p:animEffect filter="fade" transition="in">
                                      <p:cBhvr>
                                        <p:cTn dur="500" id="51"/>
                                        <p:tgtEl>
                                          <p:spTgt spid="25"/>
                                        </p:tgtEl>
                                      </p:cBhvr>
                                    </p:animEffect>
                                  </p:childTnLst>
                                </p:cTn>
                              </p:par>
                            </p:childTnLst>
                          </p:cTn>
                        </p:par>
                        <p:par>
                          <p:cTn fill="hold" id="52" nodeType="afterGroup">
                            <p:stCondLst>
                              <p:cond delay="5000"/>
                            </p:stCondLst>
                            <p:childTnLst>
                              <p:par>
                                <p:cTn fill="hold" grpId="0" id="53" nodeType="afterEffect" presetClass="entr" presetID="22" presetSubtype="8">
                                  <p:stCondLst>
                                    <p:cond delay="0"/>
                                  </p:stCondLst>
                                  <p:childTnLst>
                                    <p:set>
                                      <p:cBhvr>
                                        <p:cTn dur="1" fill="hold" id="54">
                                          <p:stCondLst>
                                            <p:cond delay="0"/>
                                          </p:stCondLst>
                                        </p:cTn>
                                        <p:tgtEl>
                                          <p:spTgt spid="6"/>
                                        </p:tgtEl>
                                        <p:attrNameLst>
                                          <p:attrName>style.visibility</p:attrName>
                                        </p:attrNameLst>
                                      </p:cBhvr>
                                      <p:to>
                                        <p:strVal val="visible"/>
                                      </p:to>
                                    </p:set>
                                    <p:animEffect filter="wipe(left)" transition="in">
                                      <p:cBhvr>
                                        <p:cTn dur="500" id="55"/>
                                        <p:tgtEl>
                                          <p:spTgt spid="6"/>
                                        </p:tgtEl>
                                      </p:cBhvr>
                                    </p:animEffect>
                                  </p:childTnLst>
                                </p:cTn>
                              </p:par>
                            </p:childTnLst>
                          </p:cTn>
                        </p:par>
                        <p:par>
                          <p:cTn fill="hold" id="56" nodeType="afterGroup">
                            <p:stCondLst>
                              <p:cond delay="5500"/>
                            </p:stCondLst>
                            <p:childTnLst>
                              <p:par>
                                <p:cTn fill="hold" grpId="0" id="57" nodeType="afterEffect" presetClass="entr" presetID="53" presetSubtype="0">
                                  <p:stCondLst>
                                    <p:cond delay="0"/>
                                  </p:stCondLst>
                                  <p:childTnLst>
                                    <p:set>
                                      <p:cBhvr>
                                        <p:cTn dur="1" fill="hold" id="58">
                                          <p:stCondLst>
                                            <p:cond delay="0"/>
                                          </p:stCondLst>
                                        </p:cTn>
                                        <p:tgtEl>
                                          <p:spTgt spid="24"/>
                                        </p:tgtEl>
                                        <p:attrNameLst>
                                          <p:attrName>style.visibility</p:attrName>
                                        </p:attrNameLst>
                                      </p:cBhvr>
                                      <p:to>
                                        <p:strVal val="visible"/>
                                      </p:to>
                                    </p:set>
                                    <p:anim calcmode="lin" valueType="num">
                                      <p:cBhvr>
                                        <p:cTn dur="500" fill="hold" id="59"/>
                                        <p:tgtEl>
                                          <p:spTgt spid="24"/>
                                        </p:tgtEl>
                                        <p:attrNameLst>
                                          <p:attrName>ppt_w</p:attrName>
                                        </p:attrNameLst>
                                      </p:cBhvr>
                                      <p:tavLst>
                                        <p:tav tm="0">
                                          <p:val>
                                            <p:fltVal val="0"/>
                                          </p:val>
                                        </p:tav>
                                        <p:tav tm="100000">
                                          <p:val>
                                            <p:strVal val="#ppt_w"/>
                                          </p:val>
                                        </p:tav>
                                      </p:tavLst>
                                    </p:anim>
                                    <p:anim calcmode="lin" valueType="num">
                                      <p:cBhvr>
                                        <p:cTn dur="500" fill="hold" id="60"/>
                                        <p:tgtEl>
                                          <p:spTgt spid="24"/>
                                        </p:tgtEl>
                                        <p:attrNameLst>
                                          <p:attrName>ppt_h</p:attrName>
                                        </p:attrNameLst>
                                      </p:cBhvr>
                                      <p:tavLst>
                                        <p:tav tm="0">
                                          <p:val>
                                            <p:fltVal val="0"/>
                                          </p:val>
                                        </p:tav>
                                        <p:tav tm="100000">
                                          <p:val>
                                            <p:strVal val="#ppt_h"/>
                                          </p:val>
                                        </p:tav>
                                      </p:tavLst>
                                    </p:anim>
                                    <p:animEffect filter="fade" transition="in">
                                      <p:cBhvr>
                                        <p:cTn dur="500" id="61"/>
                                        <p:tgtEl>
                                          <p:spTgt spid="24"/>
                                        </p:tgtEl>
                                      </p:cBhvr>
                                    </p:animEffect>
                                  </p:childTnLst>
                                </p:cTn>
                              </p:par>
                            </p:childTnLst>
                          </p:cTn>
                        </p:par>
                        <p:par>
                          <p:cTn fill="hold" id="62" nodeType="afterGroup">
                            <p:stCondLst>
                              <p:cond delay="6000"/>
                            </p:stCondLst>
                            <p:childTnLst>
                              <p:par>
                                <p:cTn fill="hold" grpId="0" id="63" nodeType="afterEffect" presetClass="entr" presetID="22" presetSubtype="8">
                                  <p:stCondLst>
                                    <p:cond delay="0"/>
                                  </p:stCondLst>
                                  <p:childTnLst>
                                    <p:set>
                                      <p:cBhvr>
                                        <p:cTn dur="1" fill="hold" id="64">
                                          <p:stCondLst>
                                            <p:cond delay="0"/>
                                          </p:stCondLst>
                                        </p:cTn>
                                        <p:tgtEl>
                                          <p:spTgt spid="7"/>
                                        </p:tgtEl>
                                        <p:attrNameLst>
                                          <p:attrName>style.visibility</p:attrName>
                                        </p:attrNameLst>
                                      </p:cBhvr>
                                      <p:to>
                                        <p:strVal val="visible"/>
                                      </p:to>
                                    </p:set>
                                    <p:animEffect filter="wipe(left)" transition="in">
                                      <p:cBhvr>
                                        <p:cTn dur="500" id="65"/>
                                        <p:tgtEl>
                                          <p:spTgt spid="7"/>
                                        </p:tgtEl>
                                      </p:cBhvr>
                                    </p:animEffect>
                                  </p:childTnLst>
                                </p:cTn>
                              </p:par>
                            </p:childTnLst>
                          </p:cTn>
                        </p:par>
                        <p:par>
                          <p:cTn fill="hold" id="66" nodeType="afterGroup">
                            <p:stCondLst>
                              <p:cond delay="6500"/>
                            </p:stCondLst>
                            <p:childTnLst>
                              <p:par>
                                <p:cTn fill="hold" grpId="0" id="67" nodeType="afterEffect" presetClass="entr" presetID="53" presetSubtype="0">
                                  <p:stCondLst>
                                    <p:cond delay="0"/>
                                  </p:stCondLst>
                                  <p:childTnLst>
                                    <p:set>
                                      <p:cBhvr>
                                        <p:cTn dur="1" fill="hold" id="68">
                                          <p:stCondLst>
                                            <p:cond delay="0"/>
                                          </p:stCondLst>
                                        </p:cTn>
                                        <p:tgtEl>
                                          <p:spTgt spid="23"/>
                                        </p:tgtEl>
                                        <p:attrNameLst>
                                          <p:attrName>style.visibility</p:attrName>
                                        </p:attrNameLst>
                                      </p:cBhvr>
                                      <p:to>
                                        <p:strVal val="visible"/>
                                      </p:to>
                                    </p:set>
                                    <p:anim calcmode="lin" valueType="num">
                                      <p:cBhvr>
                                        <p:cTn dur="500" fill="hold" id="69"/>
                                        <p:tgtEl>
                                          <p:spTgt spid="23"/>
                                        </p:tgtEl>
                                        <p:attrNameLst>
                                          <p:attrName>ppt_w</p:attrName>
                                        </p:attrNameLst>
                                      </p:cBhvr>
                                      <p:tavLst>
                                        <p:tav tm="0">
                                          <p:val>
                                            <p:fltVal val="0"/>
                                          </p:val>
                                        </p:tav>
                                        <p:tav tm="100000">
                                          <p:val>
                                            <p:strVal val="#ppt_w"/>
                                          </p:val>
                                        </p:tav>
                                      </p:tavLst>
                                    </p:anim>
                                    <p:anim calcmode="lin" valueType="num">
                                      <p:cBhvr>
                                        <p:cTn dur="500" fill="hold" id="70"/>
                                        <p:tgtEl>
                                          <p:spTgt spid="23"/>
                                        </p:tgtEl>
                                        <p:attrNameLst>
                                          <p:attrName>ppt_h</p:attrName>
                                        </p:attrNameLst>
                                      </p:cBhvr>
                                      <p:tavLst>
                                        <p:tav tm="0">
                                          <p:val>
                                            <p:fltVal val="0"/>
                                          </p:val>
                                        </p:tav>
                                        <p:tav tm="100000">
                                          <p:val>
                                            <p:strVal val="#ppt_h"/>
                                          </p:val>
                                        </p:tav>
                                      </p:tavLst>
                                    </p:anim>
                                    <p:animEffect filter="fade" transition="in">
                                      <p:cBhvr>
                                        <p:cTn dur="500" id="71"/>
                                        <p:tgtEl>
                                          <p:spTgt spid="23"/>
                                        </p:tgtEl>
                                      </p:cBhvr>
                                    </p:animEffect>
                                  </p:childTnLst>
                                </p:cTn>
                              </p:par>
                            </p:childTnLst>
                          </p:cTn>
                        </p:par>
                        <p:par>
                          <p:cTn fill="hold" id="72" nodeType="afterGroup">
                            <p:stCondLst>
                              <p:cond delay="7000"/>
                            </p:stCondLst>
                            <p:childTnLst>
                              <p:par>
                                <p:cTn fill="hold" grpId="0" id="73" nodeType="afterEffect" presetClass="entr" presetID="22" presetSubtype="8">
                                  <p:stCondLst>
                                    <p:cond delay="0"/>
                                  </p:stCondLst>
                                  <p:childTnLst>
                                    <p:set>
                                      <p:cBhvr>
                                        <p:cTn dur="1" fill="hold" id="74">
                                          <p:stCondLst>
                                            <p:cond delay="0"/>
                                          </p:stCondLst>
                                        </p:cTn>
                                        <p:tgtEl>
                                          <p:spTgt spid="8"/>
                                        </p:tgtEl>
                                        <p:attrNameLst>
                                          <p:attrName>style.visibility</p:attrName>
                                        </p:attrNameLst>
                                      </p:cBhvr>
                                      <p:to>
                                        <p:strVal val="visible"/>
                                      </p:to>
                                    </p:set>
                                    <p:animEffect filter="wipe(left)" transition="in">
                                      <p:cBhvr>
                                        <p:cTn dur="500" id="75"/>
                                        <p:tgtEl>
                                          <p:spTgt spid="8"/>
                                        </p:tgtEl>
                                      </p:cBhvr>
                                    </p:animEffect>
                                  </p:childTnLst>
                                </p:cTn>
                              </p:par>
                            </p:childTnLst>
                          </p:cTn>
                        </p:par>
                        <p:par>
                          <p:cTn fill="hold" id="76" nodeType="afterGroup">
                            <p:stCondLst>
                              <p:cond delay="7500"/>
                            </p:stCondLst>
                            <p:childTnLst>
                              <p:par>
                                <p:cTn fill="hold" grpId="0" id="77" nodeType="afterEffect" presetClass="entr" presetID="53" presetSubtype="0">
                                  <p:stCondLst>
                                    <p:cond delay="0"/>
                                  </p:stCondLst>
                                  <p:childTnLst>
                                    <p:set>
                                      <p:cBhvr>
                                        <p:cTn dur="1" fill="hold" id="78">
                                          <p:stCondLst>
                                            <p:cond delay="0"/>
                                          </p:stCondLst>
                                        </p:cTn>
                                        <p:tgtEl>
                                          <p:spTgt spid="22"/>
                                        </p:tgtEl>
                                        <p:attrNameLst>
                                          <p:attrName>style.visibility</p:attrName>
                                        </p:attrNameLst>
                                      </p:cBhvr>
                                      <p:to>
                                        <p:strVal val="visible"/>
                                      </p:to>
                                    </p:set>
                                    <p:anim calcmode="lin" valueType="num">
                                      <p:cBhvr>
                                        <p:cTn dur="500" fill="hold" id="79"/>
                                        <p:tgtEl>
                                          <p:spTgt spid="22"/>
                                        </p:tgtEl>
                                        <p:attrNameLst>
                                          <p:attrName>ppt_w</p:attrName>
                                        </p:attrNameLst>
                                      </p:cBhvr>
                                      <p:tavLst>
                                        <p:tav tm="0">
                                          <p:val>
                                            <p:fltVal val="0"/>
                                          </p:val>
                                        </p:tav>
                                        <p:tav tm="100000">
                                          <p:val>
                                            <p:strVal val="#ppt_w"/>
                                          </p:val>
                                        </p:tav>
                                      </p:tavLst>
                                    </p:anim>
                                    <p:anim calcmode="lin" valueType="num">
                                      <p:cBhvr>
                                        <p:cTn dur="500" fill="hold" id="80"/>
                                        <p:tgtEl>
                                          <p:spTgt spid="22"/>
                                        </p:tgtEl>
                                        <p:attrNameLst>
                                          <p:attrName>ppt_h</p:attrName>
                                        </p:attrNameLst>
                                      </p:cBhvr>
                                      <p:tavLst>
                                        <p:tav tm="0">
                                          <p:val>
                                            <p:fltVal val="0"/>
                                          </p:val>
                                        </p:tav>
                                        <p:tav tm="100000">
                                          <p:val>
                                            <p:strVal val="#ppt_h"/>
                                          </p:val>
                                        </p:tav>
                                      </p:tavLst>
                                    </p:anim>
                                    <p:animEffect filter="fade" transition="in">
                                      <p:cBhvr>
                                        <p:cTn dur="500" id="81"/>
                                        <p:tgtEl>
                                          <p:spTgt spid="22"/>
                                        </p:tgtEl>
                                      </p:cBhvr>
                                    </p:animEffect>
                                  </p:childTnLst>
                                </p:cTn>
                              </p:par>
                            </p:childTnLst>
                          </p:cTn>
                        </p:par>
                        <p:par>
                          <p:cTn fill="hold" id="82" nodeType="afterGroup">
                            <p:stCondLst>
                              <p:cond delay="8000"/>
                            </p:stCondLst>
                            <p:childTnLst>
                              <p:par>
                                <p:cTn fill="hold" id="83" nodeType="afterEffect" presetClass="entr" presetID="2" presetSubtype="8">
                                  <p:stCondLst>
                                    <p:cond delay="0"/>
                                  </p:stCondLst>
                                  <p:childTnLst>
                                    <p:set>
                                      <p:cBhvr>
                                        <p:cTn dur="1" fill="hold" id="84">
                                          <p:stCondLst>
                                            <p:cond delay="0"/>
                                          </p:stCondLst>
                                        </p:cTn>
                                        <p:tgtEl>
                                          <p:spTgt spid="26"/>
                                        </p:tgtEl>
                                        <p:attrNameLst>
                                          <p:attrName>style.visibility</p:attrName>
                                        </p:attrNameLst>
                                      </p:cBhvr>
                                      <p:to>
                                        <p:strVal val="visible"/>
                                      </p:to>
                                    </p:set>
                                    <p:anim calcmode="lin" valueType="num">
                                      <p:cBhvr additive="base">
                                        <p:cTn dur="500" fill="hold" id="85"/>
                                        <p:tgtEl>
                                          <p:spTgt spid="26"/>
                                        </p:tgtEl>
                                        <p:attrNameLst>
                                          <p:attrName>ppt_x</p:attrName>
                                        </p:attrNameLst>
                                      </p:cBhvr>
                                      <p:tavLst>
                                        <p:tav tm="0">
                                          <p:val>
                                            <p:strVal val="0-#ppt_w/2"/>
                                          </p:val>
                                        </p:tav>
                                        <p:tav tm="100000">
                                          <p:val>
                                            <p:strVal val="#ppt_x"/>
                                          </p:val>
                                        </p:tav>
                                      </p:tavLst>
                                    </p:anim>
                                    <p:anim calcmode="lin" valueType="num">
                                      <p:cBhvr additive="base">
                                        <p:cTn dur="500" fill="hold" id="86"/>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4"/>
      <p:bldP grpId="0" spid="5"/>
      <p:bldP grpId="0" spid="6"/>
      <p:bldP grpId="0" spid="7"/>
      <p:bldP grpId="0" spid="8"/>
      <p:bldP grpId="0" spid="9"/>
      <p:bldP grpId="0" spid="10"/>
      <p:bldP grpId="0" spid="11"/>
      <p:bldP grpId="0" spid="12"/>
      <p:bldP grpId="0" spid="22"/>
      <p:bldP grpId="0" spid="23"/>
      <p:bldP grpId="0" spid="24"/>
      <p:bldP grpId="0" spid="25"/>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showMasterSp="0">
  <p:cSld>
    <p:spTree>
      <p:nvGrpSpPr>
        <p:cNvPr id="1" name=""/>
        <p:cNvGrpSpPr/>
        <p:nvPr/>
      </p:nvGrpSpPr>
      <p:grpSpPr>
        <a:xfrm>
          <a:off x="0" y="0"/>
          <a:ext cx="0" cy="0"/>
        </a:xfrm>
      </p:grpSpPr>
      <p:sp>
        <p:nvSpPr>
          <p:cNvPr id="2" name="标题 1"/>
          <p:cNvSpPr>
            <a:spLocks noGrp="1"/>
          </p:cNvSpPr>
          <p:nvPr>
            <p:ph type="title"/>
          </p:nvPr>
        </p:nvSpPr>
        <p:spPr/>
        <p:txBody>
          <a:bodyPr/>
          <a:lstStyle/>
          <a:p>
            <a:r>
              <a:rPr altLang="en-US" lang="zh-CN"/>
              <a:t>单击此处添加标题</a:t>
            </a:r>
          </a:p>
        </p:txBody>
      </p:sp>
      <p:sp>
        <p:nvSpPr>
          <p:cNvPr id="3" name="Rectangle 3"/>
          <p:cNvSpPr/>
          <p:nvPr/>
        </p:nvSpPr>
        <p:spPr>
          <a:xfrm>
            <a:off x="0" y="1378690"/>
            <a:ext cx="3314700" cy="914400"/>
          </a:xfrm>
          <a:prstGeom prst="rect">
            <a:avLst/>
          </a:prstGeom>
          <a:solidFill>
            <a:schemeClr val="bg2">
              <a:lumMod val="25000"/>
            </a:schemeClr>
          </a:solidFill>
          <a:ln>
            <a:noFill/>
          </a:ln>
        </p:spPr>
        <p:style>
          <a:lnRef idx="2">
            <a:schemeClr val="accent1">
              <a:shade val="50000"/>
            </a:schemeClr>
          </a:lnRef>
          <a:fillRef idx="4294967295">
            <a:schemeClr val="dk2"/>
          </a:fillRef>
          <a:effectRef idx="0">
            <a:schemeClr val="accent1"/>
          </a:effectRef>
          <a:fontRef idx="minor">
            <a:schemeClr val="lt1"/>
          </a:fontRef>
        </p:style>
        <p:txBody>
          <a:bodyPr anchor="ctr" rtlCol="0"/>
          <a:lstStyle/>
          <a:p>
            <a:pPr algn="ctr"/>
            <a:endParaRPr lang="en-US"/>
          </a:p>
        </p:txBody>
      </p:sp>
      <p:sp>
        <p:nvSpPr>
          <p:cNvPr id="4" name="Rectangle 29"/>
          <p:cNvSpPr/>
          <p:nvPr/>
        </p:nvSpPr>
        <p:spPr>
          <a:xfrm>
            <a:off x="3462500" y="4015034"/>
            <a:ext cx="8729500" cy="914400"/>
          </a:xfrm>
          <a:prstGeom prst="rect">
            <a:avLst/>
          </a:prstGeom>
          <a:solidFill>
            <a:schemeClr val="bg2">
              <a:lumMod val="25000"/>
            </a:schemeClr>
          </a:solidFill>
          <a:ln>
            <a:noFill/>
          </a:ln>
        </p:spPr>
        <p:style>
          <a:lnRef idx="2">
            <a:schemeClr val="accent1">
              <a:shade val="50000"/>
            </a:schemeClr>
          </a:lnRef>
          <a:fillRef idx="4294967295">
            <a:schemeClr val="dk2"/>
          </a:fillRef>
          <a:effectRef idx="0">
            <a:schemeClr val="accent1"/>
          </a:effectRef>
          <a:fontRef idx="minor">
            <a:schemeClr val="lt1"/>
          </a:fontRef>
        </p:style>
        <p:txBody>
          <a:bodyPr anchor="ctr" rtlCol="0"/>
          <a:lstStyle/>
          <a:p>
            <a:pPr algn="ctr" indent="-285750" marL="285750">
              <a:buFont charset="2" panose="05000000000000000000" pitchFamily="2" typeface="Wingdings"/>
              <a:buChar char="n"/>
            </a:pPr>
            <a:r>
              <a:rPr altLang="en-US" lang="zh-CN" smtClean="0" sz="1600">
                <a:latin charset="-122" panose="020b0503020204020204" pitchFamily="34" typeface="微软雅黑"/>
                <a:ea charset="-122" panose="020b0503020204020204" pitchFamily="34" typeface="微软雅黑"/>
              </a:rPr>
              <a:t>点击此处添加文字内容点击此处添加文字内容点击此处添加文字内容点击此处添加文字内容</a:t>
            </a:r>
          </a:p>
        </p:txBody>
      </p:sp>
      <p:sp>
        <p:nvSpPr>
          <p:cNvPr id="5" name="Rectangle 18"/>
          <p:cNvSpPr/>
          <p:nvPr/>
        </p:nvSpPr>
        <p:spPr>
          <a:xfrm>
            <a:off x="6662901" y="1378251"/>
            <a:ext cx="3123546" cy="2535183"/>
          </a:xfrm>
          <a:prstGeom prst="rect">
            <a:avLst/>
          </a:prstGeom>
          <a:solidFill>
            <a:srgbClr val="C00000"/>
          </a:solidFill>
          <a:ln>
            <a:noFill/>
          </a:ln>
        </p:spPr>
        <p:style>
          <a:lnRef idx="2">
            <a:schemeClr val="accent1">
              <a:shade val="50000"/>
            </a:schemeClr>
          </a:lnRef>
          <a:fillRef idx="4294967295">
            <a:schemeClr val="dk2"/>
          </a:fillRef>
          <a:effectRef idx="0">
            <a:schemeClr val="accent1"/>
          </a:effectRef>
          <a:fontRef idx="minor">
            <a:schemeClr val="lt1"/>
          </a:fontRef>
        </p:style>
        <p:txBody>
          <a:bodyPr anchor="ctr" rtlCol="0"/>
          <a:lstStyle/>
          <a:p>
            <a:pPr algn="ctr" indent="-285750" marL="285750">
              <a:buFont charset="2" panose="05000000000000000000" pitchFamily="2" typeface="Wingdings"/>
              <a:buChar char="n"/>
            </a:pPr>
            <a:r>
              <a:rPr altLang="en-US" lang="zh-CN" smtClean="0" sz="1600">
                <a:latin charset="-122" panose="020b0503020204020204" pitchFamily="34" typeface="微软雅黑"/>
                <a:ea charset="-122" panose="020b0503020204020204" pitchFamily="34" typeface="微软雅黑"/>
              </a:rPr>
              <a:t>添加文字内容</a:t>
            </a:r>
          </a:p>
          <a:p>
            <a:pPr algn="ctr" indent="-285750" marL="285750">
              <a:buFont charset="2" panose="05000000000000000000" pitchFamily="2" typeface="Wingdings"/>
              <a:buChar char="n"/>
            </a:pPr>
            <a:endParaRPr altLang="en-US" lang="zh-CN" smtClean="0" sz="1600">
              <a:latin charset="-122" panose="020b0503020204020204" pitchFamily="34" typeface="微软雅黑"/>
              <a:ea charset="-122" panose="020b0503020204020204" pitchFamily="34" typeface="微软雅黑"/>
            </a:endParaRPr>
          </a:p>
          <a:p>
            <a:pPr algn="ctr" indent="-285750" marL="285750">
              <a:buFont charset="2" panose="05000000000000000000" pitchFamily="2" typeface="Wingdings"/>
              <a:buChar char="n"/>
            </a:pPr>
            <a:r>
              <a:rPr altLang="en-US" lang="zh-CN" smtClean="0" sz="1600">
                <a:latin charset="-122" panose="020b0503020204020204" pitchFamily="34" typeface="微软雅黑"/>
                <a:ea charset="-122" panose="020b0503020204020204" pitchFamily="34" typeface="微软雅黑"/>
              </a:rPr>
              <a:t>添加文字内容</a:t>
            </a:r>
          </a:p>
          <a:p>
            <a:pPr algn="ctr" indent="-285750" marL="285750">
              <a:buFont charset="2" panose="05000000000000000000" pitchFamily="2" typeface="Wingdings"/>
              <a:buChar char="n"/>
            </a:pPr>
            <a:endParaRPr altLang="en-US" lang="zh-CN" smtClean="0" sz="1600">
              <a:latin charset="-122" panose="020b0503020204020204" pitchFamily="34" typeface="微软雅黑"/>
              <a:ea charset="-122" panose="020b0503020204020204" pitchFamily="34" typeface="微软雅黑"/>
            </a:endParaRPr>
          </a:p>
          <a:p>
            <a:pPr algn="ctr" indent="-285750" marL="285750">
              <a:buFont charset="2" panose="05000000000000000000" pitchFamily="2" typeface="Wingdings"/>
              <a:buChar char="n"/>
            </a:pPr>
            <a:r>
              <a:rPr altLang="en-US" lang="zh-CN" smtClean="0" sz="1600">
                <a:latin charset="-122" panose="020b0503020204020204" pitchFamily="34" typeface="微软雅黑"/>
                <a:ea charset="-122" panose="020b0503020204020204" pitchFamily="34" typeface="微软雅黑"/>
              </a:rPr>
              <a:t>添加文字内容</a:t>
            </a:r>
          </a:p>
          <a:p>
            <a:pPr algn="ctr" indent="-285750" marL="285750">
              <a:buFont charset="2" panose="05000000000000000000" pitchFamily="2" typeface="Wingdings"/>
              <a:buChar char="n"/>
            </a:pPr>
            <a:endParaRPr altLang="en-US" lang="zh-CN" smtClean="0" sz="1600">
              <a:latin charset="-122" panose="020b0503020204020204" pitchFamily="34" typeface="微软雅黑"/>
              <a:ea charset="-122" panose="020b0503020204020204" pitchFamily="34" typeface="微软雅黑"/>
            </a:endParaRPr>
          </a:p>
          <a:p>
            <a:pPr algn="ctr" indent="-285750" marL="285750">
              <a:buFont charset="2" panose="05000000000000000000" pitchFamily="2" typeface="Wingdings"/>
              <a:buChar char="n"/>
            </a:pPr>
            <a:r>
              <a:rPr altLang="en-US" lang="zh-CN" smtClean="0" sz="1600">
                <a:latin charset="-122" panose="020b0503020204020204" pitchFamily="34" typeface="微软雅黑"/>
                <a:ea charset="-122" panose="020b0503020204020204" pitchFamily="34" typeface="微软雅黑"/>
              </a:rPr>
              <a:t>添加文字内容</a:t>
            </a:r>
          </a:p>
        </p:txBody>
      </p:sp>
      <p:sp>
        <p:nvSpPr>
          <p:cNvPr id="6" name="Rectangle 44"/>
          <p:cNvSpPr/>
          <p:nvPr/>
        </p:nvSpPr>
        <p:spPr>
          <a:xfrm>
            <a:off x="3462500" y="1378251"/>
            <a:ext cx="3052601" cy="2535183"/>
          </a:xfrm>
          <a:prstGeom prst="rect">
            <a:avLst/>
          </a:prstGeom>
          <a:blipFill>
            <a:blip r:embed="rId3"/>
            <a:stretch>
              <a:fillRect/>
            </a:stretch>
          </a:blipFill>
          <a:ln>
            <a:noFill/>
          </a:ln>
        </p:spPr>
        <p:style>
          <a:lnRef idx="2">
            <a:schemeClr val="accent1">
              <a:shade val="50000"/>
            </a:schemeClr>
          </a:lnRef>
          <a:fillRef idx="4294967295">
            <a:schemeClr val="dk2"/>
          </a:fillRef>
          <a:effectRef idx="0">
            <a:schemeClr val="accent1"/>
          </a:effectRef>
          <a:fontRef idx="minor">
            <a:schemeClr val="lt1"/>
          </a:fontRef>
        </p:style>
        <p:txBody>
          <a:bodyPr anchor="ctr" rtlCol="0"/>
          <a:lstStyle/>
          <a:p>
            <a:pPr algn="ctr"/>
            <a:endParaRPr lang="en-US"/>
          </a:p>
        </p:txBody>
      </p:sp>
      <p:sp>
        <p:nvSpPr>
          <p:cNvPr id="7" name="矩形 6"/>
          <p:cNvSpPr/>
          <p:nvPr/>
        </p:nvSpPr>
        <p:spPr>
          <a:xfrm>
            <a:off x="311778" y="2691595"/>
            <a:ext cx="3150722" cy="1310640"/>
          </a:xfrm>
          <a:prstGeom prst="rect">
            <a:avLst/>
          </a:prstGeom>
        </p:spPr>
        <p:txBody>
          <a:bodyPr wrap="square">
            <a:spAutoFit/>
          </a:bodyPr>
          <a:lstStyle/>
          <a:p>
            <a:pPr>
              <a:lnSpc>
                <a:spcPct val="125000"/>
              </a:lnSpc>
            </a:pPr>
            <a:r>
              <a:rPr altLang="en-US" b="1" lang="zh-CN" smtClean="0" sz="1600">
                <a:latin charset="-122" panose="020b0503020204020204" pitchFamily="34" typeface="微软雅黑"/>
                <a:ea charset="-122" panose="020b0503020204020204" pitchFamily="34" typeface="微软雅黑"/>
              </a:rPr>
              <a:t>标题一</a:t>
            </a:r>
          </a:p>
          <a:p>
            <a:pPr>
              <a:lnSpc>
                <a:spcPct val="125000"/>
              </a:lnSpc>
            </a:pPr>
            <a:r>
              <a:rPr altLang="en-US" b="1" lang="zh-CN" smtClean="0" sz="1600">
                <a:latin charset="-122" panose="020b0503020204020204" pitchFamily="34" typeface="微软雅黑"/>
                <a:ea charset="-122" panose="020b0503020204020204" pitchFamily="34" typeface="微软雅黑"/>
              </a:rPr>
              <a:t>点击此处添加文字内容点击此处添加文字内容点击此处添加文字内容点击此处添加文字内容</a:t>
            </a:r>
          </a:p>
        </p:txBody>
      </p:sp>
      <p:sp>
        <p:nvSpPr>
          <p:cNvPr id="8" name="矩形 7"/>
          <p:cNvSpPr/>
          <p:nvPr/>
        </p:nvSpPr>
        <p:spPr>
          <a:xfrm>
            <a:off x="311778" y="4322811"/>
            <a:ext cx="3150722" cy="1310640"/>
          </a:xfrm>
          <a:prstGeom prst="rect">
            <a:avLst/>
          </a:prstGeom>
        </p:spPr>
        <p:txBody>
          <a:bodyPr wrap="square">
            <a:spAutoFit/>
          </a:bodyPr>
          <a:lstStyle/>
          <a:p>
            <a:pPr>
              <a:lnSpc>
                <a:spcPct val="125000"/>
              </a:lnSpc>
            </a:pPr>
            <a:r>
              <a:rPr altLang="en-US" b="1" lang="zh-CN" smtClean="0" sz="1600">
                <a:latin charset="-122" panose="020b0503020204020204" pitchFamily="34" typeface="微软雅黑"/>
                <a:ea charset="-122" panose="020b0503020204020204" pitchFamily="34" typeface="微软雅黑"/>
              </a:rPr>
              <a:t>标题二</a:t>
            </a:r>
          </a:p>
          <a:p>
            <a:pPr>
              <a:lnSpc>
                <a:spcPct val="125000"/>
              </a:lnSpc>
            </a:pPr>
            <a:r>
              <a:rPr altLang="en-US" b="1" lang="zh-CN" smtClean="0" sz="1600">
                <a:latin charset="-122" panose="020b0503020204020204" pitchFamily="34" typeface="微软雅黑"/>
                <a:ea charset="-122" panose="020b0503020204020204" pitchFamily="34" typeface="微软雅黑"/>
              </a:rPr>
              <a:t>点击此处添加文字内容点击此处添加文字内容点击此处添加文字内容点击此处添加文字内容</a:t>
            </a:r>
          </a:p>
        </p:txBody>
      </p:sp>
    </p:spTree>
  </p:cSld>
  <p:clrMapOvr>
    <a:masterClrMapping/>
  </p:clrMapOvr>
  <mc:AlternateContent>
    <mc:Choice Requires="p14">
      <p:transition p14:dur="1600" spd="slow">
        <p:blinds dir="vert"/>
      </p:transition>
    </mc:Choice>
    <mc:Fallback>
      <p:transition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1" presetSubtype="0">
                                  <p:stCondLst>
                                    <p:cond delay="0"/>
                                  </p:stCondLst>
                                  <p:iterate type="lt">
                                    <p:tmPct val="10000"/>
                                  </p:iterate>
                                  <p:childTnLst>
                                    <p:set>
                                      <p:cBhvr>
                                        <p:cTn dur="1" fill="hold" id="6">
                                          <p:stCondLst>
                                            <p:cond delay="0"/>
                                          </p:stCondLst>
                                        </p:cTn>
                                        <p:tgtEl>
                                          <p:spTgt spid="2"/>
                                        </p:tgtEl>
                                        <p:attrNameLst>
                                          <p:attrName>style.visibility</p:attrName>
                                        </p:attrNameLst>
                                      </p:cBhvr>
                                      <p:to>
                                        <p:strVal val="visible"/>
                                      </p:to>
                                    </p:set>
                                    <p:anim calcmode="lin" valueType="num">
                                      <p:cBhvr>
                                        <p:cTn dur="500" fill="hold" id="7"/>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8"/>
                                        <p:tgtEl>
                                          <p:spTgt spid="2"/>
                                        </p:tgtEl>
                                        <p:attrNameLst>
                                          <p:attrName>ppt_y</p:attrName>
                                        </p:attrNameLst>
                                      </p:cBhvr>
                                      <p:tavLst>
                                        <p:tav tm="0">
                                          <p:val>
                                            <p:strVal val="#ppt_y"/>
                                          </p:val>
                                        </p:tav>
                                        <p:tav tm="100000">
                                          <p:val>
                                            <p:strVal val="#ppt_y"/>
                                          </p:val>
                                        </p:tav>
                                      </p:tavLst>
                                    </p:anim>
                                    <p:anim calcmode="lin" valueType="num">
                                      <p:cBhvr>
                                        <p:cTn dur="500" fill="hold" id="9"/>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0"/>
                                        <p:tgtEl>
                                          <p:spTgt spid="2"/>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1" tmFilter="0,0; .5, 1; 1, 1"/>
                                        <p:tgtEl>
                                          <p:spTgt spid="2"/>
                                        </p:tgtEl>
                                      </p:cBhvr>
                                    </p:animEffect>
                                  </p:childTnLst>
                                </p:cTn>
                              </p:par>
                            </p:childTnLst>
                          </p:cTn>
                        </p:par>
                        <p:par>
                          <p:cTn fill="hold" id="12" nodeType="afterGroup">
                            <p:stCondLst>
                              <p:cond delay="500"/>
                            </p:stCondLst>
                            <p:childTnLst>
                              <p:par>
                                <p:cTn fill="hold" grpId="0" id="13" nodeType="afterEffect" presetClass="entr" presetID="10" presetSubtype="0">
                                  <p:stCondLst>
                                    <p:cond delay="0"/>
                                  </p:stCondLst>
                                  <p:childTnLst>
                                    <p:set>
                                      <p:cBhvr>
                                        <p:cTn dur="1" fill="hold" id="14">
                                          <p:stCondLst>
                                            <p:cond delay="0"/>
                                          </p:stCondLst>
                                        </p:cTn>
                                        <p:tgtEl>
                                          <p:spTgt spid="3"/>
                                        </p:tgtEl>
                                        <p:attrNameLst>
                                          <p:attrName>style.visibility</p:attrName>
                                        </p:attrNameLst>
                                      </p:cBhvr>
                                      <p:to>
                                        <p:strVal val="visible"/>
                                      </p:to>
                                    </p:set>
                                    <p:animEffect filter="fade" transition="in">
                                      <p:cBhvr>
                                        <p:cTn dur="500" id="15"/>
                                        <p:tgtEl>
                                          <p:spTgt spid="3"/>
                                        </p:tgtEl>
                                      </p:cBhvr>
                                    </p:animEffect>
                                  </p:childTnLst>
                                </p:cTn>
                              </p:par>
                            </p:childTnLst>
                          </p:cTn>
                        </p:par>
                        <p:par>
                          <p:cTn fill="hold" id="16" nodeType="afterGroup">
                            <p:stCondLst>
                              <p:cond delay="1000"/>
                            </p:stCondLst>
                            <p:childTnLst>
                              <p:par>
                                <p:cTn fill="hold" grpId="0" id="17" nodeType="afterEffect" presetClass="entr" presetID="10" presetSubtype="0">
                                  <p:stCondLst>
                                    <p:cond delay="0"/>
                                  </p:stCondLst>
                                  <p:childTnLst>
                                    <p:set>
                                      <p:cBhvr>
                                        <p:cTn dur="1" fill="hold" id="18">
                                          <p:stCondLst>
                                            <p:cond delay="0"/>
                                          </p:stCondLst>
                                        </p:cTn>
                                        <p:tgtEl>
                                          <p:spTgt spid="6"/>
                                        </p:tgtEl>
                                        <p:attrNameLst>
                                          <p:attrName>style.visibility</p:attrName>
                                        </p:attrNameLst>
                                      </p:cBhvr>
                                      <p:to>
                                        <p:strVal val="visible"/>
                                      </p:to>
                                    </p:set>
                                    <p:animEffect filter="fade" transition="in">
                                      <p:cBhvr>
                                        <p:cTn dur="500" id="19"/>
                                        <p:tgtEl>
                                          <p:spTgt spid="6"/>
                                        </p:tgtEl>
                                      </p:cBhvr>
                                    </p:animEffect>
                                  </p:childTnLst>
                                </p:cTn>
                              </p:par>
                            </p:childTnLst>
                          </p:cTn>
                        </p:par>
                        <p:par>
                          <p:cTn fill="hold" id="20" nodeType="afterGroup">
                            <p:stCondLst>
                              <p:cond delay="1500"/>
                            </p:stCondLst>
                            <p:childTnLst>
                              <p:par>
                                <p:cTn fill="hold" grpId="0" id="21" nodeType="afterEffect" presetClass="entr" presetID="10" presetSubtype="0">
                                  <p:stCondLst>
                                    <p:cond delay="0"/>
                                  </p:stCondLst>
                                  <p:iterate type="lt">
                                    <p:tmPct val="10000"/>
                                  </p:iterate>
                                  <p:childTnLst>
                                    <p:set>
                                      <p:cBhvr>
                                        <p:cTn dur="1" fill="hold" id="22">
                                          <p:stCondLst>
                                            <p:cond delay="0"/>
                                          </p:stCondLst>
                                        </p:cTn>
                                        <p:tgtEl>
                                          <p:spTgt spid="7"/>
                                        </p:tgtEl>
                                        <p:attrNameLst>
                                          <p:attrName>style.visibility</p:attrName>
                                        </p:attrNameLst>
                                      </p:cBhvr>
                                      <p:to>
                                        <p:strVal val="visible"/>
                                      </p:to>
                                    </p:set>
                                    <p:animEffect filter="fade" transition="in">
                                      <p:cBhvr>
                                        <p:cTn dur="500" id="23"/>
                                        <p:tgtEl>
                                          <p:spTgt spid="7"/>
                                        </p:tgtEl>
                                      </p:cBhvr>
                                    </p:animEffect>
                                  </p:childTnLst>
                                </p:cTn>
                              </p:par>
                            </p:childTnLst>
                          </p:cTn>
                        </p:par>
                        <p:par>
                          <p:cTn fill="hold" id="24" nodeType="afterGroup">
                            <p:stCondLst>
                              <p:cond delay="2000"/>
                            </p:stCondLst>
                            <p:childTnLst>
                              <p:par>
                                <p:cTn fill="hold" grpId="0" id="25" nodeType="afterEffect" presetClass="entr" presetID="10" presetSubtype="0">
                                  <p:stCondLst>
                                    <p:cond delay="0"/>
                                  </p:stCondLst>
                                  <p:childTnLst>
                                    <p:set>
                                      <p:cBhvr>
                                        <p:cTn dur="1" fill="hold" id="26">
                                          <p:stCondLst>
                                            <p:cond delay="0"/>
                                          </p:stCondLst>
                                        </p:cTn>
                                        <p:tgtEl>
                                          <p:spTgt spid="5"/>
                                        </p:tgtEl>
                                        <p:attrNameLst>
                                          <p:attrName>style.visibility</p:attrName>
                                        </p:attrNameLst>
                                      </p:cBhvr>
                                      <p:to>
                                        <p:strVal val="visible"/>
                                      </p:to>
                                    </p:set>
                                    <p:animEffect filter="fade" transition="in">
                                      <p:cBhvr>
                                        <p:cTn dur="500" id="27"/>
                                        <p:tgtEl>
                                          <p:spTgt spid="5"/>
                                        </p:tgtEl>
                                      </p:cBhvr>
                                    </p:animEffect>
                                  </p:childTnLst>
                                </p:cTn>
                              </p:par>
                            </p:childTnLst>
                          </p:cTn>
                        </p:par>
                        <p:par>
                          <p:cTn fill="hold" id="28" nodeType="afterGroup">
                            <p:stCondLst>
                              <p:cond delay="2500"/>
                            </p:stCondLst>
                            <p:childTnLst>
                              <p:par>
                                <p:cTn fill="hold" grpId="0" id="29" nodeType="afterEffect" presetClass="entr" presetID="10" presetSubtype="0">
                                  <p:stCondLst>
                                    <p:cond delay="0"/>
                                  </p:stCondLst>
                                  <p:childTnLst>
                                    <p:set>
                                      <p:cBhvr>
                                        <p:cTn dur="1" fill="hold" id="30">
                                          <p:stCondLst>
                                            <p:cond delay="0"/>
                                          </p:stCondLst>
                                        </p:cTn>
                                        <p:tgtEl>
                                          <p:spTgt spid="4"/>
                                        </p:tgtEl>
                                        <p:attrNameLst>
                                          <p:attrName>style.visibility</p:attrName>
                                        </p:attrNameLst>
                                      </p:cBhvr>
                                      <p:to>
                                        <p:strVal val="visible"/>
                                      </p:to>
                                    </p:set>
                                    <p:animEffect filter="fade" transition="in">
                                      <p:cBhvr>
                                        <p:cTn dur="500" id="31"/>
                                        <p:tgtEl>
                                          <p:spTgt spid="4"/>
                                        </p:tgtEl>
                                      </p:cBhvr>
                                    </p:animEffect>
                                  </p:childTnLst>
                                </p:cTn>
                              </p:par>
                            </p:childTnLst>
                          </p:cTn>
                        </p:par>
                        <p:par>
                          <p:cTn fill="hold" id="32" nodeType="afterGroup">
                            <p:stCondLst>
                              <p:cond delay="3000"/>
                            </p:stCondLst>
                            <p:childTnLst>
                              <p:par>
                                <p:cTn fill="hold" grpId="0" id="33" nodeType="afterEffect" presetClass="entr" presetID="10" presetSubtype="0">
                                  <p:stCondLst>
                                    <p:cond delay="0"/>
                                  </p:stCondLst>
                                  <p:iterate type="lt">
                                    <p:tmPct val="10000"/>
                                  </p:iterate>
                                  <p:childTnLst>
                                    <p:set>
                                      <p:cBhvr>
                                        <p:cTn dur="1" fill="hold" id="34">
                                          <p:stCondLst>
                                            <p:cond delay="0"/>
                                          </p:stCondLst>
                                        </p:cTn>
                                        <p:tgtEl>
                                          <p:spTgt spid="8"/>
                                        </p:tgtEl>
                                        <p:attrNameLst>
                                          <p:attrName>style.visibility</p:attrName>
                                        </p:attrNameLst>
                                      </p:cBhvr>
                                      <p:to>
                                        <p:strVal val="visible"/>
                                      </p:to>
                                    </p:set>
                                    <p:animEffect filter="fade" transition="in">
                                      <p:cBhvr>
                                        <p:cTn dur="500" id="35"/>
                                        <p:tgtEl>
                                          <p:spTgt spid="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4"/>
      <p:bldP grpId="0" spid="5"/>
      <p:bldP grpId="0" spid="6"/>
      <p:bldP grpId="0" spid="7"/>
      <p:bldP grpId="0" spid="8"/>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showMasterSp="0">
  <p:cSld>
    <p:spTree>
      <p:nvGrpSpPr>
        <p:cNvPr id="1" name=""/>
        <p:cNvGrpSpPr/>
        <p:nvPr/>
      </p:nvGrpSpPr>
      <p:grpSpPr>
        <a:xfrm>
          <a:off x="0" y="0"/>
          <a:ext cx="0" cy="0"/>
        </a:xfrm>
      </p:grpSpPr>
      <p:sp>
        <p:nvSpPr>
          <p:cNvPr id="2" name="标题 1"/>
          <p:cNvSpPr>
            <a:spLocks noGrp="1"/>
          </p:cNvSpPr>
          <p:nvPr>
            <p:ph type="title"/>
          </p:nvPr>
        </p:nvSpPr>
        <p:spPr/>
        <p:txBody>
          <a:bodyPr/>
          <a:lstStyle/>
          <a:p>
            <a:r>
              <a:rPr altLang="en-US" lang="zh-CN"/>
              <a:t>单击此处添加标题</a:t>
            </a:r>
          </a:p>
        </p:txBody>
      </p:sp>
      <p:grpSp>
        <p:nvGrpSpPr>
          <p:cNvPr id="31" name="组合 30"/>
          <p:cNvGrpSpPr/>
          <p:nvPr/>
        </p:nvGrpSpPr>
        <p:grpSpPr>
          <a:xfrm>
            <a:off x="4525013" y="1808163"/>
            <a:ext cx="1782762" cy="1373187"/>
            <a:chOff x="4525013" y="1808163"/>
            <a:chExt cx="1782762" cy="1373187"/>
          </a:xfrm>
        </p:grpSpPr>
        <p:sp>
          <p:nvSpPr>
            <p:cNvPr id="3" name="Freeform 8"/>
            <p:cNvSpPr/>
            <p:nvPr/>
          </p:nvSpPr>
          <p:spPr bwMode="auto">
            <a:xfrm>
              <a:off x="4525013" y="1808163"/>
              <a:ext cx="1187450" cy="1373187"/>
            </a:xfrm>
            <a:custGeom>
              <a:gdLst>
                <a:gd fmla="*/ 0 w 1240" name="T0"/>
                <a:gd fmla="*/ 0 h 1434" name="T1"/>
                <a:gd fmla="*/ 1136953689 w 1240" name="T2"/>
                <a:gd fmla="*/ 658313892 h 1434" name="T3"/>
                <a:gd fmla="*/ 0 w 1240" name="T4"/>
                <a:gd fmla="*/ 1314793994 h 1434" name="T5"/>
                <a:gd fmla="*/ 305326912 w 1240" name="T6"/>
                <a:gd fmla="*/ 658313892 h 1434" name="T7"/>
                <a:gd fmla="*/ 0 w 1240" name="T8"/>
                <a:gd fmla="*/ 0 h 1434"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1434" w="1240">
                  <a:moveTo>
                    <a:pt x="0" y="0"/>
                  </a:moveTo>
                  <a:lnTo>
                    <a:pt x="1240" y="718"/>
                  </a:lnTo>
                  <a:lnTo>
                    <a:pt x="0" y="1434"/>
                  </a:lnTo>
                  <a:lnTo>
                    <a:pt x="333" y="718"/>
                  </a:lnTo>
                  <a:lnTo>
                    <a:pt x="0" y="0"/>
                  </a:lnTo>
                  <a:close/>
                </a:path>
              </a:pathLst>
            </a:custGeom>
            <a:solidFill>
              <a:schemeClr val="tx1">
                <a:lumMod val="85000"/>
                <a:lumOff val="15000"/>
              </a:schemeClr>
            </a:solidFill>
            <a:ln>
              <a:noFill/>
            </a:ln>
          </p:spPr>
          <p:txBody>
            <a:bodyPr/>
            <a:lstStyle/>
            <a:p>
              <a:endParaRPr altLang="en-US" lang="zh-CN"/>
            </a:p>
          </p:txBody>
        </p:sp>
        <p:sp>
          <p:nvSpPr>
            <p:cNvPr id="4" name="Freeform 9"/>
            <p:cNvSpPr/>
            <p:nvPr/>
          </p:nvSpPr>
          <p:spPr bwMode="auto">
            <a:xfrm>
              <a:off x="5120325" y="1808163"/>
              <a:ext cx="1187450" cy="1373187"/>
            </a:xfrm>
            <a:custGeom>
              <a:gdLst>
                <a:gd fmla="*/ 0 w 1240" name="T0"/>
                <a:gd fmla="*/ 0 h 1434" name="T1"/>
                <a:gd fmla="*/ 99942112 w 1240" name="T2"/>
                <a:gd fmla="*/ 214547541 h 1434" name="T3"/>
                <a:gd fmla="*/ 866469816 w 1240" name="T4"/>
                <a:gd fmla="*/ 658313892 h 1434" name="T5"/>
                <a:gd fmla="*/ 99942112 w 1240" name="T6"/>
                <a:gd fmla="*/ 1100246453 h 1434" name="T7"/>
                <a:gd fmla="*/ 0 w 1240" name="T8"/>
                <a:gd fmla="*/ 1314793994 h 1434" name="T9"/>
                <a:gd fmla="*/ 1136954646 w 1240" name="T10"/>
                <a:gd fmla="*/ 658313892 h 1434" name="T11"/>
                <a:gd fmla="*/ 0 w 1240" name="T12"/>
                <a:gd fmla="*/ 0 h 1434"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1434" w="1240">
                  <a:moveTo>
                    <a:pt x="0" y="0"/>
                  </a:moveTo>
                  <a:lnTo>
                    <a:pt x="109" y="234"/>
                  </a:lnTo>
                  <a:lnTo>
                    <a:pt x="945" y="718"/>
                  </a:lnTo>
                  <a:lnTo>
                    <a:pt x="109" y="1200"/>
                  </a:lnTo>
                  <a:lnTo>
                    <a:pt x="0" y="1434"/>
                  </a:lnTo>
                  <a:lnTo>
                    <a:pt x="1240" y="718"/>
                  </a:lnTo>
                  <a:lnTo>
                    <a:pt x="0" y="0"/>
                  </a:lnTo>
                  <a:close/>
                </a:path>
              </a:pathLst>
            </a:custGeom>
            <a:solidFill>
              <a:schemeClr val="tx1">
                <a:lumMod val="85000"/>
                <a:lumOff val="15000"/>
              </a:schemeClr>
            </a:solidFill>
            <a:ln>
              <a:noFill/>
            </a:ln>
          </p:spPr>
          <p:txBody>
            <a:bodyPr/>
            <a:lstStyle/>
            <a:p>
              <a:endParaRPr altLang="en-US" lang="zh-CN"/>
            </a:p>
          </p:txBody>
        </p:sp>
        <p:sp>
          <p:nvSpPr>
            <p:cNvPr id="5" name="Freeform 21"/>
            <p:cNvSpPr/>
            <p:nvPr/>
          </p:nvSpPr>
          <p:spPr bwMode="auto">
            <a:xfrm>
              <a:off x="5220338" y="2398713"/>
              <a:ext cx="211137" cy="209550"/>
            </a:xfrm>
            <a:custGeom>
              <a:gdLst>
                <a:gd fmla="*/ 165266259 w 129" name="T0"/>
                <a:gd fmla="*/ 0 h 128" name="T1"/>
                <a:gd fmla="*/ 63974511 w 129" name="T2"/>
                <a:gd fmla="*/ 47967305 h 128" name="T3"/>
                <a:gd fmla="*/ 63974511 w 129" name="T4"/>
                <a:gd fmla="*/ 277142972 h 128" name="T5"/>
                <a:gd fmla="*/ 295881500 w 129" name="T6"/>
                <a:gd fmla="*/ 277142972 h 128" name="T7"/>
                <a:gd fmla="*/ 343861974 w 129" name="T8"/>
                <a:gd fmla="*/ 175879571 h 128" name="T9"/>
                <a:gd fmla="*/ 165266259 w 129" name="T10"/>
                <a:gd fmla="*/ 175879571 h 128" name="T11"/>
                <a:gd fmla="*/ 165266259 w 129" name="T12"/>
                <a:gd fmla="*/ 0 h 128"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128" w="129">
                  <a:moveTo>
                    <a:pt x="62" y="0"/>
                  </a:moveTo>
                  <a:cubicBezTo>
                    <a:pt x="48" y="1"/>
                    <a:pt x="35" y="7"/>
                    <a:pt x="24" y="18"/>
                  </a:cubicBezTo>
                  <a:cubicBezTo>
                    <a:pt x="0" y="42"/>
                    <a:pt x="0" y="80"/>
                    <a:pt x="24" y="104"/>
                  </a:cubicBezTo>
                  <a:cubicBezTo>
                    <a:pt x="48" y="128"/>
                    <a:pt x="87" y="128"/>
                    <a:pt x="111" y="104"/>
                  </a:cubicBezTo>
                  <a:cubicBezTo>
                    <a:pt x="122" y="94"/>
                    <a:pt x="127" y="80"/>
                    <a:pt x="129" y="66"/>
                  </a:cubicBezTo>
                  <a:cubicBezTo>
                    <a:pt x="62" y="66"/>
                    <a:pt x="62" y="66"/>
                    <a:pt x="62" y="66"/>
                  </a:cubicBezTo>
                  <a:lnTo>
                    <a:pt x="62" y="0"/>
                  </a:ln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sp>
          <p:nvSpPr>
            <p:cNvPr id="6" name="Freeform 22"/>
            <p:cNvSpPr/>
            <p:nvPr/>
          </p:nvSpPr>
          <p:spPr bwMode="auto">
            <a:xfrm>
              <a:off x="5337813" y="2381250"/>
              <a:ext cx="109537" cy="109538"/>
            </a:xfrm>
            <a:custGeom>
              <a:gdLst>
                <a:gd fmla="*/ 126971102 w 68" name="T0"/>
                <a:gd fmla="*/ 51824361 h 68" name="T1"/>
                <a:gd fmla="*/ 0 w 68" name="T2"/>
                <a:gd fmla="*/ 5182114 h 68" name="T3"/>
                <a:gd fmla="*/ 0 w 68" name="T4"/>
                <a:gd fmla="*/ 176203149 h 68" name="T5"/>
                <a:gd fmla="*/ 171022695 w 68" name="T6"/>
                <a:gd fmla="*/ 176203149 h 68" name="T7"/>
                <a:gd fmla="*/ 126971102 w 68" name="T8"/>
                <a:gd fmla="*/ 51824361 h 68"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68" w="68">
                  <a:moveTo>
                    <a:pt x="49" y="20"/>
                  </a:moveTo>
                  <a:cubicBezTo>
                    <a:pt x="35" y="6"/>
                    <a:pt x="18" y="0"/>
                    <a:pt x="0" y="2"/>
                  </a:cubicBezTo>
                  <a:cubicBezTo>
                    <a:pt x="0" y="68"/>
                    <a:pt x="0" y="68"/>
                    <a:pt x="0" y="68"/>
                  </a:cubicBezTo>
                  <a:cubicBezTo>
                    <a:pt x="66" y="68"/>
                    <a:pt x="66" y="68"/>
                    <a:pt x="66" y="68"/>
                  </a:cubicBezTo>
                  <a:cubicBezTo>
                    <a:pt x="68" y="51"/>
                    <a:pt x="62" y="33"/>
                    <a:pt x="49" y="20"/>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grpSp>
      <p:grpSp>
        <p:nvGrpSpPr>
          <p:cNvPr id="7" name="组合 6"/>
          <p:cNvGrpSpPr/>
          <p:nvPr/>
        </p:nvGrpSpPr>
        <p:grpSpPr>
          <a:xfrm>
            <a:off x="5712692" y="3018652"/>
            <a:ext cx="752606" cy="776237"/>
            <a:chOff x="3862388" y="1625601"/>
            <a:chExt cx="608013" cy="628649"/>
          </a:xfrm>
          <a:solidFill>
            <a:srgbClr val="C00000"/>
          </a:solidFill>
        </p:grpSpPr>
        <p:sp>
          <p:nvSpPr>
            <p:cNvPr id="8" name="Freeform 37"/>
            <p:cNvSpPr>
              <a:spLocks noEditPoints="1"/>
            </p:cNvSpPr>
            <p:nvPr/>
          </p:nvSpPr>
          <p:spPr bwMode="auto">
            <a:xfrm>
              <a:off x="4052888" y="1625601"/>
              <a:ext cx="227013" cy="628649"/>
            </a:xfrm>
            <a:custGeom>
              <a:gdLst>
                <a:gd fmla="*/ 67 w 135" name="T0"/>
                <a:gd fmla="*/ 0 h 373" name="T1"/>
                <a:gd fmla="*/ 0 w 135" name="T2"/>
                <a:gd fmla="*/ 186 h 373" name="T3"/>
                <a:gd fmla="*/ 67 w 135" name="T4"/>
                <a:gd fmla="*/ 373 h 373" name="T5"/>
                <a:gd fmla="*/ 135 w 135" name="T6"/>
                <a:gd fmla="*/ 186 h 373" name="T7"/>
                <a:gd fmla="*/ 67 w 135" name="T8"/>
                <a:gd fmla="*/ 0 h 373" name="T9"/>
                <a:gd fmla="*/ 67 w 135" name="T10"/>
                <a:gd fmla="*/ 354 h 373" name="T11"/>
                <a:gd fmla="*/ 14 w 135" name="T12"/>
                <a:gd fmla="*/ 186 h 373" name="T13"/>
                <a:gd fmla="*/ 67 w 135" name="T14"/>
                <a:gd fmla="*/ 18 h 373" name="T15"/>
                <a:gd fmla="*/ 121 w 135" name="T16"/>
                <a:gd fmla="*/ 186 h 373" name="T17"/>
                <a:gd fmla="*/ 67 w 135" name="T18"/>
                <a:gd fmla="*/ 354 h 373"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73" w="135">
                  <a:moveTo>
                    <a:pt x="67" y="0"/>
                  </a:moveTo>
                  <a:cubicBezTo>
                    <a:pt x="30" y="0"/>
                    <a:pt x="0" y="83"/>
                    <a:pt x="0" y="186"/>
                  </a:cubicBezTo>
                  <a:cubicBezTo>
                    <a:pt x="0" y="289"/>
                    <a:pt x="30" y="373"/>
                    <a:pt x="67" y="373"/>
                  </a:cubicBezTo>
                  <a:cubicBezTo>
                    <a:pt x="105" y="373"/>
                    <a:pt x="135" y="289"/>
                    <a:pt x="135" y="186"/>
                  </a:cubicBezTo>
                  <a:cubicBezTo>
                    <a:pt x="135" y="83"/>
                    <a:pt x="105" y="0"/>
                    <a:pt x="67" y="0"/>
                  </a:cubicBezTo>
                  <a:close/>
                  <a:moveTo>
                    <a:pt x="67" y="354"/>
                  </a:moveTo>
                  <a:cubicBezTo>
                    <a:pt x="42" y="354"/>
                    <a:pt x="14" y="283"/>
                    <a:pt x="14" y="186"/>
                  </a:cubicBezTo>
                  <a:cubicBezTo>
                    <a:pt x="14" y="90"/>
                    <a:pt x="42" y="18"/>
                    <a:pt x="67" y="18"/>
                  </a:cubicBezTo>
                  <a:cubicBezTo>
                    <a:pt x="93" y="18"/>
                    <a:pt x="121" y="90"/>
                    <a:pt x="121" y="186"/>
                  </a:cubicBezTo>
                  <a:cubicBezTo>
                    <a:pt x="121" y="283"/>
                    <a:pt x="93" y="354"/>
                    <a:pt x="67" y="354"/>
                  </a:cubicBezTo>
                  <a:close/>
                </a:path>
              </a:pathLst>
            </a:custGeom>
            <a:grpFill/>
            <a:ln>
              <a:noFill/>
            </a:ln>
            <a:extLst>
              <a:ext uri="{91240B29-F687-4F45-9708-019B960494DF}">
                <a14:hiddenLine w="9525">
                  <a:solidFill>
                    <a:srgbClr val="000000"/>
                  </a:solidFill>
                  <a:miter lim="800000"/>
                  <a:headEnd/>
                  <a:tailEnd/>
                </a14:hiddenLine>
              </a:ext>
            </a:extLst>
          </p:spPr>
          <p:txBody>
            <a:bodyPr/>
            <a:lstStyle/>
            <a:p>
              <a:pPr eaLnBrk="1" fontAlgn="auto" hangingPunct="1">
                <a:spcBef>
                  <a:spcPct val="0"/>
                </a:spcBef>
                <a:spcAft>
                  <a:spcPct val="0"/>
                </a:spcAft>
                <a:defRPr/>
              </a:pPr>
              <a:endParaRPr altLang="en-US" lang="zh-CN">
                <a:latin typeface="+mn-lt"/>
                <a:ea typeface="+mn-ea"/>
              </a:endParaRPr>
            </a:p>
          </p:txBody>
        </p:sp>
        <p:sp>
          <p:nvSpPr>
            <p:cNvPr id="9" name="Freeform 38"/>
            <p:cNvSpPr>
              <a:spLocks noEditPoints="1"/>
            </p:cNvSpPr>
            <p:nvPr/>
          </p:nvSpPr>
          <p:spPr bwMode="auto">
            <a:xfrm>
              <a:off x="3862388" y="1728788"/>
              <a:ext cx="608013" cy="422275"/>
            </a:xfrm>
            <a:custGeom>
              <a:gdLst>
                <a:gd fmla="*/ 19 w 361" name="T0"/>
                <a:gd fmla="*/ 32 h 251" name="T1"/>
                <a:gd fmla="*/ 146 w 361" name="T2"/>
                <a:gd fmla="*/ 184 h 251" name="T3"/>
                <a:gd fmla="*/ 342 w 361" name="T4"/>
                <a:gd fmla="*/ 219 h 251" name="T5"/>
                <a:gd fmla="*/ 214 w 361" name="T6"/>
                <a:gd fmla="*/ 67 h 251" name="T7"/>
                <a:gd fmla="*/ 19 w 361" name="T8"/>
                <a:gd fmla="*/ 32 h 251" name="T9"/>
                <a:gd fmla="*/ 326 w 361" name="T10"/>
                <a:gd fmla="*/ 209 h 251" name="T11"/>
                <a:gd fmla="*/ 154 w 361" name="T12"/>
                <a:gd fmla="*/ 172 h 251" name="T13"/>
                <a:gd fmla="*/ 35 w 361" name="T14"/>
                <a:gd fmla="*/ 41 h 251" name="T15"/>
                <a:gd fmla="*/ 207 w 361" name="T16"/>
                <a:gd fmla="*/ 79 h 251" name="T17"/>
                <a:gd fmla="*/ 326 w 361" name="T18"/>
                <a:gd fmla="*/ 209 h 251"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51" w="361">
                  <a:moveTo>
                    <a:pt x="19" y="32"/>
                  </a:moveTo>
                  <a:cubicBezTo>
                    <a:pt x="0" y="64"/>
                    <a:pt x="57" y="132"/>
                    <a:pt x="146" y="184"/>
                  </a:cubicBezTo>
                  <a:cubicBezTo>
                    <a:pt x="236" y="236"/>
                    <a:pt x="323" y="251"/>
                    <a:pt x="342" y="219"/>
                  </a:cubicBezTo>
                  <a:cubicBezTo>
                    <a:pt x="361" y="186"/>
                    <a:pt x="303" y="118"/>
                    <a:pt x="214" y="67"/>
                  </a:cubicBezTo>
                  <a:cubicBezTo>
                    <a:pt x="125" y="15"/>
                    <a:pt x="37" y="0"/>
                    <a:pt x="19" y="32"/>
                  </a:cubicBezTo>
                  <a:close/>
                  <a:moveTo>
                    <a:pt x="326" y="209"/>
                  </a:moveTo>
                  <a:cubicBezTo>
                    <a:pt x="313" y="231"/>
                    <a:pt x="237" y="220"/>
                    <a:pt x="154" y="172"/>
                  </a:cubicBezTo>
                  <a:cubicBezTo>
                    <a:pt x="70" y="124"/>
                    <a:pt x="22" y="63"/>
                    <a:pt x="35" y="41"/>
                  </a:cubicBezTo>
                  <a:cubicBezTo>
                    <a:pt x="47" y="19"/>
                    <a:pt x="124" y="31"/>
                    <a:pt x="207" y="79"/>
                  </a:cubicBezTo>
                  <a:cubicBezTo>
                    <a:pt x="290" y="127"/>
                    <a:pt x="338" y="187"/>
                    <a:pt x="326" y="209"/>
                  </a:cubicBezTo>
                  <a:close/>
                </a:path>
              </a:pathLst>
            </a:custGeom>
            <a:grpFill/>
            <a:ln>
              <a:noFill/>
            </a:ln>
            <a:extLst>
              <a:ext uri="{91240B29-F687-4F45-9708-019B960494DF}">
                <a14:hiddenLine w="9525">
                  <a:solidFill>
                    <a:srgbClr val="000000"/>
                  </a:solidFill>
                  <a:miter lim="800000"/>
                  <a:headEnd/>
                  <a:tailEnd/>
                </a14:hiddenLine>
              </a:ext>
            </a:extLst>
          </p:spPr>
          <p:txBody>
            <a:bodyPr/>
            <a:lstStyle/>
            <a:p>
              <a:pPr eaLnBrk="1" fontAlgn="auto" hangingPunct="1">
                <a:spcBef>
                  <a:spcPct val="0"/>
                </a:spcBef>
                <a:spcAft>
                  <a:spcPct val="0"/>
                </a:spcAft>
                <a:defRPr/>
              </a:pPr>
              <a:endParaRPr altLang="en-US" lang="zh-CN">
                <a:latin typeface="+mn-lt"/>
                <a:ea typeface="+mn-ea"/>
              </a:endParaRPr>
            </a:p>
          </p:txBody>
        </p:sp>
        <p:sp>
          <p:nvSpPr>
            <p:cNvPr id="10" name="Freeform 39"/>
            <p:cNvSpPr>
              <a:spLocks noEditPoints="1"/>
            </p:cNvSpPr>
            <p:nvPr/>
          </p:nvSpPr>
          <p:spPr bwMode="auto">
            <a:xfrm>
              <a:off x="3862388" y="1728788"/>
              <a:ext cx="608013" cy="422275"/>
            </a:xfrm>
            <a:custGeom>
              <a:gdLst>
                <a:gd fmla="*/ 214 w 361" name="T0"/>
                <a:gd fmla="*/ 184 h 251" name="T1"/>
                <a:gd fmla="*/ 342 w 361" name="T2"/>
                <a:gd fmla="*/ 32 h 251" name="T3"/>
                <a:gd fmla="*/ 146 w 361" name="T4"/>
                <a:gd fmla="*/ 67 h 251" name="T5"/>
                <a:gd fmla="*/ 19 w 361" name="T6"/>
                <a:gd fmla="*/ 219 h 251" name="T7"/>
                <a:gd fmla="*/ 214 w 361" name="T8"/>
                <a:gd fmla="*/ 184 h 251" name="T9"/>
                <a:gd fmla="*/ 207 w 361" name="T10"/>
                <a:gd fmla="*/ 172 h 251" name="T11"/>
                <a:gd fmla="*/ 35 w 361" name="T12"/>
                <a:gd fmla="*/ 209 h 251" name="T13"/>
                <a:gd fmla="*/ 154 w 361" name="T14"/>
                <a:gd fmla="*/ 79 h 251" name="T15"/>
                <a:gd fmla="*/ 326 w 361" name="T16"/>
                <a:gd fmla="*/ 41 h 251" name="T17"/>
                <a:gd fmla="*/ 207 w 361" name="T18"/>
                <a:gd fmla="*/ 172 h 251"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51" w="361">
                  <a:moveTo>
                    <a:pt x="214" y="184"/>
                  </a:moveTo>
                  <a:cubicBezTo>
                    <a:pt x="303" y="132"/>
                    <a:pt x="361" y="64"/>
                    <a:pt x="342" y="32"/>
                  </a:cubicBezTo>
                  <a:cubicBezTo>
                    <a:pt x="323" y="0"/>
                    <a:pt x="236" y="15"/>
                    <a:pt x="146" y="67"/>
                  </a:cubicBezTo>
                  <a:cubicBezTo>
                    <a:pt x="57" y="118"/>
                    <a:pt x="0" y="186"/>
                    <a:pt x="19" y="219"/>
                  </a:cubicBezTo>
                  <a:cubicBezTo>
                    <a:pt x="37" y="251"/>
                    <a:pt x="125" y="236"/>
                    <a:pt x="214" y="184"/>
                  </a:cubicBezTo>
                  <a:close/>
                  <a:moveTo>
                    <a:pt x="207" y="172"/>
                  </a:moveTo>
                  <a:cubicBezTo>
                    <a:pt x="124" y="220"/>
                    <a:pt x="47" y="231"/>
                    <a:pt x="35" y="209"/>
                  </a:cubicBezTo>
                  <a:cubicBezTo>
                    <a:pt x="22" y="187"/>
                    <a:pt x="70" y="127"/>
                    <a:pt x="154" y="79"/>
                  </a:cubicBezTo>
                  <a:cubicBezTo>
                    <a:pt x="237" y="31"/>
                    <a:pt x="313" y="19"/>
                    <a:pt x="326" y="41"/>
                  </a:cubicBezTo>
                  <a:cubicBezTo>
                    <a:pt x="338" y="63"/>
                    <a:pt x="290" y="123"/>
                    <a:pt x="207" y="172"/>
                  </a:cubicBezTo>
                  <a:close/>
                </a:path>
              </a:pathLst>
            </a:custGeom>
            <a:grpFill/>
            <a:ln>
              <a:noFill/>
            </a:ln>
            <a:extLst>
              <a:ext uri="{91240B29-F687-4F45-9708-019B960494DF}">
                <a14:hiddenLine w="9525">
                  <a:solidFill>
                    <a:srgbClr val="000000"/>
                  </a:solidFill>
                  <a:miter lim="800000"/>
                  <a:headEnd/>
                  <a:tailEnd/>
                </a14:hiddenLine>
              </a:ext>
            </a:extLst>
          </p:spPr>
          <p:txBody>
            <a:bodyPr/>
            <a:lstStyle/>
            <a:p>
              <a:pPr eaLnBrk="1" fontAlgn="auto" hangingPunct="1">
                <a:spcBef>
                  <a:spcPct val="0"/>
                </a:spcBef>
                <a:spcAft>
                  <a:spcPct val="0"/>
                </a:spcAft>
                <a:defRPr/>
              </a:pPr>
              <a:endParaRPr altLang="en-US" lang="zh-CN">
                <a:latin typeface="+mn-lt"/>
                <a:ea typeface="+mn-ea"/>
              </a:endParaRPr>
            </a:p>
          </p:txBody>
        </p:sp>
        <p:sp>
          <p:nvSpPr>
            <p:cNvPr id="11" name="Oval 40"/>
            <p:cNvSpPr>
              <a:spLocks noChangeArrowheads="1"/>
            </p:cNvSpPr>
            <p:nvPr/>
          </p:nvSpPr>
          <p:spPr bwMode="auto">
            <a:xfrm>
              <a:off x="4121150" y="1895475"/>
              <a:ext cx="88900" cy="87312"/>
            </a:xfrm>
            <a:prstGeom prst="ellipse">
              <a:avLst/>
            </a:prstGeom>
            <a:grpFill/>
            <a:ln>
              <a:noFill/>
            </a:ln>
            <a:extLst>
              <a:ext uri="{91240B29-F687-4F45-9708-019B960494DF}">
                <a14:hiddenLine w="9525">
                  <a:solidFill>
                    <a:srgbClr val="000000"/>
                  </a:solidFill>
                  <a:miter lim="800000"/>
                  <a:headEnd/>
                  <a:tailEnd/>
                </a14:hiddenLine>
              </a:ext>
            </a:extLst>
          </p:spPr>
          <p:txBody>
            <a:bodyPr/>
            <a:lstStyle/>
            <a:p>
              <a:pPr eaLnBrk="1" fontAlgn="auto" hangingPunct="1">
                <a:spcBef>
                  <a:spcPct val="0"/>
                </a:spcBef>
                <a:spcAft>
                  <a:spcPct val="0"/>
                </a:spcAft>
                <a:defRPr/>
              </a:pPr>
              <a:endParaRPr altLang="en-US" lang="zh-CN">
                <a:latin typeface="+mn-lt"/>
                <a:ea typeface="+mn-ea"/>
              </a:endParaRPr>
            </a:p>
          </p:txBody>
        </p:sp>
      </p:grpSp>
      <p:grpSp>
        <p:nvGrpSpPr>
          <p:cNvPr id="34" name="组合 33"/>
          <p:cNvGrpSpPr/>
          <p:nvPr/>
        </p:nvGrpSpPr>
        <p:grpSpPr>
          <a:xfrm>
            <a:off x="4469450" y="3429000"/>
            <a:ext cx="1244600" cy="1617663"/>
            <a:chOff x="4469450" y="3429000"/>
            <a:chExt cx="1244600" cy="1617663"/>
          </a:xfrm>
        </p:grpSpPr>
        <p:sp>
          <p:nvSpPr>
            <p:cNvPr id="14" name="Freeform 14"/>
            <p:cNvSpPr/>
            <p:nvPr/>
          </p:nvSpPr>
          <p:spPr bwMode="auto">
            <a:xfrm rot="10800000">
              <a:off x="4469450" y="3429000"/>
              <a:ext cx="1244600" cy="1077913"/>
            </a:xfrm>
            <a:custGeom>
              <a:gdLst>
                <a:gd fmla="*/ 556 w 556" name="T0"/>
                <a:gd fmla="*/ 0 h 482" name="T1"/>
                <a:gd fmla="*/ 465 w 556" name="T2"/>
                <a:gd fmla="*/ 43 h 482" name="T3"/>
                <a:gd fmla="*/ 278 w 556" name="T4"/>
                <a:gd fmla="*/ 366 h 482" name="T5"/>
                <a:gd fmla="*/ 91 w 556" name="T6"/>
                <a:gd fmla="*/ 43 h 482" name="T7"/>
                <a:gd fmla="*/ 0 w 556" name="T8"/>
                <a:gd fmla="*/ 0 h 482" name="T9"/>
                <a:gd fmla="*/ 278 w 556" name="T10"/>
                <a:gd fmla="*/ 482 h 482" name="T11"/>
                <a:gd fmla="*/ 556 w 556" name="T12"/>
                <a:gd fmla="*/ 0 h 482" name="T13"/>
              </a:gdLst>
              <a:cxnLst>
                <a:cxn ang="0">
                  <a:pos x="T0" y="T1"/>
                </a:cxn>
                <a:cxn ang="0">
                  <a:pos x="T2" y="T3"/>
                </a:cxn>
                <a:cxn ang="0">
                  <a:pos x="T4" y="T5"/>
                </a:cxn>
                <a:cxn ang="0">
                  <a:pos x="T6" y="T7"/>
                </a:cxn>
                <a:cxn ang="0">
                  <a:pos x="T8" y="T9"/>
                </a:cxn>
                <a:cxn ang="0">
                  <a:pos x="T10" y="T11"/>
                </a:cxn>
                <a:cxn ang="0">
                  <a:pos x="T12" y="T13"/>
                </a:cxn>
              </a:cxnLst>
              <a:rect b="b" l="0" r="r" t="0"/>
              <a:pathLst>
                <a:path h="482" w="556">
                  <a:moveTo>
                    <a:pt x="556" y="0"/>
                  </a:moveTo>
                  <a:lnTo>
                    <a:pt x="465" y="43"/>
                  </a:lnTo>
                  <a:lnTo>
                    <a:pt x="278" y="366"/>
                  </a:lnTo>
                  <a:lnTo>
                    <a:pt x="91" y="43"/>
                  </a:lnTo>
                  <a:lnTo>
                    <a:pt x="0" y="0"/>
                  </a:lnTo>
                  <a:lnTo>
                    <a:pt x="278" y="482"/>
                  </a:lnTo>
                  <a:lnTo>
                    <a:pt x="556" y="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15" name="Freeform 15"/>
            <p:cNvSpPr/>
            <p:nvPr/>
          </p:nvSpPr>
          <p:spPr bwMode="auto">
            <a:xfrm rot="10800000">
              <a:off x="4469450" y="3967163"/>
              <a:ext cx="1244600" cy="1079500"/>
            </a:xfrm>
            <a:custGeom>
              <a:gdLst>
                <a:gd fmla="*/ 556 w 556" name="T0"/>
                <a:gd fmla="*/ 0 h 482" name="T1"/>
                <a:gd fmla="*/ 278 w 556" name="T2"/>
                <a:gd fmla="*/ 482 h 482" name="T3"/>
                <a:gd fmla="*/ 0 w 556" name="T4"/>
                <a:gd fmla="*/ 0 h 482" name="T5"/>
                <a:gd fmla="*/ 278 w 556" name="T6"/>
                <a:gd fmla="*/ 130 h 482" name="T7"/>
                <a:gd fmla="*/ 556 w 556" name="T8"/>
                <a:gd fmla="*/ 0 h 482" name="T9"/>
              </a:gdLst>
              <a:cxnLst>
                <a:cxn ang="0">
                  <a:pos x="T0" y="T1"/>
                </a:cxn>
                <a:cxn ang="0">
                  <a:pos x="T2" y="T3"/>
                </a:cxn>
                <a:cxn ang="0">
                  <a:pos x="T4" y="T5"/>
                </a:cxn>
                <a:cxn ang="0">
                  <a:pos x="T6" y="T7"/>
                </a:cxn>
                <a:cxn ang="0">
                  <a:pos x="T8" y="T9"/>
                </a:cxn>
              </a:cxnLst>
              <a:rect b="b" l="0" r="r" t="0"/>
              <a:pathLst>
                <a:path h="482" w="556">
                  <a:moveTo>
                    <a:pt x="556" y="0"/>
                  </a:moveTo>
                  <a:lnTo>
                    <a:pt x="278" y="482"/>
                  </a:lnTo>
                  <a:lnTo>
                    <a:pt x="0" y="0"/>
                  </a:lnTo>
                  <a:lnTo>
                    <a:pt x="278" y="130"/>
                  </a:lnTo>
                  <a:lnTo>
                    <a:pt x="556" y="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18" name="Oval 42"/>
            <p:cNvSpPr>
              <a:spLocks noChangeArrowheads="1"/>
            </p:cNvSpPr>
            <p:nvPr/>
          </p:nvSpPr>
          <p:spPr bwMode="auto">
            <a:xfrm>
              <a:off x="5002850" y="4213225"/>
              <a:ext cx="73025" cy="69850"/>
            </a:xfrm>
            <a:prstGeom prst="ellipse">
              <a:avLst/>
            </a:prstGeom>
            <a:solidFill>
              <a:srgbClr val="FFFFFF"/>
            </a:solidFill>
            <a:ln>
              <a:noFill/>
            </a:ln>
            <a:extLst>
              <a:ext uri="{91240B29-F687-4F45-9708-019B960494DF}">
                <a14:hiddenLine w="9525">
                  <a:solidFill>
                    <a:srgbClr val="000000"/>
                  </a:solidFill>
                  <a:round/>
                </a14:hiddenLine>
              </a:ext>
            </a:extLst>
          </p:spPr>
          <p:txBody>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eaLnBrk="1" hangingPunct="1"/>
              <a:endParaRPr altLang="en-US" lang="zh-CN"/>
            </a:p>
          </p:txBody>
        </p:sp>
        <p:sp>
          <p:nvSpPr>
            <p:cNvPr id="19" name="Oval 43"/>
            <p:cNvSpPr>
              <a:spLocks noChangeArrowheads="1"/>
            </p:cNvSpPr>
            <p:nvPr/>
          </p:nvSpPr>
          <p:spPr bwMode="auto">
            <a:xfrm>
              <a:off x="5090163" y="4194175"/>
              <a:ext cx="88900" cy="88900"/>
            </a:xfrm>
            <a:prstGeom prst="ellipse">
              <a:avLst/>
            </a:prstGeom>
            <a:solidFill>
              <a:srgbClr val="FFFFFF"/>
            </a:solidFill>
            <a:ln>
              <a:noFill/>
            </a:ln>
            <a:extLst>
              <a:ext uri="{91240B29-F687-4F45-9708-019B960494DF}">
                <a14:hiddenLine w="9525">
                  <a:solidFill>
                    <a:srgbClr val="000000"/>
                  </a:solidFill>
                  <a:round/>
                </a14:hiddenLine>
              </a:ext>
            </a:extLst>
          </p:spPr>
          <p:txBody>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eaLnBrk="1" hangingPunct="1"/>
              <a:endParaRPr altLang="en-US" lang="zh-CN"/>
            </a:p>
          </p:txBody>
        </p:sp>
        <p:sp>
          <p:nvSpPr>
            <p:cNvPr id="20" name="Oval 44"/>
            <p:cNvSpPr>
              <a:spLocks noChangeArrowheads="1"/>
            </p:cNvSpPr>
            <p:nvPr/>
          </p:nvSpPr>
          <p:spPr bwMode="auto">
            <a:xfrm>
              <a:off x="5002850" y="4297363"/>
              <a:ext cx="73025" cy="71437"/>
            </a:xfrm>
            <a:prstGeom prst="ellipse">
              <a:avLst/>
            </a:prstGeom>
            <a:solidFill>
              <a:srgbClr val="FFFFFF"/>
            </a:solidFill>
            <a:ln>
              <a:noFill/>
            </a:ln>
            <a:extLst>
              <a:ext uri="{91240B29-F687-4F45-9708-019B960494DF}">
                <a14:hiddenLine w="9525">
                  <a:solidFill>
                    <a:srgbClr val="000000"/>
                  </a:solidFill>
                  <a:round/>
                </a14:hiddenLine>
              </a:ext>
            </a:extLst>
          </p:spPr>
          <p:txBody>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eaLnBrk="1" hangingPunct="1"/>
              <a:endParaRPr altLang="en-US" lang="zh-CN"/>
            </a:p>
          </p:txBody>
        </p:sp>
        <p:sp>
          <p:nvSpPr>
            <p:cNvPr id="21" name="Oval 45"/>
            <p:cNvSpPr>
              <a:spLocks noChangeArrowheads="1"/>
            </p:cNvSpPr>
            <p:nvPr/>
          </p:nvSpPr>
          <p:spPr bwMode="auto">
            <a:xfrm>
              <a:off x="5090163" y="4297363"/>
              <a:ext cx="71437" cy="71437"/>
            </a:xfrm>
            <a:prstGeom prst="ellipse">
              <a:avLst/>
            </a:prstGeom>
            <a:solidFill>
              <a:srgbClr val="FFFFFF"/>
            </a:solidFill>
            <a:ln>
              <a:noFill/>
            </a:ln>
            <a:extLst>
              <a:ext uri="{91240B29-F687-4F45-9708-019B960494DF}">
                <a14:hiddenLine w="9525">
                  <a:solidFill>
                    <a:srgbClr val="000000"/>
                  </a:solidFill>
                  <a:round/>
                </a14:hiddenLine>
              </a:ext>
            </a:extLst>
          </p:spPr>
          <p:txBody>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eaLnBrk="1" hangingPunct="1"/>
              <a:endParaRPr altLang="en-US" lang="zh-CN"/>
            </a:p>
          </p:txBody>
        </p:sp>
      </p:grpSp>
      <p:grpSp>
        <p:nvGrpSpPr>
          <p:cNvPr id="33" name="组合 32"/>
          <p:cNvGrpSpPr/>
          <p:nvPr/>
        </p:nvGrpSpPr>
        <p:grpSpPr>
          <a:xfrm>
            <a:off x="5958525" y="3671888"/>
            <a:ext cx="1719263" cy="1417637"/>
            <a:chOff x="5958525" y="3671888"/>
            <a:chExt cx="1719263" cy="1417637"/>
          </a:xfrm>
        </p:grpSpPr>
        <p:sp>
          <p:nvSpPr>
            <p:cNvPr id="16" name="Freeform 14"/>
            <p:cNvSpPr/>
            <p:nvPr/>
          </p:nvSpPr>
          <p:spPr bwMode="auto">
            <a:xfrm rot="5400000">
              <a:off x="5822794" y="3807619"/>
              <a:ext cx="1417637" cy="1146175"/>
            </a:xfrm>
            <a:custGeom>
              <a:gdLst>
                <a:gd fmla="*/ 2147483647 w 556" name="T0"/>
                <a:gd fmla="*/ 0 h 482" name="T1"/>
                <a:gd fmla="*/ 2147483647 w 556" name="T2"/>
                <a:gd fmla="*/ 243267321 h 482" name="T3"/>
                <a:gd fmla="*/ 1806324509 w 556" name="T4"/>
                <a:gd fmla="*/ 2070598429 h 482" name="T5"/>
                <a:gd fmla="*/ 591279565 w 556" name="T6"/>
                <a:gd fmla="*/ 243267321 h 482" name="T7"/>
                <a:gd fmla="*/ 0 w 556" name="T8"/>
                <a:gd fmla="*/ 0 h 482" name="T9"/>
                <a:gd fmla="*/ 1806324509 w 556" name="T10"/>
                <a:gd fmla="*/ 2147483647 h 482" name="T11"/>
                <a:gd fmla="*/ 2147483647 w 556" name="T12"/>
                <a:gd fmla="*/ 0 h 482"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482" w="556">
                  <a:moveTo>
                    <a:pt x="556" y="0"/>
                  </a:moveTo>
                  <a:lnTo>
                    <a:pt x="465" y="43"/>
                  </a:lnTo>
                  <a:lnTo>
                    <a:pt x="278" y="366"/>
                  </a:lnTo>
                  <a:lnTo>
                    <a:pt x="91" y="43"/>
                  </a:lnTo>
                  <a:lnTo>
                    <a:pt x="0" y="0"/>
                  </a:lnTo>
                  <a:lnTo>
                    <a:pt x="278" y="482"/>
                  </a:lnTo>
                  <a:lnTo>
                    <a:pt x="556" y="0"/>
                  </a:lnTo>
                  <a:close/>
                </a:path>
              </a:pathLst>
            </a:custGeom>
            <a:solidFill>
              <a:schemeClr val="tx1">
                <a:lumMod val="85000"/>
                <a:lumOff val="15000"/>
              </a:schemeClr>
            </a:solidFill>
            <a:ln>
              <a:noFill/>
            </a:ln>
          </p:spPr>
          <p:txBody>
            <a:bodyPr/>
            <a:lstStyle/>
            <a:p>
              <a:endParaRPr altLang="en-US" lang="zh-CN"/>
            </a:p>
          </p:txBody>
        </p:sp>
        <p:sp>
          <p:nvSpPr>
            <p:cNvPr id="17" name="Freeform 15"/>
            <p:cNvSpPr/>
            <p:nvPr/>
          </p:nvSpPr>
          <p:spPr bwMode="auto">
            <a:xfrm rot="5400000">
              <a:off x="6395882" y="3807619"/>
              <a:ext cx="1417637" cy="1146175"/>
            </a:xfrm>
            <a:custGeom>
              <a:gdLst>
                <a:gd fmla="*/ 2147483647 w 556" name="T0"/>
                <a:gd fmla="*/ 0 h 482" name="T1"/>
                <a:gd fmla="*/ 1806324509 w 556" name="T2"/>
                <a:gd fmla="*/ 2147483647 h 482" name="T3"/>
                <a:gd fmla="*/ 0 w 556" name="T4"/>
                <a:gd fmla="*/ 0 h 482" name="T5"/>
                <a:gd fmla="*/ 1806324509 w 556" name="T6"/>
                <a:gd fmla="*/ 735459121 h 482" name="T7"/>
                <a:gd fmla="*/ 2147483647 w 556" name="T8"/>
                <a:gd fmla="*/ 0 h 482"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482" w="556">
                  <a:moveTo>
                    <a:pt x="556" y="0"/>
                  </a:moveTo>
                  <a:lnTo>
                    <a:pt x="278" y="482"/>
                  </a:lnTo>
                  <a:lnTo>
                    <a:pt x="0" y="0"/>
                  </a:lnTo>
                  <a:lnTo>
                    <a:pt x="278" y="130"/>
                  </a:lnTo>
                  <a:lnTo>
                    <a:pt x="556" y="0"/>
                  </a:lnTo>
                  <a:close/>
                </a:path>
              </a:pathLst>
            </a:custGeom>
            <a:solidFill>
              <a:schemeClr val="tx1">
                <a:lumMod val="85000"/>
                <a:lumOff val="15000"/>
              </a:schemeClr>
            </a:solidFill>
            <a:ln>
              <a:noFill/>
            </a:ln>
          </p:spPr>
          <p:txBody>
            <a:bodyPr/>
            <a:lstStyle/>
            <a:p>
              <a:endParaRPr altLang="en-US" lang="zh-CN"/>
            </a:p>
          </p:txBody>
        </p:sp>
        <p:sp>
          <p:nvSpPr>
            <p:cNvPr id="22" name="Freeform 36"/>
            <p:cNvSpPr/>
            <p:nvPr/>
          </p:nvSpPr>
          <p:spPr bwMode="auto">
            <a:xfrm>
              <a:off x="6715763" y="4259263"/>
              <a:ext cx="222250" cy="195262"/>
            </a:xfrm>
            <a:custGeom>
              <a:gdLst>
                <a:gd fmla="*/ 368672944 w 134" name="T0"/>
                <a:gd fmla="*/ 55567894 h 117" name="T1"/>
                <a:gd fmla="*/ 313647825 w 134" name="T2"/>
                <a:gd fmla="*/ 0 h 117" name="T3"/>
                <a:gd fmla="*/ 258621047 w 134" name="T4"/>
                <a:gd fmla="*/ 55567894 h 117" name="T5"/>
                <a:gd fmla="*/ 275128914 w 134" name="T6"/>
                <a:gd fmla="*/ 94466754 h 117" name="T7"/>
                <a:gd fmla="*/ 211849032 w 134" name="T8"/>
                <a:gd fmla="*/ 247278462 h 117" name="T9"/>
                <a:gd fmla="*/ 159575500 w 134" name="T10"/>
                <a:gd fmla="*/ 130585218 h 117" name="T11"/>
                <a:gd fmla="*/ 115553414 w 134" name="T12"/>
                <a:gd fmla="*/ 125029430 h 117" name="T13"/>
                <a:gd fmla="*/ 74284575 w 134" name="T14"/>
                <a:gd fmla="*/ 175039866 h 117" name="T15"/>
                <a:gd fmla="*/ 57776707 w 134" name="T16"/>
                <a:gd fmla="*/ 172261138 h 117" name="T17"/>
                <a:gd fmla="*/ 0 w 134" name="T18"/>
                <a:gd fmla="*/ 227830700 h 117" name="T19"/>
                <a:gd fmla="*/ 57776707 w 134" name="T20"/>
                <a:gd fmla="*/ 283398594 h 117" name="T21"/>
                <a:gd fmla="*/ 112803485 w 134" name="T22"/>
                <a:gd fmla="*/ 227830700 h 117" name="T23"/>
                <a:gd fmla="*/ 110051897 w 134" name="T24"/>
                <a:gd fmla="*/ 216715786 h 117" name="T25"/>
                <a:gd fmla="*/ 129311353 w 134" name="T26"/>
                <a:gd fmla="*/ 194489297 h 117" name="T27"/>
                <a:gd fmla="*/ 189839647 w 134" name="T28"/>
                <a:gd fmla="*/ 325074514 h 117" name="T29"/>
                <a:gd fmla="*/ 236611662 w 134" name="T30"/>
                <a:gd fmla="*/ 325074514 h 117" name="T31"/>
                <a:gd fmla="*/ 327404104 w 134" name="T32"/>
                <a:gd fmla="*/ 108358728 h 117" name="T33"/>
                <a:gd fmla="*/ 368672944 w 134" name="T34"/>
                <a:gd fmla="*/ 55567894 h 117"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b="b" l="0" r="r" t="0"/>
              <a:pathLst>
                <a:path h="117" w="134">
                  <a:moveTo>
                    <a:pt x="134" y="20"/>
                  </a:moveTo>
                  <a:cubicBezTo>
                    <a:pt x="134" y="9"/>
                    <a:pt x="125" y="0"/>
                    <a:pt x="114" y="0"/>
                  </a:cubicBezTo>
                  <a:cubicBezTo>
                    <a:pt x="103" y="0"/>
                    <a:pt x="94" y="9"/>
                    <a:pt x="94" y="20"/>
                  </a:cubicBezTo>
                  <a:cubicBezTo>
                    <a:pt x="94" y="26"/>
                    <a:pt x="96" y="31"/>
                    <a:pt x="100" y="34"/>
                  </a:cubicBezTo>
                  <a:cubicBezTo>
                    <a:pt x="77" y="89"/>
                    <a:pt x="77" y="89"/>
                    <a:pt x="77" y="89"/>
                  </a:cubicBezTo>
                  <a:cubicBezTo>
                    <a:pt x="58" y="47"/>
                    <a:pt x="58" y="47"/>
                    <a:pt x="58" y="47"/>
                  </a:cubicBezTo>
                  <a:cubicBezTo>
                    <a:pt x="42" y="45"/>
                    <a:pt x="42" y="45"/>
                    <a:pt x="42" y="45"/>
                  </a:cubicBezTo>
                  <a:cubicBezTo>
                    <a:pt x="27" y="63"/>
                    <a:pt x="27" y="63"/>
                    <a:pt x="27" y="63"/>
                  </a:cubicBezTo>
                  <a:cubicBezTo>
                    <a:pt x="25" y="62"/>
                    <a:pt x="23" y="62"/>
                    <a:pt x="21" y="62"/>
                  </a:cubicBezTo>
                  <a:cubicBezTo>
                    <a:pt x="9" y="62"/>
                    <a:pt x="0" y="71"/>
                    <a:pt x="0" y="82"/>
                  </a:cubicBezTo>
                  <a:cubicBezTo>
                    <a:pt x="0" y="93"/>
                    <a:pt x="9" y="102"/>
                    <a:pt x="21" y="102"/>
                  </a:cubicBezTo>
                  <a:cubicBezTo>
                    <a:pt x="32" y="102"/>
                    <a:pt x="41" y="93"/>
                    <a:pt x="41" y="82"/>
                  </a:cubicBezTo>
                  <a:cubicBezTo>
                    <a:pt x="41" y="81"/>
                    <a:pt x="41" y="79"/>
                    <a:pt x="40" y="78"/>
                  </a:cubicBezTo>
                  <a:cubicBezTo>
                    <a:pt x="47" y="70"/>
                    <a:pt x="47" y="70"/>
                    <a:pt x="47" y="70"/>
                  </a:cubicBezTo>
                  <a:cubicBezTo>
                    <a:pt x="69" y="117"/>
                    <a:pt x="69" y="117"/>
                    <a:pt x="69" y="117"/>
                  </a:cubicBezTo>
                  <a:cubicBezTo>
                    <a:pt x="86" y="117"/>
                    <a:pt x="86" y="117"/>
                    <a:pt x="86" y="117"/>
                  </a:cubicBezTo>
                  <a:cubicBezTo>
                    <a:pt x="119" y="39"/>
                    <a:pt x="119" y="39"/>
                    <a:pt x="119" y="39"/>
                  </a:cubicBezTo>
                  <a:cubicBezTo>
                    <a:pt x="128" y="37"/>
                    <a:pt x="134" y="29"/>
                    <a:pt x="134" y="20"/>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grpSp>
      <p:grpSp>
        <p:nvGrpSpPr>
          <p:cNvPr id="32" name="组合 31"/>
          <p:cNvGrpSpPr/>
          <p:nvPr/>
        </p:nvGrpSpPr>
        <p:grpSpPr>
          <a:xfrm>
            <a:off x="6380800" y="1789113"/>
            <a:ext cx="1416050" cy="1719262"/>
            <a:chOff x="6380800" y="1789113"/>
            <a:chExt cx="1416050" cy="1719262"/>
          </a:xfrm>
        </p:grpSpPr>
        <p:sp>
          <p:nvSpPr>
            <p:cNvPr id="12" name="Freeform 14"/>
            <p:cNvSpPr/>
            <p:nvPr/>
          </p:nvSpPr>
          <p:spPr bwMode="auto">
            <a:xfrm>
              <a:off x="6380800" y="2362200"/>
              <a:ext cx="1416050" cy="1146175"/>
            </a:xfrm>
            <a:custGeom>
              <a:gdLst>
                <a:gd fmla="*/ 556 w 556" name="T0"/>
                <a:gd fmla="*/ 0 h 482" name="T1"/>
                <a:gd fmla="*/ 465 w 556" name="T2"/>
                <a:gd fmla="*/ 43 h 482" name="T3"/>
                <a:gd fmla="*/ 278 w 556" name="T4"/>
                <a:gd fmla="*/ 366 h 482" name="T5"/>
                <a:gd fmla="*/ 91 w 556" name="T6"/>
                <a:gd fmla="*/ 43 h 482" name="T7"/>
                <a:gd fmla="*/ 0 w 556" name="T8"/>
                <a:gd fmla="*/ 0 h 482" name="T9"/>
                <a:gd fmla="*/ 278 w 556" name="T10"/>
                <a:gd fmla="*/ 482 h 482" name="T11"/>
                <a:gd fmla="*/ 556 w 556" name="T12"/>
                <a:gd fmla="*/ 0 h 482" name="T13"/>
              </a:gdLst>
              <a:cxnLst>
                <a:cxn ang="0">
                  <a:pos x="T0" y="T1"/>
                </a:cxn>
                <a:cxn ang="0">
                  <a:pos x="T2" y="T3"/>
                </a:cxn>
                <a:cxn ang="0">
                  <a:pos x="T4" y="T5"/>
                </a:cxn>
                <a:cxn ang="0">
                  <a:pos x="T6" y="T7"/>
                </a:cxn>
                <a:cxn ang="0">
                  <a:pos x="T8" y="T9"/>
                </a:cxn>
                <a:cxn ang="0">
                  <a:pos x="T10" y="T11"/>
                </a:cxn>
                <a:cxn ang="0">
                  <a:pos x="T12" y="T13"/>
                </a:cxn>
              </a:cxnLst>
              <a:rect b="b" l="0" r="r" t="0"/>
              <a:pathLst>
                <a:path h="482" w="556">
                  <a:moveTo>
                    <a:pt x="556" y="0"/>
                  </a:moveTo>
                  <a:lnTo>
                    <a:pt x="465" y="43"/>
                  </a:lnTo>
                  <a:lnTo>
                    <a:pt x="278" y="366"/>
                  </a:lnTo>
                  <a:lnTo>
                    <a:pt x="91" y="43"/>
                  </a:lnTo>
                  <a:lnTo>
                    <a:pt x="0" y="0"/>
                  </a:lnTo>
                  <a:lnTo>
                    <a:pt x="278" y="482"/>
                  </a:lnTo>
                  <a:lnTo>
                    <a:pt x="556" y="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13" name="Freeform 15"/>
            <p:cNvSpPr/>
            <p:nvPr/>
          </p:nvSpPr>
          <p:spPr bwMode="auto">
            <a:xfrm>
              <a:off x="6380800" y="1789113"/>
              <a:ext cx="1416050" cy="1146175"/>
            </a:xfrm>
            <a:custGeom>
              <a:gdLst>
                <a:gd fmla="*/ 556 w 556" name="T0"/>
                <a:gd fmla="*/ 0 h 482" name="T1"/>
                <a:gd fmla="*/ 278 w 556" name="T2"/>
                <a:gd fmla="*/ 482 h 482" name="T3"/>
                <a:gd fmla="*/ 0 w 556" name="T4"/>
                <a:gd fmla="*/ 0 h 482" name="T5"/>
                <a:gd fmla="*/ 278 w 556" name="T6"/>
                <a:gd fmla="*/ 130 h 482" name="T7"/>
                <a:gd fmla="*/ 556 w 556" name="T8"/>
                <a:gd fmla="*/ 0 h 482" name="T9"/>
              </a:gdLst>
              <a:cxnLst>
                <a:cxn ang="0">
                  <a:pos x="T0" y="T1"/>
                </a:cxn>
                <a:cxn ang="0">
                  <a:pos x="T2" y="T3"/>
                </a:cxn>
                <a:cxn ang="0">
                  <a:pos x="T4" y="T5"/>
                </a:cxn>
                <a:cxn ang="0">
                  <a:pos x="T6" y="T7"/>
                </a:cxn>
                <a:cxn ang="0">
                  <a:pos x="T8" y="T9"/>
                </a:cxn>
              </a:cxnLst>
              <a:rect b="b" l="0" r="r" t="0"/>
              <a:pathLst>
                <a:path h="482" w="556">
                  <a:moveTo>
                    <a:pt x="556" y="0"/>
                  </a:moveTo>
                  <a:lnTo>
                    <a:pt x="278" y="482"/>
                  </a:lnTo>
                  <a:lnTo>
                    <a:pt x="0" y="0"/>
                  </a:lnTo>
                  <a:lnTo>
                    <a:pt x="278" y="130"/>
                  </a:lnTo>
                  <a:lnTo>
                    <a:pt x="556" y="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23" name="Rectangle 27"/>
            <p:cNvSpPr>
              <a:spLocks noChangeArrowheads="1"/>
            </p:cNvSpPr>
            <p:nvPr/>
          </p:nvSpPr>
          <p:spPr bwMode="auto">
            <a:xfrm>
              <a:off x="7033263" y="2547938"/>
              <a:ext cx="22225" cy="152400"/>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eaLnBrk="1" hangingPunct="1"/>
              <a:endParaRPr altLang="en-US" lang="zh-CN"/>
            </a:p>
          </p:txBody>
        </p:sp>
        <p:sp>
          <p:nvSpPr>
            <p:cNvPr id="24" name="Rectangle 28"/>
            <p:cNvSpPr>
              <a:spLocks noChangeArrowheads="1"/>
            </p:cNvSpPr>
            <p:nvPr/>
          </p:nvSpPr>
          <p:spPr bwMode="auto">
            <a:xfrm>
              <a:off x="7074538" y="2524125"/>
              <a:ext cx="20637" cy="176213"/>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eaLnBrk="1" hangingPunct="1"/>
              <a:endParaRPr altLang="en-US" lang="zh-CN"/>
            </a:p>
          </p:txBody>
        </p:sp>
        <p:sp>
          <p:nvSpPr>
            <p:cNvPr id="25" name="Rectangle 29"/>
            <p:cNvSpPr>
              <a:spLocks noChangeArrowheads="1"/>
            </p:cNvSpPr>
            <p:nvPr/>
          </p:nvSpPr>
          <p:spPr bwMode="auto">
            <a:xfrm>
              <a:off x="7111050" y="2508250"/>
              <a:ext cx="22225" cy="192088"/>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eaLnBrk="1" hangingPunct="1"/>
              <a:endParaRPr altLang="en-US" lang="zh-CN"/>
            </a:p>
          </p:txBody>
        </p:sp>
        <p:sp>
          <p:nvSpPr>
            <p:cNvPr id="26" name="Rectangle 30"/>
            <p:cNvSpPr>
              <a:spLocks noChangeArrowheads="1"/>
            </p:cNvSpPr>
            <p:nvPr/>
          </p:nvSpPr>
          <p:spPr bwMode="auto">
            <a:xfrm>
              <a:off x="7149150" y="2606675"/>
              <a:ext cx="23813" cy="93663"/>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eaLnBrk="1" hangingPunct="1"/>
              <a:endParaRPr altLang="en-US" lang="zh-CN"/>
            </a:p>
          </p:txBody>
        </p:sp>
      </p:grpSp>
      <p:sp>
        <p:nvSpPr>
          <p:cNvPr id="27" name="TextBox 57"/>
          <p:cNvSpPr txBox="1"/>
          <p:nvPr/>
        </p:nvSpPr>
        <p:spPr bwMode="auto">
          <a:xfrm>
            <a:off x="1453200" y="2071688"/>
            <a:ext cx="2673350" cy="830428"/>
          </a:xfrm>
          <a:prstGeom prst="rect">
            <a:avLst/>
          </a:prstGeom>
          <a:noFill/>
        </p:spPr>
        <p:txBody>
          <a:bodyPr>
            <a:spAutoFit/>
          </a:bodyPr>
          <a:lstStyle/>
          <a:p>
            <a:pPr algn="ctr" eaLnBrk="1" fontAlgn="auto" hangingPunct="1">
              <a:lnSpc>
                <a:spcPct val="130000"/>
              </a:lnSpc>
              <a:spcBef>
                <a:spcPct val="0"/>
              </a:spcBef>
              <a:spcAft>
                <a:spcPct val="0"/>
              </a:spcAft>
              <a:defRPr/>
            </a:pPr>
            <a:r>
              <a:rPr altLang="en-US" kern="0" lang="zh-CN" sz="1865">
                <a:solidFill>
                  <a:schemeClr val="tx1">
                    <a:lumMod val="85000"/>
                    <a:lumOff val="15000"/>
                  </a:schemeClr>
                </a:solidFill>
                <a:latin charset="-122" panose="020b0503020204020204" pitchFamily="34" typeface="微软雅黑"/>
                <a:ea charset="-122" panose="020b0503020204020204" pitchFamily="34" typeface="微软雅黑"/>
                <a:cs charset="0" panose="020b0604020202020204" pitchFamily="34" typeface="Arial"/>
              </a:rPr>
              <a:t>请在此处输入您的文本</a:t>
            </a:r>
          </a:p>
          <a:p>
            <a:pPr algn="ctr" eaLnBrk="1" fontAlgn="auto" hangingPunct="1">
              <a:lnSpc>
                <a:spcPct val="130000"/>
              </a:lnSpc>
              <a:spcBef>
                <a:spcPct val="0"/>
              </a:spcBef>
              <a:spcAft>
                <a:spcPct val="0"/>
              </a:spcAft>
              <a:defRPr/>
            </a:pPr>
            <a:r>
              <a:rPr altLang="en-US" kern="0" lang="zh-CN" sz="1865">
                <a:solidFill>
                  <a:schemeClr val="tx1">
                    <a:lumMod val="85000"/>
                    <a:lumOff val="15000"/>
                  </a:schemeClr>
                </a:solidFill>
                <a:latin charset="-122" panose="020b0503020204020204" pitchFamily="34" typeface="微软雅黑"/>
                <a:ea charset="-122" panose="020b0503020204020204" pitchFamily="34" typeface="微软雅黑"/>
                <a:cs charset="0" panose="020b0604020202020204" pitchFamily="34" typeface="Arial"/>
              </a:rPr>
              <a:t>请在此处输入您的文本</a:t>
            </a:r>
          </a:p>
        </p:txBody>
      </p:sp>
      <p:sp>
        <p:nvSpPr>
          <p:cNvPr id="28" name="TextBox 27"/>
          <p:cNvSpPr txBox="1"/>
          <p:nvPr/>
        </p:nvSpPr>
        <p:spPr bwMode="auto">
          <a:xfrm>
            <a:off x="8139749" y="2071688"/>
            <a:ext cx="2673350" cy="830428"/>
          </a:xfrm>
          <a:prstGeom prst="rect">
            <a:avLst/>
          </a:prstGeom>
          <a:noFill/>
        </p:spPr>
        <p:txBody>
          <a:bodyPr>
            <a:spAutoFit/>
          </a:bodyPr>
          <a:lstStyle/>
          <a:p>
            <a:pPr algn="ctr" eaLnBrk="1" fontAlgn="auto" hangingPunct="1">
              <a:lnSpc>
                <a:spcPct val="130000"/>
              </a:lnSpc>
              <a:spcBef>
                <a:spcPct val="0"/>
              </a:spcBef>
              <a:spcAft>
                <a:spcPct val="0"/>
              </a:spcAft>
              <a:defRPr/>
            </a:pPr>
            <a:r>
              <a:rPr altLang="en-US" kern="0" lang="zh-CN" sz="1865">
                <a:solidFill>
                  <a:schemeClr val="tx1">
                    <a:lumMod val="85000"/>
                    <a:lumOff val="15000"/>
                  </a:schemeClr>
                </a:solidFill>
                <a:latin charset="-122" panose="020b0503020204020204" pitchFamily="34" typeface="微软雅黑"/>
                <a:ea charset="-122" panose="020b0503020204020204" pitchFamily="34" typeface="微软雅黑"/>
                <a:cs charset="0" panose="020b0604020202020204" pitchFamily="34" typeface="Arial"/>
              </a:rPr>
              <a:t>请在此处输入您的文本</a:t>
            </a:r>
          </a:p>
          <a:p>
            <a:pPr algn="ctr" eaLnBrk="1" fontAlgn="auto" hangingPunct="1">
              <a:lnSpc>
                <a:spcPct val="130000"/>
              </a:lnSpc>
              <a:spcBef>
                <a:spcPct val="0"/>
              </a:spcBef>
              <a:spcAft>
                <a:spcPct val="0"/>
              </a:spcAft>
              <a:defRPr/>
            </a:pPr>
            <a:r>
              <a:rPr altLang="en-US" kern="0" lang="zh-CN" sz="1865">
                <a:solidFill>
                  <a:schemeClr val="tx1">
                    <a:lumMod val="85000"/>
                    <a:lumOff val="15000"/>
                  </a:schemeClr>
                </a:solidFill>
                <a:latin charset="-122" panose="020b0503020204020204" pitchFamily="34" typeface="微软雅黑"/>
                <a:ea charset="-122" panose="020b0503020204020204" pitchFamily="34" typeface="微软雅黑"/>
                <a:cs charset="0" panose="020b0604020202020204" pitchFamily="34" typeface="Arial"/>
              </a:rPr>
              <a:t>请在此处输入您的文本</a:t>
            </a:r>
          </a:p>
        </p:txBody>
      </p:sp>
      <p:sp>
        <p:nvSpPr>
          <p:cNvPr id="29" name="TextBox 57"/>
          <p:cNvSpPr txBox="1"/>
          <p:nvPr/>
        </p:nvSpPr>
        <p:spPr bwMode="auto">
          <a:xfrm>
            <a:off x="1453200" y="3937000"/>
            <a:ext cx="2673350" cy="830428"/>
          </a:xfrm>
          <a:prstGeom prst="rect">
            <a:avLst/>
          </a:prstGeom>
          <a:noFill/>
        </p:spPr>
        <p:txBody>
          <a:bodyPr>
            <a:spAutoFit/>
          </a:bodyPr>
          <a:lstStyle/>
          <a:p>
            <a:pPr algn="ctr" eaLnBrk="1" fontAlgn="auto" hangingPunct="1">
              <a:lnSpc>
                <a:spcPct val="130000"/>
              </a:lnSpc>
              <a:spcBef>
                <a:spcPct val="0"/>
              </a:spcBef>
              <a:spcAft>
                <a:spcPct val="0"/>
              </a:spcAft>
              <a:defRPr/>
            </a:pPr>
            <a:r>
              <a:rPr altLang="en-US" kern="0" lang="zh-CN" sz="1865">
                <a:solidFill>
                  <a:schemeClr val="tx1">
                    <a:lumMod val="85000"/>
                    <a:lumOff val="15000"/>
                  </a:schemeClr>
                </a:solidFill>
                <a:latin charset="-122" panose="020b0503020204020204" pitchFamily="34" typeface="微软雅黑"/>
                <a:ea charset="-122" panose="020b0503020204020204" pitchFamily="34" typeface="微软雅黑"/>
                <a:cs charset="0" panose="020b0604020202020204" pitchFamily="34" typeface="Arial"/>
              </a:rPr>
              <a:t>请在此处输入您的文本</a:t>
            </a:r>
          </a:p>
          <a:p>
            <a:pPr algn="ctr" eaLnBrk="1" fontAlgn="auto" hangingPunct="1">
              <a:lnSpc>
                <a:spcPct val="130000"/>
              </a:lnSpc>
              <a:spcBef>
                <a:spcPct val="0"/>
              </a:spcBef>
              <a:spcAft>
                <a:spcPct val="0"/>
              </a:spcAft>
              <a:defRPr/>
            </a:pPr>
            <a:r>
              <a:rPr altLang="en-US" kern="0" lang="zh-CN" sz="1865">
                <a:solidFill>
                  <a:schemeClr val="tx1">
                    <a:lumMod val="85000"/>
                    <a:lumOff val="15000"/>
                  </a:schemeClr>
                </a:solidFill>
                <a:latin charset="-122" panose="020b0503020204020204" pitchFamily="34" typeface="微软雅黑"/>
                <a:ea charset="-122" panose="020b0503020204020204" pitchFamily="34" typeface="微软雅黑"/>
                <a:cs charset="0" panose="020b0604020202020204" pitchFamily="34" typeface="Arial"/>
              </a:rPr>
              <a:t>请在此处输入您的文本</a:t>
            </a:r>
          </a:p>
        </p:txBody>
      </p:sp>
      <p:sp>
        <p:nvSpPr>
          <p:cNvPr id="30" name="TextBox 57"/>
          <p:cNvSpPr txBox="1"/>
          <p:nvPr/>
        </p:nvSpPr>
        <p:spPr bwMode="auto">
          <a:xfrm>
            <a:off x="8139749" y="3937000"/>
            <a:ext cx="2673350" cy="830428"/>
          </a:xfrm>
          <a:prstGeom prst="rect">
            <a:avLst/>
          </a:prstGeom>
          <a:noFill/>
        </p:spPr>
        <p:txBody>
          <a:bodyPr>
            <a:spAutoFit/>
          </a:bodyPr>
          <a:lstStyle/>
          <a:p>
            <a:pPr algn="ctr" eaLnBrk="1" fontAlgn="auto" hangingPunct="1">
              <a:lnSpc>
                <a:spcPct val="130000"/>
              </a:lnSpc>
              <a:spcBef>
                <a:spcPct val="0"/>
              </a:spcBef>
              <a:spcAft>
                <a:spcPct val="0"/>
              </a:spcAft>
              <a:defRPr/>
            </a:pPr>
            <a:r>
              <a:rPr altLang="en-US" kern="0" lang="zh-CN" sz="1865">
                <a:solidFill>
                  <a:schemeClr val="tx1">
                    <a:lumMod val="85000"/>
                    <a:lumOff val="15000"/>
                  </a:schemeClr>
                </a:solidFill>
                <a:latin charset="-122" panose="020b0503020204020204" pitchFamily="34" typeface="微软雅黑"/>
                <a:ea charset="-122" panose="020b0503020204020204" pitchFamily="34" typeface="微软雅黑"/>
                <a:cs charset="0" panose="020b0604020202020204" pitchFamily="34" typeface="Arial"/>
              </a:rPr>
              <a:t>请在此处输入您的文本</a:t>
            </a:r>
          </a:p>
          <a:p>
            <a:pPr algn="ctr" eaLnBrk="1" fontAlgn="auto" hangingPunct="1">
              <a:lnSpc>
                <a:spcPct val="130000"/>
              </a:lnSpc>
              <a:spcBef>
                <a:spcPct val="0"/>
              </a:spcBef>
              <a:spcAft>
                <a:spcPct val="0"/>
              </a:spcAft>
              <a:defRPr/>
            </a:pPr>
            <a:r>
              <a:rPr altLang="en-US" kern="0" lang="zh-CN" sz="1865">
                <a:solidFill>
                  <a:schemeClr val="tx1">
                    <a:lumMod val="85000"/>
                    <a:lumOff val="15000"/>
                  </a:schemeClr>
                </a:solidFill>
                <a:latin charset="-122" panose="020b0503020204020204" pitchFamily="34" typeface="微软雅黑"/>
                <a:ea charset="-122" panose="020b0503020204020204" pitchFamily="34" typeface="微软雅黑"/>
                <a:cs charset="0" panose="020b0604020202020204" pitchFamily="34" typeface="Arial"/>
              </a:rPr>
              <a:t>请在此处输入您的文本</a:t>
            </a:r>
          </a:p>
        </p:txBody>
      </p:sp>
    </p:spTree>
  </p:cSld>
  <p:clrMapOvr>
    <a:masterClrMapping/>
  </p:clrMapOvr>
  <mc:AlternateContent>
    <mc:Choice Requires="p14">
      <p:transition p14:dur="1600" spd="slow">
        <p:blinds dir="vert"/>
      </p:transition>
    </mc:Choice>
    <mc:Fallback>
      <p:transition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1" presetSubtype="0">
                                  <p:stCondLst>
                                    <p:cond delay="0"/>
                                  </p:stCondLst>
                                  <p:iterate type="lt">
                                    <p:tmPct val="10000"/>
                                  </p:iterate>
                                  <p:childTnLst>
                                    <p:set>
                                      <p:cBhvr>
                                        <p:cTn dur="1" fill="hold" id="6">
                                          <p:stCondLst>
                                            <p:cond delay="0"/>
                                          </p:stCondLst>
                                        </p:cTn>
                                        <p:tgtEl>
                                          <p:spTgt spid="2"/>
                                        </p:tgtEl>
                                        <p:attrNameLst>
                                          <p:attrName>style.visibility</p:attrName>
                                        </p:attrNameLst>
                                      </p:cBhvr>
                                      <p:to>
                                        <p:strVal val="visible"/>
                                      </p:to>
                                    </p:set>
                                    <p:anim calcmode="lin" valueType="num">
                                      <p:cBhvr>
                                        <p:cTn dur="500" fill="hold" id="7"/>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8"/>
                                        <p:tgtEl>
                                          <p:spTgt spid="2"/>
                                        </p:tgtEl>
                                        <p:attrNameLst>
                                          <p:attrName>ppt_y</p:attrName>
                                        </p:attrNameLst>
                                      </p:cBhvr>
                                      <p:tavLst>
                                        <p:tav tm="0">
                                          <p:val>
                                            <p:strVal val="#ppt_y"/>
                                          </p:val>
                                        </p:tav>
                                        <p:tav tm="100000">
                                          <p:val>
                                            <p:strVal val="#ppt_y"/>
                                          </p:val>
                                        </p:tav>
                                      </p:tavLst>
                                    </p:anim>
                                    <p:anim calcmode="lin" valueType="num">
                                      <p:cBhvr>
                                        <p:cTn dur="500" fill="hold" id="9"/>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0"/>
                                        <p:tgtEl>
                                          <p:spTgt spid="2"/>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1" tmFilter="0,0; .5, 1; 1, 1"/>
                                        <p:tgtEl>
                                          <p:spTgt spid="2"/>
                                        </p:tgtEl>
                                      </p:cBhvr>
                                    </p:animEffect>
                                  </p:childTnLst>
                                </p:cTn>
                              </p:par>
                            </p:childTnLst>
                          </p:cTn>
                        </p:par>
                        <p:par>
                          <p:cTn fill="hold" id="12" nodeType="afterGroup">
                            <p:stCondLst>
                              <p:cond delay="500"/>
                            </p:stCondLst>
                            <p:childTnLst>
                              <p:par>
                                <p:cTn fill="hold" id="13" nodeType="afterEffect" presetClass="entr" presetID="23" presetSubtype="16">
                                  <p:stCondLst>
                                    <p:cond delay="0"/>
                                  </p:stCondLst>
                                  <p:childTnLst>
                                    <p:set>
                                      <p:cBhvr>
                                        <p:cTn dur="1" fill="hold" id="14">
                                          <p:stCondLst>
                                            <p:cond delay="0"/>
                                          </p:stCondLst>
                                        </p:cTn>
                                        <p:tgtEl>
                                          <p:spTgt spid="7"/>
                                        </p:tgtEl>
                                        <p:attrNameLst>
                                          <p:attrName>style.visibility</p:attrName>
                                        </p:attrNameLst>
                                      </p:cBhvr>
                                      <p:to>
                                        <p:strVal val="visible"/>
                                      </p:to>
                                    </p:set>
                                    <p:anim calcmode="lin" valueType="num">
                                      <p:cBhvr>
                                        <p:cTn dur="500" fill="hold" id="15"/>
                                        <p:tgtEl>
                                          <p:spTgt spid="7"/>
                                        </p:tgtEl>
                                        <p:attrNameLst>
                                          <p:attrName>ppt_w</p:attrName>
                                        </p:attrNameLst>
                                      </p:cBhvr>
                                      <p:tavLst>
                                        <p:tav tm="0">
                                          <p:val>
                                            <p:fltVal val="0"/>
                                          </p:val>
                                        </p:tav>
                                        <p:tav tm="100000">
                                          <p:val>
                                            <p:strVal val="#ppt_w"/>
                                          </p:val>
                                        </p:tav>
                                      </p:tavLst>
                                    </p:anim>
                                    <p:anim calcmode="lin" valueType="num">
                                      <p:cBhvr>
                                        <p:cTn dur="500" fill="hold" id="16"/>
                                        <p:tgtEl>
                                          <p:spTgt spid="7"/>
                                        </p:tgtEl>
                                        <p:attrNameLst>
                                          <p:attrName>ppt_h</p:attrName>
                                        </p:attrNameLst>
                                      </p:cBhvr>
                                      <p:tavLst>
                                        <p:tav tm="0">
                                          <p:val>
                                            <p:fltVal val="0"/>
                                          </p:val>
                                        </p:tav>
                                        <p:tav tm="100000">
                                          <p:val>
                                            <p:strVal val="#ppt_h"/>
                                          </p:val>
                                        </p:tav>
                                      </p:tavLst>
                                    </p:anim>
                                  </p:childTnLst>
                                </p:cTn>
                              </p:par>
                              <p:par>
                                <p:cTn fill="hold" id="17" nodeType="withEffect" presetClass="emph" presetID="8" presetSubtype="0">
                                  <p:stCondLst>
                                    <p:cond delay="0"/>
                                  </p:stCondLst>
                                  <p:childTnLst>
                                    <p:animRot by="21600000">
                                      <p:cBhvr>
                                        <p:cTn dur="4550" fill="hold" id="18"/>
                                        <p:tgtEl>
                                          <p:spTgt spid="7"/>
                                        </p:tgtEl>
                                        <p:attrNameLst>
                                          <p:attrName>r</p:attrName>
                                        </p:attrNameLst>
                                      </p:cBhvr>
                                    </p:animRot>
                                  </p:childTnLst>
                                </p:cTn>
                              </p:par>
                              <p:par>
                                <p:cTn fill="hold" id="19" nodeType="withEffect" presetClass="entr" presetID="22" presetSubtype="8">
                                  <p:stCondLst>
                                    <p:cond delay="550"/>
                                  </p:stCondLst>
                                  <p:childTnLst>
                                    <p:set>
                                      <p:cBhvr>
                                        <p:cTn dur="1" fill="hold" id="20">
                                          <p:stCondLst>
                                            <p:cond delay="0"/>
                                          </p:stCondLst>
                                        </p:cTn>
                                        <p:tgtEl>
                                          <p:spTgt spid="31"/>
                                        </p:tgtEl>
                                        <p:attrNameLst>
                                          <p:attrName>style.visibility</p:attrName>
                                        </p:attrNameLst>
                                      </p:cBhvr>
                                      <p:to>
                                        <p:strVal val="visible"/>
                                      </p:to>
                                    </p:set>
                                    <p:animEffect filter="wipe(left)" transition="in">
                                      <p:cBhvr>
                                        <p:cTn dur="500" id="21"/>
                                        <p:tgtEl>
                                          <p:spTgt spid="31"/>
                                        </p:tgtEl>
                                      </p:cBhvr>
                                    </p:animEffect>
                                  </p:childTnLst>
                                </p:cTn>
                              </p:par>
                              <p:par>
                                <p:cTn fill="hold" id="22" nodeType="withEffect" presetClass="entr" presetID="22" presetSubtype="1">
                                  <p:stCondLst>
                                    <p:cond delay="1050"/>
                                  </p:stCondLst>
                                  <p:childTnLst>
                                    <p:set>
                                      <p:cBhvr>
                                        <p:cTn dur="1" fill="hold" id="23">
                                          <p:stCondLst>
                                            <p:cond delay="0"/>
                                          </p:stCondLst>
                                        </p:cTn>
                                        <p:tgtEl>
                                          <p:spTgt spid="32"/>
                                        </p:tgtEl>
                                        <p:attrNameLst>
                                          <p:attrName>style.visibility</p:attrName>
                                        </p:attrNameLst>
                                      </p:cBhvr>
                                      <p:to>
                                        <p:strVal val="visible"/>
                                      </p:to>
                                    </p:set>
                                    <p:animEffect filter="wipe(up)" transition="in">
                                      <p:cBhvr>
                                        <p:cTn dur="500" id="24"/>
                                        <p:tgtEl>
                                          <p:spTgt spid="32"/>
                                        </p:tgtEl>
                                      </p:cBhvr>
                                    </p:animEffect>
                                  </p:childTnLst>
                                </p:cTn>
                              </p:par>
                              <p:par>
                                <p:cTn fill="hold" id="25" nodeType="withEffect" presetClass="entr" presetID="22" presetSubtype="2">
                                  <p:stCondLst>
                                    <p:cond delay="1550"/>
                                  </p:stCondLst>
                                  <p:childTnLst>
                                    <p:set>
                                      <p:cBhvr>
                                        <p:cTn dur="1" fill="hold" id="26">
                                          <p:stCondLst>
                                            <p:cond delay="0"/>
                                          </p:stCondLst>
                                        </p:cTn>
                                        <p:tgtEl>
                                          <p:spTgt spid="33"/>
                                        </p:tgtEl>
                                        <p:attrNameLst>
                                          <p:attrName>style.visibility</p:attrName>
                                        </p:attrNameLst>
                                      </p:cBhvr>
                                      <p:to>
                                        <p:strVal val="visible"/>
                                      </p:to>
                                    </p:set>
                                    <p:animEffect filter="wipe(right)" transition="in">
                                      <p:cBhvr>
                                        <p:cTn dur="500" id="27"/>
                                        <p:tgtEl>
                                          <p:spTgt spid="33"/>
                                        </p:tgtEl>
                                      </p:cBhvr>
                                    </p:animEffect>
                                  </p:childTnLst>
                                </p:cTn>
                              </p:par>
                              <p:par>
                                <p:cTn fill="hold" id="28" nodeType="withEffect" presetClass="entr" presetID="22" presetSubtype="4">
                                  <p:stCondLst>
                                    <p:cond delay="2150"/>
                                  </p:stCondLst>
                                  <p:childTnLst>
                                    <p:set>
                                      <p:cBhvr>
                                        <p:cTn dur="1" fill="hold" id="29">
                                          <p:stCondLst>
                                            <p:cond delay="0"/>
                                          </p:stCondLst>
                                        </p:cTn>
                                        <p:tgtEl>
                                          <p:spTgt spid="34"/>
                                        </p:tgtEl>
                                        <p:attrNameLst>
                                          <p:attrName>style.visibility</p:attrName>
                                        </p:attrNameLst>
                                      </p:cBhvr>
                                      <p:to>
                                        <p:strVal val="visible"/>
                                      </p:to>
                                    </p:set>
                                    <p:animEffect filter="wipe(down)" transition="in">
                                      <p:cBhvr>
                                        <p:cTn dur="500" id="30"/>
                                        <p:tgtEl>
                                          <p:spTgt spid="34"/>
                                        </p:tgtEl>
                                      </p:cBhvr>
                                    </p:animEffect>
                                  </p:childTnLst>
                                </p:cTn>
                              </p:par>
                              <p:par>
                                <p:cTn fill="hold" grpId="0" id="31" nodeType="withEffect" presetClass="entr" presetID="42" presetSubtype="0">
                                  <p:stCondLst>
                                    <p:cond delay="2750"/>
                                  </p:stCondLst>
                                  <p:childTnLst>
                                    <p:set>
                                      <p:cBhvr>
                                        <p:cTn dur="1" fill="hold" id="32">
                                          <p:stCondLst>
                                            <p:cond delay="0"/>
                                          </p:stCondLst>
                                        </p:cTn>
                                        <p:tgtEl>
                                          <p:spTgt spid="27"/>
                                        </p:tgtEl>
                                        <p:attrNameLst>
                                          <p:attrName>style.visibility</p:attrName>
                                        </p:attrNameLst>
                                      </p:cBhvr>
                                      <p:to>
                                        <p:strVal val="visible"/>
                                      </p:to>
                                    </p:set>
                                    <p:animEffect filter="fade" transition="in">
                                      <p:cBhvr>
                                        <p:cTn dur="1000" id="33"/>
                                        <p:tgtEl>
                                          <p:spTgt spid="27"/>
                                        </p:tgtEl>
                                      </p:cBhvr>
                                    </p:animEffect>
                                    <p:anim calcmode="lin" valueType="num">
                                      <p:cBhvr>
                                        <p:cTn dur="1000" fill="hold" id="34"/>
                                        <p:tgtEl>
                                          <p:spTgt spid="27"/>
                                        </p:tgtEl>
                                        <p:attrNameLst>
                                          <p:attrName>ppt_x</p:attrName>
                                        </p:attrNameLst>
                                      </p:cBhvr>
                                      <p:tavLst>
                                        <p:tav tm="0">
                                          <p:val>
                                            <p:strVal val="#ppt_x"/>
                                          </p:val>
                                        </p:tav>
                                        <p:tav tm="100000">
                                          <p:val>
                                            <p:strVal val="#ppt_x"/>
                                          </p:val>
                                        </p:tav>
                                      </p:tavLst>
                                    </p:anim>
                                    <p:anim calcmode="lin" valueType="num">
                                      <p:cBhvr>
                                        <p:cTn dur="1000" fill="hold" id="35"/>
                                        <p:tgtEl>
                                          <p:spTgt spid="27"/>
                                        </p:tgtEl>
                                        <p:attrNameLst>
                                          <p:attrName>ppt_y</p:attrName>
                                        </p:attrNameLst>
                                      </p:cBhvr>
                                      <p:tavLst>
                                        <p:tav tm="0">
                                          <p:val>
                                            <p:strVal val="#ppt_y+.1"/>
                                          </p:val>
                                        </p:tav>
                                        <p:tav tm="100000">
                                          <p:val>
                                            <p:strVal val="#ppt_y"/>
                                          </p:val>
                                        </p:tav>
                                      </p:tavLst>
                                    </p:anim>
                                  </p:childTnLst>
                                </p:cTn>
                              </p:par>
                              <p:par>
                                <p:cTn fill="hold" grpId="0" id="36" nodeType="withEffect" presetClass="entr" presetID="42" presetSubtype="0">
                                  <p:stCondLst>
                                    <p:cond delay="3050"/>
                                  </p:stCondLst>
                                  <p:childTnLst>
                                    <p:set>
                                      <p:cBhvr>
                                        <p:cTn dur="1" fill="hold" id="37">
                                          <p:stCondLst>
                                            <p:cond delay="0"/>
                                          </p:stCondLst>
                                        </p:cTn>
                                        <p:tgtEl>
                                          <p:spTgt spid="29"/>
                                        </p:tgtEl>
                                        <p:attrNameLst>
                                          <p:attrName>style.visibility</p:attrName>
                                        </p:attrNameLst>
                                      </p:cBhvr>
                                      <p:to>
                                        <p:strVal val="visible"/>
                                      </p:to>
                                    </p:set>
                                    <p:animEffect filter="fade" transition="in">
                                      <p:cBhvr>
                                        <p:cTn dur="1000" id="38"/>
                                        <p:tgtEl>
                                          <p:spTgt spid="29"/>
                                        </p:tgtEl>
                                      </p:cBhvr>
                                    </p:animEffect>
                                    <p:anim calcmode="lin" valueType="num">
                                      <p:cBhvr>
                                        <p:cTn dur="1000" fill="hold" id="39"/>
                                        <p:tgtEl>
                                          <p:spTgt spid="29"/>
                                        </p:tgtEl>
                                        <p:attrNameLst>
                                          <p:attrName>ppt_x</p:attrName>
                                        </p:attrNameLst>
                                      </p:cBhvr>
                                      <p:tavLst>
                                        <p:tav tm="0">
                                          <p:val>
                                            <p:strVal val="#ppt_x"/>
                                          </p:val>
                                        </p:tav>
                                        <p:tav tm="100000">
                                          <p:val>
                                            <p:strVal val="#ppt_x"/>
                                          </p:val>
                                        </p:tav>
                                      </p:tavLst>
                                    </p:anim>
                                    <p:anim calcmode="lin" valueType="num">
                                      <p:cBhvr>
                                        <p:cTn dur="1000" fill="hold" id="40"/>
                                        <p:tgtEl>
                                          <p:spTgt spid="29"/>
                                        </p:tgtEl>
                                        <p:attrNameLst>
                                          <p:attrName>ppt_y</p:attrName>
                                        </p:attrNameLst>
                                      </p:cBhvr>
                                      <p:tavLst>
                                        <p:tav tm="0">
                                          <p:val>
                                            <p:strVal val="#ppt_y+.1"/>
                                          </p:val>
                                        </p:tav>
                                        <p:tav tm="100000">
                                          <p:val>
                                            <p:strVal val="#ppt_y"/>
                                          </p:val>
                                        </p:tav>
                                      </p:tavLst>
                                    </p:anim>
                                  </p:childTnLst>
                                </p:cTn>
                              </p:par>
                              <p:par>
                                <p:cTn fill="hold" grpId="0" id="41" nodeType="withEffect" presetClass="entr" presetID="42" presetSubtype="0">
                                  <p:stCondLst>
                                    <p:cond delay="3350"/>
                                  </p:stCondLst>
                                  <p:childTnLst>
                                    <p:set>
                                      <p:cBhvr>
                                        <p:cTn dur="1" fill="hold" id="42">
                                          <p:stCondLst>
                                            <p:cond delay="0"/>
                                          </p:stCondLst>
                                        </p:cTn>
                                        <p:tgtEl>
                                          <p:spTgt spid="28"/>
                                        </p:tgtEl>
                                        <p:attrNameLst>
                                          <p:attrName>style.visibility</p:attrName>
                                        </p:attrNameLst>
                                      </p:cBhvr>
                                      <p:to>
                                        <p:strVal val="visible"/>
                                      </p:to>
                                    </p:set>
                                    <p:animEffect filter="fade" transition="in">
                                      <p:cBhvr>
                                        <p:cTn dur="1000" id="43"/>
                                        <p:tgtEl>
                                          <p:spTgt spid="28"/>
                                        </p:tgtEl>
                                      </p:cBhvr>
                                    </p:animEffect>
                                    <p:anim calcmode="lin" valueType="num">
                                      <p:cBhvr>
                                        <p:cTn dur="1000" fill="hold" id="44"/>
                                        <p:tgtEl>
                                          <p:spTgt spid="28"/>
                                        </p:tgtEl>
                                        <p:attrNameLst>
                                          <p:attrName>ppt_x</p:attrName>
                                        </p:attrNameLst>
                                      </p:cBhvr>
                                      <p:tavLst>
                                        <p:tav tm="0">
                                          <p:val>
                                            <p:strVal val="#ppt_x"/>
                                          </p:val>
                                        </p:tav>
                                        <p:tav tm="100000">
                                          <p:val>
                                            <p:strVal val="#ppt_x"/>
                                          </p:val>
                                        </p:tav>
                                      </p:tavLst>
                                    </p:anim>
                                    <p:anim calcmode="lin" valueType="num">
                                      <p:cBhvr>
                                        <p:cTn dur="1000" fill="hold" id="45"/>
                                        <p:tgtEl>
                                          <p:spTgt spid="28"/>
                                        </p:tgtEl>
                                        <p:attrNameLst>
                                          <p:attrName>ppt_y</p:attrName>
                                        </p:attrNameLst>
                                      </p:cBhvr>
                                      <p:tavLst>
                                        <p:tav tm="0">
                                          <p:val>
                                            <p:strVal val="#ppt_y+.1"/>
                                          </p:val>
                                        </p:tav>
                                        <p:tav tm="100000">
                                          <p:val>
                                            <p:strVal val="#ppt_y"/>
                                          </p:val>
                                        </p:tav>
                                      </p:tavLst>
                                    </p:anim>
                                  </p:childTnLst>
                                </p:cTn>
                              </p:par>
                              <p:par>
                                <p:cTn fill="hold" grpId="0" id="46" nodeType="withEffect" presetClass="entr" presetID="42" presetSubtype="0">
                                  <p:stCondLst>
                                    <p:cond delay="3650"/>
                                  </p:stCondLst>
                                  <p:childTnLst>
                                    <p:set>
                                      <p:cBhvr>
                                        <p:cTn dur="1" fill="hold" id="47">
                                          <p:stCondLst>
                                            <p:cond delay="0"/>
                                          </p:stCondLst>
                                        </p:cTn>
                                        <p:tgtEl>
                                          <p:spTgt spid="30"/>
                                        </p:tgtEl>
                                        <p:attrNameLst>
                                          <p:attrName>style.visibility</p:attrName>
                                        </p:attrNameLst>
                                      </p:cBhvr>
                                      <p:to>
                                        <p:strVal val="visible"/>
                                      </p:to>
                                    </p:set>
                                    <p:animEffect filter="fade" transition="in">
                                      <p:cBhvr>
                                        <p:cTn dur="1000" id="48"/>
                                        <p:tgtEl>
                                          <p:spTgt spid="30"/>
                                        </p:tgtEl>
                                      </p:cBhvr>
                                    </p:animEffect>
                                    <p:anim calcmode="lin" valueType="num">
                                      <p:cBhvr>
                                        <p:cTn dur="1000" fill="hold" id="49"/>
                                        <p:tgtEl>
                                          <p:spTgt spid="30"/>
                                        </p:tgtEl>
                                        <p:attrNameLst>
                                          <p:attrName>ppt_x</p:attrName>
                                        </p:attrNameLst>
                                      </p:cBhvr>
                                      <p:tavLst>
                                        <p:tav tm="0">
                                          <p:val>
                                            <p:strVal val="#ppt_x"/>
                                          </p:val>
                                        </p:tav>
                                        <p:tav tm="100000">
                                          <p:val>
                                            <p:strVal val="#ppt_x"/>
                                          </p:val>
                                        </p:tav>
                                      </p:tavLst>
                                    </p:anim>
                                    <p:anim calcmode="lin" valueType="num">
                                      <p:cBhvr>
                                        <p:cTn dur="1000" fill="hold" id="50"/>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27"/>
      <p:bldP grpId="0" spid="28"/>
      <p:bldP grpId="0" spid="29"/>
      <p:bldP grpId="0" spid="30"/>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showMasterSp="0">
  <p:cSld>
    <p:spTree>
      <p:nvGrpSpPr>
        <p:cNvPr id="1" name=""/>
        <p:cNvGrpSpPr/>
        <p:nvPr/>
      </p:nvGrpSpPr>
      <p:grpSpPr>
        <a:xfrm>
          <a:off x="0" y="0"/>
          <a:ext cx="0" cy="0"/>
        </a:xfrm>
      </p:grpSpPr>
      <p:sp>
        <p:nvSpPr>
          <p:cNvPr id="2" name="标题 1"/>
          <p:cNvSpPr>
            <a:spLocks noGrp="1"/>
          </p:cNvSpPr>
          <p:nvPr>
            <p:ph type="title"/>
          </p:nvPr>
        </p:nvSpPr>
        <p:spPr/>
        <p:txBody>
          <a:bodyPr/>
          <a:lstStyle/>
          <a:p>
            <a:r>
              <a:rPr altLang="en-US" lang="zh-CN"/>
              <a:t>单击此处添加标题</a:t>
            </a:r>
          </a:p>
        </p:txBody>
      </p:sp>
      <p:sp>
        <p:nvSpPr>
          <p:cNvPr id="3" name="AutoShape 2"/>
          <p:cNvSpPr>
            <a:spLocks noChangeArrowheads="1"/>
          </p:cNvSpPr>
          <p:nvPr/>
        </p:nvSpPr>
        <p:spPr bwMode="auto">
          <a:xfrm>
            <a:off x="7191375" y="1713225"/>
            <a:ext cx="3844925" cy="3633788"/>
          </a:xfrm>
          <a:prstGeom prst="roundRect">
            <a:avLst>
              <a:gd fmla="val 2255" name="adj"/>
            </a:avLst>
          </a:prstGeom>
          <a:solidFill>
            <a:schemeClr val="bg1"/>
          </a:solidFill>
          <a:ln w="3175">
            <a:solidFill>
              <a:srgbClr val="D7D7D7"/>
            </a:solidFill>
            <a:bevel/>
          </a:ln>
        </p:spPr>
        <p:txBody>
          <a:bodyPr anchor="ctr" lIns="180000"/>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lnSpc>
                <a:spcPct val="150000"/>
              </a:lnSpc>
            </a:pPr>
            <a:r>
              <a:rPr altLang="en-US" lang="zh-CN" sz="1600">
                <a:solidFill>
                  <a:srgbClr val="FFFFFF"/>
                </a:solidFill>
                <a:latin charset="-122" panose="020b0503020204020204" pitchFamily="34" typeface="微软雅黑"/>
                <a:ea charset="-122" panose="020b0503020204020204" pitchFamily="34" typeface="微软雅黑"/>
                <a:sym charset="-122" panose="020b0503020204020204" pitchFamily="34" typeface="微软雅黑"/>
              </a:rPr>
              <a:t>       </a:t>
            </a:r>
          </a:p>
        </p:txBody>
      </p:sp>
      <p:sp>
        <p:nvSpPr>
          <p:cNvPr id="4" name="Oval 4"/>
          <p:cNvSpPr>
            <a:spLocks noChangeArrowheads="1"/>
          </p:cNvSpPr>
          <p:nvPr/>
        </p:nvSpPr>
        <p:spPr bwMode="auto">
          <a:xfrm>
            <a:off x="3370263" y="1665600"/>
            <a:ext cx="3249612" cy="3273425"/>
          </a:xfrm>
          <a:prstGeom prst="ellipse">
            <a:avLst/>
          </a:prstGeom>
          <a:noFill/>
          <a:ln w="12700">
            <a:solidFill>
              <a:srgbClr val="FFB000"/>
            </a:solidFill>
            <a:prstDash val="dash"/>
            <a:bevel/>
          </a:ln>
          <a:extLst>
            <a:ext uri="{909E8E84-426E-40DD-AFC4-6F175D3DCCD1}">
              <a14:hiddenFill>
                <a:solidFill>
                  <a:srgbClr val="FFFFFF"/>
                </a:solidFill>
              </a14:hiddenFill>
            </a:ext>
          </a:extLst>
        </p:spPr>
        <p:txBody>
          <a:bodyPr anchor="ctr" wrap="none"/>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zh-CN" lang="zh-CN">
              <a:solidFill>
                <a:srgbClr val="000000"/>
              </a:solidFill>
              <a:latin charset="0" pitchFamily="34" typeface="Impact"/>
              <a:ea charset="-122" panose="020b0503020204020204" pitchFamily="34" typeface="微软雅黑"/>
              <a:sym charset="0" pitchFamily="34" typeface="Impact"/>
            </a:endParaRPr>
          </a:p>
        </p:txBody>
      </p:sp>
      <p:sp>
        <p:nvSpPr>
          <p:cNvPr id="5" name="Oval 5"/>
          <p:cNvSpPr>
            <a:spLocks noChangeArrowheads="1"/>
          </p:cNvSpPr>
          <p:nvPr/>
        </p:nvSpPr>
        <p:spPr bwMode="auto">
          <a:xfrm>
            <a:off x="3067050" y="1906900"/>
            <a:ext cx="1106488" cy="1114425"/>
          </a:xfrm>
          <a:prstGeom prst="ellipse">
            <a:avLst/>
          </a:prstGeom>
          <a:solidFill>
            <a:srgbClr val="C00002"/>
          </a:solidFill>
          <a:ln>
            <a:noFill/>
          </a:ln>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r>
              <a:rPr altLang="en-US" lang="zh-CN" sz="1200">
                <a:solidFill>
                  <a:schemeClr val="bg1"/>
                </a:solidFill>
                <a:latin charset="0" pitchFamily="34" typeface="Impact"/>
                <a:ea charset="-122" panose="020b0503020204020204" pitchFamily="34" typeface="微软雅黑"/>
                <a:sym charset="0" pitchFamily="34" typeface="Impact"/>
              </a:rPr>
              <a:t>添加文本3</a:t>
            </a:r>
          </a:p>
        </p:txBody>
      </p:sp>
      <p:sp>
        <p:nvSpPr>
          <p:cNvPr id="6" name="Oval 6"/>
          <p:cNvSpPr>
            <a:spLocks noChangeArrowheads="1"/>
          </p:cNvSpPr>
          <p:nvPr/>
        </p:nvSpPr>
        <p:spPr bwMode="auto">
          <a:xfrm>
            <a:off x="5775325" y="1906900"/>
            <a:ext cx="1106488" cy="1114425"/>
          </a:xfrm>
          <a:prstGeom prst="ellipse">
            <a:avLst/>
          </a:prstGeom>
          <a:solidFill>
            <a:srgbClr val="C00002"/>
          </a:solidFill>
          <a:ln>
            <a:noFill/>
          </a:ln>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r>
              <a:rPr altLang="en-US" lang="zh-CN" sz="1200">
                <a:solidFill>
                  <a:schemeClr val="bg1"/>
                </a:solidFill>
                <a:latin charset="0" pitchFamily="34" typeface="Impact"/>
                <a:ea charset="-122" panose="020b0503020204020204" pitchFamily="34" typeface="微软雅黑"/>
                <a:sym charset="0" pitchFamily="34" typeface="Impact"/>
              </a:rPr>
              <a:t>添加文本1</a:t>
            </a:r>
          </a:p>
        </p:txBody>
      </p:sp>
      <p:sp>
        <p:nvSpPr>
          <p:cNvPr id="7" name="Oval 7"/>
          <p:cNvSpPr>
            <a:spLocks noChangeArrowheads="1"/>
          </p:cNvSpPr>
          <p:nvPr/>
        </p:nvSpPr>
        <p:spPr bwMode="auto">
          <a:xfrm>
            <a:off x="4470400" y="4358000"/>
            <a:ext cx="1108075" cy="1114425"/>
          </a:xfrm>
          <a:prstGeom prst="ellipse">
            <a:avLst/>
          </a:prstGeom>
          <a:solidFill>
            <a:srgbClr val="C00002"/>
          </a:solidFill>
          <a:ln>
            <a:noFill/>
          </a:ln>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r>
              <a:rPr altLang="en-US" lang="zh-CN" sz="1200">
                <a:solidFill>
                  <a:schemeClr val="bg1"/>
                </a:solidFill>
                <a:latin charset="0" pitchFamily="34" typeface="Impact"/>
                <a:ea charset="-122" panose="020b0503020204020204" pitchFamily="34" typeface="微软雅黑"/>
                <a:sym charset="0" pitchFamily="34" typeface="Impact"/>
              </a:rPr>
              <a:t>添加文本2</a:t>
            </a:r>
          </a:p>
        </p:txBody>
      </p:sp>
      <p:sp>
        <p:nvSpPr>
          <p:cNvPr id="8" name="Oval 8"/>
          <p:cNvSpPr>
            <a:spLocks noChangeArrowheads="1"/>
          </p:cNvSpPr>
          <p:nvPr/>
        </p:nvSpPr>
        <p:spPr bwMode="auto">
          <a:xfrm>
            <a:off x="4600575" y="1333813"/>
            <a:ext cx="752475" cy="758825"/>
          </a:xfrm>
          <a:prstGeom prst="ellipse">
            <a:avLst/>
          </a:prstGeom>
          <a:solidFill>
            <a:schemeClr val="tx1">
              <a:lumMod val="85000"/>
              <a:lumOff val="15000"/>
            </a:schemeClr>
          </a:solidFill>
          <a:ln>
            <a:noFill/>
          </a:ln>
        </p:spPr>
        <p:txBody>
          <a:bodyPr anchor="ctr" wrap="none"/>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r>
              <a:rPr altLang="en-US" lang="zh-CN" sz="1200">
                <a:solidFill>
                  <a:schemeClr val="bg1"/>
                </a:solidFill>
                <a:latin charset="0" pitchFamily="34" typeface="Impact"/>
                <a:ea charset="-122" panose="020b0503020204020204" pitchFamily="34" typeface="微软雅黑"/>
                <a:sym charset="0" pitchFamily="34" typeface="Impact"/>
              </a:rPr>
              <a:t>文本1</a:t>
            </a:r>
          </a:p>
        </p:txBody>
      </p:sp>
      <p:sp>
        <p:nvSpPr>
          <p:cNvPr id="9" name="Oval 9"/>
          <p:cNvSpPr>
            <a:spLocks noChangeArrowheads="1"/>
          </p:cNvSpPr>
          <p:nvPr/>
        </p:nvSpPr>
        <p:spPr bwMode="auto">
          <a:xfrm>
            <a:off x="6011863" y="3646800"/>
            <a:ext cx="752475" cy="758825"/>
          </a:xfrm>
          <a:prstGeom prst="ellipse">
            <a:avLst/>
          </a:prstGeom>
          <a:solidFill>
            <a:schemeClr val="tx1">
              <a:lumMod val="85000"/>
              <a:lumOff val="15000"/>
            </a:schemeClr>
          </a:solidFill>
          <a:ln>
            <a:noFill/>
          </a:ln>
        </p:spPr>
        <p:txBody>
          <a:bodyPr anchor="ctr" wrap="none"/>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r>
              <a:rPr altLang="en-US" lang="zh-CN" sz="1200">
                <a:solidFill>
                  <a:schemeClr val="bg1"/>
                </a:solidFill>
                <a:latin charset="0" pitchFamily="34" typeface="Impact"/>
                <a:ea charset="-122" panose="020b0503020204020204" pitchFamily="34" typeface="微软雅黑"/>
                <a:sym charset="0" pitchFamily="34" typeface="Impact"/>
              </a:rPr>
              <a:t>文本2</a:t>
            </a:r>
          </a:p>
        </p:txBody>
      </p:sp>
      <p:sp>
        <p:nvSpPr>
          <p:cNvPr id="10" name="Oval 10"/>
          <p:cNvSpPr>
            <a:spLocks noChangeArrowheads="1"/>
          </p:cNvSpPr>
          <p:nvPr/>
        </p:nvSpPr>
        <p:spPr bwMode="auto">
          <a:xfrm>
            <a:off x="3181350" y="3683313"/>
            <a:ext cx="752475" cy="758825"/>
          </a:xfrm>
          <a:prstGeom prst="ellipse">
            <a:avLst/>
          </a:prstGeom>
          <a:solidFill>
            <a:schemeClr val="tx1">
              <a:lumMod val="85000"/>
              <a:lumOff val="15000"/>
            </a:schemeClr>
          </a:solidFill>
          <a:ln>
            <a:noFill/>
          </a:ln>
        </p:spPr>
        <p:txBody>
          <a:bodyPr anchor="ctr" wrap="none"/>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r>
              <a:rPr altLang="en-US" lang="zh-CN" sz="1200">
                <a:solidFill>
                  <a:schemeClr val="bg1"/>
                </a:solidFill>
                <a:latin charset="0" pitchFamily="34" typeface="Impact"/>
                <a:ea charset="-122" panose="020b0503020204020204" pitchFamily="34" typeface="微软雅黑"/>
                <a:sym charset="0" pitchFamily="34" typeface="Impact"/>
              </a:rPr>
              <a:t>文本3</a:t>
            </a:r>
          </a:p>
        </p:txBody>
      </p:sp>
      <p:cxnSp>
        <p:nvCxnSpPr>
          <p:cNvPr id="11" name="AutoShape 11"/>
          <p:cNvCxnSpPr>
            <a:cxnSpLocks noChangeShapeType="1"/>
          </p:cNvCxnSpPr>
          <p:nvPr/>
        </p:nvCxnSpPr>
        <p:spPr bwMode="auto">
          <a:xfrm flipH="1" flipV="1">
            <a:off x="5014913" y="3899213"/>
            <a:ext cx="9525" cy="441325"/>
          </a:xfrm>
          <a:prstGeom prst="straightConnector1">
            <a:avLst/>
          </a:prstGeom>
          <a:noFill/>
          <a:ln w="9525">
            <a:solidFill>
              <a:srgbClr val="FFB000"/>
            </a:solidFill>
            <a:bevel/>
          </a:ln>
          <a:extLst>
            <a:ext uri="{909E8E84-426E-40DD-AFC4-6F175D3DCCD1}">
              <a14:hiddenFill>
                <a:noFill/>
              </a14:hiddenFill>
            </a:ext>
          </a:extLst>
        </p:spPr>
      </p:cxnSp>
      <p:cxnSp>
        <p:nvCxnSpPr>
          <p:cNvPr id="12" name="AutoShape 12"/>
          <p:cNvCxnSpPr>
            <a:cxnSpLocks noChangeShapeType="1"/>
          </p:cNvCxnSpPr>
          <p:nvPr/>
        </p:nvCxnSpPr>
        <p:spPr bwMode="auto">
          <a:xfrm flipH="1">
            <a:off x="5537200" y="2878450"/>
            <a:ext cx="398463" cy="106363"/>
          </a:xfrm>
          <a:prstGeom prst="straightConnector1">
            <a:avLst/>
          </a:prstGeom>
          <a:noFill/>
          <a:ln w="9525">
            <a:solidFill>
              <a:srgbClr val="C00002"/>
            </a:solidFill>
            <a:bevel/>
          </a:ln>
          <a:extLst>
            <a:ext uri="{909E8E84-426E-40DD-AFC4-6F175D3DCCD1}">
              <a14:hiddenFill>
                <a:noFill/>
              </a14:hiddenFill>
            </a:ext>
          </a:extLst>
        </p:spPr>
      </p:cxnSp>
      <p:cxnSp>
        <p:nvCxnSpPr>
          <p:cNvPr id="13" name="AutoShape 13"/>
          <p:cNvCxnSpPr>
            <a:cxnSpLocks noChangeShapeType="1"/>
          </p:cNvCxnSpPr>
          <p:nvPr/>
        </p:nvCxnSpPr>
        <p:spPr bwMode="auto">
          <a:xfrm>
            <a:off x="3989450" y="2842825"/>
            <a:ext cx="479425" cy="106363"/>
          </a:xfrm>
          <a:prstGeom prst="straightConnector1">
            <a:avLst/>
          </a:prstGeom>
          <a:noFill/>
          <a:ln w="9525">
            <a:solidFill>
              <a:srgbClr val="C00002"/>
            </a:solidFill>
            <a:bevel/>
          </a:ln>
          <a:extLst>
            <a:ext uri="{909E8E84-426E-40DD-AFC4-6F175D3DCCD1}">
              <a14:hiddenFill>
                <a:noFill/>
              </a14:hiddenFill>
            </a:ext>
          </a:extLst>
        </p:spPr>
      </p:cxnSp>
      <p:sp>
        <p:nvSpPr>
          <p:cNvPr id="14" name="AutoShape 22"/>
          <p:cNvSpPr>
            <a:spLocks noChangeArrowheads="1"/>
          </p:cNvSpPr>
          <p:nvPr/>
        </p:nvSpPr>
        <p:spPr bwMode="auto">
          <a:xfrm>
            <a:off x="7327900" y="1502088"/>
            <a:ext cx="3570288" cy="488950"/>
          </a:xfrm>
          <a:prstGeom prst="roundRect">
            <a:avLst>
              <a:gd fmla="val 0" name="adj"/>
            </a:avLst>
          </a:prstGeom>
          <a:solidFill>
            <a:schemeClr val="tx1">
              <a:lumMod val="85000"/>
              <a:lumOff val="15000"/>
            </a:schemeClr>
          </a:solidFill>
          <a:ln>
            <a:noFill/>
          </a:ln>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lnSpc>
                <a:spcPct val="120000"/>
              </a:lnSpc>
            </a:pPr>
            <a:r>
              <a:rPr altLang="en-US" b="1" lang="zh-CN" sz="16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单击此处添加文本</a:t>
            </a:r>
          </a:p>
        </p:txBody>
      </p:sp>
      <p:sp>
        <p:nvSpPr>
          <p:cNvPr id="15" name="Oval 16"/>
          <p:cNvSpPr>
            <a:spLocks noChangeArrowheads="1"/>
          </p:cNvSpPr>
          <p:nvPr/>
        </p:nvSpPr>
        <p:spPr bwMode="auto">
          <a:xfrm>
            <a:off x="4283075" y="2511738"/>
            <a:ext cx="1425575" cy="1404937"/>
          </a:xfrm>
          <a:prstGeom prst="ellipse">
            <a:avLst/>
          </a:prstGeom>
          <a:solidFill>
            <a:srgbClr val="C00002"/>
          </a:solidFill>
          <a:ln>
            <a:noFill/>
          </a:ln>
        </p:spPr>
        <p:txBody>
          <a:bodyPr anchor="ctr" wrap="none"/>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r>
              <a:rPr altLang="en-US" b="1" lang="zh-CN" sz="2400">
                <a:solidFill>
                  <a:schemeClr val="bg1"/>
                </a:solidFill>
                <a:latin charset="0" pitchFamily="34" typeface="Impact"/>
                <a:ea charset="-122" panose="020b0503020204020204" pitchFamily="34" typeface="微软雅黑"/>
                <a:sym charset="0" pitchFamily="34" typeface="Impact"/>
              </a:rPr>
              <a:t>标题</a:t>
            </a:r>
          </a:p>
        </p:txBody>
      </p:sp>
      <p:sp>
        <p:nvSpPr>
          <p:cNvPr id="16" name="矩形 25"/>
          <p:cNvSpPr>
            <a:spLocks noChangeArrowheads="1"/>
          </p:cNvSpPr>
          <p:nvPr/>
        </p:nvSpPr>
        <p:spPr bwMode="auto">
          <a:xfrm>
            <a:off x="7505699" y="2402263"/>
            <a:ext cx="3271838" cy="1584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en-US" lang="zh-CN" sz="1400">
                <a:solidFill>
                  <a:schemeClr val="tx1">
                    <a:lumMod val="85000"/>
                    <a:lumOff val="15000"/>
                  </a:schemeClr>
                </a:solidFill>
                <a:latin charset="-122" panose="020b0503020204020204" pitchFamily="34" typeface="微软雅黑"/>
                <a:ea charset="-122" panose="020b0503020204020204" pitchFamily="34" typeface="微软雅黑"/>
                <a:cs charset="0" panose="020b0306030504020204" pitchFamily="34" typeface="Open Sans Light"/>
              </a:rPr>
              <a:t>此处添加详细文本描述，建议与标题相关并符合整体语言风格，语言描述尽量简洁生动。尽量将每页幻灯片的字数控制在200字以内，据统计每页幻灯片的最好控制在5分钟之内。此处添加详细文本描述，建议与标题相关并符合整体语言风格，语言描述尽量简洁生动</a:t>
            </a:r>
          </a:p>
        </p:txBody>
      </p:sp>
      <p:sp>
        <p:nvSpPr>
          <p:cNvPr id="17" name="Freeform 12"/>
          <p:cNvSpPr>
            <a:spLocks noChangeArrowheads="1"/>
          </p:cNvSpPr>
          <p:nvPr/>
        </p:nvSpPr>
        <p:spPr bwMode="auto">
          <a:xfrm>
            <a:off x="9578975" y="4475475"/>
            <a:ext cx="515938" cy="520700"/>
          </a:xfrm>
          <a:custGeom>
            <a:gdLst>
              <a:gd fmla="*/ 0 w 137" name="T0"/>
              <a:gd fmla="*/ 0 h 138" name="T1"/>
              <a:gd fmla="*/ 37660 w 137" name="T2"/>
              <a:gd fmla="*/ 245257 h 138" name="T3"/>
              <a:gd fmla="*/ 105447 w 137" name="T4"/>
              <a:gd fmla="*/ 177340 h 138" name="T5"/>
              <a:gd fmla="*/ 429321 w 137" name="T6"/>
              <a:gd fmla="*/ 501834 h 138" name="T7"/>
              <a:gd fmla="*/ 497108 w 137" name="T8"/>
              <a:gd fmla="*/ 501834 h 138" name="T9"/>
              <a:gd fmla="*/ 497108 w 137" name="T10"/>
              <a:gd fmla="*/ 430143 h 138" name="T11"/>
              <a:gd fmla="*/ 177001 w 137" name="T12"/>
              <a:gd fmla="*/ 109422 h 138" name="T13"/>
              <a:gd fmla="*/ 244788 w 137" name="T14"/>
              <a:gd fmla="*/ 37732 h 138" name="T15"/>
              <a:gd fmla="*/ 0 w 137" name="T16"/>
              <a:gd fmla="*/ 0 h 138"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137" name="T27"/>
              <a:gd fmla="*/ 0 h 138" name="T28"/>
              <a:gd fmla="*/ 137 w 137" name="T29"/>
              <a:gd fmla="*/ 138 h 138"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138" w="137">
                <a:moveTo>
                  <a:pt x="0" y="0"/>
                </a:moveTo>
                <a:cubicBezTo>
                  <a:pt x="10" y="65"/>
                  <a:pt x="10" y="65"/>
                  <a:pt x="10" y="65"/>
                </a:cubicBezTo>
                <a:cubicBezTo>
                  <a:pt x="28" y="47"/>
                  <a:pt x="28" y="47"/>
                  <a:pt x="28" y="47"/>
                </a:cubicBezTo>
                <a:cubicBezTo>
                  <a:pt x="114" y="133"/>
                  <a:pt x="114" y="133"/>
                  <a:pt x="114" y="133"/>
                </a:cubicBezTo>
                <a:cubicBezTo>
                  <a:pt x="119" y="138"/>
                  <a:pt x="127" y="138"/>
                  <a:pt x="132" y="133"/>
                </a:cubicBezTo>
                <a:cubicBezTo>
                  <a:pt x="137" y="127"/>
                  <a:pt x="137" y="119"/>
                  <a:pt x="132" y="114"/>
                </a:cubicBezTo>
                <a:cubicBezTo>
                  <a:pt x="47" y="29"/>
                  <a:pt x="47" y="29"/>
                  <a:pt x="47" y="29"/>
                </a:cubicBezTo>
                <a:cubicBezTo>
                  <a:pt x="65" y="10"/>
                  <a:pt x="65" y="10"/>
                  <a:pt x="65" y="10"/>
                </a:cubicBezTo>
                <a:lnTo>
                  <a:pt x="0" y="0"/>
                </a:lnTo>
                <a:close/>
              </a:path>
            </a:pathLst>
          </a:custGeom>
          <a:solidFill>
            <a:schemeClr val="tx1">
              <a:lumMod val="85000"/>
              <a:lumOff val="15000"/>
            </a:schemeClr>
          </a:solidFill>
          <a:ln>
            <a:noFill/>
          </a:ln>
        </p:spPr>
        <p:txBody>
          <a:bodyPr/>
          <a:lstStyle/>
          <a:p>
            <a:endParaRPr altLang="en-US" lang="zh-CN"/>
          </a:p>
        </p:txBody>
      </p:sp>
      <p:sp>
        <p:nvSpPr>
          <p:cNvPr id="18" name="Freeform 14"/>
          <p:cNvSpPr>
            <a:spLocks noChangeArrowheads="1"/>
          </p:cNvSpPr>
          <p:nvPr/>
        </p:nvSpPr>
        <p:spPr bwMode="auto">
          <a:xfrm>
            <a:off x="10250488" y="4475475"/>
            <a:ext cx="515937" cy="517525"/>
          </a:xfrm>
          <a:custGeom>
            <a:gdLst>
              <a:gd fmla="*/ 0 w 137" name="T0"/>
              <a:gd fmla="*/ 517525 h 137" name="T1"/>
              <a:gd fmla="*/ 244788 w 137" name="T2"/>
              <a:gd fmla="*/ 483527 h 137" name="T3"/>
              <a:gd fmla="*/ 177000 w 137" name="T4"/>
              <a:gd fmla="*/ 411753 h 137" name="T5"/>
              <a:gd fmla="*/ 497107 w 137" name="T6"/>
              <a:gd fmla="*/ 90661 h 137" name="T7"/>
              <a:gd fmla="*/ 497107 w 137" name="T8"/>
              <a:gd fmla="*/ 18888 h 137" name="T9"/>
              <a:gd fmla="*/ 429320 w 137" name="T10"/>
              <a:gd fmla="*/ 18888 h 137" name="T11"/>
              <a:gd fmla="*/ 105447 w 137" name="T12"/>
              <a:gd fmla="*/ 343757 h 137" name="T13"/>
              <a:gd fmla="*/ 37660 w 137" name="T14"/>
              <a:gd fmla="*/ 271984 h 137" name="T15"/>
              <a:gd fmla="*/ 0 w 137" name="T16"/>
              <a:gd fmla="*/ 517525 h 137"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137" name="T27"/>
              <a:gd fmla="*/ 0 h 137" name="T28"/>
              <a:gd fmla="*/ 137 w 137" name="T29"/>
              <a:gd fmla="*/ 137 h 137"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137" w="137">
                <a:moveTo>
                  <a:pt x="0" y="137"/>
                </a:moveTo>
                <a:cubicBezTo>
                  <a:pt x="65" y="128"/>
                  <a:pt x="65" y="128"/>
                  <a:pt x="65" y="128"/>
                </a:cubicBezTo>
                <a:cubicBezTo>
                  <a:pt x="47" y="109"/>
                  <a:pt x="47" y="109"/>
                  <a:pt x="47" y="109"/>
                </a:cubicBezTo>
                <a:cubicBezTo>
                  <a:pt x="132" y="24"/>
                  <a:pt x="132" y="24"/>
                  <a:pt x="132" y="24"/>
                </a:cubicBezTo>
                <a:cubicBezTo>
                  <a:pt x="137" y="19"/>
                  <a:pt x="137" y="10"/>
                  <a:pt x="132" y="5"/>
                </a:cubicBezTo>
                <a:cubicBezTo>
                  <a:pt x="127" y="0"/>
                  <a:pt x="119" y="0"/>
                  <a:pt x="114" y="5"/>
                </a:cubicBezTo>
                <a:cubicBezTo>
                  <a:pt x="28" y="91"/>
                  <a:pt x="28" y="91"/>
                  <a:pt x="28" y="91"/>
                </a:cubicBezTo>
                <a:cubicBezTo>
                  <a:pt x="10" y="72"/>
                  <a:pt x="10" y="72"/>
                  <a:pt x="10" y="72"/>
                </a:cubicBezTo>
                <a:lnTo>
                  <a:pt x="0" y="137"/>
                </a:lnTo>
                <a:close/>
              </a:path>
            </a:pathLst>
          </a:custGeom>
          <a:solidFill>
            <a:schemeClr val="tx1">
              <a:lumMod val="85000"/>
              <a:lumOff val="15000"/>
            </a:schemeClr>
          </a:solidFill>
          <a:ln>
            <a:noFill/>
          </a:ln>
        </p:spPr>
        <p:txBody>
          <a:bodyPr/>
          <a:lstStyle/>
          <a:p>
            <a:endParaRPr altLang="en-US" lang="zh-CN"/>
          </a:p>
        </p:txBody>
      </p:sp>
      <p:sp>
        <p:nvSpPr>
          <p:cNvPr id="19" name="Freeform 12"/>
          <p:cNvSpPr>
            <a:spLocks noChangeArrowheads="1"/>
          </p:cNvSpPr>
          <p:nvPr/>
        </p:nvSpPr>
        <p:spPr bwMode="auto">
          <a:xfrm rot="18991020">
            <a:off x="8820150" y="4215125"/>
            <a:ext cx="514350" cy="520700"/>
          </a:xfrm>
          <a:custGeom>
            <a:gdLst>
              <a:gd fmla="*/ 0 w 137" name="T0"/>
              <a:gd fmla="*/ 0 h 138" name="T1"/>
              <a:gd fmla="*/ 37544 w 137" name="T2"/>
              <a:gd fmla="*/ 245257 h 138" name="T3"/>
              <a:gd fmla="*/ 105123 w 137" name="T4"/>
              <a:gd fmla="*/ 177340 h 138" name="T5"/>
              <a:gd fmla="*/ 427999 w 137" name="T6"/>
              <a:gd fmla="*/ 501834 h 138" name="T7"/>
              <a:gd fmla="*/ 495578 w 137" name="T8"/>
              <a:gd fmla="*/ 501834 h 138" name="T9"/>
              <a:gd fmla="*/ 495578 w 137" name="T10"/>
              <a:gd fmla="*/ 430143 h 138" name="T11"/>
              <a:gd fmla="*/ 176456 w 137" name="T12"/>
              <a:gd fmla="*/ 109422 h 138" name="T13"/>
              <a:gd fmla="*/ 244035 w 137" name="T14"/>
              <a:gd fmla="*/ 37732 h 138" name="T15"/>
              <a:gd fmla="*/ 0 w 137" name="T16"/>
              <a:gd fmla="*/ 0 h 138"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137" name="T27"/>
              <a:gd fmla="*/ 0 h 138" name="T28"/>
              <a:gd fmla="*/ 137 w 137" name="T29"/>
              <a:gd fmla="*/ 138 h 138"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138" w="137">
                <a:moveTo>
                  <a:pt x="0" y="0"/>
                </a:moveTo>
                <a:cubicBezTo>
                  <a:pt x="10" y="65"/>
                  <a:pt x="10" y="65"/>
                  <a:pt x="10" y="65"/>
                </a:cubicBezTo>
                <a:cubicBezTo>
                  <a:pt x="28" y="47"/>
                  <a:pt x="28" y="47"/>
                  <a:pt x="28" y="47"/>
                </a:cubicBezTo>
                <a:cubicBezTo>
                  <a:pt x="114" y="133"/>
                  <a:pt x="114" y="133"/>
                  <a:pt x="114" y="133"/>
                </a:cubicBezTo>
                <a:cubicBezTo>
                  <a:pt x="119" y="138"/>
                  <a:pt x="127" y="138"/>
                  <a:pt x="132" y="133"/>
                </a:cubicBezTo>
                <a:cubicBezTo>
                  <a:pt x="137" y="127"/>
                  <a:pt x="137" y="119"/>
                  <a:pt x="132" y="114"/>
                </a:cubicBezTo>
                <a:cubicBezTo>
                  <a:pt x="47" y="29"/>
                  <a:pt x="47" y="29"/>
                  <a:pt x="47" y="29"/>
                </a:cubicBezTo>
                <a:cubicBezTo>
                  <a:pt x="65" y="10"/>
                  <a:pt x="65" y="10"/>
                  <a:pt x="65" y="10"/>
                </a:cubicBezTo>
                <a:lnTo>
                  <a:pt x="0" y="0"/>
                </a:lnTo>
                <a:close/>
              </a:path>
            </a:pathLst>
          </a:custGeom>
          <a:solidFill>
            <a:schemeClr val="tx1">
              <a:lumMod val="85000"/>
              <a:lumOff val="15000"/>
            </a:schemeClr>
          </a:solidFill>
          <a:ln>
            <a:noFill/>
          </a:ln>
        </p:spPr>
        <p:txBody>
          <a:bodyPr/>
          <a:lstStyle/>
          <a:p>
            <a:endParaRPr altLang="en-US" lang="zh-CN"/>
          </a:p>
        </p:txBody>
      </p:sp>
      <p:grpSp>
        <p:nvGrpSpPr>
          <p:cNvPr id="20" name="Group 25"/>
          <p:cNvGrpSpPr/>
          <p:nvPr/>
        </p:nvGrpSpPr>
        <p:grpSpPr>
          <a:xfrm>
            <a:off x="1195388" y="3062600"/>
            <a:ext cx="1722437" cy="2828925"/>
            <a:chExt cx="1722438" cy="2830512"/>
          </a:xfrm>
        </p:grpSpPr>
        <p:sp>
          <p:nvSpPr>
            <p:cNvPr id="21" name="AutoShape 3"/>
            <p:cNvSpPr>
              <a:spLocks noChangeArrowheads="1" noChangeAspect="1" noTextEdit="1"/>
            </p:cNvSpPr>
            <p:nvPr/>
          </p:nvSpPr>
          <p:spPr bwMode="auto">
            <a:xfrm>
              <a:off x="0" y="0"/>
              <a:ext cx="1697038" cy="28051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14:hiddenLine>
              </a:ext>
            </a:extLst>
          </p:spPr>
          <p:txBody>
            <a:bodyPr/>
            <a:lstStyle/>
            <a:p>
              <a:endParaRPr altLang="en-US" lang="zh-CN"/>
            </a:p>
          </p:txBody>
        </p:sp>
        <p:sp>
          <p:nvSpPr>
            <p:cNvPr id="22" name="Freeform 5"/>
            <p:cNvSpPr>
              <a:spLocks noChangeArrowheads="1"/>
            </p:cNvSpPr>
            <p:nvPr/>
          </p:nvSpPr>
          <p:spPr bwMode="auto">
            <a:xfrm>
              <a:off x="1458913" y="398462"/>
              <a:ext cx="263525" cy="274637"/>
            </a:xfrm>
            <a:custGeom>
              <a:gdLst>
                <a:gd fmla="*/ 12549 w 21" name="T0"/>
                <a:gd fmla="*/ 262154 h 22" name="T1"/>
                <a:gd fmla="*/ 62744 w 21" name="T2"/>
                <a:gd fmla="*/ 274637 h 22" name="T3"/>
                <a:gd fmla="*/ 163135 w 21" name="T4"/>
                <a:gd fmla="*/ 199736 h 22" name="T5"/>
                <a:gd fmla="*/ 188232 w 21" name="T6"/>
                <a:gd fmla="*/ 162286 h 22" name="T7"/>
                <a:gd fmla="*/ 213330 w 21" name="T8"/>
                <a:gd fmla="*/ 99868 h 22" name="T9"/>
                <a:gd fmla="*/ 200781 w 21" name="T10"/>
                <a:gd fmla="*/ 112352 h 22" name="T11"/>
                <a:gd fmla="*/ 213330 w 21" name="T12"/>
                <a:gd fmla="*/ 74901 h 22" name="T13"/>
                <a:gd fmla="*/ 250976 w 21" name="T14"/>
                <a:gd fmla="*/ 0 h 22" name="T15"/>
                <a:gd fmla="*/ 225879 w 21" name="T16"/>
                <a:gd fmla="*/ 12484 h 22" name="T17"/>
                <a:gd fmla="*/ 213330 w 21" name="T18"/>
                <a:gd fmla="*/ 12484 h 22" name="T19"/>
                <a:gd fmla="*/ 163135 w 21" name="T20"/>
                <a:gd fmla="*/ 49934 h 22" name="T21"/>
                <a:gd fmla="*/ 125488 w 21" name="T22"/>
                <a:gd fmla="*/ 124835 h 22" name="T23"/>
                <a:gd fmla="*/ 50195 w 21" name="T24"/>
                <a:gd fmla="*/ 174769 h 22" name="T25"/>
                <a:gd fmla="*/ 0 w 21" name="T26"/>
                <a:gd fmla="*/ 187253 h 22" name="T27"/>
                <a:gd fmla="*/ 12549 w 21" name="T28"/>
                <a:gd fmla="*/ 262154 h 22"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w 21" name="T45"/>
                <a:gd fmla="*/ 0 h 22" name="T46"/>
                <a:gd fmla="*/ 21 w 21" name="T47"/>
                <a:gd fmla="*/ 22 h 22" name="T48"/>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b="T48" l="T45" r="T47" t="T46"/>
              <a:pathLst>
                <a:path h="22" w="21">
                  <a:moveTo>
                    <a:pt x="1" y="21"/>
                  </a:moveTo>
                  <a:cubicBezTo>
                    <a:pt x="1" y="21"/>
                    <a:pt x="4" y="22"/>
                    <a:pt x="5" y="22"/>
                  </a:cubicBezTo>
                  <a:cubicBezTo>
                    <a:pt x="6" y="21"/>
                    <a:pt x="13" y="16"/>
                    <a:pt x="13" y="16"/>
                  </a:cubicBezTo>
                  <a:cubicBezTo>
                    <a:pt x="13" y="16"/>
                    <a:pt x="14" y="14"/>
                    <a:pt x="15" y="13"/>
                  </a:cubicBezTo>
                  <a:cubicBezTo>
                    <a:pt x="16" y="12"/>
                    <a:pt x="19" y="9"/>
                    <a:pt x="17" y="8"/>
                  </a:cubicBezTo>
                  <a:cubicBezTo>
                    <a:pt x="16" y="9"/>
                    <a:pt x="16" y="9"/>
                    <a:pt x="16" y="9"/>
                  </a:cubicBezTo>
                  <a:cubicBezTo>
                    <a:pt x="16" y="9"/>
                    <a:pt x="16" y="7"/>
                    <a:pt x="17" y="6"/>
                  </a:cubicBezTo>
                  <a:cubicBezTo>
                    <a:pt x="17" y="6"/>
                    <a:pt x="21" y="2"/>
                    <a:pt x="20" y="0"/>
                  </a:cubicBezTo>
                  <a:cubicBezTo>
                    <a:pt x="20" y="0"/>
                    <a:pt x="19" y="0"/>
                    <a:pt x="18" y="1"/>
                  </a:cubicBezTo>
                  <a:cubicBezTo>
                    <a:pt x="18" y="1"/>
                    <a:pt x="17" y="1"/>
                    <a:pt x="17" y="1"/>
                  </a:cubicBezTo>
                  <a:cubicBezTo>
                    <a:pt x="15" y="2"/>
                    <a:pt x="14" y="4"/>
                    <a:pt x="13" y="4"/>
                  </a:cubicBezTo>
                  <a:cubicBezTo>
                    <a:pt x="12" y="6"/>
                    <a:pt x="10" y="9"/>
                    <a:pt x="10" y="10"/>
                  </a:cubicBezTo>
                  <a:cubicBezTo>
                    <a:pt x="9" y="10"/>
                    <a:pt x="6" y="12"/>
                    <a:pt x="4" y="14"/>
                  </a:cubicBezTo>
                  <a:cubicBezTo>
                    <a:pt x="1" y="16"/>
                    <a:pt x="0" y="15"/>
                    <a:pt x="0" y="15"/>
                  </a:cubicBezTo>
                  <a:cubicBezTo>
                    <a:pt x="0" y="15"/>
                    <a:pt x="0" y="19"/>
                    <a:pt x="1" y="21"/>
                  </a:cubicBezTo>
                  <a:close/>
                </a:path>
              </a:pathLst>
            </a:custGeom>
            <a:solidFill>
              <a:srgbClr val="F1B15F"/>
            </a:solidFill>
            <a:ln>
              <a:noFill/>
            </a:ln>
            <a:extLst>
              <a:ext uri="{91240B29-F687-4F45-9708-019B960494DF}">
                <a14:hiddenLine w="9525">
                  <a:solidFill>
                    <a:srgbClr val="000000"/>
                  </a:solidFill>
                  <a:bevel/>
                </a14:hiddenLine>
              </a:ext>
            </a:extLst>
          </p:spPr>
          <p:txBody>
            <a:bodyPr/>
            <a:lstStyle/>
            <a:p>
              <a:endParaRPr altLang="en-US" lang="zh-CN"/>
            </a:p>
          </p:txBody>
        </p:sp>
        <p:sp>
          <p:nvSpPr>
            <p:cNvPr id="23" name="Freeform 6"/>
            <p:cNvSpPr>
              <a:spLocks noChangeArrowheads="1"/>
            </p:cNvSpPr>
            <p:nvPr/>
          </p:nvSpPr>
          <p:spPr bwMode="auto">
            <a:xfrm>
              <a:off x="1471613" y="398462"/>
              <a:ext cx="250825" cy="274637"/>
            </a:xfrm>
            <a:custGeom>
              <a:gdLst>
                <a:gd fmla="*/ 238284 w 20" name="T0"/>
                <a:gd fmla="*/ 0 h 22" name="T1"/>
                <a:gd fmla="*/ 225743 w 20" name="T2"/>
                <a:gd fmla="*/ 0 h 22" name="T3"/>
                <a:gd fmla="*/ 188119 w 20" name="T4"/>
                <a:gd fmla="*/ 74901 h 22" name="T5"/>
                <a:gd fmla="*/ 163036 w 20" name="T6"/>
                <a:gd fmla="*/ 124835 h 22" name="T7"/>
                <a:gd fmla="*/ 188119 w 20" name="T8"/>
                <a:gd fmla="*/ 124835 h 22" name="T9"/>
                <a:gd fmla="*/ 137954 w 20" name="T10"/>
                <a:gd fmla="*/ 199736 h 22" name="T11"/>
                <a:gd fmla="*/ 62706 w 20" name="T12"/>
                <a:gd fmla="*/ 249670 h 22" name="T13"/>
                <a:gd fmla="*/ 12541 w 20" name="T14"/>
                <a:gd fmla="*/ 237187 h 22" name="T15"/>
                <a:gd fmla="*/ 0 w 20" name="T16"/>
                <a:gd fmla="*/ 262154 h 22" name="T17"/>
                <a:gd fmla="*/ 0 w 20" name="T18"/>
                <a:gd fmla="*/ 262154 h 22" name="T19"/>
                <a:gd fmla="*/ 50165 w 20" name="T20"/>
                <a:gd fmla="*/ 274637 h 22" name="T21"/>
                <a:gd fmla="*/ 150495 w 20" name="T22"/>
                <a:gd fmla="*/ 199736 h 22" name="T23"/>
                <a:gd fmla="*/ 175578 w 20" name="T24"/>
                <a:gd fmla="*/ 162286 h 22" name="T25"/>
                <a:gd fmla="*/ 200660 w 20" name="T26"/>
                <a:gd fmla="*/ 99868 h 22" name="T27"/>
                <a:gd fmla="*/ 188119 w 20" name="T28"/>
                <a:gd fmla="*/ 112352 h 22" name="T29"/>
                <a:gd fmla="*/ 200660 w 20" name="T30"/>
                <a:gd fmla="*/ 74901 h 22" name="T31"/>
                <a:gd fmla="*/ 238284 w 20" name="T32"/>
                <a:gd fmla="*/ 0 h 22"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w 20" name="T51"/>
                <a:gd fmla="*/ 0 h 22" name="T52"/>
                <a:gd fmla="*/ 20 w 20" name="T53"/>
                <a:gd fmla="*/ 22 h 22" name="T54"/>
              </a:gd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b="T54" l="T51" r="T53" t="T52"/>
              <a:pathLst>
                <a:path h="22" w="20">
                  <a:moveTo>
                    <a:pt x="19" y="0"/>
                  </a:moveTo>
                  <a:cubicBezTo>
                    <a:pt x="19" y="0"/>
                    <a:pt x="18" y="0"/>
                    <a:pt x="18" y="0"/>
                  </a:cubicBezTo>
                  <a:cubicBezTo>
                    <a:pt x="19" y="2"/>
                    <a:pt x="15" y="6"/>
                    <a:pt x="15" y="6"/>
                  </a:cubicBezTo>
                  <a:cubicBezTo>
                    <a:pt x="13" y="10"/>
                    <a:pt x="13" y="10"/>
                    <a:pt x="13" y="10"/>
                  </a:cubicBezTo>
                  <a:cubicBezTo>
                    <a:pt x="13" y="10"/>
                    <a:pt x="15" y="9"/>
                    <a:pt x="15" y="10"/>
                  </a:cubicBezTo>
                  <a:cubicBezTo>
                    <a:pt x="14" y="11"/>
                    <a:pt x="11" y="16"/>
                    <a:pt x="11" y="16"/>
                  </a:cubicBezTo>
                  <a:cubicBezTo>
                    <a:pt x="11" y="16"/>
                    <a:pt x="8" y="18"/>
                    <a:pt x="5" y="20"/>
                  </a:cubicBezTo>
                  <a:cubicBezTo>
                    <a:pt x="1" y="22"/>
                    <a:pt x="1" y="19"/>
                    <a:pt x="1" y="19"/>
                  </a:cubicBezTo>
                  <a:cubicBezTo>
                    <a:pt x="0" y="21"/>
                    <a:pt x="0" y="21"/>
                    <a:pt x="0" y="21"/>
                  </a:cubicBezTo>
                  <a:cubicBezTo>
                    <a:pt x="0" y="21"/>
                    <a:pt x="0" y="21"/>
                    <a:pt x="0" y="21"/>
                  </a:cubicBezTo>
                  <a:cubicBezTo>
                    <a:pt x="0" y="21"/>
                    <a:pt x="3" y="22"/>
                    <a:pt x="4" y="22"/>
                  </a:cubicBezTo>
                  <a:cubicBezTo>
                    <a:pt x="5" y="21"/>
                    <a:pt x="12" y="16"/>
                    <a:pt x="12" y="16"/>
                  </a:cubicBezTo>
                  <a:cubicBezTo>
                    <a:pt x="12" y="16"/>
                    <a:pt x="13" y="14"/>
                    <a:pt x="14" y="13"/>
                  </a:cubicBezTo>
                  <a:cubicBezTo>
                    <a:pt x="15" y="12"/>
                    <a:pt x="18" y="9"/>
                    <a:pt x="16" y="8"/>
                  </a:cubicBezTo>
                  <a:cubicBezTo>
                    <a:pt x="15" y="9"/>
                    <a:pt x="15" y="9"/>
                    <a:pt x="15" y="9"/>
                  </a:cubicBezTo>
                  <a:cubicBezTo>
                    <a:pt x="15" y="9"/>
                    <a:pt x="15" y="7"/>
                    <a:pt x="16" y="6"/>
                  </a:cubicBezTo>
                  <a:cubicBezTo>
                    <a:pt x="16" y="6"/>
                    <a:pt x="20" y="2"/>
                    <a:pt x="19" y="0"/>
                  </a:cubicBezTo>
                  <a:close/>
                </a:path>
              </a:pathLst>
            </a:custGeom>
            <a:solidFill>
              <a:srgbClr val="E99D5A"/>
            </a:solidFill>
            <a:ln>
              <a:noFill/>
            </a:ln>
            <a:extLst>
              <a:ext uri="{91240B29-F687-4F45-9708-019B960494DF}">
                <a14:hiddenLine w="9525">
                  <a:solidFill>
                    <a:srgbClr val="000000"/>
                  </a:solidFill>
                  <a:bevel/>
                </a14:hiddenLine>
              </a:ext>
            </a:extLst>
          </p:spPr>
          <p:txBody>
            <a:bodyPr/>
            <a:lstStyle/>
            <a:p>
              <a:endParaRPr altLang="en-US" lang="zh-CN"/>
            </a:p>
          </p:txBody>
        </p:sp>
        <p:sp>
          <p:nvSpPr>
            <p:cNvPr id="24" name="Freeform 7"/>
            <p:cNvSpPr>
              <a:spLocks noChangeArrowheads="1"/>
            </p:cNvSpPr>
            <p:nvPr/>
          </p:nvSpPr>
          <p:spPr bwMode="auto">
            <a:xfrm>
              <a:off x="1597025" y="498475"/>
              <a:ext cx="61913" cy="61912"/>
            </a:xfrm>
            <a:custGeom>
              <a:gdLst>
                <a:gd fmla="*/ 0 w 5" name="T0"/>
                <a:gd fmla="*/ 61912 h 5" name="T1"/>
                <a:gd fmla="*/ 61913 w 5" name="T2"/>
                <a:gd fmla="*/ 24765 h 5" name="T3"/>
                <a:gd fmla="*/ 49530 w 5" name="T4"/>
                <a:gd fmla="*/ 0 h 5" name="T5"/>
                <a:gd fmla="*/ 0 w 5" name="T6"/>
                <a:gd fmla="*/ 61912 h 5" name="T7"/>
                <a:gd fmla="*/ 0 60000 65536" name="T8"/>
                <a:gd fmla="*/ 0 60000 65536" name="T9"/>
                <a:gd fmla="*/ 0 60000 65536" name="T10"/>
                <a:gd fmla="*/ 0 60000 65536" name="T11"/>
                <a:gd fmla="*/ 0 w 5" name="T12"/>
                <a:gd fmla="*/ 0 h 5" name="T13"/>
                <a:gd fmla="*/ 5 w 5" name="T14"/>
                <a:gd fmla="*/ 5 h 5" name="T15"/>
              </a:gdLst>
              <a:cxnLst>
                <a:cxn ang="T8">
                  <a:pos x="T0" y="T1"/>
                </a:cxn>
                <a:cxn ang="T9">
                  <a:pos x="T2" y="T3"/>
                </a:cxn>
                <a:cxn ang="T10">
                  <a:pos x="T4" y="T5"/>
                </a:cxn>
                <a:cxn ang="T11">
                  <a:pos x="T6" y="T7"/>
                </a:cxn>
              </a:cxnLst>
              <a:rect b="T15" l="T12" r="T14" t="T13"/>
              <a:pathLst>
                <a:path h="5" w="5">
                  <a:moveTo>
                    <a:pt x="0" y="5"/>
                  </a:moveTo>
                  <a:cubicBezTo>
                    <a:pt x="0" y="5"/>
                    <a:pt x="3" y="2"/>
                    <a:pt x="5" y="2"/>
                  </a:cubicBezTo>
                  <a:cubicBezTo>
                    <a:pt x="4" y="0"/>
                    <a:pt x="4" y="0"/>
                    <a:pt x="4" y="0"/>
                  </a:cubicBezTo>
                  <a:cubicBezTo>
                    <a:pt x="4" y="0"/>
                    <a:pt x="1" y="4"/>
                    <a:pt x="0" y="5"/>
                  </a:cubicBezTo>
                  <a:close/>
                </a:path>
              </a:pathLst>
            </a:custGeom>
            <a:solidFill>
              <a:srgbClr val="E99D5A"/>
            </a:solidFill>
            <a:ln>
              <a:noFill/>
            </a:ln>
            <a:extLst>
              <a:ext uri="{91240B29-F687-4F45-9708-019B960494DF}">
                <a14:hiddenLine w="9525">
                  <a:solidFill>
                    <a:srgbClr val="000000"/>
                  </a:solidFill>
                  <a:bevel/>
                </a14:hiddenLine>
              </a:ext>
            </a:extLst>
          </p:spPr>
          <p:txBody>
            <a:bodyPr/>
            <a:lstStyle/>
            <a:p>
              <a:endParaRPr altLang="en-US" lang="zh-CN"/>
            </a:p>
          </p:txBody>
        </p:sp>
        <p:sp>
          <p:nvSpPr>
            <p:cNvPr id="25" name="Freeform 8"/>
            <p:cNvSpPr>
              <a:spLocks noChangeArrowheads="1"/>
            </p:cNvSpPr>
            <p:nvPr/>
          </p:nvSpPr>
          <p:spPr bwMode="auto">
            <a:xfrm>
              <a:off x="1609725" y="423862"/>
              <a:ext cx="74613" cy="74612"/>
            </a:xfrm>
            <a:custGeom>
              <a:gdLst>
                <a:gd fmla="*/ 0 w 6" name="T0"/>
                <a:gd fmla="*/ 74612 h 6" name="T1"/>
                <a:gd fmla="*/ 24871 w 6" name="T2"/>
                <a:gd fmla="*/ 37306 h 6" name="T3"/>
                <a:gd fmla="*/ 74613 w 6" name="T4"/>
                <a:gd fmla="*/ 0 h 6" name="T5"/>
                <a:gd fmla="*/ 24871 w 6" name="T6"/>
                <a:gd fmla="*/ 37306 h 6" name="T7"/>
                <a:gd fmla="*/ 0 w 6" name="T8"/>
                <a:gd fmla="*/ 74612 h 6" name="T9"/>
                <a:gd fmla="*/ 0 60000 65536" name="T10"/>
                <a:gd fmla="*/ 0 60000 65536" name="T11"/>
                <a:gd fmla="*/ 0 60000 65536" name="T12"/>
                <a:gd fmla="*/ 0 60000 65536" name="T13"/>
                <a:gd fmla="*/ 0 60000 65536" name="T14"/>
                <a:gd fmla="*/ 0 w 6" name="T15"/>
                <a:gd fmla="*/ 0 h 6" name="T16"/>
                <a:gd fmla="*/ 6 w 6" name="T17"/>
                <a:gd fmla="*/ 6 h 6" name="T18"/>
              </a:gdLst>
              <a:cxnLst>
                <a:cxn ang="T10">
                  <a:pos x="T0" y="T1"/>
                </a:cxn>
                <a:cxn ang="T11">
                  <a:pos x="T2" y="T3"/>
                </a:cxn>
                <a:cxn ang="T12">
                  <a:pos x="T4" y="T5"/>
                </a:cxn>
                <a:cxn ang="T13">
                  <a:pos x="T6" y="T7"/>
                </a:cxn>
                <a:cxn ang="T14">
                  <a:pos x="T8" y="T9"/>
                </a:cxn>
              </a:cxnLst>
              <a:rect b="T18" l="T15" r="T17" t="T16"/>
              <a:pathLst>
                <a:path h="6" w="6">
                  <a:moveTo>
                    <a:pt x="0" y="6"/>
                  </a:moveTo>
                  <a:cubicBezTo>
                    <a:pt x="0" y="6"/>
                    <a:pt x="2" y="3"/>
                    <a:pt x="2" y="3"/>
                  </a:cubicBezTo>
                  <a:cubicBezTo>
                    <a:pt x="3" y="3"/>
                    <a:pt x="6" y="0"/>
                    <a:pt x="6" y="0"/>
                  </a:cubicBezTo>
                  <a:cubicBezTo>
                    <a:pt x="2" y="3"/>
                    <a:pt x="2" y="3"/>
                    <a:pt x="2" y="3"/>
                  </a:cubicBezTo>
                  <a:lnTo>
                    <a:pt x="0" y="6"/>
                  </a:lnTo>
                  <a:close/>
                </a:path>
              </a:pathLst>
            </a:custGeom>
            <a:solidFill>
              <a:srgbClr val="E99D5A"/>
            </a:solidFill>
            <a:ln>
              <a:noFill/>
            </a:ln>
            <a:extLst>
              <a:ext uri="{91240B29-F687-4F45-9708-019B960494DF}">
                <a14:hiddenLine w="9525">
                  <a:solidFill>
                    <a:srgbClr val="000000"/>
                  </a:solidFill>
                  <a:bevel/>
                </a14:hiddenLine>
              </a:ext>
            </a:extLst>
          </p:spPr>
          <p:txBody>
            <a:bodyPr/>
            <a:lstStyle/>
            <a:p>
              <a:endParaRPr altLang="en-US" lang="zh-CN"/>
            </a:p>
          </p:txBody>
        </p:sp>
        <p:sp>
          <p:nvSpPr>
            <p:cNvPr id="26" name="Freeform 9"/>
            <p:cNvSpPr>
              <a:spLocks noChangeArrowheads="1"/>
            </p:cNvSpPr>
            <p:nvPr/>
          </p:nvSpPr>
          <p:spPr bwMode="auto">
            <a:xfrm>
              <a:off x="1508125" y="534987"/>
              <a:ext cx="63500" cy="150812"/>
            </a:xfrm>
            <a:custGeom>
              <a:gdLst>
                <a:gd fmla="*/ 38100 w 5" name="T0"/>
                <a:gd fmla="*/ 0 h 12" name="T1"/>
                <a:gd fmla="*/ 0 w 5" name="T2"/>
                <a:gd fmla="*/ 25135 h 12" name="T3"/>
                <a:gd fmla="*/ 38100 w 5" name="T4"/>
                <a:gd fmla="*/ 150812 h 12" name="T5"/>
                <a:gd fmla="*/ 38100 w 5" name="T6"/>
                <a:gd fmla="*/ 0 h 12" name="T7"/>
                <a:gd fmla="*/ 0 60000 65536" name="T8"/>
                <a:gd fmla="*/ 0 60000 65536" name="T9"/>
                <a:gd fmla="*/ 0 60000 65536" name="T10"/>
                <a:gd fmla="*/ 0 60000 65536" name="T11"/>
                <a:gd fmla="*/ 0 w 5" name="T12"/>
                <a:gd fmla="*/ 0 h 12" name="T13"/>
                <a:gd fmla="*/ 5 w 5" name="T14"/>
                <a:gd fmla="*/ 12 h 12" name="T15"/>
              </a:gdLst>
              <a:cxnLst>
                <a:cxn ang="T8">
                  <a:pos x="T0" y="T1"/>
                </a:cxn>
                <a:cxn ang="T9">
                  <a:pos x="T2" y="T3"/>
                </a:cxn>
                <a:cxn ang="T10">
                  <a:pos x="T4" y="T5"/>
                </a:cxn>
                <a:cxn ang="T11">
                  <a:pos x="T6" y="T7"/>
                </a:cxn>
              </a:cxnLst>
              <a:rect b="T15" l="T12" r="T14" t="T13"/>
              <a:pathLst>
                <a:path h="12" w="5">
                  <a:moveTo>
                    <a:pt x="3" y="0"/>
                  </a:moveTo>
                  <a:cubicBezTo>
                    <a:pt x="0" y="2"/>
                    <a:pt x="0" y="2"/>
                    <a:pt x="0" y="2"/>
                  </a:cubicBezTo>
                  <a:cubicBezTo>
                    <a:pt x="3" y="12"/>
                    <a:pt x="3" y="12"/>
                    <a:pt x="3" y="12"/>
                  </a:cubicBezTo>
                  <a:cubicBezTo>
                    <a:pt x="3" y="12"/>
                    <a:pt x="5" y="5"/>
                    <a:pt x="3" y="0"/>
                  </a:cubicBezTo>
                  <a:close/>
                </a:path>
              </a:pathLst>
            </a:custGeom>
            <a:solidFill>
              <a:srgbClr val="BABABA"/>
            </a:solidFill>
            <a:ln>
              <a:noFill/>
            </a:ln>
            <a:extLst>
              <a:ext uri="{91240B29-F687-4F45-9708-019B960494DF}">
                <a14:hiddenLine w="9525">
                  <a:solidFill>
                    <a:srgbClr val="000000"/>
                  </a:solidFill>
                  <a:bevel/>
                </a14:hiddenLine>
              </a:ext>
            </a:extLst>
          </p:spPr>
          <p:txBody>
            <a:bodyPr/>
            <a:lstStyle/>
            <a:p>
              <a:endParaRPr altLang="en-US" lang="zh-CN"/>
            </a:p>
          </p:txBody>
        </p:sp>
        <p:sp>
          <p:nvSpPr>
            <p:cNvPr id="27" name="Freeform 10"/>
            <p:cNvSpPr>
              <a:spLocks noChangeArrowheads="1"/>
            </p:cNvSpPr>
            <p:nvPr/>
          </p:nvSpPr>
          <p:spPr bwMode="auto">
            <a:xfrm>
              <a:off x="125413" y="1308100"/>
              <a:ext cx="138113" cy="212725"/>
            </a:xfrm>
            <a:custGeom>
              <a:gdLst>
                <a:gd fmla="*/ 0 w 11" name="T0"/>
                <a:gd fmla="*/ 0 h 17" name="T1"/>
                <a:gd fmla="*/ 0 w 11" name="T2"/>
                <a:gd fmla="*/ 175185 h 17" name="T3"/>
                <a:gd fmla="*/ 138113 w 11" name="T4"/>
                <a:gd fmla="*/ 212725 h 17" name="T5"/>
                <a:gd fmla="*/ 75334 w 11" name="T6"/>
                <a:gd fmla="*/ 0 h 17" name="T7"/>
                <a:gd fmla="*/ 0 w 11" name="T8"/>
                <a:gd fmla="*/ 0 h 17" name="T9"/>
                <a:gd fmla="*/ 0 60000 65536" name="T10"/>
                <a:gd fmla="*/ 0 60000 65536" name="T11"/>
                <a:gd fmla="*/ 0 60000 65536" name="T12"/>
                <a:gd fmla="*/ 0 60000 65536" name="T13"/>
                <a:gd fmla="*/ 0 60000 65536" name="T14"/>
                <a:gd fmla="*/ 0 w 11" name="T15"/>
                <a:gd fmla="*/ 0 h 17" name="T16"/>
                <a:gd fmla="*/ 11 w 11" name="T17"/>
                <a:gd fmla="*/ 17 h 17" name="T18"/>
              </a:gdLst>
              <a:cxnLst>
                <a:cxn ang="T10">
                  <a:pos x="T0" y="T1"/>
                </a:cxn>
                <a:cxn ang="T11">
                  <a:pos x="T2" y="T3"/>
                </a:cxn>
                <a:cxn ang="T12">
                  <a:pos x="T4" y="T5"/>
                </a:cxn>
                <a:cxn ang="T13">
                  <a:pos x="T6" y="T7"/>
                </a:cxn>
                <a:cxn ang="T14">
                  <a:pos x="T8" y="T9"/>
                </a:cxn>
              </a:cxnLst>
              <a:rect b="T18" l="T15" r="T17" t="T16"/>
              <a:pathLst>
                <a:path h="17" w="11">
                  <a:moveTo>
                    <a:pt x="0" y="0"/>
                  </a:moveTo>
                  <a:cubicBezTo>
                    <a:pt x="0" y="0"/>
                    <a:pt x="0" y="13"/>
                    <a:pt x="0" y="14"/>
                  </a:cubicBezTo>
                  <a:cubicBezTo>
                    <a:pt x="1" y="16"/>
                    <a:pt x="11" y="17"/>
                    <a:pt x="11" y="17"/>
                  </a:cubicBezTo>
                  <a:cubicBezTo>
                    <a:pt x="6" y="0"/>
                    <a:pt x="6" y="0"/>
                    <a:pt x="6" y="0"/>
                  </a:cubicBezTo>
                  <a:lnTo>
                    <a:pt x="0" y="0"/>
                  </a:lnTo>
                  <a:close/>
                </a:path>
              </a:pathLst>
            </a:custGeom>
            <a:solidFill>
              <a:srgbClr val="000000"/>
            </a:solidFill>
            <a:ln>
              <a:noFill/>
            </a:ln>
            <a:extLst>
              <a:ext uri="{91240B29-F687-4F45-9708-019B960494DF}">
                <a14:hiddenLine w="9525">
                  <a:solidFill>
                    <a:srgbClr val="000000"/>
                  </a:solidFill>
                  <a:bevel/>
                </a14:hiddenLine>
              </a:ext>
            </a:extLst>
          </p:spPr>
          <p:txBody>
            <a:bodyPr/>
            <a:lstStyle/>
            <a:p>
              <a:endParaRPr altLang="en-US" lang="zh-CN"/>
            </a:p>
          </p:txBody>
        </p:sp>
        <p:sp>
          <p:nvSpPr>
            <p:cNvPr id="28" name="Freeform 11"/>
            <p:cNvSpPr>
              <a:spLocks noChangeArrowheads="1"/>
            </p:cNvSpPr>
            <p:nvPr/>
          </p:nvSpPr>
          <p:spPr bwMode="auto">
            <a:xfrm>
              <a:off x="401638" y="249237"/>
              <a:ext cx="201613" cy="236537"/>
            </a:xfrm>
            <a:custGeom>
              <a:gdLst>
                <a:gd fmla="*/ 201613 w 16" name="T0"/>
                <a:gd fmla="*/ 99595 h 19" name="T1"/>
                <a:gd fmla="*/ 189012 w 16" name="T2"/>
                <a:gd fmla="*/ 149392 h 19" name="T3"/>
                <a:gd fmla="*/ 100807 w 16" name="T4"/>
                <a:gd fmla="*/ 236537 h 19" name="T5"/>
                <a:gd fmla="*/ 37802 w 16" name="T6"/>
                <a:gd fmla="*/ 211638 h 19" name="T7"/>
                <a:gd fmla="*/ 12601 w 16" name="T8"/>
                <a:gd fmla="*/ 136942 h 19" name="T9"/>
                <a:gd fmla="*/ 0 w 16" name="T10"/>
                <a:gd fmla="*/ 24899 h 19" name="T11"/>
                <a:gd fmla="*/ 201613 w 16" name="T12"/>
                <a:gd fmla="*/ 99595 h 19" name="T13"/>
                <a:gd fmla="*/ 0 60000 65536" name="T14"/>
                <a:gd fmla="*/ 0 60000 65536" name="T15"/>
                <a:gd fmla="*/ 0 60000 65536" name="T16"/>
                <a:gd fmla="*/ 0 60000 65536" name="T17"/>
                <a:gd fmla="*/ 0 60000 65536" name="T18"/>
                <a:gd fmla="*/ 0 60000 65536" name="T19"/>
                <a:gd fmla="*/ 0 60000 65536" name="T20"/>
                <a:gd fmla="*/ 0 w 16" name="T21"/>
                <a:gd fmla="*/ 0 h 19" name="T22"/>
                <a:gd fmla="*/ 16 w 16" name="T23"/>
                <a:gd fmla="*/ 19 h 19"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19" w="16">
                  <a:moveTo>
                    <a:pt x="16" y="8"/>
                  </a:moveTo>
                  <a:cubicBezTo>
                    <a:pt x="15" y="12"/>
                    <a:pt x="15" y="12"/>
                    <a:pt x="15" y="12"/>
                  </a:cubicBezTo>
                  <a:cubicBezTo>
                    <a:pt x="15" y="12"/>
                    <a:pt x="10" y="18"/>
                    <a:pt x="8" y="19"/>
                  </a:cubicBezTo>
                  <a:cubicBezTo>
                    <a:pt x="7" y="19"/>
                    <a:pt x="3" y="17"/>
                    <a:pt x="3" y="17"/>
                  </a:cubicBezTo>
                  <a:cubicBezTo>
                    <a:pt x="1" y="11"/>
                    <a:pt x="1" y="11"/>
                    <a:pt x="1" y="11"/>
                  </a:cubicBezTo>
                  <a:cubicBezTo>
                    <a:pt x="1" y="11"/>
                    <a:pt x="1" y="5"/>
                    <a:pt x="0" y="2"/>
                  </a:cubicBezTo>
                  <a:cubicBezTo>
                    <a:pt x="0" y="0"/>
                    <a:pt x="12" y="7"/>
                    <a:pt x="16" y="8"/>
                  </a:cubicBezTo>
                  <a:close/>
                </a:path>
              </a:pathLst>
            </a:custGeom>
            <a:solidFill>
              <a:srgbClr val="D08147"/>
            </a:solidFill>
            <a:ln>
              <a:noFill/>
            </a:ln>
            <a:extLst>
              <a:ext uri="{91240B29-F687-4F45-9708-019B960494DF}">
                <a14:hiddenLine w="9525">
                  <a:solidFill>
                    <a:srgbClr val="000000"/>
                  </a:solidFill>
                  <a:bevel/>
                </a14:hiddenLine>
              </a:ext>
            </a:extLst>
          </p:spPr>
          <p:txBody>
            <a:bodyPr/>
            <a:lstStyle/>
            <a:p>
              <a:endParaRPr altLang="en-US" lang="zh-CN"/>
            </a:p>
          </p:txBody>
        </p:sp>
        <p:sp>
          <p:nvSpPr>
            <p:cNvPr id="29" name="Freeform 12"/>
            <p:cNvSpPr>
              <a:spLocks noChangeArrowheads="1"/>
            </p:cNvSpPr>
            <p:nvPr/>
          </p:nvSpPr>
          <p:spPr bwMode="auto">
            <a:xfrm>
              <a:off x="427038" y="323850"/>
              <a:ext cx="138113" cy="161925"/>
            </a:xfrm>
            <a:custGeom>
              <a:gdLst>
                <a:gd fmla="*/ 0 w 11" name="T0"/>
                <a:gd fmla="*/ 0 h 13" name="T1"/>
                <a:gd fmla="*/ 50223 w 11" name="T2"/>
                <a:gd fmla="*/ 62279 h 13" name="T3"/>
                <a:gd fmla="*/ 138113 w 11" name="T4"/>
                <a:gd fmla="*/ 112102 h 13" name="T5"/>
                <a:gd fmla="*/ 75334 w 11" name="T6"/>
                <a:gd fmla="*/ 161925 h 13" name="T7"/>
                <a:gd fmla="*/ 12556 w 11" name="T8"/>
                <a:gd fmla="*/ 137013 h 13" name="T9"/>
                <a:gd fmla="*/ 0 w 11" name="T10"/>
                <a:gd fmla="*/ 87190 h 13" name="T11"/>
                <a:gd fmla="*/ 0 w 11" name="T12"/>
                <a:gd fmla="*/ 0 h 13" name="T13"/>
                <a:gd fmla="*/ 0 60000 65536" name="T14"/>
                <a:gd fmla="*/ 0 60000 65536" name="T15"/>
                <a:gd fmla="*/ 0 60000 65536" name="T16"/>
                <a:gd fmla="*/ 0 60000 65536" name="T17"/>
                <a:gd fmla="*/ 0 60000 65536" name="T18"/>
                <a:gd fmla="*/ 0 60000 65536" name="T19"/>
                <a:gd fmla="*/ 0 60000 65536" name="T20"/>
                <a:gd fmla="*/ 0 w 11" name="T21"/>
                <a:gd fmla="*/ 0 h 13" name="T22"/>
                <a:gd fmla="*/ 11 w 11" name="T23"/>
                <a:gd fmla="*/ 13 h 13"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13" w="11">
                  <a:moveTo>
                    <a:pt x="0" y="0"/>
                  </a:moveTo>
                  <a:cubicBezTo>
                    <a:pt x="1" y="0"/>
                    <a:pt x="3" y="4"/>
                    <a:pt x="4" y="5"/>
                  </a:cubicBezTo>
                  <a:cubicBezTo>
                    <a:pt x="4" y="6"/>
                    <a:pt x="8" y="8"/>
                    <a:pt x="11" y="9"/>
                  </a:cubicBezTo>
                  <a:cubicBezTo>
                    <a:pt x="9" y="11"/>
                    <a:pt x="7" y="13"/>
                    <a:pt x="6" y="13"/>
                  </a:cubicBezTo>
                  <a:cubicBezTo>
                    <a:pt x="5" y="13"/>
                    <a:pt x="1" y="11"/>
                    <a:pt x="1" y="11"/>
                  </a:cubicBezTo>
                  <a:cubicBezTo>
                    <a:pt x="0" y="7"/>
                    <a:pt x="0" y="7"/>
                    <a:pt x="0" y="7"/>
                  </a:cubicBezTo>
                  <a:cubicBezTo>
                    <a:pt x="0" y="5"/>
                    <a:pt x="0" y="0"/>
                    <a:pt x="0" y="0"/>
                  </a:cubicBezTo>
                  <a:close/>
                </a:path>
              </a:pathLst>
            </a:custGeom>
            <a:solidFill>
              <a:srgbClr val="E99D5A"/>
            </a:solidFill>
            <a:ln>
              <a:noFill/>
            </a:ln>
            <a:extLst>
              <a:ext uri="{91240B29-F687-4F45-9708-019B960494DF}">
                <a14:hiddenLine w="9525">
                  <a:solidFill>
                    <a:srgbClr val="000000"/>
                  </a:solidFill>
                  <a:bevel/>
                </a14:hiddenLine>
              </a:ext>
            </a:extLst>
          </p:spPr>
          <p:txBody>
            <a:bodyPr/>
            <a:lstStyle/>
            <a:p>
              <a:endParaRPr altLang="en-US" lang="zh-CN"/>
            </a:p>
          </p:txBody>
        </p:sp>
        <p:sp>
          <p:nvSpPr>
            <p:cNvPr id="30" name="Freeform 13"/>
            <p:cNvSpPr>
              <a:spLocks noChangeArrowheads="1"/>
            </p:cNvSpPr>
            <p:nvPr/>
          </p:nvSpPr>
          <p:spPr bwMode="auto">
            <a:xfrm>
              <a:off x="339725" y="0"/>
              <a:ext cx="301625" cy="285750"/>
            </a:xfrm>
            <a:custGeom>
              <a:gdLst>
                <a:gd fmla="*/ 289057 w 24" name="T0"/>
                <a:gd fmla="*/ 74543 h 23" name="T1"/>
                <a:gd fmla="*/ 301625 w 24" name="T2"/>
                <a:gd fmla="*/ 62120 h 23" name="T3"/>
                <a:gd fmla="*/ 226219 w 24" name="T4"/>
                <a:gd fmla="*/ 0 h 23" name="T5"/>
                <a:gd fmla="*/ 113109 w 24" name="T6"/>
                <a:gd fmla="*/ 0 h 23" name="T7"/>
                <a:gd fmla="*/ 25135 w 24" name="T8"/>
                <a:gd fmla="*/ 74543 h 23" name="T9"/>
                <a:gd fmla="*/ 12568 w 24" name="T10"/>
                <a:gd fmla="*/ 161511 h 23" name="T11"/>
                <a:gd fmla="*/ 50271 w 24" name="T12"/>
                <a:gd fmla="*/ 248478 h 23" name="T13"/>
                <a:gd fmla="*/ 289057 w 24" name="T14"/>
                <a:gd fmla="*/ 74543 h 23" name="T15"/>
                <a:gd fmla="*/ 0 60000 65536" name="T16"/>
                <a:gd fmla="*/ 0 60000 65536" name="T17"/>
                <a:gd fmla="*/ 0 60000 65536" name="T18"/>
                <a:gd fmla="*/ 0 60000 65536" name="T19"/>
                <a:gd fmla="*/ 0 60000 65536" name="T20"/>
                <a:gd fmla="*/ 0 60000 65536" name="T21"/>
                <a:gd fmla="*/ 0 60000 65536" name="T22"/>
                <a:gd fmla="*/ 0 60000 65536" name="T23"/>
                <a:gd fmla="*/ 0 w 24" name="T24"/>
                <a:gd fmla="*/ 0 h 23" name="T25"/>
                <a:gd fmla="*/ 24 w 24" name="T26"/>
                <a:gd fmla="*/ 23 h 23"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23" w="24">
                  <a:moveTo>
                    <a:pt x="23" y="6"/>
                  </a:moveTo>
                  <a:cubicBezTo>
                    <a:pt x="23" y="6"/>
                    <a:pt x="24" y="5"/>
                    <a:pt x="24" y="5"/>
                  </a:cubicBezTo>
                  <a:cubicBezTo>
                    <a:pt x="23" y="4"/>
                    <a:pt x="21" y="0"/>
                    <a:pt x="18" y="0"/>
                  </a:cubicBezTo>
                  <a:cubicBezTo>
                    <a:pt x="15" y="0"/>
                    <a:pt x="9" y="0"/>
                    <a:pt x="9" y="0"/>
                  </a:cubicBezTo>
                  <a:cubicBezTo>
                    <a:pt x="9" y="0"/>
                    <a:pt x="4" y="3"/>
                    <a:pt x="2" y="6"/>
                  </a:cubicBezTo>
                  <a:cubicBezTo>
                    <a:pt x="0" y="9"/>
                    <a:pt x="1" y="13"/>
                    <a:pt x="1" y="13"/>
                  </a:cubicBezTo>
                  <a:cubicBezTo>
                    <a:pt x="1" y="13"/>
                    <a:pt x="0" y="19"/>
                    <a:pt x="4" y="20"/>
                  </a:cubicBezTo>
                  <a:cubicBezTo>
                    <a:pt x="4" y="20"/>
                    <a:pt x="11" y="23"/>
                    <a:pt x="23" y="6"/>
                  </a:cubicBezTo>
                  <a:close/>
                </a:path>
              </a:pathLst>
            </a:custGeom>
            <a:solidFill>
              <a:srgbClr val="121212"/>
            </a:solidFill>
            <a:ln>
              <a:noFill/>
            </a:ln>
            <a:extLst>
              <a:ext uri="{91240B29-F687-4F45-9708-019B960494DF}">
                <a14:hiddenLine w="9525">
                  <a:solidFill>
                    <a:srgbClr val="000000"/>
                  </a:solidFill>
                  <a:bevel/>
                </a14:hiddenLine>
              </a:ext>
            </a:extLst>
          </p:spPr>
          <p:txBody>
            <a:bodyPr/>
            <a:lstStyle/>
            <a:p>
              <a:endParaRPr altLang="en-US" lang="zh-CN"/>
            </a:p>
          </p:txBody>
        </p:sp>
        <p:sp>
          <p:nvSpPr>
            <p:cNvPr id="31" name="Freeform 14"/>
            <p:cNvSpPr>
              <a:spLocks noChangeArrowheads="1"/>
            </p:cNvSpPr>
            <p:nvPr/>
          </p:nvSpPr>
          <p:spPr bwMode="auto">
            <a:xfrm>
              <a:off x="352425" y="74612"/>
              <a:ext cx="314325" cy="311150"/>
            </a:xfrm>
            <a:custGeom>
              <a:gdLst>
                <a:gd fmla="*/ 264033 w 25" name="T0"/>
                <a:gd fmla="*/ 298704 h 25" name="T1"/>
                <a:gd fmla="*/ 213741 w 25" name="T2"/>
                <a:gd fmla="*/ 311150 h 25" name="T3"/>
                <a:gd fmla="*/ 113157 w 25" name="T4"/>
                <a:gd fmla="*/ 273812 h 25" name="T5"/>
                <a:gd fmla="*/ 75438 w 25" name="T6"/>
                <a:gd fmla="*/ 211582 h 25" name="T7"/>
                <a:gd fmla="*/ 62865 w 25" name="T8"/>
                <a:gd fmla="*/ 211582 h 25" name="T9"/>
                <a:gd fmla="*/ 25146 w 25" name="T10"/>
                <a:gd fmla="*/ 174244 h 25" name="T11"/>
                <a:gd fmla="*/ 25146 w 25" name="T12"/>
                <a:gd fmla="*/ 112014 h 25" name="T13"/>
                <a:gd fmla="*/ 62865 w 25" name="T14"/>
                <a:gd fmla="*/ 124460 h 25" name="T15"/>
                <a:gd fmla="*/ 88011 w 25" name="T16"/>
                <a:gd fmla="*/ 161798 h 25" name="T17"/>
                <a:gd fmla="*/ 100584 w 25" name="T18"/>
                <a:gd fmla="*/ 161798 h 25" name="T19"/>
                <a:gd fmla="*/ 88011 w 25" name="T20"/>
                <a:gd fmla="*/ 124460 h 25" name="T21"/>
                <a:gd fmla="*/ 125730 w 25" name="T22"/>
                <a:gd fmla="*/ 62230 h 25" name="T23"/>
                <a:gd fmla="*/ 113157 w 25" name="T24"/>
                <a:gd fmla="*/ 49784 h 25" name="T25"/>
                <a:gd fmla="*/ 150876 w 25" name="T26"/>
                <a:gd fmla="*/ 0 h 25" name="T27"/>
                <a:gd fmla="*/ 276606 w 25" name="T28"/>
                <a:gd fmla="*/ 0 h 25" name="T29"/>
                <a:gd fmla="*/ 301752 w 25" name="T30"/>
                <a:gd fmla="*/ 87122 h 25" name="T31"/>
                <a:gd fmla="*/ 289179 w 25" name="T32"/>
                <a:gd fmla="*/ 112014 h 25" name="T33"/>
                <a:gd fmla="*/ 301752 w 25" name="T34"/>
                <a:gd fmla="*/ 174244 h 25" name="T35"/>
                <a:gd fmla="*/ 276606 w 25" name="T36"/>
                <a:gd fmla="*/ 261366 h 25" name="T37"/>
                <a:gd fmla="*/ 264033 w 25" name="T38"/>
                <a:gd fmla="*/ 298704 h 25"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w 25" name="T60"/>
                <a:gd fmla="*/ 0 h 25" name="T61"/>
                <a:gd fmla="*/ 25 w 25" name="T62"/>
                <a:gd fmla="*/ 25 h 25" name="T63"/>
              </a:gd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b="T63" l="T60" r="T62" t="T61"/>
              <a:pathLst>
                <a:path h="25" w="25">
                  <a:moveTo>
                    <a:pt x="21" y="24"/>
                  </a:moveTo>
                  <a:cubicBezTo>
                    <a:pt x="21" y="24"/>
                    <a:pt x="18" y="25"/>
                    <a:pt x="17" y="25"/>
                  </a:cubicBezTo>
                  <a:cubicBezTo>
                    <a:pt x="17" y="25"/>
                    <a:pt x="11" y="25"/>
                    <a:pt x="9" y="22"/>
                  </a:cubicBezTo>
                  <a:cubicBezTo>
                    <a:pt x="7" y="19"/>
                    <a:pt x="6" y="17"/>
                    <a:pt x="6" y="17"/>
                  </a:cubicBezTo>
                  <a:cubicBezTo>
                    <a:pt x="6" y="17"/>
                    <a:pt x="5" y="17"/>
                    <a:pt x="5" y="17"/>
                  </a:cubicBezTo>
                  <a:cubicBezTo>
                    <a:pt x="4" y="17"/>
                    <a:pt x="3" y="14"/>
                    <a:pt x="2" y="14"/>
                  </a:cubicBezTo>
                  <a:cubicBezTo>
                    <a:pt x="2" y="13"/>
                    <a:pt x="0" y="10"/>
                    <a:pt x="2" y="9"/>
                  </a:cubicBezTo>
                  <a:cubicBezTo>
                    <a:pt x="3" y="8"/>
                    <a:pt x="5" y="9"/>
                    <a:pt x="5" y="10"/>
                  </a:cubicBezTo>
                  <a:cubicBezTo>
                    <a:pt x="5" y="10"/>
                    <a:pt x="7" y="13"/>
                    <a:pt x="7" y="13"/>
                  </a:cubicBezTo>
                  <a:cubicBezTo>
                    <a:pt x="8" y="13"/>
                    <a:pt x="8" y="13"/>
                    <a:pt x="8" y="13"/>
                  </a:cubicBezTo>
                  <a:cubicBezTo>
                    <a:pt x="8" y="13"/>
                    <a:pt x="7" y="10"/>
                    <a:pt x="7" y="10"/>
                  </a:cubicBezTo>
                  <a:cubicBezTo>
                    <a:pt x="8" y="9"/>
                    <a:pt x="11" y="6"/>
                    <a:pt x="10" y="5"/>
                  </a:cubicBezTo>
                  <a:cubicBezTo>
                    <a:pt x="10" y="5"/>
                    <a:pt x="9" y="4"/>
                    <a:pt x="9" y="4"/>
                  </a:cubicBezTo>
                  <a:cubicBezTo>
                    <a:pt x="9" y="3"/>
                    <a:pt x="12" y="1"/>
                    <a:pt x="12" y="0"/>
                  </a:cubicBezTo>
                  <a:cubicBezTo>
                    <a:pt x="13" y="0"/>
                    <a:pt x="19" y="0"/>
                    <a:pt x="22" y="0"/>
                  </a:cubicBezTo>
                  <a:cubicBezTo>
                    <a:pt x="22" y="0"/>
                    <a:pt x="24" y="3"/>
                    <a:pt x="24" y="7"/>
                  </a:cubicBezTo>
                  <a:cubicBezTo>
                    <a:pt x="24" y="7"/>
                    <a:pt x="24" y="8"/>
                    <a:pt x="23" y="9"/>
                  </a:cubicBezTo>
                  <a:cubicBezTo>
                    <a:pt x="23" y="9"/>
                    <a:pt x="25" y="11"/>
                    <a:pt x="24" y="14"/>
                  </a:cubicBezTo>
                  <a:cubicBezTo>
                    <a:pt x="24" y="17"/>
                    <a:pt x="22" y="20"/>
                    <a:pt x="22" y="21"/>
                  </a:cubicBezTo>
                  <a:cubicBezTo>
                    <a:pt x="22" y="22"/>
                    <a:pt x="22" y="24"/>
                    <a:pt x="21" y="24"/>
                  </a:cubicBezTo>
                  <a:close/>
                </a:path>
              </a:pathLst>
            </a:custGeom>
            <a:solidFill>
              <a:srgbClr val="F1B15F"/>
            </a:solidFill>
            <a:ln>
              <a:noFill/>
            </a:ln>
            <a:extLst>
              <a:ext uri="{91240B29-F687-4F45-9708-019B960494DF}">
                <a14:hiddenLine w="9525">
                  <a:solidFill>
                    <a:srgbClr val="000000"/>
                  </a:solidFill>
                  <a:bevel/>
                </a14:hiddenLine>
              </a:ext>
            </a:extLst>
          </p:spPr>
          <p:txBody>
            <a:bodyPr/>
            <a:lstStyle/>
            <a:p>
              <a:endParaRPr altLang="en-US" lang="zh-CN"/>
            </a:p>
          </p:txBody>
        </p:sp>
        <p:sp>
          <p:nvSpPr>
            <p:cNvPr id="32" name="Freeform 15"/>
            <p:cNvSpPr>
              <a:spLocks noChangeArrowheads="1"/>
            </p:cNvSpPr>
            <p:nvPr/>
          </p:nvSpPr>
          <p:spPr bwMode="auto">
            <a:xfrm>
              <a:off x="352425" y="74612"/>
              <a:ext cx="276225" cy="311150"/>
            </a:xfrm>
            <a:custGeom>
              <a:gdLst>
                <a:gd fmla="*/ 25111 w 22" name="T0"/>
                <a:gd fmla="*/ 112014 h 25" name="T1"/>
                <a:gd fmla="*/ 62778 w 22" name="T2"/>
                <a:gd fmla="*/ 124460 h 25" name="T3"/>
                <a:gd fmla="*/ 87890 w 22" name="T4"/>
                <a:gd fmla="*/ 161798 h 25" name="T5"/>
                <a:gd fmla="*/ 100445 w 22" name="T6"/>
                <a:gd fmla="*/ 161798 h 25" name="T7"/>
                <a:gd fmla="*/ 87890 w 22" name="T8"/>
                <a:gd fmla="*/ 124460 h 25" name="T9"/>
                <a:gd fmla="*/ 125557 w 22" name="T10"/>
                <a:gd fmla="*/ 62230 h 25" name="T11"/>
                <a:gd fmla="*/ 113001 w 22" name="T12"/>
                <a:gd fmla="*/ 49784 h 25" name="T13"/>
                <a:gd fmla="*/ 150668 w 22" name="T14"/>
                <a:gd fmla="*/ 0 h 25" name="T15"/>
                <a:gd fmla="*/ 163224 w 22" name="T16"/>
                <a:gd fmla="*/ 0 h 25" name="T17"/>
                <a:gd fmla="*/ 200891 w 22" name="T18"/>
                <a:gd fmla="*/ 74676 h 25" name="T19"/>
                <a:gd fmla="*/ 163224 w 22" name="T20"/>
                <a:gd fmla="*/ 87122 h 25" name="T21"/>
                <a:gd fmla="*/ 163224 w 22" name="T22"/>
                <a:gd fmla="*/ 124460 h 25" name="T23"/>
                <a:gd fmla="*/ 138113 w 22" name="T24"/>
                <a:gd fmla="*/ 124460 h 25" name="T25"/>
                <a:gd fmla="*/ 150668 w 22" name="T26"/>
                <a:gd fmla="*/ 186690 h 25" name="T27"/>
                <a:gd fmla="*/ 188335 w 22" name="T28"/>
                <a:gd fmla="*/ 186690 h 25" name="T29"/>
                <a:gd fmla="*/ 175780 w 22" name="T30"/>
                <a:gd fmla="*/ 248920 h 25" name="T31"/>
                <a:gd fmla="*/ 226002 w 22" name="T32"/>
                <a:gd fmla="*/ 298704 h 25" name="T33"/>
                <a:gd fmla="*/ 276225 w 22" name="T34"/>
                <a:gd fmla="*/ 286258 h 25" name="T35"/>
                <a:gd fmla="*/ 263669 w 22" name="T36"/>
                <a:gd fmla="*/ 298704 h 25" name="T37"/>
                <a:gd fmla="*/ 213447 w 22" name="T38"/>
                <a:gd fmla="*/ 311150 h 25" name="T39"/>
                <a:gd fmla="*/ 113001 w 22" name="T40"/>
                <a:gd fmla="*/ 273812 h 25" name="T41"/>
                <a:gd fmla="*/ 75334 w 22" name="T42"/>
                <a:gd fmla="*/ 211582 h 25" name="T43"/>
                <a:gd fmla="*/ 62778 w 22" name="T44"/>
                <a:gd fmla="*/ 211582 h 25" name="T45"/>
                <a:gd fmla="*/ 25111 w 22" name="T46"/>
                <a:gd fmla="*/ 174244 h 25" name="T47"/>
                <a:gd fmla="*/ 25111 w 22" name="T48"/>
                <a:gd fmla="*/ 112014 h 25"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w 22" name="T75"/>
                <a:gd fmla="*/ 0 h 25" name="T76"/>
                <a:gd fmla="*/ 22 w 22" name="T77"/>
                <a:gd fmla="*/ 25 h 25" name="T78"/>
              </a:gd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b="T78" l="T75" r="T77" t="T76"/>
              <a:pathLst>
                <a:path h="25" w="22">
                  <a:moveTo>
                    <a:pt x="2" y="9"/>
                  </a:moveTo>
                  <a:cubicBezTo>
                    <a:pt x="3" y="8"/>
                    <a:pt x="5" y="9"/>
                    <a:pt x="5" y="10"/>
                  </a:cubicBezTo>
                  <a:cubicBezTo>
                    <a:pt x="5" y="10"/>
                    <a:pt x="7" y="13"/>
                    <a:pt x="7" y="13"/>
                  </a:cubicBezTo>
                  <a:cubicBezTo>
                    <a:pt x="8" y="13"/>
                    <a:pt x="8" y="13"/>
                    <a:pt x="8" y="13"/>
                  </a:cubicBezTo>
                  <a:cubicBezTo>
                    <a:pt x="8" y="13"/>
                    <a:pt x="7" y="10"/>
                    <a:pt x="7" y="10"/>
                  </a:cubicBezTo>
                  <a:cubicBezTo>
                    <a:pt x="8" y="9"/>
                    <a:pt x="11" y="6"/>
                    <a:pt x="10" y="5"/>
                  </a:cubicBezTo>
                  <a:cubicBezTo>
                    <a:pt x="10" y="5"/>
                    <a:pt x="9" y="4"/>
                    <a:pt x="9" y="4"/>
                  </a:cubicBezTo>
                  <a:cubicBezTo>
                    <a:pt x="9" y="3"/>
                    <a:pt x="12" y="1"/>
                    <a:pt x="12" y="0"/>
                  </a:cubicBezTo>
                  <a:cubicBezTo>
                    <a:pt x="12" y="0"/>
                    <a:pt x="13" y="0"/>
                    <a:pt x="13" y="0"/>
                  </a:cubicBezTo>
                  <a:cubicBezTo>
                    <a:pt x="15" y="2"/>
                    <a:pt x="17" y="6"/>
                    <a:pt x="16" y="6"/>
                  </a:cubicBezTo>
                  <a:cubicBezTo>
                    <a:pt x="15" y="6"/>
                    <a:pt x="13" y="7"/>
                    <a:pt x="13" y="7"/>
                  </a:cubicBezTo>
                  <a:cubicBezTo>
                    <a:pt x="13" y="7"/>
                    <a:pt x="13" y="9"/>
                    <a:pt x="13" y="10"/>
                  </a:cubicBezTo>
                  <a:cubicBezTo>
                    <a:pt x="12" y="10"/>
                    <a:pt x="11" y="10"/>
                    <a:pt x="11" y="10"/>
                  </a:cubicBezTo>
                  <a:cubicBezTo>
                    <a:pt x="11" y="11"/>
                    <a:pt x="11" y="14"/>
                    <a:pt x="12" y="15"/>
                  </a:cubicBezTo>
                  <a:cubicBezTo>
                    <a:pt x="13" y="16"/>
                    <a:pt x="15" y="15"/>
                    <a:pt x="15" y="15"/>
                  </a:cubicBezTo>
                  <a:cubicBezTo>
                    <a:pt x="14" y="16"/>
                    <a:pt x="14" y="19"/>
                    <a:pt x="14" y="20"/>
                  </a:cubicBezTo>
                  <a:cubicBezTo>
                    <a:pt x="14" y="21"/>
                    <a:pt x="16" y="23"/>
                    <a:pt x="18" y="24"/>
                  </a:cubicBezTo>
                  <a:cubicBezTo>
                    <a:pt x="18" y="24"/>
                    <a:pt x="20" y="23"/>
                    <a:pt x="22" y="23"/>
                  </a:cubicBezTo>
                  <a:cubicBezTo>
                    <a:pt x="22" y="24"/>
                    <a:pt x="21" y="24"/>
                    <a:pt x="21" y="24"/>
                  </a:cubicBezTo>
                  <a:cubicBezTo>
                    <a:pt x="21" y="24"/>
                    <a:pt x="18" y="25"/>
                    <a:pt x="17" y="25"/>
                  </a:cubicBezTo>
                  <a:cubicBezTo>
                    <a:pt x="17" y="25"/>
                    <a:pt x="11" y="25"/>
                    <a:pt x="9" y="22"/>
                  </a:cubicBezTo>
                  <a:cubicBezTo>
                    <a:pt x="7" y="19"/>
                    <a:pt x="6" y="17"/>
                    <a:pt x="6" y="17"/>
                  </a:cubicBezTo>
                  <a:cubicBezTo>
                    <a:pt x="6" y="17"/>
                    <a:pt x="5" y="17"/>
                    <a:pt x="5" y="17"/>
                  </a:cubicBezTo>
                  <a:cubicBezTo>
                    <a:pt x="4" y="17"/>
                    <a:pt x="3" y="14"/>
                    <a:pt x="2" y="14"/>
                  </a:cubicBezTo>
                  <a:cubicBezTo>
                    <a:pt x="2" y="13"/>
                    <a:pt x="0" y="10"/>
                    <a:pt x="2" y="9"/>
                  </a:cubicBezTo>
                  <a:close/>
                </a:path>
              </a:pathLst>
            </a:custGeom>
            <a:solidFill>
              <a:srgbClr val="E99D5A"/>
            </a:solidFill>
            <a:ln>
              <a:noFill/>
            </a:ln>
            <a:extLst>
              <a:ext uri="{91240B29-F687-4F45-9708-019B960494DF}">
                <a14:hiddenLine w="9525">
                  <a:solidFill>
                    <a:srgbClr val="000000"/>
                  </a:solidFill>
                  <a:bevel/>
                </a14:hiddenLine>
              </a:ext>
            </a:extLst>
          </p:spPr>
          <p:txBody>
            <a:bodyPr/>
            <a:lstStyle/>
            <a:p>
              <a:endParaRPr altLang="en-US" lang="zh-CN"/>
            </a:p>
          </p:txBody>
        </p:sp>
        <p:sp>
          <p:nvSpPr>
            <p:cNvPr id="33" name="Freeform 16"/>
            <p:cNvSpPr>
              <a:spLocks noChangeArrowheads="1"/>
            </p:cNvSpPr>
            <p:nvPr/>
          </p:nvSpPr>
          <p:spPr bwMode="auto">
            <a:xfrm>
              <a:off x="214313" y="2106612"/>
              <a:ext cx="163513" cy="63500"/>
            </a:xfrm>
            <a:custGeom>
              <a:gdLst>
                <a:gd fmla="*/ 62890 w 13" name="T0"/>
                <a:gd fmla="*/ 63500 h 5" name="T1"/>
                <a:gd fmla="*/ 100623 w 13" name="T2"/>
                <a:gd fmla="*/ 0 h 5" name="T3"/>
                <a:gd fmla="*/ 62890 w 13" name="T4"/>
                <a:gd fmla="*/ 63500 h 5" name="T5"/>
                <a:gd fmla="*/ 0 60000 65536" name="T6"/>
                <a:gd fmla="*/ 0 60000 65536" name="T7"/>
                <a:gd fmla="*/ 0 60000 65536" name="T8"/>
                <a:gd fmla="*/ 0 w 13" name="T9"/>
                <a:gd fmla="*/ 0 h 5" name="T10"/>
                <a:gd fmla="*/ 13 w 13" name="T11"/>
                <a:gd fmla="*/ 5 h 5" name="T12"/>
              </a:gdLst>
              <a:cxnLst>
                <a:cxn ang="T6">
                  <a:pos x="T0" y="T1"/>
                </a:cxn>
                <a:cxn ang="T7">
                  <a:pos x="T2" y="T3"/>
                </a:cxn>
                <a:cxn ang="T8">
                  <a:pos x="T4" y="T5"/>
                </a:cxn>
              </a:cxnLst>
              <a:rect b="T12" l="T9" r="T11" t="T10"/>
              <a:pathLst>
                <a:path h="5" w="13">
                  <a:moveTo>
                    <a:pt x="5" y="5"/>
                  </a:moveTo>
                  <a:cubicBezTo>
                    <a:pt x="8" y="5"/>
                    <a:pt x="13" y="0"/>
                    <a:pt x="8" y="0"/>
                  </a:cubicBezTo>
                  <a:cubicBezTo>
                    <a:pt x="5" y="0"/>
                    <a:pt x="0" y="5"/>
                    <a:pt x="5" y="5"/>
                  </a:cubicBezTo>
                  <a:close/>
                </a:path>
              </a:pathLst>
            </a:custGeom>
            <a:solidFill>
              <a:srgbClr val="121212"/>
            </a:solidFill>
            <a:ln>
              <a:noFill/>
            </a:ln>
            <a:extLst>
              <a:ext uri="{91240B29-F687-4F45-9708-019B960494DF}">
                <a14:hiddenLine w="9525">
                  <a:solidFill>
                    <a:srgbClr val="000000"/>
                  </a:solidFill>
                  <a:bevel/>
                </a14:hiddenLine>
              </a:ext>
            </a:extLst>
          </p:spPr>
          <p:txBody>
            <a:bodyPr/>
            <a:lstStyle/>
            <a:p>
              <a:endParaRPr altLang="en-US" lang="zh-CN"/>
            </a:p>
          </p:txBody>
        </p:sp>
        <p:sp>
          <p:nvSpPr>
            <p:cNvPr id="34" name="Freeform 17"/>
            <p:cNvSpPr>
              <a:spLocks noChangeArrowheads="1"/>
            </p:cNvSpPr>
            <p:nvPr/>
          </p:nvSpPr>
          <p:spPr bwMode="auto">
            <a:xfrm>
              <a:off x="112713" y="2655887"/>
              <a:ext cx="227013" cy="174625"/>
            </a:xfrm>
            <a:custGeom>
              <a:gdLst>
                <a:gd fmla="*/ 75671 w 18" name="T0"/>
                <a:gd fmla="*/ 0 h 14" name="T1"/>
                <a:gd fmla="*/ 0 w 18" name="T2"/>
                <a:gd fmla="*/ 149679 h 14" name="T3"/>
                <a:gd fmla="*/ 189178 w 18" name="T4"/>
                <a:gd fmla="*/ 112259 h 14" name="T5"/>
                <a:gd fmla="*/ 201789 w 18" name="T6"/>
                <a:gd fmla="*/ 74839 h 14" name="T7"/>
                <a:gd fmla="*/ 214401 w 18" name="T8"/>
                <a:gd fmla="*/ 12473 h 14" name="T9"/>
                <a:gd fmla="*/ 75671 w 18" name="T10"/>
                <a:gd fmla="*/ 0 h 14" name="T11"/>
                <a:gd fmla="*/ 0 60000 65536" name="T12"/>
                <a:gd fmla="*/ 0 60000 65536" name="T13"/>
                <a:gd fmla="*/ 0 60000 65536" name="T14"/>
                <a:gd fmla="*/ 0 60000 65536" name="T15"/>
                <a:gd fmla="*/ 0 60000 65536" name="T16"/>
                <a:gd fmla="*/ 0 60000 65536" name="T17"/>
                <a:gd fmla="*/ 0 w 18" name="T18"/>
                <a:gd fmla="*/ 0 h 14" name="T19"/>
                <a:gd fmla="*/ 18 w 18" name="T20"/>
                <a:gd fmla="*/ 14 h 14" name="T21"/>
              </a:gdLst>
              <a:cxnLst>
                <a:cxn ang="T12">
                  <a:pos x="T0" y="T1"/>
                </a:cxn>
                <a:cxn ang="T13">
                  <a:pos x="T2" y="T3"/>
                </a:cxn>
                <a:cxn ang="T14">
                  <a:pos x="T4" y="T5"/>
                </a:cxn>
                <a:cxn ang="T15">
                  <a:pos x="T6" y="T7"/>
                </a:cxn>
                <a:cxn ang="T16">
                  <a:pos x="T8" y="T9"/>
                </a:cxn>
                <a:cxn ang="T17">
                  <a:pos x="T10" y="T11"/>
                </a:cxn>
              </a:cxnLst>
              <a:rect b="T21" l="T18" r="T20" t="T19"/>
              <a:pathLst>
                <a:path h="14" w="18">
                  <a:moveTo>
                    <a:pt x="6" y="0"/>
                  </a:moveTo>
                  <a:cubicBezTo>
                    <a:pt x="6" y="0"/>
                    <a:pt x="0" y="8"/>
                    <a:pt x="0" y="12"/>
                  </a:cubicBezTo>
                  <a:cubicBezTo>
                    <a:pt x="0" y="12"/>
                    <a:pt x="14" y="14"/>
                    <a:pt x="15" y="9"/>
                  </a:cubicBezTo>
                  <a:cubicBezTo>
                    <a:pt x="16" y="6"/>
                    <a:pt x="16" y="6"/>
                    <a:pt x="16" y="6"/>
                  </a:cubicBezTo>
                  <a:cubicBezTo>
                    <a:pt x="16" y="6"/>
                    <a:pt x="18" y="8"/>
                    <a:pt x="17" y="1"/>
                  </a:cubicBezTo>
                  <a:lnTo>
                    <a:pt x="6" y="0"/>
                  </a:lnTo>
                  <a:close/>
                </a:path>
              </a:pathLst>
            </a:custGeom>
            <a:solidFill>
              <a:srgbClr val="000000"/>
            </a:solidFill>
            <a:ln>
              <a:noFill/>
            </a:ln>
            <a:extLst>
              <a:ext uri="{91240B29-F687-4F45-9708-019B960494DF}">
                <a14:hiddenLine w="9525">
                  <a:solidFill>
                    <a:srgbClr val="000000"/>
                  </a:solidFill>
                  <a:bevel/>
                </a14:hiddenLine>
              </a:ext>
            </a:extLst>
          </p:spPr>
          <p:txBody>
            <a:bodyPr/>
            <a:lstStyle/>
            <a:p>
              <a:endParaRPr altLang="en-US" lang="zh-CN"/>
            </a:p>
          </p:txBody>
        </p:sp>
        <p:sp>
          <p:nvSpPr>
            <p:cNvPr id="35" name="Freeform 18"/>
            <p:cNvSpPr>
              <a:spLocks noChangeArrowheads="1"/>
            </p:cNvSpPr>
            <p:nvPr/>
          </p:nvSpPr>
          <p:spPr bwMode="auto">
            <a:xfrm>
              <a:off x="715963" y="2605087"/>
              <a:ext cx="252413" cy="225425"/>
            </a:xfrm>
            <a:custGeom>
              <a:gdLst>
                <a:gd fmla="*/ 0 w 20" name="T0"/>
                <a:gd fmla="*/ 50094 h 18" name="T1"/>
                <a:gd fmla="*/ 0 w 20" name="T2"/>
                <a:gd fmla="*/ 125236 h 18" name="T3"/>
                <a:gd fmla="*/ 75724 w 20" name="T4"/>
                <a:gd fmla="*/ 162807 h 18" name="T5"/>
                <a:gd fmla="*/ 88345 w 20" name="T6"/>
                <a:gd fmla="*/ 200378 h 18" name="T7"/>
                <a:gd fmla="*/ 88345 w 20" name="T8"/>
                <a:gd fmla="*/ 200378 h 18" name="T9"/>
                <a:gd fmla="*/ 252413 w 20" name="T10"/>
                <a:gd fmla="*/ 212901 h 18" name="T11"/>
                <a:gd fmla="*/ 252413 w 20" name="T12"/>
                <a:gd fmla="*/ 175331 h 18" name="T13"/>
                <a:gd fmla="*/ 151448 w 20" name="T14"/>
                <a:gd fmla="*/ 50094 h 18" name="T15"/>
                <a:gd fmla="*/ 0 w 20" name="T16"/>
                <a:gd fmla="*/ 50094 h 18"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20" name="T27"/>
                <a:gd fmla="*/ 0 h 18" name="T28"/>
                <a:gd fmla="*/ 20 w 20" name="T29"/>
                <a:gd fmla="*/ 18 h 18"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18" w="20">
                  <a:moveTo>
                    <a:pt x="0" y="4"/>
                  </a:moveTo>
                  <a:cubicBezTo>
                    <a:pt x="0" y="4"/>
                    <a:pt x="0" y="8"/>
                    <a:pt x="0" y="10"/>
                  </a:cubicBezTo>
                  <a:cubicBezTo>
                    <a:pt x="0" y="10"/>
                    <a:pt x="3" y="13"/>
                    <a:pt x="6" y="13"/>
                  </a:cubicBezTo>
                  <a:cubicBezTo>
                    <a:pt x="6" y="13"/>
                    <a:pt x="7" y="16"/>
                    <a:pt x="7" y="16"/>
                  </a:cubicBezTo>
                  <a:cubicBezTo>
                    <a:pt x="8" y="17"/>
                    <a:pt x="7" y="16"/>
                    <a:pt x="7" y="16"/>
                  </a:cubicBezTo>
                  <a:cubicBezTo>
                    <a:pt x="7" y="16"/>
                    <a:pt x="17" y="18"/>
                    <a:pt x="20" y="17"/>
                  </a:cubicBezTo>
                  <a:cubicBezTo>
                    <a:pt x="20" y="14"/>
                    <a:pt x="20" y="14"/>
                    <a:pt x="20" y="14"/>
                  </a:cubicBezTo>
                  <a:cubicBezTo>
                    <a:pt x="20" y="14"/>
                    <a:pt x="14" y="7"/>
                    <a:pt x="12" y="4"/>
                  </a:cubicBezTo>
                  <a:cubicBezTo>
                    <a:pt x="11" y="0"/>
                    <a:pt x="0" y="4"/>
                    <a:pt x="0" y="4"/>
                  </a:cubicBezTo>
                  <a:close/>
                </a:path>
              </a:pathLst>
            </a:custGeom>
            <a:solidFill>
              <a:srgbClr val="000000"/>
            </a:solidFill>
            <a:ln>
              <a:noFill/>
            </a:ln>
            <a:extLst>
              <a:ext uri="{91240B29-F687-4F45-9708-019B960494DF}">
                <a14:hiddenLine w="9525">
                  <a:solidFill>
                    <a:srgbClr val="000000"/>
                  </a:solidFill>
                  <a:bevel/>
                </a14:hiddenLine>
              </a:ext>
            </a:extLst>
          </p:spPr>
          <p:txBody>
            <a:bodyPr/>
            <a:lstStyle/>
            <a:p>
              <a:endParaRPr altLang="en-US" lang="zh-CN"/>
            </a:p>
          </p:txBody>
        </p:sp>
        <p:sp>
          <p:nvSpPr>
            <p:cNvPr id="36" name="Freeform 19"/>
            <p:cNvSpPr>
              <a:spLocks noChangeArrowheads="1"/>
            </p:cNvSpPr>
            <p:nvPr/>
          </p:nvSpPr>
          <p:spPr bwMode="auto">
            <a:xfrm>
              <a:off x="138113" y="1158875"/>
              <a:ext cx="779463" cy="1571625"/>
            </a:xfrm>
            <a:custGeom>
              <a:gdLst>
                <a:gd fmla="*/ 37716 w 62" name="T0"/>
                <a:gd fmla="*/ 1509259 h 126" name="T1"/>
                <a:gd fmla="*/ 213724 w 62" name="T2"/>
                <a:gd fmla="*/ 1496786 h 126" name="T3"/>
                <a:gd fmla="*/ 188580 w 62" name="T4"/>
                <a:gd fmla="*/ 1322161 h 126" name="T5"/>
                <a:gd fmla="*/ 289156 w 62" name="T6"/>
                <a:gd fmla="*/ 798286 h 126" name="T7"/>
                <a:gd fmla="*/ 377160 w 62" name="T8"/>
                <a:gd fmla="*/ 449036 h 126" name="T9"/>
                <a:gd fmla="*/ 402303 w 62" name="T10"/>
                <a:gd fmla="*/ 498929 h 126" name="T11"/>
                <a:gd fmla="*/ 578311 w 62" name="T12"/>
                <a:gd fmla="*/ 1496786 h 126" name="T13"/>
                <a:gd fmla="*/ 741747 w 62" name="T14"/>
                <a:gd fmla="*/ 1521732 h 126" name="T15"/>
                <a:gd fmla="*/ 741747 w 62" name="T16"/>
                <a:gd fmla="*/ 1372054 h 126" name="T17"/>
                <a:gd fmla="*/ 729175 w 62" name="T18"/>
                <a:gd fmla="*/ 1097643 h 126" name="T19"/>
                <a:gd fmla="*/ 729175 w 62" name="T20"/>
                <a:gd fmla="*/ 723446 h 126" name="T21"/>
                <a:gd fmla="*/ 704031 w 62" name="T22"/>
                <a:gd fmla="*/ 299357 h 126" name="T23"/>
                <a:gd fmla="*/ 704031 w 62" name="T24"/>
                <a:gd fmla="*/ 249464 h 126" name="T25"/>
                <a:gd fmla="*/ 666315 w 62" name="T26"/>
                <a:gd fmla="*/ 149679 h 126" name="T27"/>
                <a:gd fmla="*/ 653743 w 62" name="T28"/>
                <a:gd fmla="*/ 24946 h 126" name="T29"/>
                <a:gd fmla="*/ 377160 w 62" name="T30"/>
                <a:gd fmla="*/ 62366 h 126" name="T31"/>
                <a:gd fmla="*/ 176008 w 62" name="T32"/>
                <a:gd fmla="*/ 0 h 126" name="T33"/>
                <a:gd fmla="*/ 163436 w 62" name="T34"/>
                <a:gd fmla="*/ 62366 h 126" name="T35"/>
                <a:gd fmla="*/ 37716 w 62" name="T36"/>
                <a:gd fmla="*/ 212045 h 126" name="T37"/>
                <a:gd fmla="*/ 62860 w 62" name="T38"/>
                <a:gd fmla="*/ 286884 h 126" name="T39"/>
                <a:gd fmla="*/ 62860 w 62" name="T40"/>
                <a:gd fmla="*/ 686027 h 126" name="T41"/>
                <a:gd fmla="*/ 37716 w 62" name="T42"/>
                <a:gd fmla="*/ 1160009 h 126" name="T43"/>
                <a:gd fmla="*/ 12572 w 62" name="T44"/>
                <a:gd fmla="*/ 1397000 h 126" name="T45"/>
                <a:gd fmla="*/ 37716 w 62" name="T46"/>
                <a:gd fmla="*/ 1509259 h 12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w 62" name="T72"/>
                <a:gd fmla="*/ 0 h 126" name="T73"/>
                <a:gd fmla="*/ 62 w 62" name="T74"/>
                <a:gd fmla="*/ 126 h 126" name="T75"/>
              </a:gd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b="T75" l="T72" r="T74" t="T73"/>
              <a:pathLst>
                <a:path h="125" w="62">
                  <a:moveTo>
                    <a:pt x="3" y="121"/>
                  </a:moveTo>
                  <a:cubicBezTo>
                    <a:pt x="3" y="121"/>
                    <a:pt x="16" y="124"/>
                    <a:pt x="17" y="120"/>
                  </a:cubicBezTo>
                  <a:cubicBezTo>
                    <a:pt x="18" y="116"/>
                    <a:pt x="15" y="106"/>
                    <a:pt x="15" y="106"/>
                  </a:cubicBezTo>
                  <a:cubicBezTo>
                    <a:pt x="15" y="106"/>
                    <a:pt x="22" y="65"/>
                    <a:pt x="23" y="64"/>
                  </a:cubicBezTo>
                  <a:cubicBezTo>
                    <a:pt x="24" y="64"/>
                    <a:pt x="28" y="47"/>
                    <a:pt x="30" y="36"/>
                  </a:cubicBezTo>
                  <a:cubicBezTo>
                    <a:pt x="32" y="40"/>
                    <a:pt x="32" y="40"/>
                    <a:pt x="32" y="40"/>
                  </a:cubicBezTo>
                  <a:cubicBezTo>
                    <a:pt x="32" y="40"/>
                    <a:pt x="39" y="111"/>
                    <a:pt x="46" y="120"/>
                  </a:cubicBezTo>
                  <a:cubicBezTo>
                    <a:pt x="46" y="120"/>
                    <a:pt x="55" y="126"/>
                    <a:pt x="59" y="122"/>
                  </a:cubicBezTo>
                  <a:cubicBezTo>
                    <a:pt x="59" y="122"/>
                    <a:pt x="62" y="119"/>
                    <a:pt x="59" y="110"/>
                  </a:cubicBezTo>
                  <a:cubicBezTo>
                    <a:pt x="59" y="110"/>
                    <a:pt x="61" y="95"/>
                    <a:pt x="58" y="88"/>
                  </a:cubicBezTo>
                  <a:cubicBezTo>
                    <a:pt x="58" y="88"/>
                    <a:pt x="58" y="63"/>
                    <a:pt x="58" y="58"/>
                  </a:cubicBezTo>
                  <a:cubicBezTo>
                    <a:pt x="58" y="53"/>
                    <a:pt x="55" y="28"/>
                    <a:pt x="56" y="24"/>
                  </a:cubicBezTo>
                  <a:cubicBezTo>
                    <a:pt x="56" y="20"/>
                    <a:pt x="56" y="20"/>
                    <a:pt x="56" y="20"/>
                  </a:cubicBezTo>
                  <a:cubicBezTo>
                    <a:pt x="53" y="12"/>
                    <a:pt x="53" y="12"/>
                    <a:pt x="53" y="12"/>
                  </a:cubicBezTo>
                  <a:cubicBezTo>
                    <a:pt x="52" y="2"/>
                    <a:pt x="52" y="2"/>
                    <a:pt x="52" y="2"/>
                  </a:cubicBezTo>
                  <a:cubicBezTo>
                    <a:pt x="52" y="2"/>
                    <a:pt x="37" y="6"/>
                    <a:pt x="30" y="5"/>
                  </a:cubicBezTo>
                  <a:cubicBezTo>
                    <a:pt x="14" y="0"/>
                    <a:pt x="14" y="0"/>
                    <a:pt x="14" y="0"/>
                  </a:cubicBezTo>
                  <a:cubicBezTo>
                    <a:pt x="13" y="5"/>
                    <a:pt x="13" y="5"/>
                    <a:pt x="13" y="5"/>
                  </a:cubicBezTo>
                  <a:cubicBezTo>
                    <a:pt x="13" y="5"/>
                    <a:pt x="4" y="14"/>
                    <a:pt x="3" y="17"/>
                  </a:cubicBezTo>
                  <a:cubicBezTo>
                    <a:pt x="5" y="23"/>
                    <a:pt x="5" y="23"/>
                    <a:pt x="5" y="23"/>
                  </a:cubicBezTo>
                  <a:cubicBezTo>
                    <a:pt x="5" y="23"/>
                    <a:pt x="4" y="48"/>
                    <a:pt x="5" y="55"/>
                  </a:cubicBezTo>
                  <a:cubicBezTo>
                    <a:pt x="5" y="55"/>
                    <a:pt x="2" y="87"/>
                    <a:pt x="3" y="93"/>
                  </a:cubicBezTo>
                  <a:cubicBezTo>
                    <a:pt x="3" y="93"/>
                    <a:pt x="0" y="109"/>
                    <a:pt x="1" y="112"/>
                  </a:cubicBezTo>
                  <a:cubicBezTo>
                    <a:pt x="2" y="115"/>
                    <a:pt x="3" y="121"/>
                    <a:pt x="3" y="121"/>
                  </a:cubicBezTo>
                  <a:close/>
                </a:path>
              </a:pathLst>
            </a:custGeom>
            <a:solidFill>
              <a:srgbClr val="121212"/>
            </a:solidFill>
            <a:ln>
              <a:noFill/>
            </a:ln>
            <a:extLst>
              <a:ext uri="{91240B29-F687-4F45-9708-019B960494DF}">
                <a14:hiddenLine w="9525">
                  <a:solidFill>
                    <a:srgbClr val="000000"/>
                  </a:solidFill>
                  <a:bevel/>
                </a14:hiddenLine>
              </a:ext>
            </a:extLst>
          </p:spPr>
          <p:txBody>
            <a:bodyPr/>
            <a:lstStyle/>
            <a:p>
              <a:endParaRPr altLang="en-US" lang="zh-CN"/>
            </a:p>
          </p:txBody>
        </p:sp>
        <p:sp>
          <p:nvSpPr>
            <p:cNvPr id="37" name="Freeform 20"/>
            <p:cNvSpPr>
              <a:spLocks noChangeArrowheads="1"/>
            </p:cNvSpPr>
            <p:nvPr/>
          </p:nvSpPr>
          <p:spPr bwMode="auto">
            <a:xfrm>
              <a:off x="628650" y="1384300"/>
              <a:ext cx="12700" cy="1"/>
            </a:xfrm>
            <a:custGeom>
              <a:gdLst>
                <a:gd fmla="*/ 0 w 1" name="T0"/>
                <a:gd fmla="*/ 0 h 1" name="T1"/>
                <a:gd fmla="*/ 12700 w 1" name="T2"/>
                <a:gd fmla="*/ 0 h 1" name="T3"/>
                <a:gd fmla="*/ 0 w 1" name="T4"/>
                <a:gd fmla="*/ 0 h 1" name="T5"/>
                <a:gd fmla="*/ 0 60000 65536" name="T6"/>
                <a:gd fmla="*/ 0 60000 65536" name="T7"/>
                <a:gd fmla="*/ 0 60000 65536" name="T8"/>
                <a:gd fmla="*/ 0 w 1" name="T9"/>
                <a:gd fmla="*/ 0 h 1" name="T10"/>
                <a:gd fmla="*/ 1 w 1" name="T11"/>
                <a:gd fmla="*/ 1 h 1" name="T12"/>
              </a:gdLst>
              <a:cxnLst>
                <a:cxn ang="T6">
                  <a:pos x="T0" y="T1"/>
                </a:cxn>
                <a:cxn ang="T7">
                  <a:pos x="T2" y="T3"/>
                </a:cxn>
                <a:cxn ang="T8">
                  <a:pos x="T4" y="T5"/>
                </a:cxn>
              </a:cxnLst>
              <a:rect b="T12" l="T9" r="T11" t="T10"/>
              <a:pathLst>
                <a:path h="1" w="1">
                  <a:moveTo>
                    <a:pt x="0" y="0"/>
                  </a:moveTo>
                  <a:cubicBezTo>
                    <a:pt x="0" y="0"/>
                    <a:pt x="0" y="0"/>
                    <a:pt x="1" y="0"/>
                  </a:cubicBezTo>
                  <a:lnTo>
                    <a:pt x="0" y="0"/>
                  </a:lnTo>
                  <a:close/>
                </a:path>
              </a:pathLst>
            </a:custGeom>
            <a:solidFill>
              <a:srgbClr val="000000"/>
            </a:solidFill>
            <a:ln>
              <a:noFill/>
            </a:ln>
            <a:extLst>
              <a:ext uri="{91240B29-F687-4F45-9708-019B960494DF}">
                <a14:hiddenLine w="9525">
                  <a:solidFill>
                    <a:srgbClr val="000000"/>
                  </a:solidFill>
                  <a:bevel/>
                </a14:hiddenLine>
              </a:ext>
            </a:extLst>
          </p:spPr>
          <p:txBody>
            <a:bodyPr/>
            <a:lstStyle/>
            <a:p>
              <a:endParaRPr altLang="en-US" lang="zh-CN"/>
            </a:p>
          </p:txBody>
        </p:sp>
        <p:sp>
          <p:nvSpPr>
            <p:cNvPr id="38" name="Freeform 21"/>
            <p:cNvSpPr>
              <a:spLocks noChangeArrowheads="1"/>
            </p:cNvSpPr>
            <p:nvPr/>
          </p:nvSpPr>
          <p:spPr bwMode="auto">
            <a:xfrm>
              <a:off x="741363" y="1446212"/>
              <a:ext cx="12700" cy="12700"/>
            </a:xfrm>
            <a:custGeom>
              <a:gdLst>
                <a:gd fmla="*/ 0 w 1" name="T0"/>
                <a:gd fmla="*/ 12700 h 1" name="T1"/>
                <a:gd fmla="*/ 12700 w 1" name="T2"/>
                <a:gd fmla="*/ 0 h 1" name="T3"/>
                <a:gd fmla="*/ 0 w 1" name="T4"/>
                <a:gd fmla="*/ 12700 h 1" name="T5"/>
                <a:gd fmla="*/ 0 60000 65536" name="T6"/>
                <a:gd fmla="*/ 0 60000 65536" name="T7"/>
                <a:gd fmla="*/ 0 60000 65536" name="T8"/>
                <a:gd fmla="*/ 0 w 1" name="T9"/>
                <a:gd fmla="*/ 0 h 1" name="T10"/>
                <a:gd fmla="*/ 1 w 1" name="T11"/>
                <a:gd fmla="*/ 1 h 1" name="T12"/>
              </a:gdLst>
              <a:cxnLst>
                <a:cxn ang="T6">
                  <a:pos x="T0" y="T1"/>
                </a:cxn>
                <a:cxn ang="T7">
                  <a:pos x="T2" y="T3"/>
                </a:cxn>
                <a:cxn ang="T8">
                  <a:pos x="T4" y="T5"/>
                </a:cxn>
              </a:cxnLst>
              <a:rect b="T12" l="T9" r="T11" t="T10"/>
              <a:pathLst>
                <a:path h="1" w="1">
                  <a:moveTo>
                    <a:pt x="0" y="1"/>
                  </a:moveTo>
                  <a:cubicBezTo>
                    <a:pt x="0" y="1"/>
                    <a:pt x="1" y="1"/>
                    <a:pt x="1" y="0"/>
                  </a:cubicBezTo>
                  <a:cubicBezTo>
                    <a:pt x="1" y="0"/>
                    <a:pt x="1" y="1"/>
                    <a:pt x="0" y="1"/>
                  </a:cubicBezTo>
                  <a:close/>
                </a:path>
              </a:pathLst>
            </a:custGeom>
            <a:solidFill>
              <a:srgbClr val="000000"/>
            </a:solidFill>
            <a:ln>
              <a:noFill/>
            </a:ln>
            <a:extLst>
              <a:ext uri="{91240B29-F687-4F45-9708-019B960494DF}">
                <a14:hiddenLine w="9525">
                  <a:solidFill>
                    <a:srgbClr val="000000"/>
                  </a:solidFill>
                  <a:bevel/>
                </a14:hiddenLine>
              </a:ext>
            </a:extLst>
          </p:spPr>
          <p:txBody>
            <a:bodyPr/>
            <a:lstStyle/>
            <a:p>
              <a:endParaRPr altLang="en-US" lang="zh-CN"/>
            </a:p>
          </p:txBody>
        </p:sp>
        <p:sp>
          <p:nvSpPr>
            <p:cNvPr id="39" name="Freeform 22"/>
            <p:cNvSpPr>
              <a:spLocks noChangeArrowheads="1"/>
            </p:cNvSpPr>
            <p:nvPr/>
          </p:nvSpPr>
          <p:spPr bwMode="auto">
            <a:xfrm>
              <a:off x="741363" y="1570037"/>
              <a:ext cx="12700" cy="1"/>
            </a:xfrm>
            <a:custGeom>
              <a:gdLst>
                <a:gd fmla="*/ 0 w 1" name="T0"/>
                <a:gd fmla="*/ 0 h 1" name="T1"/>
                <a:gd fmla="*/ 12700 w 1" name="T2"/>
                <a:gd fmla="*/ 0 h 1" name="T3"/>
                <a:gd fmla="*/ 0 w 1" name="T4"/>
                <a:gd fmla="*/ 0 h 1" name="T5"/>
                <a:gd fmla="*/ 0 60000 65536" name="T6"/>
                <a:gd fmla="*/ 0 60000 65536" name="T7"/>
                <a:gd fmla="*/ 0 60000 65536" name="T8"/>
                <a:gd fmla="*/ 0 w 1" name="T9"/>
                <a:gd fmla="*/ 0 h 1" name="T10"/>
                <a:gd fmla="*/ 1 w 1" name="T11"/>
                <a:gd fmla="*/ 1 h 1" name="T12"/>
              </a:gdLst>
              <a:cxnLst>
                <a:cxn ang="T6">
                  <a:pos x="T0" y="T1"/>
                </a:cxn>
                <a:cxn ang="T7">
                  <a:pos x="T2" y="T3"/>
                </a:cxn>
                <a:cxn ang="T8">
                  <a:pos x="T4" y="T5"/>
                </a:cxn>
              </a:cxnLst>
              <a:rect b="T12" l="T9" r="T11" t="T10"/>
              <a:pathLst>
                <a:path h="1" w="1">
                  <a:moveTo>
                    <a:pt x="0" y="0"/>
                  </a:moveTo>
                  <a:cubicBezTo>
                    <a:pt x="1" y="0"/>
                    <a:pt x="1" y="0"/>
                    <a:pt x="1" y="0"/>
                  </a:cubicBezTo>
                  <a:cubicBezTo>
                    <a:pt x="1" y="0"/>
                    <a:pt x="1" y="0"/>
                    <a:pt x="0" y="0"/>
                  </a:cubicBezTo>
                  <a:close/>
                </a:path>
              </a:pathLst>
            </a:custGeom>
            <a:solidFill>
              <a:srgbClr val="000000"/>
            </a:solidFill>
            <a:ln>
              <a:noFill/>
            </a:ln>
            <a:extLst>
              <a:ext uri="{91240B29-F687-4F45-9708-019B960494DF}">
                <a14:hiddenLine w="9525">
                  <a:solidFill>
                    <a:srgbClr val="000000"/>
                  </a:solidFill>
                  <a:bevel/>
                </a14:hiddenLine>
              </a:ext>
            </a:extLst>
          </p:spPr>
          <p:txBody>
            <a:bodyPr/>
            <a:lstStyle/>
            <a:p>
              <a:endParaRPr altLang="en-US" lang="zh-CN"/>
            </a:p>
          </p:txBody>
        </p:sp>
        <p:sp>
          <p:nvSpPr>
            <p:cNvPr id="40" name="Freeform 23"/>
            <p:cNvSpPr>
              <a:spLocks noChangeArrowheads="1"/>
            </p:cNvSpPr>
            <p:nvPr/>
          </p:nvSpPr>
          <p:spPr bwMode="auto">
            <a:xfrm>
              <a:off x="176213" y="1284287"/>
              <a:ext cx="666750" cy="1408112"/>
            </a:xfrm>
            <a:custGeom>
              <a:gdLst>
                <a:gd fmla="*/ 666750 w 53" name="T0"/>
                <a:gd fmla="*/ 1408112 h 113" name="T1"/>
                <a:gd fmla="*/ 629009 w 53" name="T2"/>
                <a:gd fmla="*/ 1246117 h 113" name="T3"/>
                <a:gd fmla="*/ 603849 w 53" name="T4"/>
                <a:gd fmla="*/ 1109044 h 113" name="T5"/>
                <a:gd fmla="*/ 666750 w 53" name="T6"/>
                <a:gd fmla="*/ 909665 h 113" name="T7"/>
                <a:gd fmla="*/ 578689 w 53" name="T8"/>
                <a:gd fmla="*/ 971971 h 113" name="T9"/>
                <a:gd fmla="*/ 578689 w 53" name="T10"/>
                <a:gd fmla="*/ 847359 h 113" name="T11"/>
                <a:gd fmla="*/ 540948 w 53" name="T12"/>
                <a:gd fmla="*/ 548291 h 113" name="T13"/>
                <a:gd fmla="*/ 540948 w 53" name="T14"/>
                <a:gd fmla="*/ 747670 h 113" name="T15"/>
                <a:gd fmla="*/ 465467 w 53" name="T16"/>
                <a:gd fmla="*/ 423680 h 113" name="T17"/>
                <a:gd fmla="*/ 566108 w 53" name="T18"/>
                <a:gd fmla="*/ 286607 h 113" name="T19"/>
                <a:gd fmla="*/ 402566 w 53" name="T20"/>
                <a:gd fmla="*/ 286607 h 113" name="T21"/>
                <a:gd fmla="*/ 566108 w 53" name="T22"/>
                <a:gd fmla="*/ 174456 h 113" name="T23"/>
                <a:gd fmla="*/ 402566 w 53" name="T24"/>
                <a:gd fmla="*/ 224301 h 113" name="T25"/>
                <a:gd fmla="*/ 452887 w 53" name="T26"/>
                <a:gd fmla="*/ 99689 h 113" name="T27"/>
                <a:gd fmla="*/ 301925 w 53" name="T28"/>
                <a:gd fmla="*/ 137073 h 113" name="T29"/>
                <a:gd fmla="*/ 176123 w 53" name="T30"/>
                <a:gd fmla="*/ 0 h 113" name="T31"/>
                <a:gd fmla="*/ 239024 w 53" name="T32"/>
                <a:gd fmla="*/ 174456 h 113" name="T33"/>
                <a:gd fmla="*/ 125802 w 53" name="T34"/>
                <a:gd fmla="*/ 124612 h 113" name="T35"/>
                <a:gd fmla="*/ 50321 w 53" name="T36"/>
                <a:gd fmla="*/ 12461 h 113" name="T37"/>
                <a:gd fmla="*/ 0 w 53" name="T38"/>
                <a:gd fmla="*/ 87228 h 113" name="T39"/>
                <a:gd fmla="*/ 12580 w 53" name="T40"/>
                <a:gd fmla="*/ 124612 h 113" name="T41"/>
                <a:gd fmla="*/ 276764 w 53" name="T42"/>
                <a:gd fmla="*/ 286607 h 113" name="T43"/>
                <a:gd fmla="*/ 100642 w 53" name="T44"/>
                <a:gd fmla="*/ 261685 h 113" name="T45"/>
                <a:gd fmla="*/ 226443 w 53" name="T46"/>
                <a:gd fmla="*/ 336452 h 113" name="T47"/>
                <a:gd fmla="*/ 150962 w 53" name="T48"/>
                <a:gd fmla="*/ 585675 h 113" name="T49"/>
                <a:gd fmla="*/ 150962 w 53" name="T50"/>
                <a:gd fmla="*/ 834898 h 113" name="T51"/>
                <a:gd fmla="*/ 88061 w 53" name="T52"/>
                <a:gd fmla="*/ 672903 h 113" name="T53"/>
                <a:gd fmla="*/ 75481 w 53" name="T54"/>
                <a:gd fmla="*/ 971971 h 113" name="T55"/>
                <a:gd fmla="*/ 125802 w 53" name="T56"/>
                <a:gd fmla="*/ 1221194 h 113" name="T57"/>
                <a:gd fmla="*/ 37741 w 53" name="T58"/>
                <a:gd fmla="*/ 1059199 h 113" name="T59"/>
                <a:gd fmla="*/ 75481 w 53" name="T60"/>
                <a:gd fmla="*/ 1283500 h 113" name="T61"/>
                <a:gd fmla="*/ 75481 w 53" name="T62"/>
                <a:gd fmla="*/ 1395651 h 113" name="T63"/>
                <a:gd fmla="*/ 176123 w 53" name="T64"/>
                <a:gd fmla="*/ 1370728 h 113" name="T65"/>
                <a:gd fmla="*/ 150962 w 53" name="T66"/>
                <a:gd fmla="*/ 1196272 h 113" name="T67"/>
                <a:gd fmla="*/ 251604 w 53" name="T68"/>
                <a:gd fmla="*/ 672903 h 113" name="T69"/>
                <a:gd fmla="*/ 339665 w 53" name="T70"/>
                <a:gd fmla="*/ 323990 h 113" name="T71"/>
                <a:gd fmla="*/ 364825 w 53" name="T72"/>
                <a:gd fmla="*/ 373835 h 113" name="T73"/>
                <a:gd fmla="*/ 540948 w 53" name="T74"/>
                <a:gd fmla="*/ 1370728 h 113" name="T75"/>
                <a:gd fmla="*/ 666750 w 53" name="T76"/>
                <a:gd fmla="*/ 1408112 h 113"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w 53" name="T117"/>
                <a:gd fmla="*/ 0 h 113" name="T118"/>
                <a:gd fmla="*/ 53 w 53" name="T119"/>
                <a:gd fmla="*/ 113 h 113" name="T120"/>
              </a:gd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b="T120" l="T117" r="T119" t="T118"/>
              <a:pathLst>
                <a:path h="113" w="52">
                  <a:moveTo>
                    <a:pt x="53" y="113"/>
                  </a:moveTo>
                  <a:cubicBezTo>
                    <a:pt x="52" y="108"/>
                    <a:pt x="51" y="102"/>
                    <a:pt x="50" y="100"/>
                  </a:cubicBezTo>
                  <a:cubicBezTo>
                    <a:pt x="48" y="96"/>
                    <a:pt x="48" y="89"/>
                    <a:pt x="48" y="89"/>
                  </a:cubicBezTo>
                  <a:cubicBezTo>
                    <a:pt x="52" y="88"/>
                    <a:pt x="53" y="73"/>
                    <a:pt x="53" y="73"/>
                  </a:cubicBezTo>
                  <a:cubicBezTo>
                    <a:pt x="53" y="73"/>
                    <a:pt x="48" y="79"/>
                    <a:pt x="46" y="78"/>
                  </a:cubicBezTo>
                  <a:cubicBezTo>
                    <a:pt x="44" y="78"/>
                    <a:pt x="45" y="75"/>
                    <a:pt x="46" y="68"/>
                  </a:cubicBezTo>
                  <a:cubicBezTo>
                    <a:pt x="47" y="62"/>
                    <a:pt x="43" y="44"/>
                    <a:pt x="43" y="44"/>
                  </a:cubicBezTo>
                  <a:cubicBezTo>
                    <a:pt x="44" y="49"/>
                    <a:pt x="43" y="60"/>
                    <a:pt x="43" y="60"/>
                  </a:cubicBezTo>
                  <a:cubicBezTo>
                    <a:pt x="43" y="60"/>
                    <a:pt x="38" y="40"/>
                    <a:pt x="37" y="34"/>
                  </a:cubicBezTo>
                  <a:cubicBezTo>
                    <a:pt x="37" y="29"/>
                    <a:pt x="44" y="24"/>
                    <a:pt x="45" y="23"/>
                  </a:cubicBezTo>
                  <a:cubicBezTo>
                    <a:pt x="39" y="28"/>
                    <a:pt x="32" y="23"/>
                    <a:pt x="32" y="23"/>
                  </a:cubicBezTo>
                  <a:cubicBezTo>
                    <a:pt x="35" y="22"/>
                    <a:pt x="43" y="16"/>
                    <a:pt x="45" y="14"/>
                  </a:cubicBezTo>
                  <a:cubicBezTo>
                    <a:pt x="41" y="16"/>
                    <a:pt x="32" y="18"/>
                    <a:pt x="32" y="18"/>
                  </a:cubicBezTo>
                  <a:cubicBezTo>
                    <a:pt x="36" y="8"/>
                    <a:pt x="36" y="8"/>
                    <a:pt x="36" y="8"/>
                  </a:cubicBezTo>
                  <a:cubicBezTo>
                    <a:pt x="34" y="14"/>
                    <a:pt x="28" y="17"/>
                    <a:pt x="24" y="11"/>
                  </a:cubicBezTo>
                  <a:cubicBezTo>
                    <a:pt x="21" y="5"/>
                    <a:pt x="14" y="0"/>
                    <a:pt x="14" y="0"/>
                  </a:cubicBezTo>
                  <a:cubicBezTo>
                    <a:pt x="17" y="4"/>
                    <a:pt x="19" y="14"/>
                    <a:pt x="19" y="14"/>
                  </a:cubicBezTo>
                  <a:cubicBezTo>
                    <a:pt x="19" y="14"/>
                    <a:pt x="17" y="13"/>
                    <a:pt x="10" y="10"/>
                  </a:cubicBezTo>
                  <a:cubicBezTo>
                    <a:pt x="5" y="8"/>
                    <a:pt x="4" y="4"/>
                    <a:pt x="4" y="1"/>
                  </a:cubicBezTo>
                  <a:cubicBezTo>
                    <a:pt x="2" y="4"/>
                    <a:pt x="1" y="6"/>
                    <a:pt x="0" y="7"/>
                  </a:cubicBezTo>
                  <a:cubicBezTo>
                    <a:pt x="1" y="10"/>
                    <a:pt x="1" y="10"/>
                    <a:pt x="1" y="10"/>
                  </a:cubicBezTo>
                  <a:cubicBezTo>
                    <a:pt x="4" y="23"/>
                    <a:pt x="25" y="20"/>
                    <a:pt x="22" y="23"/>
                  </a:cubicBezTo>
                  <a:cubicBezTo>
                    <a:pt x="18" y="26"/>
                    <a:pt x="8" y="21"/>
                    <a:pt x="8" y="21"/>
                  </a:cubicBezTo>
                  <a:cubicBezTo>
                    <a:pt x="10" y="25"/>
                    <a:pt x="18" y="27"/>
                    <a:pt x="18" y="27"/>
                  </a:cubicBezTo>
                  <a:cubicBezTo>
                    <a:pt x="18" y="27"/>
                    <a:pt x="18" y="35"/>
                    <a:pt x="12" y="47"/>
                  </a:cubicBezTo>
                  <a:cubicBezTo>
                    <a:pt x="7" y="58"/>
                    <a:pt x="12" y="67"/>
                    <a:pt x="12" y="67"/>
                  </a:cubicBezTo>
                  <a:cubicBezTo>
                    <a:pt x="8" y="67"/>
                    <a:pt x="7" y="54"/>
                    <a:pt x="7" y="54"/>
                  </a:cubicBezTo>
                  <a:cubicBezTo>
                    <a:pt x="7" y="54"/>
                    <a:pt x="7" y="72"/>
                    <a:pt x="6" y="78"/>
                  </a:cubicBezTo>
                  <a:cubicBezTo>
                    <a:pt x="5" y="84"/>
                    <a:pt x="10" y="98"/>
                    <a:pt x="10" y="98"/>
                  </a:cubicBezTo>
                  <a:cubicBezTo>
                    <a:pt x="5" y="98"/>
                    <a:pt x="3" y="85"/>
                    <a:pt x="3" y="85"/>
                  </a:cubicBezTo>
                  <a:cubicBezTo>
                    <a:pt x="2" y="87"/>
                    <a:pt x="4" y="98"/>
                    <a:pt x="6" y="103"/>
                  </a:cubicBezTo>
                  <a:cubicBezTo>
                    <a:pt x="7" y="105"/>
                    <a:pt x="7" y="109"/>
                    <a:pt x="6" y="112"/>
                  </a:cubicBezTo>
                  <a:cubicBezTo>
                    <a:pt x="9" y="112"/>
                    <a:pt x="13" y="112"/>
                    <a:pt x="14" y="110"/>
                  </a:cubicBezTo>
                  <a:cubicBezTo>
                    <a:pt x="15" y="106"/>
                    <a:pt x="12" y="96"/>
                    <a:pt x="12" y="96"/>
                  </a:cubicBezTo>
                  <a:cubicBezTo>
                    <a:pt x="12" y="96"/>
                    <a:pt x="19" y="55"/>
                    <a:pt x="20" y="54"/>
                  </a:cubicBezTo>
                  <a:cubicBezTo>
                    <a:pt x="21" y="54"/>
                    <a:pt x="25" y="37"/>
                    <a:pt x="27" y="26"/>
                  </a:cubicBezTo>
                  <a:cubicBezTo>
                    <a:pt x="29" y="30"/>
                    <a:pt x="29" y="30"/>
                    <a:pt x="29" y="30"/>
                  </a:cubicBezTo>
                  <a:cubicBezTo>
                    <a:pt x="29" y="30"/>
                    <a:pt x="36" y="101"/>
                    <a:pt x="43" y="110"/>
                  </a:cubicBezTo>
                  <a:cubicBezTo>
                    <a:pt x="43" y="110"/>
                    <a:pt x="48" y="113"/>
                    <a:pt x="53" y="113"/>
                  </a:cubicBezTo>
                  <a:close/>
                </a:path>
              </a:pathLst>
            </a:custGeom>
            <a:solidFill>
              <a:srgbClr val="000000"/>
            </a:solidFill>
            <a:ln>
              <a:noFill/>
            </a:ln>
            <a:extLst>
              <a:ext uri="{91240B29-F687-4F45-9708-019B960494DF}">
                <a14:hiddenLine w="9525">
                  <a:solidFill>
                    <a:srgbClr val="000000"/>
                  </a:solidFill>
                  <a:bevel/>
                </a14:hiddenLine>
              </a:ext>
            </a:extLst>
          </p:spPr>
          <p:txBody>
            <a:bodyPr/>
            <a:lstStyle/>
            <a:p>
              <a:endParaRPr altLang="en-US" lang="zh-CN"/>
            </a:p>
          </p:txBody>
        </p:sp>
        <p:sp>
          <p:nvSpPr>
            <p:cNvPr id="41" name="Freeform 24"/>
            <p:cNvSpPr>
              <a:spLocks noChangeArrowheads="1"/>
            </p:cNvSpPr>
            <p:nvPr/>
          </p:nvSpPr>
          <p:spPr bwMode="auto">
            <a:xfrm>
              <a:off x="163513" y="1308100"/>
              <a:ext cx="112713" cy="163512"/>
            </a:xfrm>
            <a:custGeom>
              <a:gdLst>
                <a:gd fmla="*/ 0 w 9" name="T0"/>
                <a:gd fmla="*/ 75467 h 13" name="T1"/>
                <a:gd fmla="*/ 62618 w 9" name="T2"/>
                <a:gd fmla="*/ 163512 h 13" name="T3"/>
                <a:gd fmla="*/ 62618 w 9" name="T4"/>
                <a:gd fmla="*/ 88045 h 13" name="T5"/>
                <a:gd fmla="*/ 87666 w 9" name="T6"/>
                <a:gd fmla="*/ 0 h 13" name="T7"/>
                <a:gd fmla="*/ 0 w 9" name="T8"/>
                <a:gd fmla="*/ 75467 h 13" name="T9"/>
                <a:gd fmla="*/ 0 60000 65536" name="T10"/>
                <a:gd fmla="*/ 0 60000 65536" name="T11"/>
                <a:gd fmla="*/ 0 60000 65536" name="T12"/>
                <a:gd fmla="*/ 0 60000 65536" name="T13"/>
                <a:gd fmla="*/ 0 60000 65536" name="T14"/>
                <a:gd fmla="*/ 0 w 9" name="T15"/>
                <a:gd fmla="*/ 0 h 13" name="T16"/>
                <a:gd fmla="*/ 9 w 9" name="T17"/>
                <a:gd fmla="*/ 13 h 13" name="T18"/>
              </a:gdLst>
              <a:cxnLst>
                <a:cxn ang="T10">
                  <a:pos x="T0" y="T1"/>
                </a:cxn>
                <a:cxn ang="T11">
                  <a:pos x="T2" y="T3"/>
                </a:cxn>
                <a:cxn ang="T12">
                  <a:pos x="T4" y="T5"/>
                </a:cxn>
                <a:cxn ang="T13">
                  <a:pos x="T6" y="T7"/>
                </a:cxn>
                <a:cxn ang="T14">
                  <a:pos x="T8" y="T9"/>
                </a:cxn>
              </a:cxnLst>
              <a:rect b="T18" l="T15" r="T17" t="T16"/>
              <a:pathLst>
                <a:path h="13" w="9">
                  <a:moveTo>
                    <a:pt x="0" y="6"/>
                  </a:moveTo>
                  <a:cubicBezTo>
                    <a:pt x="0" y="6"/>
                    <a:pt x="2" y="12"/>
                    <a:pt x="5" y="13"/>
                  </a:cubicBezTo>
                  <a:cubicBezTo>
                    <a:pt x="5" y="13"/>
                    <a:pt x="3" y="8"/>
                    <a:pt x="5" y="7"/>
                  </a:cubicBezTo>
                  <a:cubicBezTo>
                    <a:pt x="5" y="7"/>
                    <a:pt x="9" y="4"/>
                    <a:pt x="7" y="0"/>
                  </a:cubicBezTo>
                  <a:lnTo>
                    <a:pt x="0" y="6"/>
                  </a:lnTo>
                  <a:close/>
                </a:path>
              </a:pathLst>
            </a:custGeom>
            <a:solidFill>
              <a:srgbClr val="E99D5A"/>
            </a:solidFill>
            <a:ln>
              <a:noFill/>
            </a:ln>
            <a:extLst>
              <a:ext uri="{91240B29-F687-4F45-9708-019B960494DF}">
                <a14:hiddenLine w="9525">
                  <a:solidFill>
                    <a:srgbClr val="000000"/>
                  </a:solidFill>
                  <a:bevel/>
                </a14:hiddenLine>
              </a:ext>
            </a:extLst>
          </p:spPr>
          <p:txBody>
            <a:bodyPr/>
            <a:lstStyle/>
            <a:p>
              <a:endParaRPr altLang="en-US" lang="zh-CN"/>
            </a:p>
          </p:txBody>
        </p:sp>
        <p:sp>
          <p:nvSpPr>
            <p:cNvPr id="42" name="Freeform 25"/>
            <p:cNvSpPr>
              <a:spLocks noChangeArrowheads="1"/>
            </p:cNvSpPr>
            <p:nvPr/>
          </p:nvSpPr>
          <p:spPr bwMode="auto">
            <a:xfrm>
              <a:off x="214313" y="373062"/>
              <a:ext cx="590550" cy="847725"/>
            </a:xfrm>
            <a:custGeom>
              <a:gdLst>
                <a:gd fmla="*/ 175909 w 47" name="T0"/>
                <a:gd fmla="*/ 0 h 68" name="T1"/>
                <a:gd fmla="*/ 251298 w 47" name="T2"/>
                <a:gd fmla="*/ 87266 h 68" name="T3"/>
                <a:gd fmla="*/ 376947 w 47" name="T4"/>
                <a:gd fmla="*/ 62333 h 68" name="T5"/>
                <a:gd fmla="*/ 502596 w 47" name="T6"/>
                <a:gd fmla="*/ 573461 h 68" name="T7"/>
                <a:gd fmla="*/ 590550 w 47" name="T8"/>
                <a:gd fmla="*/ 822792 h 68" name="T9"/>
                <a:gd fmla="*/ 301557 w 47" name="T10"/>
                <a:gd fmla="*/ 847725 h 68" name="T11"/>
                <a:gd fmla="*/ 25130 w 47" name="T12"/>
                <a:gd fmla="*/ 822792 h 68" name="T13"/>
                <a:gd fmla="*/ 0 w 47" name="T14"/>
                <a:gd fmla="*/ 249331 h 68" name="T15"/>
                <a:gd fmla="*/ 175909 w 47" name="T16"/>
                <a:gd fmla="*/ 0 h 68"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47" name="T27"/>
                <a:gd fmla="*/ 0 h 68" name="T28"/>
                <a:gd fmla="*/ 47 w 47" name="T29"/>
                <a:gd fmla="*/ 68 h 68"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68" w="47">
                  <a:moveTo>
                    <a:pt x="14" y="0"/>
                  </a:moveTo>
                  <a:cubicBezTo>
                    <a:pt x="14" y="0"/>
                    <a:pt x="17" y="7"/>
                    <a:pt x="20" y="7"/>
                  </a:cubicBezTo>
                  <a:cubicBezTo>
                    <a:pt x="20" y="7"/>
                    <a:pt x="25" y="9"/>
                    <a:pt x="30" y="5"/>
                  </a:cubicBezTo>
                  <a:cubicBezTo>
                    <a:pt x="40" y="46"/>
                    <a:pt x="40" y="46"/>
                    <a:pt x="40" y="46"/>
                  </a:cubicBezTo>
                  <a:cubicBezTo>
                    <a:pt x="47" y="66"/>
                    <a:pt x="47" y="66"/>
                    <a:pt x="47" y="66"/>
                  </a:cubicBezTo>
                  <a:cubicBezTo>
                    <a:pt x="24" y="68"/>
                    <a:pt x="24" y="68"/>
                    <a:pt x="24" y="68"/>
                  </a:cubicBezTo>
                  <a:cubicBezTo>
                    <a:pt x="2" y="66"/>
                    <a:pt x="2" y="66"/>
                    <a:pt x="2" y="66"/>
                  </a:cubicBezTo>
                  <a:cubicBezTo>
                    <a:pt x="0" y="20"/>
                    <a:pt x="0" y="20"/>
                    <a:pt x="0" y="20"/>
                  </a:cubicBezTo>
                  <a:lnTo>
                    <a:pt x="14" y="0"/>
                  </a:lnTo>
                  <a:close/>
                </a:path>
              </a:pathLst>
            </a:custGeom>
            <a:solidFill>
              <a:srgbClr val="F2F2F8"/>
            </a:solidFill>
            <a:ln>
              <a:noFill/>
            </a:ln>
            <a:extLst>
              <a:ext uri="{91240B29-F687-4F45-9708-019B960494DF}">
                <a14:hiddenLine w="9525">
                  <a:solidFill>
                    <a:srgbClr val="000000"/>
                  </a:solidFill>
                  <a:bevel/>
                </a14:hiddenLine>
              </a:ext>
            </a:extLst>
          </p:spPr>
          <p:txBody>
            <a:bodyPr/>
            <a:lstStyle/>
            <a:p>
              <a:endParaRPr altLang="en-US" lang="zh-CN"/>
            </a:p>
          </p:txBody>
        </p:sp>
        <p:sp>
          <p:nvSpPr>
            <p:cNvPr id="43" name="Freeform 26"/>
            <p:cNvSpPr>
              <a:spLocks noChangeArrowheads="1"/>
            </p:cNvSpPr>
            <p:nvPr/>
          </p:nvSpPr>
          <p:spPr bwMode="auto">
            <a:xfrm>
              <a:off x="327025" y="473075"/>
              <a:ext cx="125413" cy="112712"/>
            </a:xfrm>
            <a:custGeom>
              <a:gdLst>
                <a:gd fmla="*/ 0 w 79" name="T0"/>
                <a:gd fmla="*/ 87312 h 71" name="T1"/>
                <a:gd fmla="*/ 125413 w 79" name="T2"/>
                <a:gd fmla="*/ 0 h 71" name="T3"/>
                <a:gd fmla="*/ 0 w 79" name="T4"/>
                <a:gd fmla="*/ 112712 h 71" name="T5"/>
                <a:gd fmla="*/ 0 w 79" name="T6"/>
                <a:gd fmla="*/ 87312 h 71" name="T7"/>
                <a:gd fmla="*/ 0 60000 65536" name="T8"/>
                <a:gd fmla="*/ 0 60000 65536" name="T9"/>
                <a:gd fmla="*/ 0 60000 65536" name="T10"/>
                <a:gd fmla="*/ 0 60000 65536" name="T11"/>
                <a:gd fmla="*/ 0 w 79" name="T12"/>
                <a:gd fmla="*/ 0 h 71" name="T13"/>
                <a:gd fmla="*/ 79 w 79" name="T14"/>
                <a:gd fmla="*/ 71 h 71" name="T15"/>
              </a:gdLst>
              <a:cxnLst>
                <a:cxn ang="T8">
                  <a:pos x="T0" y="T1"/>
                </a:cxn>
                <a:cxn ang="T9">
                  <a:pos x="T2" y="T3"/>
                </a:cxn>
                <a:cxn ang="T10">
                  <a:pos x="T4" y="T5"/>
                </a:cxn>
                <a:cxn ang="T11">
                  <a:pos x="T6" y="T7"/>
                </a:cxn>
              </a:cxnLst>
              <a:rect b="T15" l="T12" r="T14" t="T13"/>
              <a:pathLst>
                <a:path h="71" w="79">
                  <a:moveTo>
                    <a:pt x="0" y="55"/>
                  </a:moveTo>
                  <a:lnTo>
                    <a:pt x="79" y="0"/>
                  </a:lnTo>
                  <a:lnTo>
                    <a:pt x="0" y="71"/>
                  </a:lnTo>
                  <a:lnTo>
                    <a:pt x="0" y="55"/>
                  </a:lnTo>
                  <a:close/>
                </a:path>
              </a:pathLst>
            </a:custGeom>
            <a:solidFill>
              <a:srgbClr val="BABABA"/>
            </a:solidFill>
            <a:ln>
              <a:noFill/>
            </a:ln>
            <a:extLst>
              <a:ext uri="{91240B29-F687-4F45-9708-019B960494DF}">
                <a14:hiddenLine w="9525">
                  <a:solidFill>
                    <a:srgbClr val="000000"/>
                  </a:solidFill>
                  <a:bevel/>
                </a14:hiddenLine>
              </a:ext>
            </a:extLst>
          </p:spPr>
          <p:txBody>
            <a:bodyPr/>
            <a:lstStyle/>
            <a:p>
              <a:endParaRPr altLang="en-US" lang="zh-CN"/>
            </a:p>
          </p:txBody>
        </p:sp>
        <p:sp>
          <p:nvSpPr>
            <p:cNvPr id="44" name="Freeform 27"/>
            <p:cNvSpPr>
              <a:spLocks noChangeArrowheads="1"/>
            </p:cNvSpPr>
            <p:nvPr/>
          </p:nvSpPr>
          <p:spPr bwMode="auto">
            <a:xfrm>
              <a:off x="503238" y="498475"/>
              <a:ext cx="276225" cy="673100"/>
            </a:xfrm>
            <a:custGeom>
              <a:gdLst>
                <a:gd fmla="*/ 0 w 22" name="T0"/>
                <a:gd fmla="*/ 0 h 54" name="T1"/>
                <a:gd fmla="*/ 100445 w 22" name="T2"/>
                <a:gd fmla="*/ 74789 h 54" name="T3"/>
                <a:gd fmla="*/ 188335 w 22" name="T4"/>
                <a:gd fmla="*/ 361480 h 54" name="T5"/>
                <a:gd fmla="*/ 276225 w 22" name="T6"/>
                <a:gd fmla="*/ 623241 h 54" name="T7"/>
                <a:gd fmla="*/ 75334 w 22" name="T8"/>
                <a:gd fmla="*/ 610776 h 54" name="T9"/>
                <a:gd fmla="*/ 163224 w 22" name="T10"/>
                <a:gd fmla="*/ 548452 h 54" name="T11"/>
                <a:gd fmla="*/ 75334 w 22" name="T12"/>
                <a:gd fmla="*/ 423804 h 54" name="T13"/>
                <a:gd fmla="*/ 100445 w 22" name="T14"/>
                <a:gd fmla="*/ 349015 h 54" name="T15"/>
                <a:gd fmla="*/ 87890 w 22" name="T16"/>
                <a:gd fmla="*/ 99719 h 54" name="T17"/>
                <a:gd fmla="*/ 0 w 22" name="T18"/>
                <a:gd fmla="*/ 0 h 54"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0 w 22" name="T30"/>
                <a:gd fmla="*/ 0 h 54" name="T31"/>
                <a:gd fmla="*/ 22 w 22" name="T32"/>
                <a:gd fmla="*/ 54 h 54"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54" w="22">
                  <a:moveTo>
                    <a:pt x="0" y="0"/>
                  </a:moveTo>
                  <a:cubicBezTo>
                    <a:pt x="8" y="6"/>
                    <a:pt x="8" y="6"/>
                    <a:pt x="8" y="6"/>
                  </a:cubicBezTo>
                  <a:cubicBezTo>
                    <a:pt x="15" y="29"/>
                    <a:pt x="15" y="29"/>
                    <a:pt x="15" y="29"/>
                  </a:cubicBezTo>
                  <a:cubicBezTo>
                    <a:pt x="22" y="50"/>
                    <a:pt x="22" y="50"/>
                    <a:pt x="22" y="50"/>
                  </a:cubicBezTo>
                  <a:cubicBezTo>
                    <a:pt x="22" y="50"/>
                    <a:pt x="9" y="54"/>
                    <a:pt x="6" y="49"/>
                  </a:cubicBezTo>
                  <a:cubicBezTo>
                    <a:pt x="6" y="49"/>
                    <a:pt x="14" y="52"/>
                    <a:pt x="13" y="44"/>
                  </a:cubicBezTo>
                  <a:cubicBezTo>
                    <a:pt x="12" y="36"/>
                    <a:pt x="8" y="37"/>
                    <a:pt x="6" y="34"/>
                  </a:cubicBezTo>
                  <a:cubicBezTo>
                    <a:pt x="6" y="34"/>
                    <a:pt x="8" y="34"/>
                    <a:pt x="8" y="28"/>
                  </a:cubicBezTo>
                  <a:cubicBezTo>
                    <a:pt x="8" y="22"/>
                    <a:pt x="7" y="8"/>
                    <a:pt x="7" y="8"/>
                  </a:cubicBezTo>
                  <a:cubicBezTo>
                    <a:pt x="7" y="8"/>
                    <a:pt x="4" y="4"/>
                    <a:pt x="0" y="0"/>
                  </a:cubicBezTo>
                  <a:close/>
                </a:path>
              </a:pathLst>
            </a:custGeom>
            <a:solidFill>
              <a:srgbClr val="BABABA"/>
            </a:solidFill>
            <a:ln>
              <a:noFill/>
            </a:ln>
            <a:extLst>
              <a:ext uri="{91240B29-F687-4F45-9708-019B960494DF}">
                <a14:hiddenLine w="9525">
                  <a:solidFill>
                    <a:srgbClr val="000000"/>
                  </a:solidFill>
                  <a:bevel/>
                </a14:hiddenLine>
              </a:ext>
            </a:extLst>
          </p:spPr>
          <p:txBody>
            <a:bodyPr/>
            <a:lstStyle/>
            <a:p>
              <a:endParaRPr altLang="en-US" lang="zh-CN"/>
            </a:p>
          </p:txBody>
        </p:sp>
        <p:sp>
          <p:nvSpPr>
            <p:cNvPr id="45" name="Freeform 28"/>
            <p:cNvSpPr>
              <a:spLocks noChangeArrowheads="1"/>
            </p:cNvSpPr>
            <p:nvPr/>
          </p:nvSpPr>
          <p:spPr bwMode="auto">
            <a:xfrm>
              <a:off x="12700" y="398462"/>
              <a:ext cx="365125" cy="1047750"/>
            </a:xfrm>
            <a:custGeom>
              <a:gdLst>
                <a:gd fmla="*/ 151086 w 29" name="T0"/>
                <a:gd fmla="*/ 1047750 h 84" name="T1"/>
                <a:gd fmla="*/ 251810 w 29" name="T2"/>
                <a:gd fmla="*/ 935491 h 84" name="T3"/>
                <a:gd fmla="*/ 339944 w 29" name="T4"/>
                <a:gd fmla="*/ 548821 h 84" name="T5"/>
                <a:gd fmla="*/ 365125 w 29" name="T6"/>
                <a:gd fmla="*/ 0 h 84" name="T7"/>
                <a:gd fmla="*/ 314763 w 29" name="T8"/>
                <a:gd fmla="*/ 49893 h 84" name="T9"/>
                <a:gd fmla="*/ 88134 w 29" name="T10"/>
                <a:gd fmla="*/ 112259 h 84" name="T11"/>
                <a:gd fmla="*/ 0 w 29" name="T12"/>
                <a:gd fmla="*/ 573768 h 84" name="T13"/>
                <a:gd fmla="*/ 37772 w 29" name="T14"/>
                <a:gd fmla="*/ 785813 h 84" name="T15"/>
                <a:gd fmla="*/ 151086 w 29" name="T16"/>
                <a:gd fmla="*/ 1047750 h 84"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29" name="T27"/>
                <a:gd fmla="*/ 0 h 84" name="T28"/>
                <a:gd fmla="*/ 29 w 29" name="T29"/>
                <a:gd fmla="*/ 84 h 84"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84" w="28">
                  <a:moveTo>
                    <a:pt x="12" y="84"/>
                  </a:moveTo>
                  <a:cubicBezTo>
                    <a:pt x="12" y="84"/>
                    <a:pt x="13" y="78"/>
                    <a:pt x="20" y="75"/>
                  </a:cubicBezTo>
                  <a:cubicBezTo>
                    <a:pt x="20" y="75"/>
                    <a:pt x="27" y="59"/>
                    <a:pt x="27" y="44"/>
                  </a:cubicBezTo>
                  <a:cubicBezTo>
                    <a:pt x="28" y="28"/>
                    <a:pt x="27" y="4"/>
                    <a:pt x="29" y="0"/>
                  </a:cubicBezTo>
                  <a:cubicBezTo>
                    <a:pt x="29" y="0"/>
                    <a:pt x="27" y="1"/>
                    <a:pt x="25" y="4"/>
                  </a:cubicBezTo>
                  <a:cubicBezTo>
                    <a:pt x="25" y="4"/>
                    <a:pt x="10" y="7"/>
                    <a:pt x="7" y="9"/>
                  </a:cubicBezTo>
                  <a:cubicBezTo>
                    <a:pt x="7" y="9"/>
                    <a:pt x="2" y="22"/>
                    <a:pt x="0" y="46"/>
                  </a:cubicBezTo>
                  <a:cubicBezTo>
                    <a:pt x="0" y="46"/>
                    <a:pt x="2" y="61"/>
                    <a:pt x="3" y="63"/>
                  </a:cubicBezTo>
                  <a:cubicBezTo>
                    <a:pt x="4" y="65"/>
                    <a:pt x="8" y="76"/>
                    <a:pt x="12" y="84"/>
                  </a:cubicBezTo>
                  <a:close/>
                </a:path>
              </a:pathLst>
            </a:custGeom>
            <a:solidFill>
              <a:srgbClr val="121212"/>
            </a:solidFill>
            <a:ln>
              <a:noFill/>
            </a:ln>
            <a:extLst>
              <a:ext uri="{91240B29-F687-4F45-9708-019B960494DF}">
                <a14:hiddenLine w="9525">
                  <a:solidFill>
                    <a:srgbClr val="000000"/>
                  </a:solidFill>
                  <a:bevel/>
                </a14:hiddenLine>
              </a:ext>
            </a:extLst>
          </p:spPr>
          <p:txBody>
            <a:bodyPr/>
            <a:lstStyle/>
            <a:p>
              <a:endParaRPr altLang="en-US" lang="zh-CN"/>
            </a:p>
          </p:txBody>
        </p:sp>
        <p:sp>
          <p:nvSpPr>
            <p:cNvPr id="46" name="Freeform 29"/>
            <p:cNvSpPr>
              <a:spLocks noChangeArrowheads="1"/>
            </p:cNvSpPr>
            <p:nvPr/>
          </p:nvSpPr>
          <p:spPr bwMode="auto">
            <a:xfrm>
              <a:off x="327025" y="1158875"/>
              <a:ext cx="427038" cy="112712"/>
            </a:xfrm>
            <a:custGeom>
              <a:gdLst>
                <a:gd fmla="*/ 401918 w 34" name="T0"/>
                <a:gd fmla="*/ 0 h 9" name="T1"/>
                <a:gd fmla="*/ 12560 w 34" name="T2"/>
                <a:gd fmla="*/ 50094 h 9" name="T3"/>
                <a:gd fmla="*/ 0 w 34" name="T4"/>
                <a:gd fmla="*/ 62618 h 9" name="T5"/>
                <a:gd fmla="*/ 427038 w 34" name="T6"/>
                <a:gd fmla="*/ 50094 h 9" name="T7"/>
                <a:gd fmla="*/ 401918 w 34" name="T8"/>
                <a:gd fmla="*/ 0 h 9" name="T9"/>
                <a:gd fmla="*/ 0 60000 65536" name="T10"/>
                <a:gd fmla="*/ 0 60000 65536" name="T11"/>
                <a:gd fmla="*/ 0 60000 65536" name="T12"/>
                <a:gd fmla="*/ 0 60000 65536" name="T13"/>
                <a:gd fmla="*/ 0 60000 65536" name="T14"/>
                <a:gd fmla="*/ 0 w 34" name="T15"/>
                <a:gd fmla="*/ 0 h 9" name="T16"/>
                <a:gd fmla="*/ 34 w 34" name="T17"/>
                <a:gd fmla="*/ 9 h 9" name="T18"/>
              </a:gdLst>
              <a:cxnLst>
                <a:cxn ang="T10">
                  <a:pos x="T0" y="T1"/>
                </a:cxn>
                <a:cxn ang="T11">
                  <a:pos x="T2" y="T3"/>
                </a:cxn>
                <a:cxn ang="T12">
                  <a:pos x="T4" y="T5"/>
                </a:cxn>
                <a:cxn ang="T13">
                  <a:pos x="T6" y="T7"/>
                </a:cxn>
                <a:cxn ang="T14">
                  <a:pos x="T8" y="T9"/>
                </a:cxn>
              </a:cxnLst>
              <a:rect b="T18" l="T15" r="T17" t="T16"/>
              <a:pathLst>
                <a:path h="9" w="34">
                  <a:moveTo>
                    <a:pt x="32" y="0"/>
                  </a:moveTo>
                  <a:cubicBezTo>
                    <a:pt x="21" y="5"/>
                    <a:pt x="7" y="4"/>
                    <a:pt x="1" y="4"/>
                  </a:cubicBezTo>
                  <a:cubicBezTo>
                    <a:pt x="1" y="4"/>
                    <a:pt x="0" y="5"/>
                    <a:pt x="0" y="5"/>
                  </a:cubicBezTo>
                  <a:cubicBezTo>
                    <a:pt x="0" y="5"/>
                    <a:pt x="20" y="9"/>
                    <a:pt x="34" y="4"/>
                  </a:cubicBezTo>
                  <a:lnTo>
                    <a:pt x="32" y="0"/>
                  </a:lnTo>
                  <a:close/>
                </a:path>
              </a:pathLst>
            </a:custGeom>
            <a:solidFill>
              <a:srgbClr val="000000"/>
            </a:solidFill>
            <a:ln>
              <a:noFill/>
            </a:ln>
            <a:extLst>
              <a:ext uri="{91240B29-F687-4F45-9708-019B960494DF}">
                <a14:hiddenLine w="9525">
                  <a:solidFill>
                    <a:srgbClr val="000000"/>
                  </a:solidFill>
                  <a:bevel/>
                </a14:hiddenLine>
              </a:ext>
            </a:extLst>
          </p:spPr>
          <p:txBody>
            <a:bodyPr/>
            <a:lstStyle/>
            <a:p>
              <a:endParaRPr altLang="en-US" lang="zh-CN"/>
            </a:p>
          </p:txBody>
        </p:sp>
        <p:sp>
          <p:nvSpPr>
            <p:cNvPr id="47" name="Freeform 30"/>
            <p:cNvSpPr>
              <a:spLocks noChangeArrowheads="1"/>
            </p:cNvSpPr>
            <p:nvPr/>
          </p:nvSpPr>
          <p:spPr bwMode="auto">
            <a:xfrm>
              <a:off x="238125" y="498475"/>
              <a:ext cx="127000" cy="573087"/>
            </a:xfrm>
            <a:custGeom>
              <a:gdLst>
                <a:gd fmla="*/ 101600 w 10" name="T0"/>
                <a:gd fmla="*/ 573087 h 46" name="T1"/>
                <a:gd fmla="*/ 114300 w 10" name="T2"/>
                <a:gd fmla="*/ 448503 h 46" name="T3"/>
                <a:gd fmla="*/ 127000 w 10" name="T4"/>
                <a:gd fmla="*/ 423586 h 46" name="T5"/>
                <a:gd fmla="*/ 12700 w 10" name="T6"/>
                <a:gd fmla="*/ 62292 h 46" name="T7"/>
                <a:gd fmla="*/ 50800 w 10" name="T8"/>
                <a:gd fmla="*/ 49834 h 46" name="T9"/>
                <a:gd fmla="*/ 12700 w 10" name="T10"/>
                <a:gd fmla="*/ 0 h 46" name="T11"/>
                <a:gd fmla="*/ 38100 w 10" name="T12"/>
                <a:gd fmla="*/ 49834 h 46" name="T13"/>
                <a:gd fmla="*/ 0 w 10" name="T14"/>
                <a:gd fmla="*/ 62292 h 46" name="T15"/>
                <a:gd fmla="*/ 101600 w 10" name="T16"/>
                <a:gd fmla="*/ 573087 h 46"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10" name="T27"/>
                <a:gd fmla="*/ 0 h 46" name="T28"/>
                <a:gd fmla="*/ 10 w 10" name="T29"/>
                <a:gd fmla="*/ 46 h 46"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46" w="10">
                  <a:moveTo>
                    <a:pt x="8" y="46"/>
                  </a:moveTo>
                  <a:cubicBezTo>
                    <a:pt x="9" y="43"/>
                    <a:pt x="9" y="39"/>
                    <a:pt x="9" y="36"/>
                  </a:cubicBezTo>
                  <a:cubicBezTo>
                    <a:pt x="10" y="35"/>
                    <a:pt x="10" y="34"/>
                    <a:pt x="10" y="34"/>
                  </a:cubicBezTo>
                  <a:cubicBezTo>
                    <a:pt x="6" y="23"/>
                    <a:pt x="1" y="5"/>
                    <a:pt x="1" y="5"/>
                  </a:cubicBezTo>
                  <a:cubicBezTo>
                    <a:pt x="4" y="4"/>
                    <a:pt x="4" y="4"/>
                    <a:pt x="4" y="4"/>
                  </a:cubicBezTo>
                  <a:cubicBezTo>
                    <a:pt x="3" y="2"/>
                    <a:pt x="1" y="0"/>
                    <a:pt x="1" y="0"/>
                  </a:cubicBezTo>
                  <a:cubicBezTo>
                    <a:pt x="3" y="4"/>
                    <a:pt x="3" y="4"/>
                    <a:pt x="3" y="4"/>
                  </a:cubicBezTo>
                  <a:cubicBezTo>
                    <a:pt x="1" y="4"/>
                    <a:pt x="0" y="5"/>
                    <a:pt x="0" y="5"/>
                  </a:cubicBezTo>
                  <a:cubicBezTo>
                    <a:pt x="4" y="22"/>
                    <a:pt x="7" y="38"/>
                    <a:pt x="8" y="46"/>
                  </a:cubicBezTo>
                  <a:close/>
                </a:path>
              </a:pathLst>
            </a:custGeom>
            <a:solidFill>
              <a:srgbClr val="000000"/>
            </a:solidFill>
            <a:ln>
              <a:noFill/>
            </a:ln>
            <a:extLst>
              <a:ext uri="{91240B29-F687-4F45-9708-019B960494DF}">
                <a14:hiddenLine w="9525">
                  <a:solidFill>
                    <a:srgbClr val="000000"/>
                  </a:solidFill>
                  <a:bevel/>
                </a14:hiddenLine>
              </a:ext>
            </a:extLst>
          </p:spPr>
          <p:txBody>
            <a:bodyPr/>
            <a:lstStyle/>
            <a:p>
              <a:endParaRPr altLang="en-US" lang="zh-CN"/>
            </a:p>
          </p:txBody>
        </p:sp>
        <p:sp>
          <p:nvSpPr>
            <p:cNvPr id="48" name="Freeform 31"/>
            <p:cNvSpPr>
              <a:spLocks noChangeArrowheads="1"/>
            </p:cNvSpPr>
            <p:nvPr/>
          </p:nvSpPr>
          <p:spPr bwMode="auto">
            <a:xfrm>
              <a:off x="250825" y="773112"/>
              <a:ext cx="1" cy="61912"/>
            </a:xfrm>
            <a:custGeom>
              <a:gdLst>
                <a:gd fmla="*/ 0 w 1" name="T0"/>
                <a:gd fmla="*/ 12382 h 5" name="T1"/>
                <a:gd fmla="*/ 0 w 1" name="T2"/>
                <a:gd fmla="*/ 61912 h 5" name="T3"/>
                <a:gd fmla="*/ 0 w 1" name="T4"/>
                <a:gd fmla="*/ 24765 h 5" name="T5"/>
                <a:gd fmla="*/ 0 w 1" name="T6"/>
                <a:gd fmla="*/ 12382 h 5" name="T7"/>
                <a:gd fmla="*/ 0 60000 65536" name="T8"/>
                <a:gd fmla="*/ 0 60000 65536" name="T9"/>
                <a:gd fmla="*/ 0 60000 65536" name="T10"/>
                <a:gd fmla="*/ 0 60000 65536" name="T11"/>
                <a:gd fmla="*/ 0 w 1" name="T12"/>
                <a:gd fmla="*/ 0 h 5" name="T13"/>
                <a:gd fmla="*/ 1 w 1" name="T14"/>
                <a:gd fmla="*/ 5 h 5" name="T15"/>
              </a:gdLst>
              <a:cxnLst>
                <a:cxn ang="T8">
                  <a:pos x="T0" y="T1"/>
                </a:cxn>
                <a:cxn ang="T9">
                  <a:pos x="T2" y="T3"/>
                </a:cxn>
                <a:cxn ang="T10">
                  <a:pos x="T4" y="T5"/>
                </a:cxn>
                <a:cxn ang="T11">
                  <a:pos x="T6" y="T7"/>
                </a:cxn>
              </a:cxnLst>
              <a:rect b="T15" l="T12" r="T14" t="T13"/>
              <a:pathLst>
                <a:path h="5" w="1">
                  <a:moveTo>
                    <a:pt x="0" y="1"/>
                  </a:moveTo>
                  <a:cubicBezTo>
                    <a:pt x="0" y="0"/>
                    <a:pt x="0" y="1"/>
                    <a:pt x="0" y="5"/>
                  </a:cubicBezTo>
                  <a:cubicBezTo>
                    <a:pt x="0" y="4"/>
                    <a:pt x="0" y="3"/>
                    <a:pt x="0" y="2"/>
                  </a:cubicBezTo>
                  <a:cubicBezTo>
                    <a:pt x="0" y="1"/>
                    <a:pt x="0" y="1"/>
                    <a:pt x="0" y="1"/>
                  </a:cubicBezTo>
                  <a:close/>
                </a:path>
              </a:pathLst>
            </a:custGeom>
            <a:solidFill>
              <a:srgbClr val="000000"/>
            </a:solidFill>
            <a:ln>
              <a:noFill/>
            </a:ln>
            <a:extLst>
              <a:ext uri="{91240B29-F687-4F45-9708-019B960494DF}">
                <a14:hiddenLine w="9525">
                  <a:solidFill>
                    <a:srgbClr val="000000"/>
                  </a:solidFill>
                  <a:bevel/>
                </a14:hiddenLine>
              </a:ext>
            </a:extLst>
          </p:spPr>
          <p:txBody>
            <a:bodyPr/>
            <a:lstStyle/>
            <a:p>
              <a:endParaRPr altLang="en-US" lang="zh-CN"/>
            </a:p>
          </p:txBody>
        </p:sp>
        <p:sp>
          <p:nvSpPr>
            <p:cNvPr id="49" name="Freeform 32"/>
            <p:cNvSpPr>
              <a:spLocks noChangeArrowheads="1"/>
            </p:cNvSpPr>
            <p:nvPr/>
          </p:nvSpPr>
          <p:spPr bwMode="auto">
            <a:xfrm>
              <a:off x="50800" y="573087"/>
              <a:ext cx="238125" cy="760412"/>
            </a:xfrm>
            <a:custGeom>
              <a:gdLst>
                <a:gd fmla="*/ 238125 w 19" name="T0"/>
                <a:gd fmla="*/ 710549 h 61" name="T1"/>
                <a:gd fmla="*/ 213059 w 19" name="T2"/>
                <a:gd fmla="*/ 548494 h 61" name="T3"/>
                <a:gd fmla="*/ 200526 w 19" name="T4"/>
                <a:gd fmla="*/ 261781 h 61" name="T5"/>
                <a:gd fmla="*/ 175461 w 19" name="T6"/>
                <a:gd fmla="*/ 473699 h 61" name="T7"/>
                <a:gd fmla="*/ 162928 w 19" name="T8"/>
                <a:gd fmla="*/ 211918 h 61" name="T9"/>
                <a:gd fmla="*/ 162928 w 19" name="T10"/>
                <a:gd fmla="*/ 548494 h 61" name="T11"/>
                <a:gd fmla="*/ 100263 w 19" name="T12"/>
                <a:gd fmla="*/ 336576 h 61" name="T13"/>
                <a:gd fmla="*/ 75197 w 19" name="T14"/>
                <a:gd fmla="*/ 0 h 61" name="T15"/>
                <a:gd fmla="*/ 75197 w 19" name="T16"/>
                <a:gd fmla="*/ 311644 h 61" name="T17"/>
                <a:gd fmla="*/ 0 w 19" name="T18"/>
                <a:gd fmla="*/ 236850 h 61" name="T19"/>
                <a:gd fmla="*/ 75197 w 19" name="T20"/>
                <a:gd fmla="*/ 349042 h 61" name="T21"/>
                <a:gd fmla="*/ 50132 w 19" name="T22"/>
                <a:gd fmla="*/ 373973 h 61" name="T23"/>
                <a:gd fmla="*/ 75197 w 19" name="T24"/>
                <a:gd fmla="*/ 398905 h 61" name="T25"/>
                <a:gd fmla="*/ 12533 w 19" name="T26"/>
                <a:gd fmla="*/ 436302 h 61" name="T27"/>
                <a:gd fmla="*/ 87730 w 19" name="T28"/>
                <a:gd fmla="*/ 436302 h 61" name="T29"/>
                <a:gd fmla="*/ 25066 w 19" name="T30"/>
                <a:gd fmla="*/ 461234 h 61" name="T31"/>
                <a:gd fmla="*/ 112796 w 19" name="T32"/>
                <a:gd fmla="*/ 511097 h 61" name="T33"/>
                <a:gd fmla="*/ 213059 w 19" name="T34"/>
                <a:gd fmla="*/ 760412 h 61" name="T35"/>
                <a:gd fmla="*/ 238125 w 19" name="T36"/>
                <a:gd fmla="*/ 710549 h 61"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w 19" name="T57"/>
                <a:gd fmla="*/ 0 h 61" name="T58"/>
                <a:gd fmla="*/ 19 w 19" name="T59"/>
                <a:gd fmla="*/ 61 h 61" name="T60"/>
              </a:gd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b="T60" l="T57" r="T59" t="T58"/>
              <a:pathLst>
                <a:path h="61" w="19">
                  <a:moveTo>
                    <a:pt x="19" y="57"/>
                  </a:moveTo>
                  <a:cubicBezTo>
                    <a:pt x="17" y="52"/>
                    <a:pt x="17" y="44"/>
                    <a:pt x="17" y="44"/>
                  </a:cubicBezTo>
                  <a:cubicBezTo>
                    <a:pt x="17" y="37"/>
                    <a:pt x="16" y="27"/>
                    <a:pt x="16" y="21"/>
                  </a:cubicBezTo>
                  <a:cubicBezTo>
                    <a:pt x="16" y="28"/>
                    <a:pt x="14" y="38"/>
                    <a:pt x="14" y="38"/>
                  </a:cubicBezTo>
                  <a:cubicBezTo>
                    <a:pt x="14" y="32"/>
                    <a:pt x="13" y="17"/>
                    <a:pt x="13" y="17"/>
                  </a:cubicBezTo>
                  <a:cubicBezTo>
                    <a:pt x="13" y="17"/>
                    <a:pt x="13" y="44"/>
                    <a:pt x="13" y="44"/>
                  </a:cubicBezTo>
                  <a:cubicBezTo>
                    <a:pt x="9" y="40"/>
                    <a:pt x="8" y="27"/>
                    <a:pt x="8" y="27"/>
                  </a:cubicBezTo>
                  <a:cubicBezTo>
                    <a:pt x="9" y="19"/>
                    <a:pt x="6" y="0"/>
                    <a:pt x="6" y="0"/>
                  </a:cubicBezTo>
                  <a:cubicBezTo>
                    <a:pt x="6" y="0"/>
                    <a:pt x="8" y="23"/>
                    <a:pt x="6" y="25"/>
                  </a:cubicBezTo>
                  <a:cubicBezTo>
                    <a:pt x="3" y="27"/>
                    <a:pt x="0" y="19"/>
                    <a:pt x="0" y="19"/>
                  </a:cubicBezTo>
                  <a:cubicBezTo>
                    <a:pt x="1" y="25"/>
                    <a:pt x="5" y="28"/>
                    <a:pt x="6" y="28"/>
                  </a:cubicBezTo>
                  <a:cubicBezTo>
                    <a:pt x="5" y="28"/>
                    <a:pt x="4" y="30"/>
                    <a:pt x="4" y="30"/>
                  </a:cubicBezTo>
                  <a:cubicBezTo>
                    <a:pt x="6" y="30"/>
                    <a:pt x="6" y="32"/>
                    <a:pt x="6" y="32"/>
                  </a:cubicBezTo>
                  <a:cubicBezTo>
                    <a:pt x="5" y="32"/>
                    <a:pt x="1" y="35"/>
                    <a:pt x="1" y="35"/>
                  </a:cubicBezTo>
                  <a:cubicBezTo>
                    <a:pt x="4" y="34"/>
                    <a:pt x="7" y="35"/>
                    <a:pt x="7" y="35"/>
                  </a:cubicBezTo>
                  <a:cubicBezTo>
                    <a:pt x="5" y="35"/>
                    <a:pt x="2" y="37"/>
                    <a:pt x="2" y="37"/>
                  </a:cubicBezTo>
                  <a:cubicBezTo>
                    <a:pt x="6" y="36"/>
                    <a:pt x="8" y="40"/>
                    <a:pt x="9" y="41"/>
                  </a:cubicBezTo>
                  <a:cubicBezTo>
                    <a:pt x="9" y="42"/>
                    <a:pt x="14" y="54"/>
                    <a:pt x="17" y="61"/>
                  </a:cubicBezTo>
                  <a:cubicBezTo>
                    <a:pt x="17" y="61"/>
                    <a:pt x="18" y="59"/>
                    <a:pt x="19" y="57"/>
                  </a:cubicBezTo>
                  <a:close/>
                </a:path>
              </a:pathLst>
            </a:custGeom>
            <a:solidFill>
              <a:srgbClr val="000000"/>
            </a:solidFill>
            <a:ln>
              <a:noFill/>
            </a:ln>
            <a:extLst>
              <a:ext uri="{91240B29-F687-4F45-9708-019B960494DF}">
                <a14:hiddenLine w="9525">
                  <a:solidFill>
                    <a:srgbClr val="000000"/>
                  </a:solidFill>
                  <a:bevel/>
                </a14:hiddenLine>
              </a:ext>
            </a:extLst>
          </p:spPr>
          <p:txBody>
            <a:bodyPr/>
            <a:lstStyle/>
            <a:p>
              <a:endParaRPr altLang="en-US" lang="zh-CN"/>
            </a:p>
          </p:txBody>
        </p:sp>
        <p:sp>
          <p:nvSpPr>
            <p:cNvPr id="50" name="Freeform 33"/>
            <p:cNvSpPr>
              <a:spLocks noChangeArrowheads="1"/>
            </p:cNvSpPr>
            <p:nvPr/>
          </p:nvSpPr>
          <p:spPr bwMode="auto">
            <a:xfrm>
              <a:off x="577850" y="423862"/>
              <a:ext cx="993775" cy="1122362"/>
            </a:xfrm>
            <a:custGeom>
              <a:gdLst>
                <a:gd fmla="*/ 0 w 79" name="T0"/>
                <a:gd fmla="*/ 24941 h 90" name="T1"/>
                <a:gd fmla="*/ 25159 w 79" name="T2"/>
                <a:gd fmla="*/ 461415 h 90" name="T3"/>
                <a:gd fmla="*/ 352224 w 79" name="T4"/>
                <a:gd fmla="*/ 1122362 h 90" name="T5"/>
                <a:gd fmla="*/ 415121 w 79" name="T6"/>
                <a:gd fmla="*/ 1072479 h 90" name="T7"/>
                <a:gd fmla="*/ 327065 w 79" name="T8"/>
                <a:gd fmla="*/ 523769 h 90" name="T9"/>
                <a:gd fmla="*/ 301906 w 79" name="T10"/>
                <a:gd fmla="*/ 311767 h 90" name="T11"/>
                <a:gd fmla="*/ 478018 w 79" name="T12"/>
                <a:gd fmla="*/ 324238 h 90" name="T13"/>
                <a:gd fmla="*/ 515757 w 79" name="T14"/>
                <a:gd fmla="*/ 349179 h 90" name="T15"/>
                <a:gd fmla="*/ 704448 w 79" name="T16"/>
                <a:gd fmla="*/ 311767 h 90" name="T17"/>
                <a:gd fmla="*/ 981196 w 79" name="T18"/>
                <a:gd fmla="*/ 274355 h 90" name="T19"/>
                <a:gd fmla="*/ 943457 w 79" name="T20"/>
                <a:gd fmla="*/ 124707 h 90" name="T21"/>
                <a:gd fmla="*/ 540916 w 79" name="T22"/>
                <a:gd fmla="*/ 149648 h 90" name="T23"/>
                <a:gd fmla="*/ 402542 w 79" name="T24"/>
                <a:gd fmla="*/ 137178 h 90" name="T25"/>
                <a:gd fmla="*/ 339645 w 79" name="T26"/>
                <a:gd fmla="*/ 137178 h 90" name="T27"/>
                <a:gd fmla="*/ 314486 w 79" name="T28"/>
                <a:gd fmla="*/ 99766 h 90" name="T29"/>
                <a:gd fmla="*/ 276747 w 79" name="T30"/>
                <a:gd fmla="*/ 99766 h 90" name="T31"/>
                <a:gd fmla="*/ 251589 w 79" name="T32"/>
                <a:gd fmla="*/ 24941 h 90" name="T33"/>
                <a:gd fmla="*/ 113215 w 79" name="T34"/>
                <a:gd fmla="*/ 12471 h 90" name="T35"/>
                <a:gd fmla="*/ 37738 w 79" name="T36"/>
                <a:gd fmla="*/ 0 h 90" name="T37"/>
                <a:gd fmla="*/ 0 w 79" name="T38"/>
                <a:gd fmla="*/ 24941 h 90"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w 79" name="T60"/>
                <a:gd fmla="*/ 0 h 90" name="T61"/>
                <a:gd fmla="*/ 79 w 79" name="T62"/>
                <a:gd fmla="*/ 90 h 90" name="T63"/>
              </a:gd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b="T63" l="T60" r="T62" t="T61"/>
              <a:pathLst>
                <a:path h="90" w="79">
                  <a:moveTo>
                    <a:pt x="0" y="2"/>
                  </a:moveTo>
                  <a:cubicBezTo>
                    <a:pt x="0" y="2"/>
                    <a:pt x="0" y="25"/>
                    <a:pt x="2" y="37"/>
                  </a:cubicBezTo>
                  <a:cubicBezTo>
                    <a:pt x="2" y="37"/>
                    <a:pt x="14" y="82"/>
                    <a:pt x="28" y="90"/>
                  </a:cubicBezTo>
                  <a:cubicBezTo>
                    <a:pt x="28" y="90"/>
                    <a:pt x="33" y="87"/>
                    <a:pt x="33" y="86"/>
                  </a:cubicBezTo>
                  <a:cubicBezTo>
                    <a:pt x="34" y="84"/>
                    <a:pt x="27" y="45"/>
                    <a:pt x="26" y="42"/>
                  </a:cubicBezTo>
                  <a:cubicBezTo>
                    <a:pt x="25" y="39"/>
                    <a:pt x="24" y="25"/>
                    <a:pt x="24" y="25"/>
                  </a:cubicBezTo>
                  <a:cubicBezTo>
                    <a:pt x="24" y="25"/>
                    <a:pt x="36" y="26"/>
                    <a:pt x="38" y="26"/>
                  </a:cubicBezTo>
                  <a:cubicBezTo>
                    <a:pt x="38" y="26"/>
                    <a:pt x="38" y="29"/>
                    <a:pt x="41" y="28"/>
                  </a:cubicBezTo>
                  <a:cubicBezTo>
                    <a:pt x="44" y="28"/>
                    <a:pt x="55" y="26"/>
                    <a:pt x="56" y="25"/>
                  </a:cubicBezTo>
                  <a:cubicBezTo>
                    <a:pt x="58" y="25"/>
                    <a:pt x="77" y="22"/>
                    <a:pt x="78" y="22"/>
                  </a:cubicBezTo>
                  <a:cubicBezTo>
                    <a:pt x="79" y="21"/>
                    <a:pt x="76" y="11"/>
                    <a:pt x="75" y="10"/>
                  </a:cubicBezTo>
                  <a:cubicBezTo>
                    <a:pt x="75" y="9"/>
                    <a:pt x="49" y="11"/>
                    <a:pt x="43" y="12"/>
                  </a:cubicBezTo>
                  <a:cubicBezTo>
                    <a:pt x="43" y="12"/>
                    <a:pt x="33" y="11"/>
                    <a:pt x="32" y="11"/>
                  </a:cubicBezTo>
                  <a:cubicBezTo>
                    <a:pt x="31" y="10"/>
                    <a:pt x="27" y="11"/>
                    <a:pt x="27" y="11"/>
                  </a:cubicBezTo>
                  <a:cubicBezTo>
                    <a:pt x="27" y="11"/>
                    <a:pt x="26" y="8"/>
                    <a:pt x="25" y="8"/>
                  </a:cubicBezTo>
                  <a:cubicBezTo>
                    <a:pt x="25" y="8"/>
                    <a:pt x="22" y="8"/>
                    <a:pt x="22" y="8"/>
                  </a:cubicBezTo>
                  <a:cubicBezTo>
                    <a:pt x="22" y="8"/>
                    <a:pt x="23" y="4"/>
                    <a:pt x="20" y="2"/>
                  </a:cubicBezTo>
                  <a:cubicBezTo>
                    <a:pt x="16" y="1"/>
                    <a:pt x="11" y="2"/>
                    <a:pt x="9" y="1"/>
                  </a:cubicBezTo>
                  <a:cubicBezTo>
                    <a:pt x="7" y="0"/>
                    <a:pt x="3" y="0"/>
                    <a:pt x="3" y="0"/>
                  </a:cubicBezTo>
                  <a:lnTo>
                    <a:pt x="0" y="2"/>
                  </a:lnTo>
                  <a:close/>
                </a:path>
              </a:pathLst>
            </a:custGeom>
            <a:solidFill>
              <a:srgbClr val="000000"/>
            </a:solidFill>
            <a:ln>
              <a:noFill/>
            </a:ln>
            <a:extLst>
              <a:ext uri="{91240B29-F687-4F45-9708-019B960494DF}">
                <a14:hiddenLine w="9525">
                  <a:solidFill>
                    <a:srgbClr val="000000"/>
                  </a:solidFill>
                  <a:bevel/>
                </a14:hiddenLine>
              </a:ext>
            </a:extLst>
          </p:spPr>
          <p:txBody>
            <a:bodyPr/>
            <a:lstStyle/>
            <a:p>
              <a:endParaRPr altLang="en-US" lang="zh-CN"/>
            </a:p>
          </p:txBody>
        </p:sp>
        <p:sp>
          <p:nvSpPr>
            <p:cNvPr id="51" name="Freeform 34"/>
            <p:cNvSpPr>
              <a:spLocks noChangeArrowheads="1"/>
            </p:cNvSpPr>
            <p:nvPr/>
          </p:nvSpPr>
          <p:spPr bwMode="auto">
            <a:xfrm>
              <a:off x="577850" y="436562"/>
              <a:ext cx="955675" cy="1035050"/>
            </a:xfrm>
            <a:custGeom>
              <a:gdLst>
                <a:gd fmla="*/ 930526 w 76" name="T0"/>
                <a:gd fmla="*/ 124705 h 83" name="T1"/>
                <a:gd fmla="*/ 565860 w 76" name="T2"/>
                <a:gd fmla="*/ 162116 h 83" name="T3"/>
                <a:gd fmla="*/ 389815 w 76" name="T4"/>
                <a:gd fmla="*/ 261880 h 83" name="T5"/>
                <a:gd fmla="*/ 490412 w 76" name="T6"/>
                <a:gd fmla="*/ 162116 h 83" name="T7"/>
                <a:gd fmla="*/ 364665 w 76" name="T8"/>
                <a:gd fmla="*/ 261880 h 83" name="T9"/>
                <a:gd fmla="*/ 440113 w 76" name="T10"/>
                <a:gd fmla="*/ 162116 h 83" name="T11"/>
                <a:gd fmla="*/ 326941 w 76" name="T12"/>
                <a:gd fmla="*/ 249410 h 83" name="T13"/>
                <a:gd fmla="*/ 352091 w 76" name="T14"/>
                <a:gd fmla="*/ 162116 h 83" name="T15"/>
                <a:gd fmla="*/ 364665 w 76" name="T16"/>
                <a:gd fmla="*/ 149646 h 83" name="T17"/>
                <a:gd fmla="*/ 339516 w 76" name="T18"/>
                <a:gd fmla="*/ 149646 h 83" name="T19"/>
                <a:gd fmla="*/ 301792 w 76" name="T20"/>
                <a:gd fmla="*/ 224469 h 83" name="T21"/>
                <a:gd fmla="*/ 314367 w 76" name="T22"/>
                <a:gd fmla="*/ 137175 h 83" name="T23"/>
                <a:gd fmla="*/ 276643 w 76" name="T24"/>
                <a:gd fmla="*/ 187057 h 83" name="T25"/>
                <a:gd fmla="*/ 276643 w 76" name="T26"/>
                <a:gd fmla="*/ 187057 h 83" name="T27"/>
                <a:gd fmla="*/ 264068 w 76" name="T28"/>
                <a:gd fmla="*/ 24941 h 83" name="T29"/>
                <a:gd fmla="*/ 251493 w 76" name="T30"/>
                <a:gd fmla="*/ 12470 h 83" name="T31"/>
                <a:gd fmla="*/ 188620 w 76" name="T32"/>
                <a:gd fmla="*/ 12470 h 83" name="T33"/>
                <a:gd fmla="*/ 188620 w 76" name="T34"/>
                <a:gd fmla="*/ 12470 h 83" name="T35"/>
                <a:gd fmla="*/ 113172 w 76" name="T36"/>
                <a:gd fmla="*/ 12470 h 83" name="T37"/>
                <a:gd fmla="*/ 163471 w 76" name="T38"/>
                <a:gd fmla="*/ 49882 h 83" name="T39"/>
                <a:gd fmla="*/ 12575 w 76" name="T40"/>
                <a:gd fmla="*/ 0 h 83" name="T41"/>
                <a:gd fmla="*/ 0 w 76" name="T42"/>
                <a:gd fmla="*/ 12470 h 83" name="T43"/>
                <a:gd fmla="*/ 0 w 76" name="T44"/>
                <a:gd fmla="*/ 24941 h 83" name="T45"/>
                <a:gd fmla="*/ 62873 w 76" name="T46"/>
                <a:gd fmla="*/ 74823 h 83" name="T47"/>
                <a:gd fmla="*/ 25149 w 76" name="T48"/>
                <a:gd fmla="*/ 274351 h 83" name="T49"/>
                <a:gd fmla="*/ 12575 w 76" name="T50"/>
                <a:gd fmla="*/ 411526 h 83" name="T51"/>
                <a:gd fmla="*/ 25149 w 76" name="T52"/>
                <a:gd fmla="*/ 448937 h 83" name="T53"/>
                <a:gd fmla="*/ 37724 w 76" name="T54"/>
                <a:gd fmla="*/ 511290 h 83" name="T55"/>
                <a:gd fmla="*/ 75448 w 76" name="T56"/>
                <a:gd fmla="*/ 286821 h 83" name="T57"/>
                <a:gd fmla="*/ 100597 w 76" name="T58"/>
                <a:gd fmla="*/ 87293 h 83" name="T59"/>
                <a:gd fmla="*/ 88023 w 76" name="T60"/>
                <a:gd fmla="*/ 299292 h 83" name="T61"/>
                <a:gd fmla="*/ 100597 w 76" name="T62"/>
                <a:gd fmla="*/ 523760 h 83" name="T63"/>
                <a:gd fmla="*/ 264068 w 76" name="T64"/>
                <a:gd fmla="*/ 922816 h 83" name="T65"/>
                <a:gd fmla="*/ 352091 w 76" name="T66"/>
                <a:gd fmla="*/ 1035050 h 83" name="T67"/>
                <a:gd fmla="*/ 314367 w 76" name="T68"/>
                <a:gd fmla="*/ 635995 h 83" name="T69"/>
                <a:gd fmla="*/ 289217 w 76" name="T70"/>
                <a:gd fmla="*/ 286821 h 83" name="T71"/>
                <a:gd fmla="*/ 414964 w 76" name="T72"/>
                <a:gd fmla="*/ 274351 h 83" name="T73"/>
                <a:gd fmla="*/ 540711 w 76" name="T74"/>
                <a:gd fmla="*/ 261880 h 83" name="T75"/>
                <a:gd fmla="*/ 515562 w 76" name="T76"/>
                <a:gd fmla="*/ 286821 h 83" name="T77"/>
                <a:gd fmla="*/ 653883 w 76" name="T78"/>
                <a:gd fmla="*/ 274351 h 83" name="T79"/>
                <a:gd fmla="*/ 955675 w 76" name="T80"/>
                <a:gd fmla="*/ 236939 h 83" name="T81"/>
                <a:gd fmla="*/ 930526 w 76" name="T82"/>
                <a:gd fmla="*/ 124705 h 83"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w 76" name="T126"/>
                <a:gd fmla="*/ 0 h 83" name="T127"/>
                <a:gd fmla="*/ 76 w 76" name="T128"/>
                <a:gd fmla="*/ 83 h 83" name="T129"/>
              </a:gd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b="T129" l="T126" r="T128" t="T127"/>
              <a:pathLst>
                <a:path h="83" w="76">
                  <a:moveTo>
                    <a:pt x="74" y="10"/>
                  </a:moveTo>
                  <a:cubicBezTo>
                    <a:pt x="72" y="9"/>
                    <a:pt x="45" y="13"/>
                    <a:pt x="45" y="13"/>
                  </a:cubicBezTo>
                  <a:cubicBezTo>
                    <a:pt x="45" y="13"/>
                    <a:pt x="35" y="21"/>
                    <a:pt x="31" y="21"/>
                  </a:cubicBezTo>
                  <a:cubicBezTo>
                    <a:pt x="31" y="21"/>
                    <a:pt x="41" y="16"/>
                    <a:pt x="39" y="13"/>
                  </a:cubicBezTo>
                  <a:cubicBezTo>
                    <a:pt x="37" y="10"/>
                    <a:pt x="29" y="21"/>
                    <a:pt x="29" y="21"/>
                  </a:cubicBezTo>
                  <a:cubicBezTo>
                    <a:pt x="29" y="21"/>
                    <a:pt x="31" y="15"/>
                    <a:pt x="35" y="13"/>
                  </a:cubicBezTo>
                  <a:cubicBezTo>
                    <a:pt x="35" y="13"/>
                    <a:pt x="30" y="11"/>
                    <a:pt x="26" y="20"/>
                  </a:cubicBezTo>
                  <a:cubicBezTo>
                    <a:pt x="26" y="20"/>
                    <a:pt x="27" y="15"/>
                    <a:pt x="28" y="13"/>
                  </a:cubicBezTo>
                  <a:cubicBezTo>
                    <a:pt x="29" y="13"/>
                    <a:pt x="29" y="12"/>
                    <a:pt x="29" y="12"/>
                  </a:cubicBezTo>
                  <a:cubicBezTo>
                    <a:pt x="31" y="11"/>
                    <a:pt x="28" y="11"/>
                    <a:pt x="27" y="12"/>
                  </a:cubicBezTo>
                  <a:cubicBezTo>
                    <a:pt x="25" y="13"/>
                    <a:pt x="24" y="18"/>
                    <a:pt x="24" y="18"/>
                  </a:cubicBezTo>
                  <a:cubicBezTo>
                    <a:pt x="24" y="18"/>
                    <a:pt x="22" y="12"/>
                    <a:pt x="25" y="11"/>
                  </a:cubicBezTo>
                  <a:cubicBezTo>
                    <a:pt x="25" y="11"/>
                    <a:pt x="21" y="9"/>
                    <a:pt x="22" y="15"/>
                  </a:cubicBezTo>
                  <a:cubicBezTo>
                    <a:pt x="22" y="15"/>
                    <a:pt x="22" y="15"/>
                    <a:pt x="22" y="15"/>
                  </a:cubicBezTo>
                  <a:cubicBezTo>
                    <a:pt x="22" y="21"/>
                    <a:pt x="16" y="6"/>
                    <a:pt x="21" y="2"/>
                  </a:cubicBezTo>
                  <a:cubicBezTo>
                    <a:pt x="20" y="2"/>
                    <a:pt x="20" y="1"/>
                    <a:pt x="20" y="1"/>
                  </a:cubicBezTo>
                  <a:cubicBezTo>
                    <a:pt x="18" y="1"/>
                    <a:pt x="17" y="1"/>
                    <a:pt x="15" y="1"/>
                  </a:cubicBezTo>
                  <a:cubicBezTo>
                    <a:pt x="15" y="1"/>
                    <a:pt x="15" y="1"/>
                    <a:pt x="15" y="1"/>
                  </a:cubicBezTo>
                  <a:cubicBezTo>
                    <a:pt x="15" y="1"/>
                    <a:pt x="9" y="1"/>
                    <a:pt x="9" y="1"/>
                  </a:cubicBezTo>
                  <a:cubicBezTo>
                    <a:pt x="10" y="1"/>
                    <a:pt x="11" y="4"/>
                    <a:pt x="13" y="4"/>
                  </a:cubicBezTo>
                  <a:cubicBezTo>
                    <a:pt x="13" y="4"/>
                    <a:pt x="5" y="4"/>
                    <a:pt x="1" y="0"/>
                  </a:cubicBezTo>
                  <a:cubicBezTo>
                    <a:pt x="0" y="1"/>
                    <a:pt x="0" y="1"/>
                    <a:pt x="0" y="1"/>
                  </a:cubicBezTo>
                  <a:cubicBezTo>
                    <a:pt x="0" y="1"/>
                    <a:pt x="0" y="1"/>
                    <a:pt x="0" y="2"/>
                  </a:cubicBezTo>
                  <a:cubicBezTo>
                    <a:pt x="2" y="4"/>
                    <a:pt x="4" y="6"/>
                    <a:pt x="5" y="6"/>
                  </a:cubicBezTo>
                  <a:cubicBezTo>
                    <a:pt x="7" y="7"/>
                    <a:pt x="2" y="11"/>
                    <a:pt x="2" y="22"/>
                  </a:cubicBezTo>
                  <a:cubicBezTo>
                    <a:pt x="2" y="26"/>
                    <a:pt x="2" y="30"/>
                    <a:pt x="1" y="33"/>
                  </a:cubicBezTo>
                  <a:cubicBezTo>
                    <a:pt x="1" y="34"/>
                    <a:pt x="2" y="35"/>
                    <a:pt x="2" y="36"/>
                  </a:cubicBezTo>
                  <a:cubicBezTo>
                    <a:pt x="2" y="36"/>
                    <a:pt x="2" y="38"/>
                    <a:pt x="3" y="41"/>
                  </a:cubicBezTo>
                  <a:cubicBezTo>
                    <a:pt x="6" y="23"/>
                    <a:pt x="6" y="23"/>
                    <a:pt x="6" y="23"/>
                  </a:cubicBezTo>
                  <a:cubicBezTo>
                    <a:pt x="8" y="7"/>
                    <a:pt x="8" y="7"/>
                    <a:pt x="8" y="7"/>
                  </a:cubicBezTo>
                  <a:cubicBezTo>
                    <a:pt x="7" y="24"/>
                    <a:pt x="7" y="24"/>
                    <a:pt x="7" y="24"/>
                  </a:cubicBezTo>
                  <a:cubicBezTo>
                    <a:pt x="7" y="24"/>
                    <a:pt x="6" y="42"/>
                    <a:pt x="8" y="42"/>
                  </a:cubicBezTo>
                  <a:cubicBezTo>
                    <a:pt x="10" y="43"/>
                    <a:pt x="20" y="74"/>
                    <a:pt x="21" y="74"/>
                  </a:cubicBezTo>
                  <a:cubicBezTo>
                    <a:pt x="22" y="75"/>
                    <a:pt x="28" y="83"/>
                    <a:pt x="28" y="83"/>
                  </a:cubicBezTo>
                  <a:cubicBezTo>
                    <a:pt x="28" y="83"/>
                    <a:pt x="25" y="54"/>
                    <a:pt x="25" y="51"/>
                  </a:cubicBezTo>
                  <a:cubicBezTo>
                    <a:pt x="25" y="49"/>
                    <a:pt x="23" y="23"/>
                    <a:pt x="23" y="23"/>
                  </a:cubicBezTo>
                  <a:cubicBezTo>
                    <a:pt x="23" y="23"/>
                    <a:pt x="32" y="23"/>
                    <a:pt x="33" y="22"/>
                  </a:cubicBezTo>
                  <a:cubicBezTo>
                    <a:pt x="35" y="22"/>
                    <a:pt x="41" y="21"/>
                    <a:pt x="43" y="21"/>
                  </a:cubicBezTo>
                  <a:cubicBezTo>
                    <a:pt x="43" y="21"/>
                    <a:pt x="40" y="22"/>
                    <a:pt x="41" y="23"/>
                  </a:cubicBezTo>
                  <a:cubicBezTo>
                    <a:pt x="42" y="25"/>
                    <a:pt x="49" y="23"/>
                    <a:pt x="52" y="22"/>
                  </a:cubicBezTo>
                  <a:cubicBezTo>
                    <a:pt x="54" y="22"/>
                    <a:pt x="76" y="19"/>
                    <a:pt x="76" y="19"/>
                  </a:cubicBezTo>
                  <a:cubicBezTo>
                    <a:pt x="76" y="19"/>
                    <a:pt x="76" y="11"/>
                    <a:pt x="74" y="10"/>
                  </a:cubicBezTo>
                  <a:close/>
                </a:path>
              </a:pathLst>
            </a:custGeom>
            <a:solidFill>
              <a:srgbClr val="121212"/>
            </a:solidFill>
            <a:ln>
              <a:noFill/>
            </a:ln>
            <a:extLst>
              <a:ext uri="{91240B29-F687-4F45-9708-019B960494DF}">
                <a14:hiddenLine w="9525">
                  <a:solidFill>
                    <a:srgbClr val="000000"/>
                  </a:solidFill>
                  <a:bevel/>
                </a14:hiddenLine>
              </a:ext>
            </a:extLst>
          </p:spPr>
          <p:txBody>
            <a:bodyPr/>
            <a:lstStyle/>
            <a:p>
              <a:endParaRPr altLang="en-US" lang="zh-CN"/>
            </a:p>
          </p:txBody>
        </p:sp>
        <p:sp>
          <p:nvSpPr>
            <p:cNvPr id="52" name="Freeform 35"/>
            <p:cNvSpPr>
              <a:spLocks noChangeArrowheads="1"/>
            </p:cNvSpPr>
            <p:nvPr/>
          </p:nvSpPr>
          <p:spPr bwMode="auto">
            <a:xfrm>
              <a:off x="377825" y="447675"/>
              <a:ext cx="163513" cy="674687"/>
            </a:xfrm>
            <a:custGeom>
              <a:gdLst>
                <a:gd fmla="*/ 0 w 13" name="T0"/>
                <a:gd fmla="*/ 612216 h 54" name="T1"/>
                <a:gd fmla="*/ 88045 w 13" name="T2"/>
                <a:gd fmla="*/ 674687 h 54" name="T3"/>
                <a:gd fmla="*/ 163513 w 13" name="T4"/>
                <a:gd fmla="*/ 599722 h 54" name="T5"/>
                <a:gd fmla="*/ 138357 w 13" name="T6"/>
                <a:gd fmla="*/ 149930 h 54" name="T7"/>
                <a:gd fmla="*/ 113201 w 13" name="T8"/>
                <a:gd fmla="*/ 87459 h 54" name="T9"/>
                <a:gd fmla="*/ 138357 w 13" name="T10"/>
                <a:gd fmla="*/ 37483 h 54" name="T11"/>
                <a:gd fmla="*/ 88045 w 13" name="T12"/>
                <a:gd fmla="*/ 12494 h 54" name="T13"/>
                <a:gd fmla="*/ 50312 w 13" name="T14"/>
                <a:gd fmla="*/ 74965 h 54" name="T15"/>
                <a:gd fmla="*/ 25156 w 13" name="T16"/>
                <a:gd fmla="*/ 137436 h 54" name="T17"/>
                <a:gd fmla="*/ 0 w 13" name="T18"/>
                <a:gd fmla="*/ 612216 h 54"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0 w 13" name="T30"/>
                <a:gd fmla="*/ 0 h 54" name="T31"/>
                <a:gd fmla="*/ 13 w 13" name="T32"/>
                <a:gd fmla="*/ 54 h 54"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54" w="13">
                  <a:moveTo>
                    <a:pt x="0" y="49"/>
                  </a:moveTo>
                  <a:cubicBezTo>
                    <a:pt x="7" y="54"/>
                    <a:pt x="7" y="54"/>
                    <a:pt x="7" y="54"/>
                  </a:cubicBezTo>
                  <a:cubicBezTo>
                    <a:pt x="13" y="48"/>
                    <a:pt x="13" y="48"/>
                    <a:pt x="13" y="48"/>
                  </a:cubicBezTo>
                  <a:cubicBezTo>
                    <a:pt x="13" y="48"/>
                    <a:pt x="11" y="13"/>
                    <a:pt x="11" y="12"/>
                  </a:cubicBezTo>
                  <a:cubicBezTo>
                    <a:pt x="11" y="11"/>
                    <a:pt x="9" y="7"/>
                    <a:pt x="9" y="7"/>
                  </a:cubicBezTo>
                  <a:cubicBezTo>
                    <a:pt x="11" y="3"/>
                    <a:pt x="11" y="3"/>
                    <a:pt x="11" y="3"/>
                  </a:cubicBezTo>
                  <a:cubicBezTo>
                    <a:pt x="11" y="3"/>
                    <a:pt x="9" y="0"/>
                    <a:pt x="7" y="1"/>
                  </a:cubicBezTo>
                  <a:cubicBezTo>
                    <a:pt x="5" y="2"/>
                    <a:pt x="4" y="6"/>
                    <a:pt x="4" y="6"/>
                  </a:cubicBezTo>
                  <a:cubicBezTo>
                    <a:pt x="2" y="11"/>
                    <a:pt x="2" y="11"/>
                    <a:pt x="2" y="11"/>
                  </a:cubicBezTo>
                  <a:lnTo>
                    <a:pt x="0" y="49"/>
                  </a:lnTo>
                  <a:close/>
                </a:path>
              </a:pathLst>
            </a:custGeom>
            <a:solidFill>
              <a:srgbClr val="121212"/>
            </a:solidFill>
            <a:ln>
              <a:noFill/>
            </a:ln>
            <a:extLst>
              <a:ext uri="{91240B29-F687-4F45-9708-019B960494DF}">
                <a14:hiddenLine w="9525">
                  <a:solidFill>
                    <a:srgbClr val="000000"/>
                  </a:solidFill>
                  <a:bevel/>
                </a14:hiddenLine>
              </a:ext>
            </a:extLst>
          </p:spPr>
          <p:txBody>
            <a:bodyPr/>
            <a:lstStyle/>
            <a:p>
              <a:endParaRPr altLang="en-US" lang="zh-CN"/>
            </a:p>
          </p:txBody>
        </p:sp>
      </p:grpSp>
    </p:spTree>
  </p:cSld>
  <p:clrMapOvr>
    <a:masterClrMapping/>
  </p:clrMapOvr>
  <mc:AlternateContent>
    <mc:Choice Requires="p14">
      <p:transition p14:dur="1600" spd="slow">
        <p:blinds dir="vert"/>
      </p:transition>
    </mc:Choice>
    <mc:Fallback>
      <p:transition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1" presetSubtype="0">
                                  <p:stCondLst>
                                    <p:cond delay="0"/>
                                  </p:stCondLst>
                                  <p:iterate type="lt">
                                    <p:tmPct val="10000"/>
                                  </p:iterate>
                                  <p:childTnLst>
                                    <p:set>
                                      <p:cBhvr>
                                        <p:cTn dur="1" fill="hold" id="6">
                                          <p:stCondLst>
                                            <p:cond delay="0"/>
                                          </p:stCondLst>
                                        </p:cTn>
                                        <p:tgtEl>
                                          <p:spTgt spid="2"/>
                                        </p:tgtEl>
                                        <p:attrNameLst>
                                          <p:attrName>style.visibility</p:attrName>
                                        </p:attrNameLst>
                                      </p:cBhvr>
                                      <p:to>
                                        <p:strVal val="visible"/>
                                      </p:to>
                                    </p:set>
                                    <p:anim calcmode="lin" valueType="num">
                                      <p:cBhvr>
                                        <p:cTn dur="500" fill="hold" id="7"/>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8"/>
                                        <p:tgtEl>
                                          <p:spTgt spid="2"/>
                                        </p:tgtEl>
                                        <p:attrNameLst>
                                          <p:attrName>ppt_y</p:attrName>
                                        </p:attrNameLst>
                                      </p:cBhvr>
                                      <p:tavLst>
                                        <p:tav tm="0">
                                          <p:val>
                                            <p:strVal val="#ppt_y"/>
                                          </p:val>
                                        </p:tav>
                                        <p:tav tm="100000">
                                          <p:val>
                                            <p:strVal val="#ppt_y"/>
                                          </p:val>
                                        </p:tav>
                                      </p:tavLst>
                                    </p:anim>
                                    <p:anim calcmode="lin" valueType="num">
                                      <p:cBhvr>
                                        <p:cTn dur="500" fill="hold" id="9"/>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0"/>
                                        <p:tgtEl>
                                          <p:spTgt spid="2"/>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1" tmFilter="0,0; .5, 1; 1, 1"/>
                                        <p:tgtEl>
                                          <p:spTgt spid="2"/>
                                        </p:tgtEl>
                                      </p:cBhvr>
                                    </p:animEffect>
                                  </p:childTnLst>
                                </p:cTn>
                              </p:par>
                            </p:childTnLst>
                          </p:cTn>
                        </p:par>
                        <p:par>
                          <p:cTn fill="hold" id="12" nodeType="afterGroup">
                            <p:stCondLst>
                              <p:cond delay="500"/>
                            </p:stCondLst>
                            <p:childTnLst>
                              <p:par>
                                <p:cTn fill="hold" grpId="0" id="13" nodeType="afterEffect" presetClass="entr" presetID="23" presetSubtype="32">
                                  <p:stCondLst>
                                    <p:cond delay="0"/>
                                  </p:stCondLst>
                                  <p:childTnLst>
                                    <p:set>
                                      <p:cBhvr>
                                        <p:cTn dur="1" fill="hold" id="14">
                                          <p:stCondLst>
                                            <p:cond delay="0"/>
                                          </p:stCondLst>
                                        </p:cTn>
                                        <p:tgtEl>
                                          <p:spTgt spid="15"/>
                                        </p:tgtEl>
                                        <p:attrNameLst>
                                          <p:attrName>style.visibility</p:attrName>
                                        </p:attrNameLst>
                                      </p:cBhvr>
                                      <p:to>
                                        <p:strVal val="visible"/>
                                      </p:to>
                                    </p:set>
                                    <p:anim calcmode="lin" valueType="num">
                                      <p:cBhvr>
                                        <p:cTn dur="500" fill="hold" id="15"/>
                                        <p:tgtEl>
                                          <p:spTgt spid="15"/>
                                        </p:tgtEl>
                                        <p:attrNameLst>
                                          <p:attrName>ppt_w</p:attrName>
                                        </p:attrNameLst>
                                      </p:cBhvr>
                                      <p:tavLst>
                                        <p:tav tm="0">
                                          <p:val>
                                            <p:strVal val="4*#ppt_w"/>
                                          </p:val>
                                        </p:tav>
                                        <p:tav tm="100000">
                                          <p:val>
                                            <p:strVal val="#ppt_w"/>
                                          </p:val>
                                        </p:tav>
                                      </p:tavLst>
                                    </p:anim>
                                    <p:anim calcmode="lin" valueType="num">
                                      <p:cBhvr>
                                        <p:cTn dur="500" fill="hold" id="16"/>
                                        <p:tgtEl>
                                          <p:spTgt spid="15"/>
                                        </p:tgtEl>
                                        <p:attrNameLst>
                                          <p:attrName>ppt_h</p:attrName>
                                        </p:attrNameLst>
                                      </p:cBhvr>
                                      <p:tavLst>
                                        <p:tav tm="0">
                                          <p:val>
                                            <p:strVal val="4*#ppt_h"/>
                                          </p:val>
                                        </p:tav>
                                        <p:tav tm="100000">
                                          <p:val>
                                            <p:strVal val="#ppt_h"/>
                                          </p:val>
                                        </p:tav>
                                      </p:tavLst>
                                    </p:anim>
                                  </p:childTnLst>
                                </p:cTn>
                              </p:par>
                            </p:childTnLst>
                          </p:cTn>
                        </p:par>
                        <p:par>
                          <p:cTn fill="hold" id="17" nodeType="afterGroup">
                            <p:stCondLst>
                              <p:cond delay="1000"/>
                            </p:stCondLst>
                            <p:childTnLst>
                              <p:par>
                                <p:cTn fill="hold" grpId="0" id="18" nodeType="afterEffect" presetClass="entr" presetID="22" presetSubtype="2">
                                  <p:stCondLst>
                                    <p:cond delay="0"/>
                                  </p:stCondLst>
                                  <p:childTnLst>
                                    <p:set>
                                      <p:cBhvr>
                                        <p:cTn dur="1" fill="hold" id="19">
                                          <p:stCondLst>
                                            <p:cond delay="0"/>
                                          </p:stCondLst>
                                        </p:cTn>
                                        <p:tgtEl>
                                          <p:spTgt spid="13"/>
                                        </p:tgtEl>
                                        <p:attrNameLst>
                                          <p:attrName>style.visibility</p:attrName>
                                        </p:attrNameLst>
                                      </p:cBhvr>
                                      <p:to>
                                        <p:strVal val="visible"/>
                                      </p:to>
                                    </p:set>
                                    <p:animEffect filter="wipe(right)" transition="in">
                                      <p:cBhvr>
                                        <p:cTn dur="500" id="20"/>
                                        <p:tgtEl>
                                          <p:spTgt spid="13"/>
                                        </p:tgtEl>
                                      </p:cBhvr>
                                    </p:animEffect>
                                  </p:childTnLst>
                                </p:cTn>
                              </p:par>
                              <p:par>
                                <p:cTn fill="hold" grpId="0" id="21" nodeType="withEffect" presetClass="entr" presetID="22" presetSubtype="8">
                                  <p:stCondLst>
                                    <p:cond delay="0"/>
                                  </p:stCondLst>
                                  <p:childTnLst>
                                    <p:set>
                                      <p:cBhvr>
                                        <p:cTn dur="1" fill="hold" id="22">
                                          <p:stCondLst>
                                            <p:cond delay="0"/>
                                          </p:stCondLst>
                                        </p:cTn>
                                        <p:tgtEl>
                                          <p:spTgt spid="12"/>
                                        </p:tgtEl>
                                        <p:attrNameLst>
                                          <p:attrName>style.visibility</p:attrName>
                                        </p:attrNameLst>
                                      </p:cBhvr>
                                      <p:to>
                                        <p:strVal val="visible"/>
                                      </p:to>
                                    </p:set>
                                    <p:animEffect filter="wipe(left)" transition="in">
                                      <p:cBhvr>
                                        <p:cTn dur="500" id="23"/>
                                        <p:tgtEl>
                                          <p:spTgt spid="12"/>
                                        </p:tgtEl>
                                      </p:cBhvr>
                                    </p:animEffect>
                                  </p:childTnLst>
                                </p:cTn>
                              </p:par>
                              <p:par>
                                <p:cTn fill="hold" grpId="0" id="24" nodeType="withEffect" presetClass="entr" presetID="22" presetSubtype="1">
                                  <p:stCondLst>
                                    <p:cond delay="0"/>
                                  </p:stCondLst>
                                  <p:childTnLst>
                                    <p:set>
                                      <p:cBhvr>
                                        <p:cTn dur="1" fill="hold" id="25">
                                          <p:stCondLst>
                                            <p:cond delay="0"/>
                                          </p:stCondLst>
                                        </p:cTn>
                                        <p:tgtEl>
                                          <p:spTgt spid="11"/>
                                        </p:tgtEl>
                                        <p:attrNameLst>
                                          <p:attrName>style.visibility</p:attrName>
                                        </p:attrNameLst>
                                      </p:cBhvr>
                                      <p:to>
                                        <p:strVal val="visible"/>
                                      </p:to>
                                    </p:set>
                                    <p:animEffect filter="wipe(up)" transition="in">
                                      <p:cBhvr>
                                        <p:cTn dur="500" id="26"/>
                                        <p:tgtEl>
                                          <p:spTgt spid="11"/>
                                        </p:tgtEl>
                                      </p:cBhvr>
                                    </p:animEffect>
                                  </p:childTnLst>
                                </p:cTn>
                              </p:par>
                            </p:childTnLst>
                          </p:cTn>
                        </p:par>
                        <p:par>
                          <p:cTn fill="hold" id="27" nodeType="afterGroup">
                            <p:stCondLst>
                              <p:cond delay="1500"/>
                            </p:stCondLst>
                            <p:childTnLst>
                              <p:par>
                                <p:cTn fill="hold" grpId="0" id="28" nodeType="afterEffect" presetClass="entr" presetID="10" presetSubtype="0">
                                  <p:stCondLst>
                                    <p:cond delay="0"/>
                                  </p:stCondLst>
                                  <p:childTnLst>
                                    <p:set>
                                      <p:cBhvr>
                                        <p:cTn dur="1" fill="hold" id="29">
                                          <p:stCondLst>
                                            <p:cond delay="0"/>
                                          </p:stCondLst>
                                        </p:cTn>
                                        <p:tgtEl>
                                          <p:spTgt spid="4"/>
                                        </p:tgtEl>
                                        <p:attrNameLst>
                                          <p:attrName>style.visibility</p:attrName>
                                        </p:attrNameLst>
                                      </p:cBhvr>
                                      <p:to>
                                        <p:strVal val="visible"/>
                                      </p:to>
                                    </p:set>
                                    <p:animEffect filter="">
                                      <p:cBhvr>
                                        <p:cTn dur="500" id="30"/>
                                        <p:tgtEl>
                                          <p:spTgt spid="4"/>
                                        </p:tgtEl>
                                      </p:cBhvr>
                                    </p:animEffect>
                                  </p:childTnLst>
                                </p:cTn>
                              </p:par>
                              <p:par>
                                <p:cTn fill="hold" grpId="1" id="31" nodeType="withEffect" presetClass="emph" presetID="8" presetSubtype="0">
                                  <p:stCondLst>
                                    <p:cond delay="0"/>
                                  </p:stCondLst>
                                  <p:childTnLst>
                                    <p:animRot by="21600000">
                                      <p:cBhvr>
                                        <p:cTn dur="2000" fill="hold" id="32"/>
                                        <p:tgtEl>
                                          <p:spTgt spid="4"/>
                                        </p:tgtEl>
                                        <p:attrNameLst>
                                          <p:attrName>r</p:attrName>
                                        </p:attrNameLst>
                                      </p:cBhvr>
                                    </p:animRot>
                                  </p:childTnLst>
                                </p:cTn>
                              </p:par>
                            </p:childTnLst>
                          </p:cTn>
                        </p:par>
                        <p:par>
                          <p:cTn fill="hold" id="33" nodeType="afterGroup">
                            <p:stCondLst>
                              <p:cond delay="3500"/>
                            </p:stCondLst>
                            <p:childTnLst>
                              <p:par>
                                <p:cTn fill="hold" grpId="1" id="34" nodeType="afterEffect" presetClass="entr" presetID="10" presetSubtype="0">
                                  <p:stCondLst>
                                    <p:cond delay="0"/>
                                  </p:stCondLst>
                                  <p:childTnLst>
                                    <p:set>
                                      <p:cBhvr>
                                        <p:cTn dur="1" fill="hold" id="35">
                                          <p:stCondLst>
                                            <p:cond delay="0"/>
                                          </p:stCondLst>
                                        </p:cTn>
                                        <p:tgtEl>
                                          <p:spTgt spid="8"/>
                                        </p:tgtEl>
                                        <p:attrNameLst>
                                          <p:attrName>style.visibility</p:attrName>
                                        </p:attrNameLst>
                                      </p:cBhvr>
                                      <p:to>
                                        <p:strVal val="visible"/>
                                      </p:to>
                                    </p:set>
                                    <p:animEffect filter="">
                                      <p:cBhvr>
                                        <p:cTn dur="250" id="36"/>
                                        <p:tgtEl>
                                          <p:spTgt spid="8"/>
                                        </p:tgtEl>
                                      </p:cBhvr>
                                    </p:animEffect>
                                  </p:childTnLst>
                                </p:cTn>
                              </p:par>
                              <p:par>
                                <p:cTn accel="50000" decel="50000" fill="hold" grpId="0" id="37" nodeType="withEffect" presetClass="path" presetID="1" presetSubtype="0">
                                  <p:stCondLst>
                                    <p:cond delay="0"/>
                                  </p:stCondLst>
                                  <p:childTnLst>
                                    <p:animMotion origin="layout" path="M -4.79167E-06 3.7037E-07 C 0.07227 0.00093 0.13178 0.10463 0.13178 0.23264 C 0.13165 0.36181 0.0724 0.46713 0.00014 0.46736 C -0.07278 0.4669 -0.13151 0.36181 -0.13164 0.23241 C -0.13151 0.1037 -0.07291 0.00093 -4.79167E-06 3.7037E-07 Z" pathEditMode="relative" ptsTypes="AAAAA" rAng="0">
                                      <p:cBhvr>
                                        <p:cTn dur="500" fill="hold" id="38"/>
                                        <p:tgtEl>
                                          <p:spTgt spid="8"/>
                                        </p:tgtEl>
                                        <p:attrNameLst>
                                          <p:attrName>ppt_x</p:attrName>
                                          <p:attrName>ppt_y</p:attrName>
                                        </p:attrNameLst>
                                      </p:cBhvr>
                                      <p:rCtr x="0" y="2335600"/>
                                    </p:animMotion>
                                  </p:childTnLst>
                                </p:cTn>
                              </p:par>
                            </p:childTnLst>
                          </p:cTn>
                        </p:par>
                        <p:par>
                          <p:cTn fill="hold" id="39" nodeType="afterGroup">
                            <p:stCondLst>
                              <p:cond delay="4000"/>
                            </p:stCondLst>
                            <p:childTnLst>
                              <p:par>
                                <p:cTn fill="hold" grpId="1" id="40" nodeType="afterEffect" presetClass="entr" presetID="10" presetSubtype="0">
                                  <p:stCondLst>
                                    <p:cond delay="0"/>
                                  </p:stCondLst>
                                  <p:childTnLst>
                                    <p:set>
                                      <p:cBhvr>
                                        <p:cTn dur="1" fill="hold" id="41">
                                          <p:stCondLst>
                                            <p:cond delay="0"/>
                                          </p:stCondLst>
                                        </p:cTn>
                                        <p:tgtEl>
                                          <p:spTgt spid="6"/>
                                        </p:tgtEl>
                                        <p:attrNameLst>
                                          <p:attrName>style.visibility</p:attrName>
                                        </p:attrNameLst>
                                      </p:cBhvr>
                                      <p:to>
                                        <p:strVal val="visible"/>
                                      </p:to>
                                    </p:set>
                                    <p:animEffect filter="">
                                      <p:cBhvr>
                                        <p:cTn dur="250" id="42"/>
                                        <p:tgtEl>
                                          <p:spTgt spid="6"/>
                                        </p:tgtEl>
                                      </p:cBhvr>
                                    </p:animEffect>
                                  </p:childTnLst>
                                </p:cTn>
                              </p:par>
                              <p:par>
                                <p:cTn accel="50000" decel="50000" fill="hold" grpId="0" id="43" nodeType="withEffect" presetClass="path" presetID="1" presetSubtype="0">
                                  <p:stCondLst>
                                    <p:cond delay="0"/>
                                  </p:stCondLst>
                                  <p:childTnLst>
                                    <p:animMotion origin="layout" path="M -0.00183 -0.00463 C 0.03867 0.10209 0.0233 0.24769 -0.03659 0.31968 C -0.09675 0.39167 -0.17917 0.3632 -0.21954 0.25672 C -0.26016 0.14885 -0.24388 0.00371 -0.18373 -0.06875 C -0.1237 -0.1405 -0.04258 -0.11203 -0.00183 -0.00463 Z" pathEditMode="relative" ptsTypes="AAAAA" rAng="0">
                                      <p:cBhvr>
                                        <p:cTn dur="500" fill="hold" id="44"/>
                                        <p:tgtEl>
                                          <p:spTgt spid="6"/>
                                        </p:tgtEl>
                                        <p:attrNameLst>
                                          <p:attrName>ppt_x</p:attrName>
                                          <p:attrName>ppt_y</p:attrName>
                                        </p:attrNameLst>
                                      </p:cBhvr>
                                      <p:rCtr x="-1088500" y="1305600"/>
                                    </p:animMotion>
                                  </p:childTnLst>
                                </p:cTn>
                              </p:par>
                            </p:childTnLst>
                          </p:cTn>
                        </p:par>
                        <p:par>
                          <p:cTn fill="hold" id="45" nodeType="afterGroup">
                            <p:stCondLst>
                              <p:cond delay="4500"/>
                            </p:stCondLst>
                            <p:childTnLst>
                              <p:par>
                                <p:cTn fill="hold" grpId="1" id="46" nodeType="afterEffect" presetClass="entr" presetID="10" presetSubtype="0">
                                  <p:stCondLst>
                                    <p:cond delay="0"/>
                                  </p:stCondLst>
                                  <p:childTnLst>
                                    <p:set>
                                      <p:cBhvr>
                                        <p:cTn dur="1" fill="hold" id="47">
                                          <p:stCondLst>
                                            <p:cond delay="0"/>
                                          </p:stCondLst>
                                        </p:cTn>
                                        <p:tgtEl>
                                          <p:spTgt spid="9"/>
                                        </p:tgtEl>
                                        <p:attrNameLst>
                                          <p:attrName>style.visibility</p:attrName>
                                        </p:attrNameLst>
                                      </p:cBhvr>
                                      <p:to>
                                        <p:strVal val="visible"/>
                                      </p:to>
                                    </p:set>
                                    <p:animEffect filter="">
                                      <p:cBhvr>
                                        <p:cTn dur="250" id="48"/>
                                        <p:tgtEl>
                                          <p:spTgt spid="9"/>
                                        </p:tgtEl>
                                      </p:cBhvr>
                                    </p:animEffect>
                                  </p:childTnLst>
                                </p:cTn>
                              </p:par>
                              <p:par>
                                <p:cTn accel="50000" decel="50000" fill="hold" grpId="0" id="49" nodeType="withEffect" presetClass="path" presetID="1" presetSubtype="0">
                                  <p:stCondLst>
                                    <p:cond delay="0"/>
                                  </p:stCondLst>
                                  <p:childTnLst>
                                    <p:animMotion origin="layout" path="M 4.16667E-06 -4.44444E-06 C -0.03282 0.11459 -0.11198 0.16135 -0.17644 0.10301 C -0.24102 0.04445 -0.26693 -0.09745 -0.23412 -0.21203 C -0.20092 -0.32708 -0.12162 -0.37222 -0.05664 -0.31412 C 0.00768 -0.25555 0.0332 -0.11527 4.16667E-06 -4.44444E-06 Z" pathEditMode="relative" ptsTypes="AAAAA" rAng="0">
                                      <p:cBhvr>
                                        <p:cTn dur="500" fill="hold" id="50"/>
                                        <p:tgtEl>
                                          <p:spTgt spid="9"/>
                                        </p:tgtEl>
                                        <p:attrNameLst>
                                          <p:attrName>ppt_x</p:attrName>
                                          <p:attrName>ppt_y</p:attrName>
                                        </p:attrNameLst>
                                      </p:cBhvr>
                                      <p:rCtr x="-1169300" y="-1060200"/>
                                    </p:animMotion>
                                  </p:childTnLst>
                                </p:cTn>
                              </p:par>
                            </p:childTnLst>
                          </p:cTn>
                        </p:par>
                        <p:par>
                          <p:cTn fill="hold" id="51" nodeType="afterGroup">
                            <p:stCondLst>
                              <p:cond delay="5000"/>
                            </p:stCondLst>
                            <p:childTnLst>
                              <p:par>
                                <p:cTn fill="hold" grpId="1" id="52" nodeType="afterEffect" presetClass="entr" presetID="10" presetSubtype="0">
                                  <p:stCondLst>
                                    <p:cond delay="0"/>
                                  </p:stCondLst>
                                  <p:childTnLst>
                                    <p:set>
                                      <p:cBhvr>
                                        <p:cTn dur="1" fill="hold" id="53">
                                          <p:stCondLst>
                                            <p:cond delay="0"/>
                                          </p:stCondLst>
                                        </p:cTn>
                                        <p:tgtEl>
                                          <p:spTgt spid="7"/>
                                        </p:tgtEl>
                                        <p:attrNameLst>
                                          <p:attrName>style.visibility</p:attrName>
                                        </p:attrNameLst>
                                      </p:cBhvr>
                                      <p:to>
                                        <p:strVal val="visible"/>
                                      </p:to>
                                    </p:set>
                                    <p:animEffect filter="">
                                      <p:cBhvr>
                                        <p:cTn dur="500" id="54"/>
                                        <p:tgtEl>
                                          <p:spTgt spid="7"/>
                                        </p:tgtEl>
                                      </p:cBhvr>
                                    </p:animEffect>
                                  </p:childTnLst>
                                </p:cTn>
                              </p:par>
                              <p:par>
                                <p:cTn accel="50000" decel="50000" fill="hold" grpId="0" id="55" nodeType="withEffect" presetClass="path" presetID="1" presetSubtype="0">
                                  <p:stCondLst>
                                    <p:cond delay="0"/>
                                  </p:stCondLst>
                                  <p:childTnLst>
                                    <p:animMotion origin="layout" path="M 2.08333E-07 2.22222E-06 C -0.0724 0.00671 -0.13464 -0.0919 -0.13841 -0.22014 C -0.14232 -0.34884 -0.08607 -0.45996 -0.01393 -0.46667 C 0.05885 -0.47292 0.12057 -0.37338 0.12461 -0.24445 C 0.12826 -0.11597 0.07266 -0.00672 2.08333E-07 2.22222E-06 Z" pathEditMode="relative" ptsTypes="AAAAA" rAng="0">
                                      <p:cBhvr>
                                        <p:cTn dur="500" fill="hold" id="56"/>
                                        <p:tgtEl>
                                          <p:spTgt spid="7"/>
                                        </p:tgtEl>
                                        <p:attrNameLst>
                                          <p:attrName>ppt_x</p:attrName>
                                          <p:attrName>ppt_y</p:attrName>
                                        </p:attrNameLst>
                                      </p:cBhvr>
                                      <p:rCtr x="-69000" y="-2331000"/>
                                    </p:animMotion>
                                  </p:childTnLst>
                                </p:cTn>
                              </p:par>
                            </p:childTnLst>
                          </p:cTn>
                        </p:par>
                        <p:par>
                          <p:cTn fill="hold" id="57" nodeType="afterGroup">
                            <p:stCondLst>
                              <p:cond delay="5500"/>
                            </p:stCondLst>
                            <p:childTnLst>
                              <p:par>
                                <p:cTn fill="hold" grpId="1" id="58" nodeType="afterEffect" presetClass="entr" presetID="10" presetSubtype="0">
                                  <p:stCondLst>
                                    <p:cond delay="0"/>
                                  </p:stCondLst>
                                  <p:childTnLst>
                                    <p:set>
                                      <p:cBhvr>
                                        <p:cTn dur="1" fill="hold" id="59">
                                          <p:stCondLst>
                                            <p:cond delay="0"/>
                                          </p:stCondLst>
                                        </p:cTn>
                                        <p:tgtEl>
                                          <p:spTgt spid="10"/>
                                        </p:tgtEl>
                                        <p:attrNameLst>
                                          <p:attrName>style.visibility</p:attrName>
                                        </p:attrNameLst>
                                      </p:cBhvr>
                                      <p:to>
                                        <p:strVal val="visible"/>
                                      </p:to>
                                    </p:set>
                                    <p:animEffect filter="">
                                      <p:cBhvr>
                                        <p:cTn dur="500" id="60"/>
                                        <p:tgtEl>
                                          <p:spTgt spid="10"/>
                                        </p:tgtEl>
                                      </p:cBhvr>
                                    </p:animEffect>
                                  </p:childTnLst>
                                </p:cTn>
                              </p:par>
                              <p:par>
                                <p:cTn accel="50000" decel="50000" fill="hold" grpId="0" id="61" nodeType="withEffect" presetClass="path" presetID="1" presetSubtype="0">
                                  <p:stCondLst>
                                    <p:cond delay="0"/>
                                  </p:stCondLst>
                                  <p:childTnLst>
                                    <p:animMotion origin="layout" path="M -3.33333E-06 3.33333E-06 C -0.03398 -0.11366 -0.01015 -0.25579 0.05365 -0.31598 C 0.11771 -0.37662 0.19805 -0.33287 0.2319 -0.21945 C 0.26589 -0.1051 0.24128 0.03657 0.17722 0.09768 C 0.11328 0.15787 0.03412 0.11435 -3.33333E-06 3.33333E-06 Z" pathEditMode="relative" ptsTypes="AAAAA" rAng="0">
                                      <p:cBhvr>
                                        <p:cTn dur="500" fill="hold" id="62"/>
                                        <p:tgtEl>
                                          <p:spTgt spid="10"/>
                                        </p:tgtEl>
                                        <p:attrNameLst>
                                          <p:attrName>ppt_x</p:attrName>
                                          <p:attrName>ppt_y</p:attrName>
                                        </p:attrNameLst>
                                      </p:cBhvr>
                                      <p:rCtr x="1158900" y="-1094900"/>
                                    </p:animMotion>
                                  </p:childTnLst>
                                </p:cTn>
                              </p:par>
                            </p:childTnLst>
                          </p:cTn>
                        </p:par>
                        <p:par>
                          <p:cTn fill="hold" id="63" nodeType="afterGroup">
                            <p:stCondLst>
                              <p:cond delay="6000"/>
                            </p:stCondLst>
                            <p:childTnLst>
                              <p:par>
                                <p:cTn fill="hold" grpId="1" id="64" nodeType="afterEffect" presetClass="entr" presetID="10" presetSubtype="0">
                                  <p:stCondLst>
                                    <p:cond delay="0"/>
                                  </p:stCondLst>
                                  <p:childTnLst>
                                    <p:set>
                                      <p:cBhvr>
                                        <p:cTn dur="1" fill="hold" id="65">
                                          <p:stCondLst>
                                            <p:cond delay="0"/>
                                          </p:stCondLst>
                                        </p:cTn>
                                        <p:tgtEl>
                                          <p:spTgt spid="5"/>
                                        </p:tgtEl>
                                        <p:attrNameLst>
                                          <p:attrName>style.visibility</p:attrName>
                                        </p:attrNameLst>
                                      </p:cBhvr>
                                      <p:to>
                                        <p:strVal val="visible"/>
                                      </p:to>
                                    </p:set>
                                    <p:animEffect filter="">
                                      <p:cBhvr>
                                        <p:cTn dur="500" id="66"/>
                                        <p:tgtEl>
                                          <p:spTgt spid="5"/>
                                        </p:tgtEl>
                                      </p:cBhvr>
                                    </p:animEffect>
                                  </p:childTnLst>
                                </p:cTn>
                              </p:par>
                              <p:par>
                                <p:cTn accel="50000" decel="50000" fill="hold" grpId="0" id="67" nodeType="withEffect" presetClass="path" presetID="1" presetSubtype="0">
                                  <p:stCondLst>
                                    <p:cond delay="0"/>
                                  </p:stCondLst>
                                  <p:childTnLst>
                                    <p:animMotion origin="layout" path="M -6.25E-07 -4.81481E-06 C 0.03841 -0.10925 0.11953 -0.14351 0.18086 -0.07546 C 0.24232 -0.00717 0.2612 0.13843 0.22292 0.24723 C 0.18412 0.35672 0.10287 0.38959 0.04115 0.32153 C -0.02018 0.25325 -0.03867 0.1095 -6.25E-07 -4.81481E-06 Z" pathEditMode="relative" ptsTypes="AAAAA" rAng="0">
                                      <p:cBhvr>
                                        <p:cTn dur="500" fill="hold" id="68"/>
                                        <p:tgtEl>
                                          <p:spTgt spid="5"/>
                                        </p:tgtEl>
                                        <p:attrNameLst>
                                          <p:attrName>ppt_x</p:attrName>
                                          <p:attrName>ppt_y</p:attrName>
                                        </p:attrNameLst>
                                      </p:cBhvr>
                                      <p:rCtr x="1113300" y="1236100"/>
                                    </p:animMotion>
                                  </p:childTnLst>
                                </p:cTn>
                              </p:par>
                            </p:childTnLst>
                          </p:cTn>
                        </p:par>
                        <p:par>
                          <p:cTn fill="hold" id="69" nodeType="afterGroup">
                            <p:stCondLst>
                              <p:cond delay="6500"/>
                            </p:stCondLst>
                            <p:childTnLst>
                              <p:par>
                                <p:cTn fill="hold" grpId="0" id="70" nodeType="afterEffect" presetClass="entr" presetID="16" presetSubtype="37">
                                  <p:stCondLst>
                                    <p:cond delay="0"/>
                                  </p:stCondLst>
                                  <p:childTnLst>
                                    <p:set>
                                      <p:cBhvr>
                                        <p:cTn dur="1" fill="hold" id="71">
                                          <p:stCondLst>
                                            <p:cond delay="0"/>
                                          </p:stCondLst>
                                        </p:cTn>
                                        <p:tgtEl>
                                          <p:spTgt spid="14"/>
                                        </p:tgtEl>
                                        <p:attrNameLst>
                                          <p:attrName>style.visibility</p:attrName>
                                        </p:attrNameLst>
                                      </p:cBhvr>
                                      <p:to>
                                        <p:strVal val="visible"/>
                                      </p:to>
                                    </p:set>
                                    <p:animEffect filter="barn(outVertical)" transition="in">
                                      <p:cBhvr>
                                        <p:cTn dur="500" id="72"/>
                                        <p:tgtEl>
                                          <p:spTgt spid="14"/>
                                        </p:tgtEl>
                                      </p:cBhvr>
                                    </p:animEffect>
                                  </p:childTnLst>
                                </p:cTn>
                              </p:par>
                            </p:childTnLst>
                          </p:cTn>
                        </p:par>
                        <p:par>
                          <p:cTn fill="hold" id="73" nodeType="afterGroup">
                            <p:stCondLst>
                              <p:cond delay="7000"/>
                            </p:stCondLst>
                            <p:childTnLst>
                              <p:par>
                                <p:cTn fill="hold" grpId="0" id="74" nodeType="afterEffect" presetClass="entr" presetID="22" presetSubtype="1">
                                  <p:stCondLst>
                                    <p:cond delay="0"/>
                                  </p:stCondLst>
                                  <p:childTnLst>
                                    <p:set>
                                      <p:cBhvr>
                                        <p:cTn dur="1" fill="hold" id="75">
                                          <p:stCondLst>
                                            <p:cond delay="0"/>
                                          </p:stCondLst>
                                        </p:cTn>
                                        <p:tgtEl>
                                          <p:spTgt spid="3"/>
                                        </p:tgtEl>
                                        <p:attrNameLst>
                                          <p:attrName>style.visibility</p:attrName>
                                        </p:attrNameLst>
                                      </p:cBhvr>
                                      <p:to>
                                        <p:strVal val="visible"/>
                                      </p:to>
                                    </p:set>
                                    <p:animEffect filter="wipe(up)" transition="in">
                                      <p:cBhvr>
                                        <p:cTn dur="500" id="76"/>
                                        <p:tgtEl>
                                          <p:spTgt spid="3"/>
                                        </p:tgtEl>
                                      </p:cBhvr>
                                    </p:animEffect>
                                  </p:childTnLst>
                                </p:cTn>
                              </p:par>
                            </p:childTnLst>
                          </p:cTn>
                        </p:par>
                        <p:par>
                          <p:cTn fill="hold" id="77" nodeType="afterGroup">
                            <p:stCondLst>
                              <p:cond delay="7500"/>
                            </p:stCondLst>
                            <p:childTnLst>
                              <p:par>
                                <p:cTn fill="hold" grpId="0" id="78" nodeType="afterEffect" presetClass="entr" presetID="41" presetSubtype="0">
                                  <p:stCondLst>
                                    <p:cond delay="0"/>
                                  </p:stCondLst>
                                  <p:iterate type="lt">
                                    <p:tmPct val="10000"/>
                                  </p:iterate>
                                  <p:childTnLst>
                                    <p:set>
                                      <p:cBhvr>
                                        <p:cTn dur="1" fill="hold" id="79">
                                          <p:stCondLst>
                                            <p:cond delay="0"/>
                                          </p:stCondLst>
                                        </p:cTn>
                                        <p:tgtEl>
                                          <p:spTgt spid="16"/>
                                        </p:tgtEl>
                                        <p:attrNameLst>
                                          <p:attrName>style.visibility</p:attrName>
                                        </p:attrNameLst>
                                      </p:cBhvr>
                                      <p:to>
                                        <p:strVal val="visible"/>
                                      </p:to>
                                    </p:set>
                                    <p:anim calcmode="lin" valueType="num">
                                      <p:cBhvr>
                                        <p:cTn dur="220" fill="hold" id="80"/>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dur="220" fill="hold" id="81"/>
                                        <p:tgtEl>
                                          <p:spTgt spid="16"/>
                                        </p:tgtEl>
                                        <p:attrNameLst>
                                          <p:attrName>ppt_y</p:attrName>
                                        </p:attrNameLst>
                                      </p:cBhvr>
                                      <p:tavLst>
                                        <p:tav tm="0">
                                          <p:val>
                                            <p:strVal val="#ppt_y"/>
                                          </p:val>
                                        </p:tav>
                                        <p:tav tm="100000">
                                          <p:val>
                                            <p:strVal val="#ppt_y"/>
                                          </p:val>
                                        </p:tav>
                                      </p:tavLst>
                                    </p:anim>
                                    <p:anim calcmode="lin" valueType="num">
                                      <p:cBhvr>
                                        <p:cTn dur="220" fill="hold" id="82"/>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dur="220" fill="hold" id="83"/>
                                        <p:tgtEl>
                                          <p:spTgt spid="16"/>
                                        </p:tgtEl>
                                        <p:attrNameLst>
                                          <p:attrName>ppt_w</p:attrName>
                                        </p:attrNameLst>
                                      </p:cBhvr>
                                      <p:tavLst>
                                        <p:tav tm="0">
                                          <p:val>
                                            <p:strVal val="#ppt_w/10"/>
                                          </p:val>
                                        </p:tav>
                                        <p:tav tm="50000">
                                          <p:val>
                                            <p:strVal val="#ppt_w+.01"/>
                                          </p:val>
                                        </p:tav>
                                        <p:tav tm="100000">
                                          <p:val>
                                            <p:strVal val="#ppt_w"/>
                                          </p:val>
                                        </p:tav>
                                      </p:tavLst>
                                    </p:anim>
                                    <p:animEffect filter="">
                                      <p:cBhvr>
                                        <p:cTn dur="220" id="84" tmFilter="0,0; .5, 1; 1, 1"/>
                                        <p:tgtEl>
                                          <p:spTgt spid="16"/>
                                        </p:tgtEl>
                                      </p:cBhvr>
                                    </p:animEffect>
                                  </p:childTnLst>
                                </p:cTn>
                              </p:par>
                            </p:childTnLst>
                          </p:cTn>
                        </p:par>
                        <p:par>
                          <p:cTn fill="hold" id="85" nodeType="afterGroup">
                            <p:stCondLst>
                              <p:cond delay="7720"/>
                            </p:stCondLst>
                            <p:childTnLst>
                              <p:par>
                                <p:cTn fill="hold" grpId="0" id="86" nodeType="afterEffect" presetClass="entr" presetID="22" presetSubtype="1">
                                  <p:stCondLst>
                                    <p:cond delay="0"/>
                                  </p:stCondLst>
                                  <p:childTnLst>
                                    <p:set>
                                      <p:cBhvr>
                                        <p:cTn dur="1" fill="hold" id="87">
                                          <p:stCondLst>
                                            <p:cond delay="0"/>
                                          </p:stCondLst>
                                        </p:cTn>
                                        <p:tgtEl>
                                          <p:spTgt spid="18"/>
                                        </p:tgtEl>
                                        <p:attrNameLst>
                                          <p:attrName>style.visibility</p:attrName>
                                        </p:attrNameLst>
                                      </p:cBhvr>
                                      <p:to>
                                        <p:strVal val="visible"/>
                                      </p:to>
                                    </p:set>
                                    <p:animEffect filter="wipe(up)" transition="in">
                                      <p:cBhvr>
                                        <p:cTn dur="500" id="88"/>
                                        <p:tgtEl>
                                          <p:spTgt spid="18"/>
                                        </p:tgtEl>
                                      </p:cBhvr>
                                    </p:animEffect>
                                  </p:childTnLst>
                                </p:cTn>
                              </p:par>
                            </p:childTnLst>
                          </p:cTn>
                        </p:par>
                        <p:par>
                          <p:cTn fill="hold" id="89" nodeType="afterGroup">
                            <p:stCondLst>
                              <p:cond delay="8220"/>
                            </p:stCondLst>
                            <p:childTnLst>
                              <p:par>
                                <p:cTn fill="hold" grpId="0" id="90" nodeType="afterEffect" presetClass="entr" presetID="22" presetSubtype="2">
                                  <p:stCondLst>
                                    <p:cond delay="0"/>
                                  </p:stCondLst>
                                  <p:childTnLst>
                                    <p:set>
                                      <p:cBhvr>
                                        <p:cTn dur="1" fill="hold" id="91">
                                          <p:stCondLst>
                                            <p:cond delay="0"/>
                                          </p:stCondLst>
                                        </p:cTn>
                                        <p:tgtEl>
                                          <p:spTgt spid="17"/>
                                        </p:tgtEl>
                                        <p:attrNameLst>
                                          <p:attrName>style.visibility</p:attrName>
                                        </p:attrNameLst>
                                      </p:cBhvr>
                                      <p:to>
                                        <p:strVal val="visible"/>
                                      </p:to>
                                    </p:set>
                                    <p:animEffect filter="wipe(right)" transition="in">
                                      <p:cBhvr>
                                        <p:cTn dur="500" id="92"/>
                                        <p:tgtEl>
                                          <p:spTgt spid="17"/>
                                        </p:tgtEl>
                                      </p:cBhvr>
                                    </p:animEffect>
                                  </p:childTnLst>
                                </p:cTn>
                              </p:par>
                            </p:childTnLst>
                          </p:cTn>
                        </p:par>
                        <p:par>
                          <p:cTn fill="hold" id="93" nodeType="afterGroup">
                            <p:stCondLst>
                              <p:cond delay="8720"/>
                            </p:stCondLst>
                            <p:childTnLst>
                              <p:par>
                                <p:cTn fill="hold" grpId="0" id="94" nodeType="afterEffect" presetClass="entr" presetID="22" presetSubtype="2">
                                  <p:stCondLst>
                                    <p:cond delay="0"/>
                                  </p:stCondLst>
                                  <p:childTnLst>
                                    <p:set>
                                      <p:cBhvr>
                                        <p:cTn dur="1" fill="hold" id="95">
                                          <p:stCondLst>
                                            <p:cond delay="0"/>
                                          </p:stCondLst>
                                        </p:cTn>
                                        <p:tgtEl>
                                          <p:spTgt spid="19"/>
                                        </p:tgtEl>
                                        <p:attrNameLst>
                                          <p:attrName>style.visibility</p:attrName>
                                        </p:attrNameLst>
                                      </p:cBhvr>
                                      <p:to>
                                        <p:strVal val="visible"/>
                                      </p:to>
                                    </p:set>
                                    <p:animEffect filter="wipe(right)" transition="in">
                                      <p:cBhvr>
                                        <p:cTn dur="500" id="96"/>
                                        <p:tgtEl>
                                          <p:spTgt spid="19"/>
                                        </p:tgtEl>
                                      </p:cBhvr>
                                    </p:animEffect>
                                  </p:childTnLst>
                                </p:cTn>
                              </p:par>
                            </p:childTnLst>
                          </p:cTn>
                        </p:par>
                        <p:par>
                          <p:cTn fill="hold" id="97" nodeType="afterGroup">
                            <p:stCondLst>
                              <p:cond delay="9220"/>
                            </p:stCondLst>
                            <p:childTnLst>
                              <p:par>
                                <p:cTn fill="hold" id="98" nodeType="afterEffect" presetClass="entr" presetID="47" presetSubtype="0">
                                  <p:stCondLst>
                                    <p:cond delay="0"/>
                                  </p:stCondLst>
                                  <p:childTnLst>
                                    <p:set>
                                      <p:cBhvr>
                                        <p:cTn dur="1" fill="hold" id="99">
                                          <p:stCondLst>
                                            <p:cond delay="0"/>
                                          </p:stCondLst>
                                        </p:cTn>
                                        <p:tgtEl>
                                          <p:spTgt spid="20"/>
                                        </p:tgtEl>
                                        <p:attrNameLst>
                                          <p:attrName>style.visibility</p:attrName>
                                        </p:attrNameLst>
                                      </p:cBhvr>
                                      <p:to>
                                        <p:strVal val="visible"/>
                                      </p:to>
                                    </p:set>
                                    <p:animEffect filter="fade" transition="in">
                                      <p:cBhvr>
                                        <p:cTn dur="1000" id="100"/>
                                        <p:tgtEl>
                                          <p:spTgt spid="20"/>
                                        </p:tgtEl>
                                      </p:cBhvr>
                                    </p:animEffect>
                                    <p:anim calcmode="lin" valueType="num">
                                      <p:cBhvr>
                                        <p:cTn dur="1000" fill="hold" id="101"/>
                                        <p:tgtEl>
                                          <p:spTgt spid="20"/>
                                        </p:tgtEl>
                                        <p:attrNameLst>
                                          <p:attrName>ppt_x</p:attrName>
                                        </p:attrNameLst>
                                      </p:cBhvr>
                                      <p:tavLst>
                                        <p:tav tm="0">
                                          <p:val>
                                            <p:strVal val="#ppt_x"/>
                                          </p:val>
                                        </p:tav>
                                        <p:tav tm="100000">
                                          <p:val>
                                            <p:strVal val="#ppt_x"/>
                                          </p:val>
                                        </p:tav>
                                      </p:tavLst>
                                    </p:anim>
                                    <p:anim calcmode="lin" valueType="num">
                                      <p:cBhvr>
                                        <p:cTn dur="1000" fill="hold" id="102"/>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4"/>
      <p:bldP grpId="1" spid="4"/>
      <p:bldP grpId="0" spid="5"/>
      <p:bldP grpId="1" spid="5"/>
      <p:bldP grpId="0" spid="6"/>
      <p:bldP grpId="1" spid="6"/>
      <p:bldP grpId="0" spid="7"/>
      <p:bldP grpId="1" spid="7"/>
      <p:bldP grpId="0" spid="8"/>
      <p:bldP grpId="1" spid="8"/>
      <p:bldP grpId="0" spid="9"/>
      <p:bldP grpId="1" spid="9"/>
      <p:bldP grpId="0" spid="10"/>
      <p:bldP grpId="1" spid="10"/>
      <p:bldP grpId="0" spid="11"/>
      <p:bldP grpId="0" spid="12"/>
      <p:bldP grpId="0" spid="13"/>
      <p:bldP grpId="0" spid="14"/>
      <p:bldP grpId="0" spid="15"/>
      <p:bldP grpId="0" spid="16"/>
      <p:bldP grpId="0" spid="17"/>
      <p:bldP grpId="0" spid="18"/>
      <p:bldP grpId="0" spid="19"/>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showMasterSp="0">
  <p:cSld>
    <p:spTree>
      <p:nvGrpSpPr>
        <p:cNvPr id="1" name=""/>
        <p:cNvGrpSpPr/>
        <p:nvPr/>
      </p:nvGrpSpPr>
      <p:grpSpPr>
        <a:xfrm>
          <a:off x="0" y="0"/>
          <a:ext cx="0" cy="0"/>
        </a:xfrm>
      </p:grpSpPr>
      <p:sp>
        <p:nvSpPr>
          <p:cNvPr id="2" name="标题 1"/>
          <p:cNvSpPr>
            <a:spLocks noGrp="1"/>
          </p:cNvSpPr>
          <p:nvPr>
            <p:ph type="title"/>
          </p:nvPr>
        </p:nvSpPr>
        <p:spPr/>
        <p:txBody>
          <a:bodyPr/>
          <a:lstStyle/>
          <a:p>
            <a:r>
              <a:rPr altLang="en-US" lang="zh-CN"/>
              <a:t>单击此处添加标题</a:t>
            </a:r>
          </a:p>
        </p:txBody>
      </p:sp>
      <p:sp>
        <p:nvSpPr>
          <p:cNvPr id="3" name="圆角矩形 2"/>
          <p:cNvSpPr/>
          <p:nvPr/>
        </p:nvSpPr>
        <p:spPr>
          <a:xfrm>
            <a:off x="612030" y="3459199"/>
            <a:ext cx="11035962" cy="240405"/>
          </a:xfrm>
          <a:prstGeom prst="roundRect">
            <a:avLst>
              <a:gd fmla="val 49359" name="adj"/>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wrap="none"/>
          <a:lstStyle/>
          <a:p>
            <a:pPr algn="ctr"/>
            <a:endParaRPr altLang="en-US" lang="zh-CN" smtClean="0" sz="1600">
              <a:latin charset="-122" panose="020b0503020204020204" pitchFamily="34" typeface="微软雅黑"/>
              <a:ea charset="-122" panose="020b0503020204020204" pitchFamily="34" typeface="微软雅黑"/>
            </a:endParaRPr>
          </a:p>
        </p:txBody>
      </p:sp>
      <p:grpSp>
        <p:nvGrpSpPr>
          <p:cNvPr id="4" name="组合 3"/>
          <p:cNvGrpSpPr/>
          <p:nvPr/>
        </p:nvGrpSpPr>
        <p:grpSpPr>
          <a:xfrm>
            <a:off x="684867" y="2587003"/>
            <a:ext cx="703384" cy="703384"/>
            <a:chOff x="2250831" y="2560320"/>
            <a:chExt cx="745587" cy="745587"/>
          </a:xfrm>
        </p:grpSpPr>
        <p:sp>
          <p:nvSpPr>
            <p:cNvPr id="5" name="泪滴形 4"/>
            <p:cNvSpPr/>
            <p:nvPr/>
          </p:nvSpPr>
          <p:spPr>
            <a:xfrm rot="8100000">
              <a:off x="2250831" y="2560320"/>
              <a:ext cx="745587" cy="745587"/>
            </a:xfrm>
            <a:prstGeom prst="teardrop">
              <a:avLst/>
            </a:prstGeom>
            <a:solidFill>
              <a:srgbClr val="C0000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wrap="none"/>
            <a:lstStyle/>
            <a:p>
              <a:pPr algn="ctr"/>
              <a:endParaRPr altLang="en-US" lang="zh-CN" smtClean="0" sz="1600">
                <a:latin charset="-122" panose="020b0503020204020204" pitchFamily="34" typeface="微软雅黑"/>
                <a:ea charset="-122" panose="020b0503020204020204" pitchFamily="34" typeface="微软雅黑"/>
              </a:endParaRPr>
            </a:p>
          </p:txBody>
        </p:sp>
        <p:sp>
          <p:nvSpPr>
            <p:cNvPr id="6" name="同心圆 5"/>
            <p:cNvSpPr/>
            <p:nvPr/>
          </p:nvSpPr>
          <p:spPr>
            <a:xfrm>
              <a:off x="2391507" y="2686929"/>
              <a:ext cx="450166" cy="450166"/>
            </a:xfrm>
            <a:prstGeom prst="donut">
              <a:avLst>
                <a:gd fmla="val 15625" name="adj"/>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wrap="none"/>
            <a:lstStyle/>
            <a:p>
              <a:pPr algn="ctr"/>
              <a:endParaRPr altLang="en-US" lang="zh-CN" smtClean="0" sz="1600">
                <a:solidFill>
                  <a:schemeClr val="tx1"/>
                </a:solidFill>
                <a:latin charset="-122" panose="020b0503020204020204" pitchFamily="34" typeface="微软雅黑"/>
                <a:ea charset="-122" panose="020b0503020204020204" pitchFamily="34" typeface="微软雅黑"/>
              </a:endParaRPr>
            </a:p>
          </p:txBody>
        </p:sp>
      </p:grpSp>
      <p:sp>
        <p:nvSpPr>
          <p:cNvPr id="7" name="文本框 9"/>
          <p:cNvSpPr txBox="1"/>
          <p:nvPr/>
        </p:nvSpPr>
        <p:spPr>
          <a:xfrm>
            <a:off x="1422180" y="2551258"/>
            <a:ext cx="2222878" cy="701040"/>
          </a:xfrm>
          <a:prstGeom prst="rect">
            <a:avLst/>
          </a:prstGeom>
          <a:noFill/>
        </p:spPr>
        <p:txBody>
          <a:bodyPr rtlCol="0" wrap="square">
            <a:spAutoFit/>
          </a:bodyPr>
          <a:lstStyle/>
          <a:p>
            <a:pPr>
              <a:lnSpc>
                <a:spcPct val="125000"/>
              </a:lnSpc>
            </a:pPr>
            <a:r>
              <a:rPr altLang="en-US" b="1" lang="zh-CN" sz="1600">
                <a:latin charset="-122" panose="020b0503020204020204" pitchFamily="34" typeface="微软雅黑"/>
                <a:ea charset="-122" panose="020b0503020204020204" pitchFamily="34" typeface="微软雅黑"/>
              </a:rPr>
              <a:t>标题一</a:t>
            </a:r>
          </a:p>
          <a:p>
            <a:pPr>
              <a:lnSpc>
                <a:spcPct val="125000"/>
              </a:lnSpc>
            </a:pPr>
            <a:r>
              <a:rPr altLang="en-US" b="1" lang="zh-CN" sz="1600">
                <a:latin charset="-122" panose="020b0503020204020204" pitchFamily="34" typeface="微软雅黑"/>
                <a:ea charset="-122" panose="020b0503020204020204" pitchFamily="34" typeface="微软雅黑"/>
              </a:rPr>
              <a:t>点击此处添加文字内容</a:t>
            </a:r>
          </a:p>
        </p:txBody>
      </p:sp>
      <p:grpSp>
        <p:nvGrpSpPr>
          <p:cNvPr id="8" name="组合 7"/>
          <p:cNvGrpSpPr/>
          <p:nvPr/>
        </p:nvGrpSpPr>
        <p:grpSpPr>
          <a:xfrm>
            <a:off x="4733424" y="1820914"/>
            <a:ext cx="1310216" cy="1310216"/>
            <a:chOff x="2250831" y="2560320"/>
            <a:chExt cx="745587" cy="745587"/>
          </a:xfrm>
        </p:grpSpPr>
        <p:sp>
          <p:nvSpPr>
            <p:cNvPr id="9" name="泪滴形 8"/>
            <p:cNvSpPr/>
            <p:nvPr/>
          </p:nvSpPr>
          <p:spPr>
            <a:xfrm rot="8100000">
              <a:off x="2250831" y="2560320"/>
              <a:ext cx="745587" cy="745587"/>
            </a:xfrm>
            <a:prstGeom prst="teardrop">
              <a:avLst/>
            </a:prstGeom>
            <a:solidFill>
              <a:srgbClr val="C0000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wrap="none"/>
            <a:lstStyle/>
            <a:p>
              <a:pPr algn="ctr"/>
              <a:endParaRPr altLang="en-US" lang="zh-CN" smtClean="0" sz="1600">
                <a:latin charset="-122" panose="020b0503020204020204" pitchFamily="34" typeface="微软雅黑"/>
                <a:ea charset="-122" panose="020b0503020204020204" pitchFamily="34" typeface="微软雅黑"/>
              </a:endParaRPr>
            </a:p>
          </p:txBody>
        </p:sp>
        <p:sp>
          <p:nvSpPr>
            <p:cNvPr id="10" name="同心圆 9"/>
            <p:cNvSpPr/>
            <p:nvPr/>
          </p:nvSpPr>
          <p:spPr>
            <a:xfrm>
              <a:off x="2391507" y="2686929"/>
              <a:ext cx="450166" cy="450166"/>
            </a:xfrm>
            <a:prstGeom prst="donut">
              <a:avLst>
                <a:gd fmla="val 15625" name="adj"/>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wrap="none"/>
            <a:lstStyle/>
            <a:p>
              <a:pPr algn="ctr"/>
              <a:endParaRPr altLang="en-US" lang="zh-CN" smtClean="0" sz="1600">
                <a:solidFill>
                  <a:schemeClr val="tx1"/>
                </a:solidFill>
                <a:latin charset="-122" panose="020b0503020204020204" pitchFamily="34" typeface="微软雅黑"/>
                <a:ea charset="-122" panose="020b0503020204020204" pitchFamily="34" typeface="微软雅黑"/>
              </a:endParaRPr>
            </a:p>
          </p:txBody>
        </p:sp>
      </p:grpSp>
      <p:sp>
        <p:nvSpPr>
          <p:cNvPr id="11" name="文本框 13"/>
          <p:cNvSpPr txBox="1"/>
          <p:nvPr/>
        </p:nvSpPr>
        <p:spPr>
          <a:xfrm>
            <a:off x="6092077" y="1899962"/>
            <a:ext cx="1902280" cy="1005840"/>
          </a:xfrm>
          <a:prstGeom prst="rect">
            <a:avLst/>
          </a:prstGeom>
          <a:noFill/>
        </p:spPr>
        <p:txBody>
          <a:bodyPr rtlCol="0" wrap="square">
            <a:spAutoFit/>
          </a:bodyPr>
          <a:lstStyle/>
          <a:p>
            <a:pPr>
              <a:lnSpc>
                <a:spcPct val="125000"/>
              </a:lnSpc>
            </a:pPr>
            <a:r>
              <a:rPr altLang="en-US" b="1" lang="zh-CN" smtClean="0" sz="1600">
                <a:latin charset="-122" panose="020b0503020204020204" pitchFamily="34" typeface="微软雅黑"/>
                <a:ea charset="-122" panose="020b0503020204020204" pitchFamily="34" typeface="微软雅黑"/>
              </a:rPr>
              <a:t>标题三</a:t>
            </a:r>
          </a:p>
          <a:p>
            <a:pPr>
              <a:lnSpc>
                <a:spcPct val="125000"/>
              </a:lnSpc>
            </a:pPr>
            <a:r>
              <a:rPr altLang="en-US" b="1" lang="zh-CN" smtClean="0" sz="1600">
                <a:latin charset="-122" panose="020b0503020204020204" pitchFamily="34" typeface="微软雅黑"/>
                <a:ea charset="-122" panose="020b0503020204020204" pitchFamily="34" typeface="微软雅黑"/>
              </a:rPr>
              <a:t>点击此处添加文字内容</a:t>
            </a:r>
          </a:p>
        </p:txBody>
      </p:sp>
      <p:grpSp>
        <p:nvGrpSpPr>
          <p:cNvPr id="12" name="组合 11"/>
          <p:cNvGrpSpPr/>
          <p:nvPr/>
        </p:nvGrpSpPr>
        <p:grpSpPr>
          <a:xfrm rot="10800000">
            <a:off x="2809561" y="3969597"/>
            <a:ext cx="1029798" cy="1029798"/>
            <a:chOff x="2250831" y="2560320"/>
            <a:chExt cx="745587" cy="745587"/>
          </a:xfrm>
        </p:grpSpPr>
        <p:sp>
          <p:nvSpPr>
            <p:cNvPr id="13" name="泪滴形 12"/>
            <p:cNvSpPr/>
            <p:nvPr/>
          </p:nvSpPr>
          <p:spPr>
            <a:xfrm rot="8100000">
              <a:off x="2250831" y="2560320"/>
              <a:ext cx="745587" cy="745587"/>
            </a:xfrm>
            <a:prstGeom prst="teardrop">
              <a:avLst/>
            </a:prstGeom>
            <a:solidFill>
              <a:srgbClr val="C0000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wrap="none"/>
            <a:lstStyle/>
            <a:p>
              <a:pPr algn="ctr"/>
              <a:endParaRPr altLang="en-US" lang="zh-CN" smtClean="0" sz="1600">
                <a:latin charset="-122" panose="020b0503020204020204" pitchFamily="34" typeface="微软雅黑"/>
                <a:ea charset="-122" panose="020b0503020204020204" pitchFamily="34" typeface="微软雅黑"/>
              </a:endParaRPr>
            </a:p>
          </p:txBody>
        </p:sp>
        <p:sp>
          <p:nvSpPr>
            <p:cNvPr id="14" name="同心圆 13"/>
            <p:cNvSpPr/>
            <p:nvPr/>
          </p:nvSpPr>
          <p:spPr>
            <a:xfrm>
              <a:off x="2391507" y="2686929"/>
              <a:ext cx="450166" cy="450166"/>
            </a:xfrm>
            <a:prstGeom prst="donut">
              <a:avLst>
                <a:gd fmla="val 15625" name="adj"/>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wrap="none"/>
            <a:lstStyle/>
            <a:p>
              <a:pPr algn="ctr"/>
              <a:endParaRPr altLang="en-US" lang="zh-CN" smtClean="0" sz="1600">
                <a:solidFill>
                  <a:schemeClr val="tx1"/>
                </a:solidFill>
                <a:latin charset="-122" panose="020b0503020204020204" pitchFamily="34" typeface="微软雅黑"/>
                <a:ea charset="-122" panose="020b0503020204020204" pitchFamily="34" typeface="微软雅黑"/>
              </a:endParaRPr>
            </a:p>
          </p:txBody>
        </p:sp>
      </p:grpSp>
      <p:sp>
        <p:nvSpPr>
          <p:cNvPr id="15" name="文本框 17"/>
          <p:cNvSpPr txBox="1"/>
          <p:nvPr/>
        </p:nvSpPr>
        <p:spPr>
          <a:xfrm>
            <a:off x="3922778" y="4040472"/>
            <a:ext cx="1902280" cy="1005840"/>
          </a:xfrm>
          <a:prstGeom prst="rect">
            <a:avLst/>
          </a:prstGeom>
          <a:noFill/>
        </p:spPr>
        <p:txBody>
          <a:bodyPr rtlCol="0" wrap="square">
            <a:spAutoFit/>
          </a:bodyPr>
          <a:lstStyle/>
          <a:p>
            <a:pPr>
              <a:lnSpc>
                <a:spcPct val="125000"/>
              </a:lnSpc>
            </a:pPr>
            <a:r>
              <a:rPr altLang="en-US" b="1" lang="zh-CN" smtClean="0" sz="1600">
                <a:latin charset="-122" panose="020b0503020204020204" pitchFamily="34" typeface="微软雅黑"/>
                <a:ea charset="-122" panose="020b0503020204020204" pitchFamily="34" typeface="微软雅黑"/>
              </a:rPr>
              <a:t>标题二</a:t>
            </a:r>
          </a:p>
          <a:p>
            <a:pPr>
              <a:lnSpc>
                <a:spcPct val="125000"/>
              </a:lnSpc>
            </a:pPr>
            <a:r>
              <a:rPr altLang="en-US" b="1" lang="zh-CN" smtClean="0" sz="1600">
                <a:latin charset="-122" panose="020b0503020204020204" pitchFamily="34" typeface="微软雅黑"/>
                <a:ea charset="-122" panose="020b0503020204020204" pitchFamily="34" typeface="微软雅黑"/>
              </a:rPr>
              <a:t>点击此处添加文字内容</a:t>
            </a:r>
          </a:p>
        </p:txBody>
      </p:sp>
      <p:grpSp>
        <p:nvGrpSpPr>
          <p:cNvPr id="16" name="组合 15"/>
          <p:cNvGrpSpPr/>
          <p:nvPr/>
        </p:nvGrpSpPr>
        <p:grpSpPr>
          <a:xfrm rot="10800000">
            <a:off x="6933987" y="3932762"/>
            <a:ext cx="435133" cy="435133"/>
            <a:chOff x="2250831" y="2560320"/>
            <a:chExt cx="745587" cy="745587"/>
          </a:xfrm>
        </p:grpSpPr>
        <p:sp>
          <p:nvSpPr>
            <p:cNvPr id="17" name="泪滴形 16"/>
            <p:cNvSpPr/>
            <p:nvPr/>
          </p:nvSpPr>
          <p:spPr>
            <a:xfrm rot="8100000">
              <a:off x="2250831" y="2560320"/>
              <a:ext cx="745587" cy="745587"/>
            </a:xfrm>
            <a:prstGeom prst="teardrop">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wrap="none"/>
            <a:lstStyle/>
            <a:p>
              <a:pPr algn="ctr"/>
              <a:endParaRPr altLang="en-US" lang="zh-CN" smtClean="0" sz="1600">
                <a:latin charset="-122" panose="020b0503020204020204" pitchFamily="34" typeface="微软雅黑"/>
                <a:ea charset="-122" panose="020b0503020204020204" pitchFamily="34" typeface="微软雅黑"/>
              </a:endParaRPr>
            </a:p>
          </p:txBody>
        </p:sp>
        <p:sp>
          <p:nvSpPr>
            <p:cNvPr id="18" name="同心圆 17"/>
            <p:cNvSpPr/>
            <p:nvPr/>
          </p:nvSpPr>
          <p:spPr>
            <a:xfrm>
              <a:off x="2391507" y="2686929"/>
              <a:ext cx="450166" cy="450166"/>
            </a:xfrm>
            <a:prstGeom prst="donut">
              <a:avLst>
                <a:gd fmla="val 15625" name="adj"/>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wrap="none"/>
            <a:lstStyle/>
            <a:p>
              <a:pPr algn="ctr"/>
              <a:endParaRPr altLang="en-US" lang="zh-CN" smtClean="0" sz="1600">
                <a:solidFill>
                  <a:schemeClr val="tx1"/>
                </a:solidFill>
                <a:latin charset="-122" panose="020b0503020204020204" pitchFamily="34" typeface="微软雅黑"/>
                <a:ea charset="-122" panose="020b0503020204020204" pitchFamily="34" typeface="微软雅黑"/>
              </a:endParaRPr>
            </a:p>
          </p:txBody>
        </p:sp>
      </p:grpSp>
      <p:sp>
        <p:nvSpPr>
          <p:cNvPr id="19" name="文本框 21"/>
          <p:cNvSpPr txBox="1"/>
          <p:nvPr/>
        </p:nvSpPr>
        <p:spPr>
          <a:xfrm>
            <a:off x="7430720" y="3916583"/>
            <a:ext cx="1902280" cy="1005840"/>
          </a:xfrm>
          <a:prstGeom prst="rect">
            <a:avLst/>
          </a:prstGeom>
          <a:noFill/>
        </p:spPr>
        <p:txBody>
          <a:bodyPr rtlCol="0" wrap="square">
            <a:spAutoFit/>
          </a:bodyPr>
          <a:lstStyle/>
          <a:p>
            <a:pPr>
              <a:lnSpc>
                <a:spcPct val="125000"/>
              </a:lnSpc>
            </a:pPr>
            <a:r>
              <a:rPr altLang="en-US" b="1" lang="zh-CN" smtClean="0" sz="1600">
                <a:latin charset="-122" panose="020b0503020204020204" pitchFamily="34" typeface="微软雅黑"/>
                <a:ea charset="-122" panose="020b0503020204020204" pitchFamily="34" typeface="微软雅黑"/>
              </a:rPr>
              <a:t>标题四</a:t>
            </a:r>
          </a:p>
          <a:p>
            <a:pPr>
              <a:lnSpc>
                <a:spcPct val="125000"/>
              </a:lnSpc>
            </a:pPr>
            <a:r>
              <a:rPr altLang="en-US" b="1" lang="zh-CN" smtClean="0" sz="1600">
                <a:latin charset="-122" panose="020b0503020204020204" pitchFamily="34" typeface="微软雅黑"/>
                <a:ea charset="-122" panose="020b0503020204020204" pitchFamily="34" typeface="微软雅黑"/>
              </a:rPr>
              <a:t>点击此处添加文字内容</a:t>
            </a:r>
          </a:p>
        </p:txBody>
      </p:sp>
      <p:grpSp>
        <p:nvGrpSpPr>
          <p:cNvPr id="20" name="组合 19"/>
          <p:cNvGrpSpPr/>
          <p:nvPr/>
        </p:nvGrpSpPr>
        <p:grpSpPr>
          <a:xfrm>
            <a:off x="9346407" y="2587003"/>
            <a:ext cx="703384" cy="703384"/>
            <a:chOff x="2250831" y="2560320"/>
            <a:chExt cx="745587" cy="745587"/>
          </a:xfrm>
        </p:grpSpPr>
        <p:sp>
          <p:nvSpPr>
            <p:cNvPr id="21" name="泪滴形 20"/>
            <p:cNvSpPr/>
            <p:nvPr/>
          </p:nvSpPr>
          <p:spPr>
            <a:xfrm rot="8100000">
              <a:off x="2250831" y="2560320"/>
              <a:ext cx="745587" cy="745587"/>
            </a:xfrm>
            <a:prstGeom prst="teardrop">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wrap="none"/>
            <a:lstStyle/>
            <a:p>
              <a:pPr algn="ctr"/>
              <a:endParaRPr altLang="en-US" lang="zh-CN" smtClean="0" sz="1600">
                <a:latin charset="-122" panose="020b0503020204020204" pitchFamily="34" typeface="微软雅黑"/>
                <a:ea charset="-122" panose="020b0503020204020204" pitchFamily="34" typeface="微软雅黑"/>
              </a:endParaRPr>
            </a:p>
          </p:txBody>
        </p:sp>
        <p:sp>
          <p:nvSpPr>
            <p:cNvPr id="22" name="同心圆 21"/>
            <p:cNvSpPr/>
            <p:nvPr/>
          </p:nvSpPr>
          <p:spPr>
            <a:xfrm>
              <a:off x="2391507" y="2686929"/>
              <a:ext cx="450166" cy="450166"/>
            </a:xfrm>
            <a:prstGeom prst="donut">
              <a:avLst>
                <a:gd fmla="val 15625" name="adj"/>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wrap="none"/>
            <a:lstStyle/>
            <a:p>
              <a:pPr algn="ctr"/>
              <a:endParaRPr altLang="en-US" lang="zh-CN" smtClean="0" sz="1600">
                <a:solidFill>
                  <a:schemeClr val="tx1"/>
                </a:solidFill>
                <a:latin charset="-122" panose="020b0503020204020204" pitchFamily="34" typeface="微软雅黑"/>
                <a:ea charset="-122" panose="020b0503020204020204" pitchFamily="34" typeface="微软雅黑"/>
              </a:endParaRPr>
            </a:p>
          </p:txBody>
        </p:sp>
      </p:grpSp>
      <p:sp>
        <p:nvSpPr>
          <p:cNvPr id="23" name="文本框 25"/>
          <p:cNvSpPr txBox="1"/>
          <p:nvPr/>
        </p:nvSpPr>
        <p:spPr>
          <a:xfrm>
            <a:off x="10083719" y="2468133"/>
            <a:ext cx="2298281" cy="1005840"/>
          </a:xfrm>
          <a:prstGeom prst="rect">
            <a:avLst/>
          </a:prstGeom>
          <a:noFill/>
        </p:spPr>
        <p:txBody>
          <a:bodyPr rtlCol="0" wrap="square">
            <a:spAutoFit/>
          </a:bodyPr>
          <a:lstStyle/>
          <a:p>
            <a:pPr>
              <a:lnSpc>
                <a:spcPct val="125000"/>
              </a:lnSpc>
            </a:pPr>
            <a:r>
              <a:rPr altLang="en-US" b="1" lang="zh-CN" smtClean="0" sz="1600">
                <a:latin charset="-122" panose="020b0503020204020204" pitchFamily="34" typeface="微软雅黑"/>
                <a:ea charset="-122" panose="020b0503020204020204" pitchFamily="34" typeface="微软雅黑"/>
              </a:rPr>
              <a:t>标题五</a:t>
            </a:r>
          </a:p>
          <a:p>
            <a:pPr>
              <a:lnSpc>
                <a:spcPct val="125000"/>
              </a:lnSpc>
            </a:pPr>
            <a:r>
              <a:rPr altLang="en-US" b="1" lang="zh-CN" smtClean="0" sz="1600">
                <a:latin charset="-122" panose="020b0503020204020204" pitchFamily="34" typeface="微软雅黑"/>
                <a:ea charset="-122" panose="020b0503020204020204" pitchFamily="34" typeface="微软雅黑"/>
              </a:rPr>
              <a:t>点击此处</a:t>
            </a:r>
          </a:p>
          <a:p>
            <a:pPr>
              <a:lnSpc>
                <a:spcPct val="125000"/>
              </a:lnSpc>
            </a:pPr>
            <a:r>
              <a:rPr altLang="en-US" b="1" lang="zh-CN" smtClean="0" sz="1600">
                <a:latin charset="-122" panose="020b0503020204020204" pitchFamily="34" typeface="微软雅黑"/>
                <a:ea charset="-122" panose="020b0503020204020204" pitchFamily="34" typeface="微软雅黑"/>
              </a:rPr>
              <a:t>添加文字内容</a:t>
            </a:r>
          </a:p>
        </p:txBody>
      </p:sp>
    </p:spTree>
  </p:cSld>
  <p:clrMapOvr>
    <a:masterClrMapping/>
  </p:clrMapOvr>
  <mc:AlternateContent>
    <mc:Choice Requires="p14">
      <p:transition p14:dur="1600" spd="slow">
        <p:blinds dir="vert"/>
      </p:transition>
    </mc:Choice>
    <mc:Fallback>
      <p:transition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1" presetSubtype="0">
                                  <p:stCondLst>
                                    <p:cond delay="0"/>
                                  </p:stCondLst>
                                  <p:iterate type="lt">
                                    <p:tmPct val="10000"/>
                                  </p:iterate>
                                  <p:childTnLst>
                                    <p:set>
                                      <p:cBhvr>
                                        <p:cTn dur="1" fill="hold" id="6">
                                          <p:stCondLst>
                                            <p:cond delay="0"/>
                                          </p:stCondLst>
                                        </p:cTn>
                                        <p:tgtEl>
                                          <p:spTgt spid="2"/>
                                        </p:tgtEl>
                                        <p:attrNameLst>
                                          <p:attrName>style.visibility</p:attrName>
                                        </p:attrNameLst>
                                      </p:cBhvr>
                                      <p:to>
                                        <p:strVal val="visible"/>
                                      </p:to>
                                    </p:set>
                                    <p:anim calcmode="lin" valueType="num">
                                      <p:cBhvr>
                                        <p:cTn dur="500" fill="hold" id="7"/>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8"/>
                                        <p:tgtEl>
                                          <p:spTgt spid="2"/>
                                        </p:tgtEl>
                                        <p:attrNameLst>
                                          <p:attrName>ppt_y</p:attrName>
                                        </p:attrNameLst>
                                      </p:cBhvr>
                                      <p:tavLst>
                                        <p:tav tm="0">
                                          <p:val>
                                            <p:strVal val="#ppt_y"/>
                                          </p:val>
                                        </p:tav>
                                        <p:tav tm="100000">
                                          <p:val>
                                            <p:strVal val="#ppt_y"/>
                                          </p:val>
                                        </p:tav>
                                      </p:tavLst>
                                    </p:anim>
                                    <p:anim calcmode="lin" valueType="num">
                                      <p:cBhvr>
                                        <p:cTn dur="500" fill="hold" id="9"/>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0"/>
                                        <p:tgtEl>
                                          <p:spTgt spid="2"/>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1" tmFilter="0,0; .5, 1; 1, 1"/>
                                        <p:tgtEl>
                                          <p:spTgt spid="2"/>
                                        </p:tgtEl>
                                      </p:cBhvr>
                                    </p:animEffect>
                                  </p:childTnLst>
                                </p:cTn>
                              </p:par>
                              <p:par>
                                <p:cTn fill="hold" grpId="0" id="12" nodeType="withEffect" presetClass="entr" presetID="22" presetSubtype="8">
                                  <p:stCondLst>
                                    <p:cond delay="0"/>
                                  </p:stCondLst>
                                  <p:childTnLst>
                                    <p:set>
                                      <p:cBhvr>
                                        <p:cTn dur="1" fill="hold" id="13">
                                          <p:stCondLst>
                                            <p:cond delay="0"/>
                                          </p:stCondLst>
                                        </p:cTn>
                                        <p:tgtEl>
                                          <p:spTgt spid="3"/>
                                        </p:tgtEl>
                                        <p:attrNameLst>
                                          <p:attrName>style.visibility</p:attrName>
                                        </p:attrNameLst>
                                      </p:cBhvr>
                                      <p:to>
                                        <p:strVal val="visible"/>
                                      </p:to>
                                    </p:set>
                                    <p:animEffect filter="wipe(left)" transition="in">
                                      <p:cBhvr>
                                        <p:cTn dur="1000" id="14"/>
                                        <p:tgtEl>
                                          <p:spTgt spid="3"/>
                                        </p:tgtEl>
                                      </p:cBhvr>
                                    </p:animEffect>
                                  </p:childTnLst>
                                </p:cTn>
                              </p:par>
                            </p:childTnLst>
                          </p:cTn>
                        </p:par>
                        <p:par>
                          <p:cTn fill="hold" id="15" nodeType="afterGroup">
                            <p:stCondLst>
                              <p:cond delay="1000"/>
                            </p:stCondLst>
                            <p:childTnLst>
                              <p:par>
                                <p:cTn fill="hold" id="16" nodeType="afterEffect" presetClass="entr" presetID="47" presetSubtype="0">
                                  <p:stCondLst>
                                    <p:cond delay="0"/>
                                  </p:stCondLst>
                                  <p:childTnLst>
                                    <p:set>
                                      <p:cBhvr>
                                        <p:cTn dur="1" fill="hold" id="17">
                                          <p:stCondLst>
                                            <p:cond delay="0"/>
                                          </p:stCondLst>
                                        </p:cTn>
                                        <p:tgtEl>
                                          <p:spTgt spid="4"/>
                                        </p:tgtEl>
                                        <p:attrNameLst>
                                          <p:attrName>style.visibility</p:attrName>
                                        </p:attrNameLst>
                                      </p:cBhvr>
                                      <p:to>
                                        <p:strVal val="visible"/>
                                      </p:to>
                                    </p:set>
                                    <p:animEffect filter="fade" transition="in">
                                      <p:cBhvr>
                                        <p:cTn dur="1000" id="18"/>
                                        <p:tgtEl>
                                          <p:spTgt spid="4"/>
                                        </p:tgtEl>
                                      </p:cBhvr>
                                    </p:animEffect>
                                    <p:anim calcmode="lin" valueType="num">
                                      <p:cBhvr>
                                        <p:cTn dur="1000" fill="hold" id="19"/>
                                        <p:tgtEl>
                                          <p:spTgt spid="4"/>
                                        </p:tgtEl>
                                        <p:attrNameLst>
                                          <p:attrName>ppt_x</p:attrName>
                                        </p:attrNameLst>
                                      </p:cBhvr>
                                      <p:tavLst>
                                        <p:tav tm="0">
                                          <p:val>
                                            <p:strVal val="#ppt_x"/>
                                          </p:val>
                                        </p:tav>
                                        <p:tav tm="100000">
                                          <p:val>
                                            <p:strVal val="#ppt_x"/>
                                          </p:val>
                                        </p:tav>
                                      </p:tavLst>
                                    </p:anim>
                                    <p:anim calcmode="lin" valueType="num">
                                      <p:cBhvr>
                                        <p:cTn dur="1000" fill="hold" id="20"/>
                                        <p:tgtEl>
                                          <p:spTgt spid="4"/>
                                        </p:tgtEl>
                                        <p:attrNameLst>
                                          <p:attrName>ppt_y</p:attrName>
                                        </p:attrNameLst>
                                      </p:cBhvr>
                                      <p:tavLst>
                                        <p:tav tm="0">
                                          <p:val>
                                            <p:strVal val="#ppt_y-.1"/>
                                          </p:val>
                                        </p:tav>
                                        <p:tav tm="100000">
                                          <p:val>
                                            <p:strVal val="#ppt_y"/>
                                          </p:val>
                                        </p:tav>
                                      </p:tavLst>
                                    </p:anim>
                                  </p:childTnLst>
                                </p:cTn>
                              </p:par>
                            </p:childTnLst>
                          </p:cTn>
                        </p:par>
                        <p:par>
                          <p:cTn fill="hold" id="21" nodeType="afterGroup">
                            <p:stCondLst>
                              <p:cond delay="2000"/>
                            </p:stCondLst>
                            <p:childTnLst>
                              <p:par>
                                <p:cTn fill="hold" grpId="0" id="22" nodeType="afterEffect" presetClass="entr" presetID="22" presetSubtype="8">
                                  <p:stCondLst>
                                    <p:cond delay="0"/>
                                  </p:stCondLst>
                                  <p:childTnLst>
                                    <p:set>
                                      <p:cBhvr>
                                        <p:cTn dur="1" fill="hold" id="23">
                                          <p:stCondLst>
                                            <p:cond delay="0"/>
                                          </p:stCondLst>
                                        </p:cTn>
                                        <p:tgtEl>
                                          <p:spTgt spid="7"/>
                                        </p:tgtEl>
                                        <p:attrNameLst>
                                          <p:attrName>style.visibility</p:attrName>
                                        </p:attrNameLst>
                                      </p:cBhvr>
                                      <p:to>
                                        <p:strVal val="visible"/>
                                      </p:to>
                                    </p:set>
                                    <p:animEffect filter="wipe(left)" transition="in">
                                      <p:cBhvr>
                                        <p:cTn dur="1000" id="24"/>
                                        <p:tgtEl>
                                          <p:spTgt spid="7"/>
                                        </p:tgtEl>
                                      </p:cBhvr>
                                    </p:animEffect>
                                  </p:childTnLst>
                                </p:cTn>
                              </p:par>
                            </p:childTnLst>
                          </p:cTn>
                        </p:par>
                        <p:par>
                          <p:cTn fill="hold" id="25" nodeType="afterGroup">
                            <p:stCondLst>
                              <p:cond delay="3000"/>
                            </p:stCondLst>
                            <p:childTnLst>
                              <p:par>
                                <p:cTn fill="hold" id="26" nodeType="afterEffect" presetClass="entr" presetID="42" presetSubtype="0">
                                  <p:stCondLst>
                                    <p:cond delay="0"/>
                                  </p:stCondLst>
                                  <p:childTnLst>
                                    <p:set>
                                      <p:cBhvr>
                                        <p:cTn dur="1" fill="hold" id="27">
                                          <p:stCondLst>
                                            <p:cond delay="0"/>
                                          </p:stCondLst>
                                        </p:cTn>
                                        <p:tgtEl>
                                          <p:spTgt spid="12"/>
                                        </p:tgtEl>
                                        <p:attrNameLst>
                                          <p:attrName>style.visibility</p:attrName>
                                        </p:attrNameLst>
                                      </p:cBhvr>
                                      <p:to>
                                        <p:strVal val="visible"/>
                                      </p:to>
                                    </p:set>
                                    <p:animEffect filter="fade" transition="in">
                                      <p:cBhvr>
                                        <p:cTn dur="1000" id="28"/>
                                        <p:tgtEl>
                                          <p:spTgt spid="12"/>
                                        </p:tgtEl>
                                      </p:cBhvr>
                                    </p:animEffect>
                                    <p:anim calcmode="lin" valueType="num">
                                      <p:cBhvr>
                                        <p:cTn dur="1000" fill="hold" id="29"/>
                                        <p:tgtEl>
                                          <p:spTgt spid="12"/>
                                        </p:tgtEl>
                                        <p:attrNameLst>
                                          <p:attrName>ppt_x</p:attrName>
                                        </p:attrNameLst>
                                      </p:cBhvr>
                                      <p:tavLst>
                                        <p:tav tm="0">
                                          <p:val>
                                            <p:strVal val="#ppt_x"/>
                                          </p:val>
                                        </p:tav>
                                        <p:tav tm="100000">
                                          <p:val>
                                            <p:strVal val="#ppt_x"/>
                                          </p:val>
                                        </p:tav>
                                      </p:tavLst>
                                    </p:anim>
                                    <p:anim calcmode="lin" valueType="num">
                                      <p:cBhvr>
                                        <p:cTn dur="1000" fill="hold" id="30"/>
                                        <p:tgtEl>
                                          <p:spTgt spid="12"/>
                                        </p:tgtEl>
                                        <p:attrNameLst>
                                          <p:attrName>ppt_y</p:attrName>
                                        </p:attrNameLst>
                                      </p:cBhvr>
                                      <p:tavLst>
                                        <p:tav tm="0">
                                          <p:val>
                                            <p:strVal val="#ppt_y+.1"/>
                                          </p:val>
                                        </p:tav>
                                        <p:tav tm="100000">
                                          <p:val>
                                            <p:strVal val="#ppt_y"/>
                                          </p:val>
                                        </p:tav>
                                      </p:tavLst>
                                    </p:anim>
                                  </p:childTnLst>
                                </p:cTn>
                              </p:par>
                            </p:childTnLst>
                          </p:cTn>
                        </p:par>
                        <p:par>
                          <p:cTn fill="hold" id="31" nodeType="afterGroup">
                            <p:stCondLst>
                              <p:cond delay="4000"/>
                            </p:stCondLst>
                            <p:childTnLst>
                              <p:par>
                                <p:cTn fill="hold" grpId="0" id="32" nodeType="afterEffect" presetClass="entr" presetID="22" presetSubtype="8">
                                  <p:stCondLst>
                                    <p:cond delay="0"/>
                                  </p:stCondLst>
                                  <p:childTnLst>
                                    <p:set>
                                      <p:cBhvr>
                                        <p:cTn dur="1" fill="hold" id="33">
                                          <p:stCondLst>
                                            <p:cond delay="0"/>
                                          </p:stCondLst>
                                        </p:cTn>
                                        <p:tgtEl>
                                          <p:spTgt spid="15"/>
                                        </p:tgtEl>
                                        <p:attrNameLst>
                                          <p:attrName>style.visibility</p:attrName>
                                        </p:attrNameLst>
                                      </p:cBhvr>
                                      <p:to>
                                        <p:strVal val="visible"/>
                                      </p:to>
                                    </p:set>
                                    <p:animEffect filter="wipe(left)" transition="in">
                                      <p:cBhvr>
                                        <p:cTn dur="1000" id="34"/>
                                        <p:tgtEl>
                                          <p:spTgt spid="15"/>
                                        </p:tgtEl>
                                      </p:cBhvr>
                                    </p:animEffect>
                                  </p:childTnLst>
                                </p:cTn>
                              </p:par>
                            </p:childTnLst>
                          </p:cTn>
                        </p:par>
                        <p:par>
                          <p:cTn fill="hold" id="35" nodeType="afterGroup">
                            <p:stCondLst>
                              <p:cond delay="5000"/>
                            </p:stCondLst>
                            <p:childTnLst>
                              <p:par>
                                <p:cTn fill="hold" id="36" nodeType="afterEffect" presetClass="entr" presetID="47" presetSubtype="0">
                                  <p:stCondLst>
                                    <p:cond delay="0"/>
                                  </p:stCondLst>
                                  <p:childTnLst>
                                    <p:set>
                                      <p:cBhvr>
                                        <p:cTn dur="1" fill="hold" id="37">
                                          <p:stCondLst>
                                            <p:cond delay="0"/>
                                          </p:stCondLst>
                                        </p:cTn>
                                        <p:tgtEl>
                                          <p:spTgt spid="8"/>
                                        </p:tgtEl>
                                        <p:attrNameLst>
                                          <p:attrName>style.visibility</p:attrName>
                                        </p:attrNameLst>
                                      </p:cBhvr>
                                      <p:to>
                                        <p:strVal val="visible"/>
                                      </p:to>
                                    </p:set>
                                    <p:animEffect filter="fade" transition="in">
                                      <p:cBhvr>
                                        <p:cTn dur="1000" id="38"/>
                                        <p:tgtEl>
                                          <p:spTgt spid="8"/>
                                        </p:tgtEl>
                                      </p:cBhvr>
                                    </p:animEffect>
                                    <p:anim calcmode="lin" valueType="num">
                                      <p:cBhvr>
                                        <p:cTn dur="1000" fill="hold" id="39"/>
                                        <p:tgtEl>
                                          <p:spTgt spid="8"/>
                                        </p:tgtEl>
                                        <p:attrNameLst>
                                          <p:attrName>ppt_x</p:attrName>
                                        </p:attrNameLst>
                                      </p:cBhvr>
                                      <p:tavLst>
                                        <p:tav tm="0">
                                          <p:val>
                                            <p:strVal val="#ppt_x"/>
                                          </p:val>
                                        </p:tav>
                                        <p:tav tm="100000">
                                          <p:val>
                                            <p:strVal val="#ppt_x"/>
                                          </p:val>
                                        </p:tav>
                                      </p:tavLst>
                                    </p:anim>
                                    <p:anim calcmode="lin" valueType="num">
                                      <p:cBhvr>
                                        <p:cTn dur="1000" fill="hold" id="40"/>
                                        <p:tgtEl>
                                          <p:spTgt spid="8"/>
                                        </p:tgtEl>
                                        <p:attrNameLst>
                                          <p:attrName>ppt_y</p:attrName>
                                        </p:attrNameLst>
                                      </p:cBhvr>
                                      <p:tavLst>
                                        <p:tav tm="0">
                                          <p:val>
                                            <p:strVal val="#ppt_y-.1"/>
                                          </p:val>
                                        </p:tav>
                                        <p:tav tm="100000">
                                          <p:val>
                                            <p:strVal val="#ppt_y"/>
                                          </p:val>
                                        </p:tav>
                                      </p:tavLst>
                                    </p:anim>
                                  </p:childTnLst>
                                </p:cTn>
                              </p:par>
                            </p:childTnLst>
                          </p:cTn>
                        </p:par>
                        <p:par>
                          <p:cTn fill="hold" id="41" nodeType="afterGroup">
                            <p:stCondLst>
                              <p:cond delay="6000"/>
                            </p:stCondLst>
                            <p:childTnLst>
                              <p:par>
                                <p:cTn fill="hold" grpId="0" id="42" nodeType="afterEffect" presetClass="entr" presetID="22" presetSubtype="8">
                                  <p:stCondLst>
                                    <p:cond delay="0"/>
                                  </p:stCondLst>
                                  <p:childTnLst>
                                    <p:set>
                                      <p:cBhvr>
                                        <p:cTn dur="1" fill="hold" id="43">
                                          <p:stCondLst>
                                            <p:cond delay="0"/>
                                          </p:stCondLst>
                                        </p:cTn>
                                        <p:tgtEl>
                                          <p:spTgt spid="11"/>
                                        </p:tgtEl>
                                        <p:attrNameLst>
                                          <p:attrName>style.visibility</p:attrName>
                                        </p:attrNameLst>
                                      </p:cBhvr>
                                      <p:to>
                                        <p:strVal val="visible"/>
                                      </p:to>
                                    </p:set>
                                    <p:animEffect filter="wipe(left)" transition="in">
                                      <p:cBhvr>
                                        <p:cTn dur="1000" id="44"/>
                                        <p:tgtEl>
                                          <p:spTgt spid="11"/>
                                        </p:tgtEl>
                                      </p:cBhvr>
                                    </p:animEffect>
                                  </p:childTnLst>
                                </p:cTn>
                              </p:par>
                            </p:childTnLst>
                          </p:cTn>
                        </p:par>
                        <p:par>
                          <p:cTn fill="hold" id="45" nodeType="afterGroup">
                            <p:stCondLst>
                              <p:cond delay="7000"/>
                            </p:stCondLst>
                            <p:childTnLst>
                              <p:par>
                                <p:cTn fill="hold" id="46" nodeType="afterEffect" presetClass="entr" presetID="42" presetSubtype="0">
                                  <p:stCondLst>
                                    <p:cond delay="0"/>
                                  </p:stCondLst>
                                  <p:childTnLst>
                                    <p:set>
                                      <p:cBhvr>
                                        <p:cTn dur="1" fill="hold" id="47">
                                          <p:stCondLst>
                                            <p:cond delay="0"/>
                                          </p:stCondLst>
                                        </p:cTn>
                                        <p:tgtEl>
                                          <p:spTgt spid="16"/>
                                        </p:tgtEl>
                                        <p:attrNameLst>
                                          <p:attrName>style.visibility</p:attrName>
                                        </p:attrNameLst>
                                      </p:cBhvr>
                                      <p:to>
                                        <p:strVal val="visible"/>
                                      </p:to>
                                    </p:set>
                                    <p:animEffect filter="fade" transition="in">
                                      <p:cBhvr>
                                        <p:cTn dur="1000" id="48"/>
                                        <p:tgtEl>
                                          <p:spTgt spid="16"/>
                                        </p:tgtEl>
                                      </p:cBhvr>
                                    </p:animEffect>
                                    <p:anim calcmode="lin" valueType="num">
                                      <p:cBhvr>
                                        <p:cTn dur="1000" fill="hold" id="49"/>
                                        <p:tgtEl>
                                          <p:spTgt spid="16"/>
                                        </p:tgtEl>
                                        <p:attrNameLst>
                                          <p:attrName>ppt_x</p:attrName>
                                        </p:attrNameLst>
                                      </p:cBhvr>
                                      <p:tavLst>
                                        <p:tav tm="0">
                                          <p:val>
                                            <p:strVal val="#ppt_x"/>
                                          </p:val>
                                        </p:tav>
                                        <p:tav tm="100000">
                                          <p:val>
                                            <p:strVal val="#ppt_x"/>
                                          </p:val>
                                        </p:tav>
                                      </p:tavLst>
                                    </p:anim>
                                    <p:anim calcmode="lin" valueType="num">
                                      <p:cBhvr>
                                        <p:cTn dur="1000" fill="hold" id="50"/>
                                        <p:tgtEl>
                                          <p:spTgt spid="16"/>
                                        </p:tgtEl>
                                        <p:attrNameLst>
                                          <p:attrName>ppt_y</p:attrName>
                                        </p:attrNameLst>
                                      </p:cBhvr>
                                      <p:tavLst>
                                        <p:tav tm="0">
                                          <p:val>
                                            <p:strVal val="#ppt_y+.1"/>
                                          </p:val>
                                        </p:tav>
                                        <p:tav tm="100000">
                                          <p:val>
                                            <p:strVal val="#ppt_y"/>
                                          </p:val>
                                        </p:tav>
                                      </p:tavLst>
                                    </p:anim>
                                  </p:childTnLst>
                                </p:cTn>
                              </p:par>
                            </p:childTnLst>
                          </p:cTn>
                        </p:par>
                        <p:par>
                          <p:cTn fill="hold" id="51" nodeType="afterGroup">
                            <p:stCondLst>
                              <p:cond delay="8000"/>
                            </p:stCondLst>
                            <p:childTnLst>
                              <p:par>
                                <p:cTn fill="hold" grpId="0" id="52" nodeType="afterEffect" presetClass="entr" presetID="22" presetSubtype="8">
                                  <p:stCondLst>
                                    <p:cond delay="0"/>
                                  </p:stCondLst>
                                  <p:childTnLst>
                                    <p:set>
                                      <p:cBhvr>
                                        <p:cTn dur="1" fill="hold" id="53">
                                          <p:stCondLst>
                                            <p:cond delay="0"/>
                                          </p:stCondLst>
                                        </p:cTn>
                                        <p:tgtEl>
                                          <p:spTgt spid="19"/>
                                        </p:tgtEl>
                                        <p:attrNameLst>
                                          <p:attrName>style.visibility</p:attrName>
                                        </p:attrNameLst>
                                      </p:cBhvr>
                                      <p:to>
                                        <p:strVal val="visible"/>
                                      </p:to>
                                    </p:set>
                                    <p:animEffect filter="wipe(left)" transition="in">
                                      <p:cBhvr>
                                        <p:cTn dur="1000" id="54"/>
                                        <p:tgtEl>
                                          <p:spTgt spid="19"/>
                                        </p:tgtEl>
                                      </p:cBhvr>
                                    </p:animEffect>
                                  </p:childTnLst>
                                </p:cTn>
                              </p:par>
                            </p:childTnLst>
                          </p:cTn>
                        </p:par>
                        <p:par>
                          <p:cTn fill="hold" id="55" nodeType="afterGroup">
                            <p:stCondLst>
                              <p:cond delay="9000"/>
                            </p:stCondLst>
                            <p:childTnLst>
                              <p:par>
                                <p:cTn fill="hold" id="56" nodeType="afterEffect" presetClass="entr" presetID="47" presetSubtype="0">
                                  <p:stCondLst>
                                    <p:cond delay="0"/>
                                  </p:stCondLst>
                                  <p:childTnLst>
                                    <p:set>
                                      <p:cBhvr>
                                        <p:cTn dur="1" fill="hold" id="57">
                                          <p:stCondLst>
                                            <p:cond delay="0"/>
                                          </p:stCondLst>
                                        </p:cTn>
                                        <p:tgtEl>
                                          <p:spTgt spid="20"/>
                                        </p:tgtEl>
                                        <p:attrNameLst>
                                          <p:attrName>style.visibility</p:attrName>
                                        </p:attrNameLst>
                                      </p:cBhvr>
                                      <p:to>
                                        <p:strVal val="visible"/>
                                      </p:to>
                                    </p:set>
                                    <p:animEffect filter="fade" transition="in">
                                      <p:cBhvr>
                                        <p:cTn dur="1000" id="58"/>
                                        <p:tgtEl>
                                          <p:spTgt spid="20"/>
                                        </p:tgtEl>
                                      </p:cBhvr>
                                    </p:animEffect>
                                    <p:anim calcmode="lin" valueType="num">
                                      <p:cBhvr>
                                        <p:cTn dur="1000" fill="hold" id="59"/>
                                        <p:tgtEl>
                                          <p:spTgt spid="20"/>
                                        </p:tgtEl>
                                        <p:attrNameLst>
                                          <p:attrName>ppt_x</p:attrName>
                                        </p:attrNameLst>
                                      </p:cBhvr>
                                      <p:tavLst>
                                        <p:tav tm="0">
                                          <p:val>
                                            <p:strVal val="#ppt_x"/>
                                          </p:val>
                                        </p:tav>
                                        <p:tav tm="100000">
                                          <p:val>
                                            <p:strVal val="#ppt_x"/>
                                          </p:val>
                                        </p:tav>
                                      </p:tavLst>
                                    </p:anim>
                                    <p:anim calcmode="lin" valueType="num">
                                      <p:cBhvr>
                                        <p:cTn dur="1000" fill="hold" id="60"/>
                                        <p:tgtEl>
                                          <p:spTgt spid="20"/>
                                        </p:tgtEl>
                                        <p:attrNameLst>
                                          <p:attrName>ppt_y</p:attrName>
                                        </p:attrNameLst>
                                      </p:cBhvr>
                                      <p:tavLst>
                                        <p:tav tm="0">
                                          <p:val>
                                            <p:strVal val="#ppt_y-.1"/>
                                          </p:val>
                                        </p:tav>
                                        <p:tav tm="100000">
                                          <p:val>
                                            <p:strVal val="#ppt_y"/>
                                          </p:val>
                                        </p:tav>
                                      </p:tavLst>
                                    </p:anim>
                                  </p:childTnLst>
                                </p:cTn>
                              </p:par>
                            </p:childTnLst>
                          </p:cTn>
                        </p:par>
                        <p:par>
                          <p:cTn fill="hold" id="61" nodeType="afterGroup">
                            <p:stCondLst>
                              <p:cond delay="10000"/>
                            </p:stCondLst>
                            <p:childTnLst>
                              <p:par>
                                <p:cTn fill="hold" grpId="0" id="62" nodeType="afterEffect" presetClass="entr" presetID="22" presetSubtype="8">
                                  <p:stCondLst>
                                    <p:cond delay="0"/>
                                  </p:stCondLst>
                                  <p:childTnLst>
                                    <p:set>
                                      <p:cBhvr>
                                        <p:cTn dur="1" fill="hold" id="63">
                                          <p:stCondLst>
                                            <p:cond delay="0"/>
                                          </p:stCondLst>
                                        </p:cTn>
                                        <p:tgtEl>
                                          <p:spTgt spid="23"/>
                                        </p:tgtEl>
                                        <p:attrNameLst>
                                          <p:attrName>style.visibility</p:attrName>
                                        </p:attrNameLst>
                                      </p:cBhvr>
                                      <p:to>
                                        <p:strVal val="visible"/>
                                      </p:to>
                                    </p:set>
                                    <p:animEffect filter="wipe(left)" transition="in">
                                      <p:cBhvr>
                                        <p:cTn dur="1000" id="64"/>
                                        <p:tgtEl>
                                          <p:spTgt spid="2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7"/>
      <p:bldP grpId="0" spid="11"/>
      <p:bldP grpId="0" spid="15"/>
      <p:bldP grpId="0" spid="19"/>
      <p:bldP grpId="0" spid="23"/>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showMasterSp="0">
  <p:cSld>
    <p:spTree>
      <p:nvGrpSpPr>
        <p:cNvPr id="1" name=""/>
        <p:cNvGrpSpPr/>
        <p:nvPr/>
      </p:nvGrpSpPr>
      <p:grpSpPr>
        <a:xfrm>
          <a:off x="0" y="0"/>
          <a:ext cx="0" cy="0"/>
        </a:xfrm>
      </p:grpSpPr>
      <p:sp>
        <p:nvSpPr>
          <p:cNvPr id="3" name="椭圆 2"/>
          <p:cNvSpPr/>
          <p:nvPr/>
        </p:nvSpPr>
        <p:spPr>
          <a:xfrm>
            <a:off x="-1162556" y="1905571"/>
            <a:ext cx="3241352" cy="3241352"/>
          </a:xfrm>
          <a:prstGeom prst="ellipse">
            <a:avLst/>
          </a:prstGeom>
          <a:solidFill>
            <a:srgbClr val="C0000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 name="标题 1"/>
          <p:cNvSpPr>
            <a:spLocks noGrp="1"/>
          </p:cNvSpPr>
          <p:nvPr>
            <p:ph type="title"/>
          </p:nvPr>
        </p:nvSpPr>
        <p:spPr/>
        <p:txBody>
          <a:bodyPr/>
          <a:lstStyle/>
          <a:p>
            <a:r>
              <a:rPr altLang="en-US" lang="zh-CN" smtClean="0"/>
              <a:t>单击此处添加目录</a:t>
            </a:r>
          </a:p>
        </p:txBody>
      </p:sp>
      <p:sp>
        <p:nvSpPr>
          <p:cNvPr id="70" name="椭圆 69"/>
          <p:cNvSpPr/>
          <p:nvPr/>
        </p:nvSpPr>
        <p:spPr>
          <a:xfrm>
            <a:off x="2700002" y="3894834"/>
            <a:ext cx="890531" cy="890531"/>
          </a:xfrm>
          <a:prstGeom prst="ellipse">
            <a:avLst/>
          </a:prstGeom>
          <a:solidFill>
            <a:srgbClr val="C0000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fontAlgn="base">
              <a:spcBef>
                <a:spcPct val="0"/>
              </a:spcBef>
              <a:spcAft>
                <a:spcPct val="0"/>
              </a:spcAft>
            </a:pPr>
            <a:r>
              <a:rPr altLang="zh-CN" lang="en-US" sz="4400">
                <a:solidFill>
                  <a:prstClr val="white"/>
                </a:solidFill>
              </a:rPr>
              <a:t>4</a:t>
            </a:r>
          </a:p>
        </p:txBody>
      </p:sp>
      <p:sp>
        <p:nvSpPr>
          <p:cNvPr id="81" name="椭圆 80"/>
          <p:cNvSpPr/>
          <p:nvPr/>
        </p:nvSpPr>
        <p:spPr>
          <a:xfrm>
            <a:off x="1637175" y="4775068"/>
            <a:ext cx="890531" cy="890531"/>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fontAlgn="base">
              <a:spcBef>
                <a:spcPct val="0"/>
              </a:spcBef>
              <a:spcAft>
                <a:spcPct val="0"/>
              </a:spcAft>
            </a:pPr>
            <a:r>
              <a:rPr altLang="zh-CN" lang="en-US" smtClean="0" sz="4400">
                <a:solidFill>
                  <a:prstClr val="white"/>
                </a:solidFill>
              </a:rPr>
              <a:t>5</a:t>
            </a:r>
          </a:p>
        </p:txBody>
      </p:sp>
      <p:sp>
        <p:nvSpPr>
          <p:cNvPr id="92" name="椭圆 91"/>
          <p:cNvSpPr/>
          <p:nvPr/>
        </p:nvSpPr>
        <p:spPr>
          <a:xfrm>
            <a:off x="2709355" y="2134364"/>
            <a:ext cx="890531" cy="890531"/>
          </a:xfrm>
          <a:prstGeom prst="ellipse">
            <a:avLst/>
          </a:prstGeom>
          <a:solidFill>
            <a:srgbClr val="C0000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fontAlgn="base">
              <a:spcBef>
                <a:spcPct val="0"/>
              </a:spcBef>
              <a:spcAft>
                <a:spcPct val="0"/>
              </a:spcAft>
            </a:pPr>
            <a:r>
              <a:rPr altLang="zh-CN" lang="en-US" smtClean="0" sz="4400">
                <a:solidFill>
                  <a:prstClr val="white"/>
                </a:solidFill>
              </a:rPr>
              <a:t>2</a:t>
            </a:r>
          </a:p>
        </p:txBody>
      </p:sp>
      <p:sp>
        <p:nvSpPr>
          <p:cNvPr id="103" name="椭圆 102"/>
          <p:cNvSpPr/>
          <p:nvPr/>
        </p:nvSpPr>
        <p:spPr>
          <a:xfrm>
            <a:off x="1633531" y="1254130"/>
            <a:ext cx="890531" cy="890531"/>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fontAlgn="base">
              <a:spcBef>
                <a:spcPct val="0"/>
              </a:spcBef>
              <a:spcAft>
                <a:spcPct val="0"/>
              </a:spcAft>
            </a:pPr>
            <a:r>
              <a:rPr altLang="zh-CN" lang="en-US" sz="4400">
                <a:solidFill>
                  <a:prstClr val="white"/>
                </a:solidFill>
              </a:rPr>
              <a:t>1</a:t>
            </a:r>
          </a:p>
        </p:txBody>
      </p:sp>
      <p:sp>
        <p:nvSpPr>
          <p:cNvPr id="114" name="椭圆 113"/>
          <p:cNvSpPr/>
          <p:nvPr/>
        </p:nvSpPr>
        <p:spPr>
          <a:xfrm>
            <a:off x="3756119" y="3014599"/>
            <a:ext cx="890531" cy="890531"/>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fontAlgn="base">
              <a:spcBef>
                <a:spcPct val="0"/>
              </a:spcBef>
              <a:spcAft>
                <a:spcPct val="0"/>
              </a:spcAft>
            </a:pPr>
            <a:r>
              <a:rPr altLang="zh-CN" lang="en-US" smtClean="0" sz="4400">
                <a:solidFill>
                  <a:prstClr val="white"/>
                </a:solidFill>
              </a:rPr>
              <a:t>3</a:t>
            </a:r>
          </a:p>
        </p:txBody>
      </p:sp>
      <p:sp>
        <p:nvSpPr>
          <p:cNvPr id="115" name="燕尾形 114"/>
          <p:cNvSpPr/>
          <p:nvPr/>
        </p:nvSpPr>
        <p:spPr>
          <a:xfrm>
            <a:off x="2594188" y="1432965"/>
            <a:ext cx="429649" cy="463420"/>
          </a:xfrm>
          <a:prstGeom prst="chevron">
            <a:avLst/>
          </a:prstGeom>
          <a:solidFill>
            <a:srgbClr val="C0000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fontAlgn="base">
              <a:spcBef>
                <a:spcPct val="0"/>
              </a:spcBef>
              <a:spcAft>
                <a:spcPct val="0"/>
              </a:spcAft>
            </a:pPr>
            <a:endParaRPr altLang="en-US" lang="zh-CN" sz="2400">
              <a:solidFill>
                <a:prstClr val="black"/>
              </a:solidFill>
            </a:endParaRPr>
          </a:p>
        </p:txBody>
      </p:sp>
      <p:sp>
        <p:nvSpPr>
          <p:cNvPr id="116" name="燕尾形 115"/>
          <p:cNvSpPr/>
          <p:nvPr/>
        </p:nvSpPr>
        <p:spPr>
          <a:xfrm>
            <a:off x="3023837" y="1432965"/>
            <a:ext cx="429649" cy="463420"/>
          </a:xfrm>
          <a:prstGeom prst="chevron">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fontAlgn="base">
              <a:spcBef>
                <a:spcPct val="0"/>
              </a:spcBef>
              <a:spcAft>
                <a:spcPct val="0"/>
              </a:spcAft>
            </a:pPr>
            <a:endParaRPr altLang="en-US" lang="zh-CN" sz="2400">
              <a:solidFill>
                <a:prstClr val="black"/>
              </a:solidFill>
            </a:endParaRPr>
          </a:p>
        </p:txBody>
      </p:sp>
      <p:sp>
        <p:nvSpPr>
          <p:cNvPr id="118" name="燕尾形 117"/>
          <p:cNvSpPr/>
          <p:nvPr/>
        </p:nvSpPr>
        <p:spPr>
          <a:xfrm>
            <a:off x="3675161" y="2325220"/>
            <a:ext cx="429649" cy="463420"/>
          </a:xfrm>
          <a:prstGeom prst="chevron">
            <a:avLst/>
          </a:prstGeom>
          <a:solidFill>
            <a:srgbClr val="C0000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fontAlgn="base">
              <a:spcBef>
                <a:spcPct val="0"/>
              </a:spcBef>
              <a:spcAft>
                <a:spcPct val="0"/>
              </a:spcAft>
            </a:pPr>
            <a:endParaRPr altLang="en-US" lang="zh-CN" sz="2400">
              <a:solidFill>
                <a:prstClr val="black"/>
              </a:solidFill>
            </a:endParaRPr>
          </a:p>
        </p:txBody>
      </p:sp>
      <p:sp>
        <p:nvSpPr>
          <p:cNvPr id="119" name="燕尾形 118"/>
          <p:cNvSpPr/>
          <p:nvPr/>
        </p:nvSpPr>
        <p:spPr>
          <a:xfrm>
            <a:off x="4104810" y="2325220"/>
            <a:ext cx="429649" cy="463420"/>
          </a:xfrm>
          <a:prstGeom prst="chevron">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fontAlgn="base">
              <a:spcBef>
                <a:spcPct val="0"/>
              </a:spcBef>
              <a:spcAft>
                <a:spcPct val="0"/>
              </a:spcAft>
            </a:pPr>
            <a:endParaRPr altLang="en-US" lang="zh-CN" sz="2400">
              <a:solidFill>
                <a:prstClr val="black"/>
              </a:solidFill>
            </a:endParaRPr>
          </a:p>
        </p:txBody>
      </p:sp>
      <p:sp>
        <p:nvSpPr>
          <p:cNvPr id="121" name="燕尾形 120"/>
          <p:cNvSpPr/>
          <p:nvPr/>
        </p:nvSpPr>
        <p:spPr>
          <a:xfrm>
            <a:off x="4689324" y="3221290"/>
            <a:ext cx="429649" cy="463420"/>
          </a:xfrm>
          <a:prstGeom prst="chevron">
            <a:avLst/>
          </a:prstGeom>
          <a:solidFill>
            <a:srgbClr val="C0000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fontAlgn="base">
              <a:spcBef>
                <a:spcPct val="0"/>
              </a:spcBef>
              <a:spcAft>
                <a:spcPct val="0"/>
              </a:spcAft>
            </a:pPr>
            <a:endParaRPr altLang="en-US" lang="zh-CN" sz="2400">
              <a:solidFill>
                <a:prstClr val="black"/>
              </a:solidFill>
            </a:endParaRPr>
          </a:p>
        </p:txBody>
      </p:sp>
      <p:sp>
        <p:nvSpPr>
          <p:cNvPr id="122" name="燕尾形 121"/>
          <p:cNvSpPr/>
          <p:nvPr/>
        </p:nvSpPr>
        <p:spPr>
          <a:xfrm>
            <a:off x="5118973" y="3221290"/>
            <a:ext cx="429649" cy="463420"/>
          </a:xfrm>
          <a:prstGeom prst="chevron">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fontAlgn="base">
              <a:spcBef>
                <a:spcPct val="0"/>
              </a:spcBef>
              <a:spcAft>
                <a:spcPct val="0"/>
              </a:spcAft>
            </a:pPr>
            <a:endParaRPr altLang="en-US" lang="zh-CN" sz="2400">
              <a:solidFill>
                <a:prstClr val="black"/>
              </a:solidFill>
            </a:endParaRPr>
          </a:p>
        </p:txBody>
      </p:sp>
      <p:sp>
        <p:nvSpPr>
          <p:cNvPr id="124" name="燕尾形 123"/>
          <p:cNvSpPr/>
          <p:nvPr/>
        </p:nvSpPr>
        <p:spPr>
          <a:xfrm>
            <a:off x="3680860" y="4122389"/>
            <a:ext cx="429649" cy="463420"/>
          </a:xfrm>
          <a:prstGeom prst="chevron">
            <a:avLst/>
          </a:prstGeom>
          <a:solidFill>
            <a:srgbClr val="C0000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fontAlgn="base">
              <a:spcBef>
                <a:spcPct val="0"/>
              </a:spcBef>
              <a:spcAft>
                <a:spcPct val="0"/>
              </a:spcAft>
            </a:pPr>
            <a:endParaRPr altLang="en-US" lang="zh-CN" sz="2400">
              <a:solidFill>
                <a:prstClr val="black"/>
              </a:solidFill>
            </a:endParaRPr>
          </a:p>
        </p:txBody>
      </p:sp>
      <p:sp>
        <p:nvSpPr>
          <p:cNvPr id="125" name="燕尾形 124"/>
          <p:cNvSpPr/>
          <p:nvPr/>
        </p:nvSpPr>
        <p:spPr>
          <a:xfrm>
            <a:off x="4110509" y="4122389"/>
            <a:ext cx="429649" cy="463420"/>
          </a:xfrm>
          <a:prstGeom prst="chevron">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fontAlgn="base">
              <a:spcBef>
                <a:spcPct val="0"/>
              </a:spcBef>
              <a:spcAft>
                <a:spcPct val="0"/>
              </a:spcAft>
            </a:pPr>
            <a:endParaRPr altLang="en-US" lang="zh-CN" sz="2400">
              <a:solidFill>
                <a:prstClr val="black"/>
              </a:solidFill>
            </a:endParaRPr>
          </a:p>
        </p:txBody>
      </p:sp>
      <p:sp>
        <p:nvSpPr>
          <p:cNvPr id="127" name="燕尾形 126"/>
          <p:cNvSpPr/>
          <p:nvPr/>
        </p:nvSpPr>
        <p:spPr>
          <a:xfrm>
            <a:off x="2594638" y="4989721"/>
            <a:ext cx="429649" cy="463420"/>
          </a:xfrm>
          <a:prstGeom prst="chevron">
            <a:avLst/>
          </a:prstGeom>
          <a:solidFill>
            <a:srgbClr val="C0000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fontAlgn="base">
              <a:spcBef>
                <a:spcPct val="0"/>
              </a:spcBef>
              <a:spcAft>
                <a:spcPct val="0"/>
              </a:spcAft>
            </a:pPr>
            <a:endParaRPr altLang="en-US" lang="zh-CN" sz="2400">
              <a:solidFill>
                <a:prstClr val="white"/>
              </a:solidFill>
            </a:endParaRPr>
          </a:p>
        </p:txBody>
      </p:sp>
      <p:sp>
        <p:nvSpPr>
          <p:cNvPr id="128" name="燕尾形 127"/>
          <p:cNvSpPr/>
          <p:nvPr/>
        </p:nvSpPr>
        <p:spPr>
          <a:xfrm>
            <a:off x="3024287" y="4989721"/>
            <a:ext cx="429649" cy="463420"/>
          </a:xfrm>
          <a:prstGeom prst="chevron">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fontAlgn="base">
              <a:spcBef>
                <a:spcPct val="0"/>
              </a:spcBef>
              <a:spcAft>
                <a:spcPct val="0"/>
              </a:spcAft>
            </a:pPr>
            <a:endParaRPr altLang="en-US" lang="zh-CN" sz="2400">
              <a:solidFill>
                <a:prstClr val="white"/>
              </a:solidFill>
            </a:endParaRPr>
          </a:p>
        </p:txBody>
      </p:sp>
      <p:sp>
        <p:nvSpPr>
          <p:cNvPr id="131" name="矩形 130"/>
          <p:cNvSpPr/>
          <p:nvPr/>
        </p:nvSpPr>
        <p:spPr>
          <a:xfrm>
            <a:off x="355617" y="3075987"/>
            <a:ext cx="1265555" cy="741426"/>
          </a:xfrm>
          <a:prstGeom prst="rect">
            <a:avLst/>
          </a:prstGeom>
        </p:spPr>
        <p:txBody>
          <a:bodyPr wrap="none">
            <a:spAutoFit/>
          </a:bodyPr>
          <a:lstStyle/>
          <a:p>
            <a:pPr fontAlgn="base">
              <a:spcBef>
                <a:spcPct val="0"/>
              </a:spcBef>
              <a:spcAft>
                <a:spcPct val="0"/>
              </a:spcAft>
            </a:pPr>
            <a:r>
              <a:rPr altLang="en-US" b="1" lang="zh-CN" sz="4265">
                <a:solidFill>
                  <a:schemeClr val="bg1"/>
                </a:solidFill>
                <a:latin charset="-122" panose="020b0503020204020204" pitchFamily="34" typeface="微软雅黑"/>
                <a:ea charset="-122" panose="020b0503020204020204" pitchFamily="34" typeface="微软雅黑"/>
              </a:rPr>
              <a:t>目录</a:t>
            </a:r>
          </a:p>
        </p:txBody>
      </p:sp>
      <p:grpSp>
        <p:nvGrpSpPr>
          <p:cNvPr id="142" name="组合 141"/>
          <p:cNvGrpSpPr/>
          <p:nvPr/>
        </p:nvGrpSpPr>
        <p:grpSpPr>
          <a:xfrm>
            <a:off x="3382715" y="1432965"/>
            <a:ext cx="2713464" cy="463420"/>
            <a:chOff x="3382715" y="1432965"/>
            <a:chExt cx="2713464" cy="463420"/>
          </a:xfrm>
          <a:solidFill>
            <a:schemeClr val="tx1">
              <a:lumMod val="85000"/>
              <a:lumOff val="15000"/>
            </a:schemeClr>
          </a:solidFill>
        </p:grpSpPr>
        <p:sp>
          <p:nvSpPr>
            <p:cNvPr id="117" name="燕尾形 116"/>
            <p:cNvSpPr/>
            <p:nvPr/>
          </p:nvSpPr>
          <p:spPr>
            <a:xfrm>
              <a:off x="3382715" y="1432965"/>
              <a:ext cx="2713464" cy="46342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fontAlgn="base">
                <a:spcBef>
                  <a:spcPct val="0"/>
                </a:spcBef>
                <a:spcAft>
                  <a:spcPct val="0"/>
                </a:spcAft>
              </a:pPr>
              <a:endParaRPr altLang="en-US" lang="zh-CN" sz="2400">
                <a:solidFill>
                  <a:prstClr val="black"/>
                </a:solidFill>
              </a:endParaRPr>
            </a:p>
          </p:txBody>
        </p:sp>
        <p:sp>
          <p:nvSpPr>
            <p:cNvPr id="132" name="矩形 131"/>
            <p:cNvSpPr/>
            <p:nvPr/>
          </p:nvSpPr>
          <p:spPr>
            <a:xfrm>
              <a:off x="3756119" y="1441265"/>
              <a:ext cx="2083117" cy="416814"/>
            </a:xfrm>
            <a:prstGeom prst="rect">
              <a:avLst/>
            </a:prstGeom>
            <a:grpFill/>
          </p:spPr>
          <p:txBody>
            <a:bodyPr wrap="none">
              <a:spAutoFit/>
            </a:bodyPr>
            <a:lstStyle/>
            <a:p>
              <a:pPr fontAlgn="base">
                <a:spcBef>
                  <a:spcPct val="0"/>
                </a:spcBef>
                <a:spcAft>
                  <a:spcPct val="0"/>
                </a:spcAft>
              </a:pPr>
              <a:r>
                <a:rPr altLang="en-US" lang="zh-CN" smtClean="0" sz="2135">
                  <a:solidFill>
                    <a:prstClr val="white"/>
                  </a:solidFill>
                  <a:latin charset="-122" panose="020b0503020204020204" pitchFamily="34" typeface="微软雅黑"/>
                  <a:ea charset="-122" panose="020b0503020204020204" pitchFamily="34" typeface="微软雅黑"/>
                </a:rPr>
                <a:t>添加目录一文字</a:t>
              </a:r>
            </a:p>
          </p:txBody>
        </p:sp>
      </p:grpSp>
      <p:grpSp>
        <p:nvGrpSpPr>
          <p:cNvPr id="143" name="组合 142"/>
          <p:cNvGrpSpPr/>
          <p:nvPr/>
        </p:nvGrpSpPr>
        <p:grpSpPr>
          <a:xfrm>
            <a:off x="4463688" y="2325220"/>
            <a:ext cx="2713464" cy="463420"/>
            <a:chOff x="4463688" y="2325220"/>
            <a:chExt cx="2713464" cy="463420"/>
          </a:xfrm>
          <a:solidFill>
            <a:schemeClr val="tx1">
              <a:lumMod val="85000"/>
              <a:lumOff val="15000"/>
            </a:schemeClr>
          </a:solidFill>
        </p:grpSpPr>
        <p:sp>
          <p:nvSpPr>
            <p:cNvPr id="120" name="燕尾形 119"/>
            <p:cNvSpPr/>
            <p:nvPr/>
          </p:nvSpPr>
          <p:spPr>
            <a:xfrm>
              <a:off x="4463688" y="2325220"/>
              <a:ext cx="2713464" cy="46342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fontAlgn="base">
                <a:spcBef>
                  <a:spcPct val="0"/>
                </a:spcBef>
                <a:spcAft>
                  <a:spcPct val="0"/>
                </a:spcAft>
              </a:pPr>
              <a:endParaRPr altLang="en-US" lang="zh-CN" sz="2400">
                <a:solidFill>
                  <a:prstClr val="black"/>
                </a:solidFill>
              </a:endParaRPr>
            </a:p>
          </p:txBody>
        </p:sp>
        <p:sp>
          <p:nvSpPr>
            <p:cNvPr id="138" name="矩形 137"/>
            <p:cNvSpPr/>
            <p:nvPr/>
          </p:nvSpPr>
          <p:spPr>
            <a:xfrm>
              <a:off x="4831599" y="2346648"/>
              <a:ext cx="2083117" cy="416814"/>
            </a:xfrm>
            <a:prstGeom prst="rect">
              <a:avLst/>
            </a:prstGeom>
            <a:grpFill/>
          </p:spPr>
          <p:txBody>
            <a:bodyPr wrap="none">
              <a:spAutoFit/>
            </a:bodyPr>
            <a:lstStyle/>
            <a:p>
              <a:pPr fontAlgn="base">
                <a:spcBef>
                  <a:spcPct val="0"/>
                </a:spcBef>
                <a:spcAft>
                  <a:spcPct val="0"/>
                </a:spcAft>
              </a:pPr>
              <a:r>
                <a:rPr altLang="en-US" lang="zh-CN" smtClean="0" sz="2135">
                  <a:solidFill>
                    <a:prstClr val="white"/>
                  </a:solidFill>
                  <a:latin charset="-122" panose="020b0503020204020204" pitchFamily="34" typeface="微软雅黑"/>
                  <a:ea charset="-122" panose="020b0503020204020204" pitchFamily="34" typeface="微软雅黑"/>
                </a:rPr>
                <a:t>添加目录二文字</a:t>
              </a:r>
            </a:p>
          </p:txBody>
        </p:sp>
      </p:grpSp>
      <p:grpSp>
        <p:nvGrpSpPr>
          <p:cNvPr id="144" name="组合 143"/>
          <p:cNvGrpSpPr/>
          <p:nvPr/>
        </p:nvGrpSpPr>
        <p:grpSpPr>
          <a:xfrm>
            <a:off x="5477851" y="3221290"/>
            <a:ext cx="2713464" cy="463420"/>
            <a:chOff x="5477851" y="3221290"/>
            <a:chExt cx="2713464" cy="463420"/>
          </a:xfrm>
          <a:solidFill>
            <a:schemeClr val="tx1">
              <a:lumMod val="85000"/>
              <a:lumOff val="15000"/>
            </a:schemeClr>
          </a:solidFill>
        </p:grpSpPr>
        <p:sp>
          <p:nvSpPr>
            <p:cNvPr id="123" name="燕尾形 122"/>
            <p:cNvSpPr/>
            <p:nvPr/>
          </p:nvSpPr>
          <p:spPr>
            <a:xfrm>
              <a:off x="5477851" y="3221290"/>
              <a:ext cx="2713464" cy="46342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fontAlgn="base">
                <a:spcBef>
                  <a:spcPct val="0"/>
                </a:spcBef>
                <a:spcAft>
                  <a:spcPct val="0"/>
                </a:spcAft>
              </a:pPr>
              <a:endParaRPr altLang="en-US" lang="zh-CN" sz="2400">
                <a:solidFill>
                  <a:prstClr val="black"/>
                </a:solidFill>
              </a:endParaRPr>
            </a:p>
          </p:txBody>
        </p:sp>
        <p:sp>
          <p:nvSpPr>
            <p:cNvPr id="139" name="矩形 138"/>
            <p:cNvSpPr/>
            <p:nvPr/>
          </p:nvSpPr>
          <p:spPr>
            <a:xfrm>
              <a:off x="5851379" y="3240464"/>
              <a:ext cx="2083117" cy="416814"/>
            </a:xfrm>
            <a:prstGeom prst="rect">
              <a:avLst/>
            </a:prstGeom>
            <a:grpFill/>
          </p:spPr>
          <p:txBody>
            <a:bodyPr wrap="none">
              <a:spAutoFit/>
            </a:bodyPr>
            <a:lstStyle/>
            <a:p>
              <a:pPr fontAlgn="base">
                <a:spcBef>
                  <a:spcPct val="0"/>
                </a:spcBef>
                <a:spcAft>
                  <a:spcPct val="0"/>
                </a:spcAft>
              </a:pPr>
              <a:r>
                <a:rPr altLang="en-US" lang="zh-CN" smtClean="0" sz="2135">
                  <a:solidFill>
                    <a:prstClr val="white"/>
                  </a:solidFill>
                  <a:latin charset="-122" panose="020b0503020204020204" pitchFamily="34" typeface="微软雅黑"/>
                  <a:ea charset="-122" panose="020b0503020204020204" pitchFamily="34" typeface="微软雅黑"/>
                </a:rPr>
                <a:t>添加目录三文字</a:t>
              </a:r>
            </a:p>
          </p:txBody>
        </p:sp>
      </p:grpSp>
      <p:grpSp>
        <p:nvGrpSpPr>
          <p:cNvPr id="145" name="组合 144"/>
          <p:cNvGrpSpPr/>
          <p:nvPr/>
        </p:nvGrpSpPr>
        <p:grpSpPr>
          <a:xfrm>
            <a:off x="4469387" y="4122389"/>
            <a:ext cx="2713464" cy="463420"/>
            <a:chOff x="4469387" y="4122389"/>
            <a:chExt cx="2713464" cy="463420"/>
          </a:xfrm>
          <a:solidFill>
            <a:schemeClr val="tx1">
              <a:lumMod val="85000"/>
              <a:lumOff val="15000"/>
            </a:schemeClr>
          </a:solidFill>
        </p:grpSpPr>
        <p:sp>
          <p:nvSpPr>
            <p:cNvPr id="126" name="燕尾形 125"/>
            <p:cNvSpPr/>
            <p:nvPr/>
          </p:nvSpPr>
          <p:spPr>
            <a:xfrm>
              <a:off x="4469387" y="4122389"/>
              <a:ext cx="2713464" cy="46342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fontAlgn="base">
                <a:spcBef>
                  <a:spcPct val="0"/>
                </a:spcBef>
                <a:spcAft>
                  <a:spcPct val="0"/>
                </a:spcAft>
              </a:pPr>
              <a:endParaRPr altLang="en-US" lang="zh-CN" sz="2400">
                <a:solidFill>
                  <a:prstClr val="black"/>
                </a:solidFill>
              </a:endParaRPr>
            </a:p>
          </p:txBody>
        </p:sp>
        <p:sp>
          <p:nvSpPr>
            <p:cNvPr id="140" name="矩形 139"/>
            <p:cNvSpPr/>
            <p:nvPr/>
          </p:nvSpPr>
          <p:spPr>
            <a:xfrm>
              <a:off x="4868523" y="4129817"/>
              <a:ext cx="2083117" cy="416814"/>
            </a:xfrm>
            <a:prstGeom prst="rect">
              <a:avLst/>
            </a:prstGeom>
            <a:grpFill/>
          </p:spPr>
          <p:txBody>
            <a:bodyPr wrap="none">
              <a:spAutoFit/>
            </a:bodyPr>
            <a:lstStyle/>
            <a:p>
              <a:pPr fontAlgn="base">
                <a:spcBef>
                  <a:spcPct val="0"/>
                </a:spcBef>
                <a:spcAft>
                  <a:spcPct val="0"/>
                </a:spcAft>
              </a:pPr>
              <a:r>
                <a:rPr altLang="en-US" lang="zh-CN" smtClean="0" sz="2135">
                  <a:solidFill>
                    <a:prstClr val="white"/>
                  </a:solidFill>
                  <a:latin charset="-122" panose="020b0503020204020204" pitchFamily="34" typeface="微软雅黑"/>
                  <a:ea charset="-122" panose="020b0503020204020204" pitchFamily="34" typeface="微软雅黑"/>
                </a:rPr>
                <a:t>添加目录四文字</a:t>
              </a:r>
            </a:p>
          </p:txBody>
        </p:sp>
      </p:grpSp>
      <p:grpSp>
        <p:nvGrpSpPr>
          <p:cNvPr id="146" name="组合 145"/>
          <p:cNvGrpSpPr/>
          <p:nvPr/>
        </p:nvGrpSpPr>
        <p:grpSpPr>
          <a:xfrm>
            <a:off x="3383165" y="4989721"/>
            <a:ext cx="2713464" cy="463420"/>
            <a:chOff x="3383165" y="4989721"/>
            <a:chExt cx="2713464" cy="463420"/>
          </a:xfrm>
          <a:solidFill>
            <a:schemeClr val="tx1">
              <a:lumMod val="85000"/>
              <a:lumOff val="15000"/>
            </a:schemeClr>
          </a:solidFill>
        </p:grpSpPr>
        <p:sp>
          <p:nvSpPr>
            <p:cNvPr id="129" name="燕尾形 128"/>
            <p:cNvSpPr/>
            <p:nvPr/>
          </p:nvSpPr>
          <p:spPr>
            <a:xfrm>
              <a:off x="3383165" y="4989721"/>
              <a:ext cx="2713464" cy="46342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fontAlgn="base">
                <a:spcBef>
                  <a:spcPct val="0"/>
                </a:spcBef>
                <a:spcAft>
                  <a:spcPct val="0"/>
                </a:spcAft>
              </a:pPr>
              <a:endParaRPr altLang="en-US" lang="zh-CN" sz="2400">
                <a:solidFill>
                  <a:prstClr val="white"/>
                </a:solidFill>
              </a:endParaRPr>
            </a:p>
          </p:txBody>
        </p:sp>
        <p:sp>
          <p:nvSpPr>
            <p:cNvPr id="141" name="矩形 140"/>
            <p:cNvSpPr/>
            <p:nvPr/>
          </p:nvSpPr>
          <p:spPr>
            <a:xfrm>
              <a:off x="3784913" y="5004250"/>
              <a:ext cx="2083117" cy="416814"/>
            </a:xfrm>
            <a:prstGeom prst="rect">
              <a:avLst/>
            </a:prstGeom>
            <a:grpFill/>
          </p:spPr>
          <p:txBody>
            <a:bodyPr wrap="none">
              <a:spAutoFit/>
            </a:bodyPr>
            <a:lstStyle/>
            <a:p>
              <a:pPr fontAlgn="base">
                <a:spcBef>
                  <a:spcPct val="0"/>
                </a:spcBef>
                <a:spcAft>
                  <a:spcPct val="0"/>
                </a:spcAft>
              </a:pPr>
              <a:r>
                <a:rPr altLang="en-US" lang="zh-CN" smtClean="0" sz="2135">
                  <a:solidFill>
                    <a:prstClr val="white"/>
                  </a:solidFill>
                  <a:latin charset="-122" panose="020b0503020204020204" pitchFamily="34" typeface="微软雅黑"/>
                  <a:ea charset="-122" panose="020b0503020204020204" pitchFamily="34" typeface="微软雅黑"/>
                </a:rPr>
                <a:t>添加目录五文字</a:t>
              </a:r>
            </a:p>
          </p:txBody>
        </p:sp>
      </p:grpSp>
      <p:sp>
        <p:nvSpPr>
          <p:cNvPr id="147" name="TextBox 634"/>
          <p:cNvSpPr txBox="1"/>
          <p:nvPr/>
        </p:nvSpPr>
        <p:spPr>
          <a:xfrm>
            <a:off x="8835195" y="1539130"/>
            <a:ext cx="2731365" cy="3749041"/>
          </a:xfrm>
          <a:prstGeom prst="rect">
            <a:avLst/>
          </a:prstGeom>
          <a:noFill/>
        </p:spPr>
        <p:txBody>
          <a:bodyPr rtlCol="0" wrap="square">
            <a:spAutoFit/>
          </a:bodyPr>
          <a:lstStyle/>
          <a:p>
            <a:pPr algn="just">
              <a:lnSpc>
                <a:spcPct val="150000"/>
              </a:lnSpc>
            </a:pPr>
            <a:r>
              <a:rPr altLang="en-US" lang="zh-CN" smtClean="0" sz="1600">
                <a:solidFill>
                  <a:schemeClr val="tx1">
                    <a:lumMod val="85000"/>
                    <a:lumOff val="15000"/>
                  </a:schemeClr>
                </a:solidFill>
                <a:latin charset="-122" panose="020b0503020204020204" pitchFamily="34" typeface="微软雅黑"/>
                <a:ea charset="-122" panose="020b0503020204020204" pitchFamily="34" typeface="微软雅黑"/>
              </a:rPr>
              <a:t>目录及简介在这段文字中录入，根据你所录入的文字内容多少对字号的大小进行更改。目录及简介在这段文字中录入，根据你所录入的文字内容多少对字号的大小进行更改。目录及简介在这段文字中录入，根据你所录入的文字内容多少对字号的大小进行更改。</a:t>
            </a:r>
          </a:p>
        </p:txBody>
      </p:sp>
      <p:sp>
        <p:nvSpPr>
          <p:cNvPr id="8" name="Freeform 8"/>
          <p:cNvSpPr/>
          <p:nvPr/>
        </p:nvSpPr>
        <p:spPr bwMode="auto">
          <a:xfrm>
            <a:off x="-620713" y="1879600"/>
            <a:ext cx="1304925" cy="2103438"/>
          </a:xfrm>
          <a:custGeom>
            <a:gdLst>
              <a:gd fmla="*/ 411 w 822" name="T0"/>
              <a:gd fmla="*/ 0 h 1325" name="T1"/>
              <a:gd fmla="*/ 0 w 822" name="T2"/>
              <a:gd fmla="*/ 664 h 1325" name="T3"/>
              <a:gd fmla="*/ 411 w 822" name="T4"/>
              <a:gd fmla="*/ 1325 h 1325" name="T5"/>
              <a:gd fmla="*/ 822 w 822" name="T6"/>
              <a:gd fmla="*/ 664 h 1325" name="T7"/>
              <a:gd fmla="*/ 411 w 822" name="T8"/>
              <a:gd fmla="*/ 0 h 1325" name="T9"/>
            </a:gdLst>
            <a:cxnLst>
              <a:cxn ang="0">
                <a:pos x="T0" y="T1"/>
              </a:cxn>
              <a:cxn ang="0">
                <a:pos x="T2" y="T3"/>
              </a:cxn>
              <a:cxn ang="0">
                <a:pos x="T4" y="T5"/>
              </a:cxn>
              <a:cxn ang="0">
                <a:pos x="T6" y="T7"/>
              </a:cxn>
              <a:cxn ang="0">
                <a:pos x="T8" y="T9"/>
              </a:cxn>
            </a:cxnLst>
            <a:rect b="b" l="0" r="r" t="0"/>
            <a:pathLst>
              <a:path h="1325" w="822">
                <a:moveTo>
                  <a:pt x="411" y="0"/>
                </a:moveTo>
                <a:lnTo>
                  <a:pt x="0" y="664"/>
                </a:lnTo>
                <a:lnTo>
                  <a:pt x="411" y="1325"/>
                </a:lnTo>
                <a:lnTo>
                  <a:pt x="822" y="664"/>
                </a:lnTo>
                <a:lnTo>
                  <a:pt x="411"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Tree>
  </p:cSld>
  <p:clrMapOvr>
    <a:masterClrMapping/>
  </p:clrMapOvr>
  <mc:AlternateContent>
    <mc:Choice Requires="p14">
      <p:transition p14:dur="1600" spd="slow">
        <p:blinds dir="vert"/>
      </p:transition>
    </mc:Choice>
    <mc:Fallback>
      <p:transition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1" presetSubtype="0">
                                  <p:stCondLst>
                                    <p:cond delay="0"/>
                                  </p:stCondLst>
                                  <p:iterate type="lt">
                                    <p:tmPct val="10000"/>
                                  </p:iterate>
                                  <p:childTnLst>
                                    <p:set>
                                      <p:cBhvr>
                                        <p:cTn dur="1" fill="hold" id="6">
                                          <p:stCondLst>
                                            <p:cond delay="0"/>
                                          </p:stCondLst>
                                        </p:cTn>
                                        <p:tgtEl>
                                          <p:spTgt spid="2"/>
                                        </p:tgtEl>
                                        <p:attrNameLst>
                                          <p:attrName>style.visibility</p:attrName>
                                        </p:attrNameLst>
                                      </p:cBhvr>
                                      <p:to>
                                        <p:strVal val="visible"/>
                                      </p:to>
                                    </p:set>
                                    <p:anim calcmode="lin" valueType="num">
                                      <p:cBhvr>
                                        <p:cTn dur="500" fill="hold" id="7"/>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8"/>
                                        <p:tgtEl>
                                          <p:spTgt spid="2"/>
                                        </p:tgtEl>
                                        <p:attrNameLst>
                                          <p:attrName>ppt_y</p:attrName>
                                        </p:attrNameLst>
                                      </p:cBhvr>
                                      <p:tavLst>
                                        <p:tav tm="0">
                                          <p:val>
                                            <p:strVal val="#ppt_y"/>
                                          </p:val>
                                        </p:tav>
                                        <p:tav tm="100000">
                                          <p:val>
                                            <p:strVal val="#ppt_y"/>
                                          </p:val>
                                        </p:tav>
                                      </p:tavLst>
                                    </p:anim>
                                    <p:anim calcmode="lin" valueType="num">
                                      <p:cBhvr>
                                        <p:cTn dur="500" fill="hold" id="9"/>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0"/>
                                        <p:tgtEl>
                                          <p:spTgt spid="2"/>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1" tmFilter="0,0; .5, 1; 1, 1"/>
                                        <p:tgtEl>
                                          <p:spTgt spid="2"/>
                                        </p:tgtEl>
                                      </p:cBhvr>
                                    </p:animEffect>
                                  </p:childTnLst>
                                </p:cTn>
                              </p:par>
                            </p:childTnLst>
                          </p:cTn>
                        </p:par>
                        <p:par>
                          <p:cTn fill="hold" id="12" nodeType="afterGroup">
                            <p:stCondLst>
                              <p:cond delay="500"/>
                            </p:stCondLst>
                            <p:childTnLst>
                              <p:par>
                                <p:cTn fill="hold" grpId="0" id="13" nodeType="afterEffect" presetClass="entr" presetID="2" presetSubtype="8">
                                  <p:stCondLst>
                                    <p:cond delay="0"/>
                                  </p:stCondLst>
                                  <p:childTnLst>
                                    <p:set>
                                      <p:cBhvr>
                                        <p:cTn dur="1" fill="hold" id="14">
                                          <p:stCondLst>
                                            <p:cond delay="0"/>
                                          </p:stCondLst>
                                        </p:cTn>
                                        <p:tgtEl>
                                          <p:spTgt spid="3"/>
                                        </p:tgtEl>
                                        <p:attrNameLst>
                                          <p:attrName>style.visibility</p:attrName>
                                        </p:attrNameLst>
                                      </p:cBhvr>
                                      <p:to>
                                        <p:strVal val="visible"/>
                                      </p:to>
                                    </p:set>
                                    <p:anim calcmode="lin" valueType="num">
                                      <p:cBhvr additive="base">
                                        <p:cTn dur="500" fill="hold" id="15"/>
                                        <p:tgtEl>
                                          <p:spTgt spid="3"/>
                                        </p:tgtEl>
                                        <p:attrNameLst>
                                          <p:attrName>ppt_x</p:attrName>
                                        </p:attrNameLst>
                                      </p:cBhvr>
                                      <p:tavLst>
                                        <p:tav tm="0">
                                          <p:val>
                                            <p:strVal val="0-#ppt_w/2"/>
                                          </p:val>
                                        </p:tav>
                                        <p:tav tm="100000">
                                          <p:val>
                                            <p:strVal val="#ppt_x"/>
                                          </p:val>
                                        </p:tav>
                                      </p:tavLst>
                                    </p:anim>
                                    <p:anim calcmode="lin" valueType="num">
                                      <p:cBhvr additive="base">
                                        <p:cTn dur="500" fill="hold" id="16"/>
                                        <p:tgtEl>
                                          <p:spTgt spid="3"/>
                                        </p:tgtEl>
                                        <p:attrNameLst>
                                          <p:attrName>ppt_y</p:attrName>
                                        </p:attrNameLst>
                                      </p:cBhvr>
                                      <p:tavLst>
                                        <p:tav tm="0">
                                          <p:val>
                                            <p:strVal val="#ppt_y"/>
                                          </p:val>
                                        </p:tav>
                                        <p:tav tm="100000">
                                          <p:val>
                                            <p:strVal val="#ppt_y"/>
                                          </p:val>
                                        </p:tav>
                                      </p:tavLst>
                                    </p:anim>
                                  </p:childTnLst>
                                </p:cTn>
                              </p:par>
                            </p:childTnLst>
                          </p:cTn>
                        </p:par>
                        <p:par>
                          <p:cTn fill="hold" id="17" nodeType="afterGroup">
                            <p:stCondLst>
                              <p:cond delay="1000"/>
                            </p:stCondLst>
                            <p:childTnLst>
                              <p:par>
                                <p:cTn fill="hold" grpId="0" id="18" nodeType="afterEffect" presetClass="entr" presetID="10" presetSubtype="0">
                                  <p:stCondLst>
                                    <p:cond delay="0"/>
                                  </p:stCondLst>
                                  <p:childTnLst>
                                    <p:set>
                                      <p:cBhvr>
                                        <p:cTn dur="1" fill="hold" id="19">
                                          <p:stCondLst>
                                            <p:cond delay="0"/>
                                          </p:stCondLst>
                                        </p:cTn>
                                        <p:tgtEl>
                                          <p:spTgt spid="131"/>
                                        </p:tgtEl>
                                        <p:attrNameLst>
                                          <p:attrName>style.visibility</p:attrName>
                                        </p:attrNameLst>
                                      </p:cBhvr>
                                      <p:to>
                                        <p:strVal val="visible"/>
                                      </p:to>
                                    </p:set>
                                    <p:animEffect filter="fade" transition="in">
                                      <p:cBhvr>
                                        <p:cTn dur="500" id="20"/>
                                        <p:tgtEl>
                                          <p:spTgt spid="131"/>
                                        </p:tgtEl>
                                      </p:cBhvr>
                                    </p:animEffect>
                                  </p:childTnLst>
                                </p:cTn>
                              </p:par>
                            </p:childTnLst>
                          </p:cTn>
                        </p:par>
                        <p:par>
                          <p:cTn fill="hold" id="21" nodeType="afterGroup">
                            <p:stCondLst>
                              <p:cond delay="1500"/>
                            </p:stCondLst>
                            <p:childTnLst>
                              <p:par>
                                <p:cTn fill="hold" grpId="0" id="22" nodeType="afterEffect" presetClass="entr" presetID="52" presetSubtype="0">
                                  <p:stCondLst>
                                    <p:cond delay="0"/>
                                  </p:stCondLst>
                                  <p:childTnLst>
                                    <p:set>
                                      <p:cBhvr>
                                        <p:cTn dur="1" fill="hold" id="23">
                                          <p:stCondLst>
                                            <p:cond delay="0"/>
                                          </p:stCondLst>
                                        </p:cTn>
                                        <p:tgtEl>
                                          <p:spTgt spid="103"/>
                                        </p:tgtEl>
                                        <p:attrNameLst>
                                          <p:attrName>style.visibility</p:attrName>
                                        </p:attrNameLst>
                                      </p:cBhvr>
                                      <p:to>
                                        <p:strVal val="visible"/>
                                      </p:to>
                                    </p:set>
                                    <p:animScale>
                                      <p:cBhvr>
                                        <p:cTn decel="50000" dur="1000" fill="hold" id="24">
                                          <p:stCondLst>
                                            <p:cond delay="0"/>
                                          </p:stCondLst>
                                        </p:cTn>
                                        <p:tgtEl>
                                          <p:spTgt spid="103"/>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25">
                                          <p:stCondLst>
                                            <p:cond delay="0"/>
                                          </p:stCondLst>
                                        </p:cTn>
                                        <p:tgtEl>
                                          <p:spTgt spid="103"/>
                                        </p:tgtEl>
                                        <p:attrNameLst>
                                          <p:attrName>ppt_x</p:attrName>
                                          <p:attrName>ppt_y</p:attrName>
                                        </p:attrNameLst>
                                      </p:cBhvr>
                                    </p:animMotion>
                                    <p:animEffect filter="fade" transition="in">
                                      <p:cBhvr>
                                        <p:cTn dur="1000" id="26"/>
                                        <p:tgtEl>
                                          <p:spTgt spid="103"/>
                                        </p:tgtEl>
                                      </p:cBhvr>
                                    </p:animEffect>
                                  </p:childTnLst>
                                </p:cTn>
                              </p:par>
                              <p:par>
                                <p:cTn fill="hold" grpId="0" id="27" nodeType="withEffect" presetClass="entr" presetID="52" presetSubtype="0">
                                  <p:stCondLst>
                                    <p:cond delay="350"/>
                                  </p:stCondLst>
                                  <p:childTnLst>
                                    <p:set>
                                      <p:cBhvr>
                                        <p:cTn dur="1" fill="hold" id="28">
                                          <p:stCondLst>
                                            <p:cond delay="0"/>
                                          </p:stCondLst>
                                        </p:cTn>
                                        <p:tgtEl>
                                          <p:spTgt spid="92"/>
                                        </p:tgtEl>
                                        <p:attrNameLst>
                                          <p:attrName>style.visibility</p:attrName>
                                        </p:attrNameLst>
                                      </p:cBhvr>
                                      <p:to>
                                        <p:strVal val="visible"/>
                                      </p:to>
                                    </p:set>
                                    <p:animScale>
                                      <p:cBhvr>
                                        <p:cTn decel="50000" dur="1000" fill="hold" id="29">
                                          <p:stCondLst>
                                            <p:cond delay="0"/>
                                          </p:stCondLst>
                                        </p:cTn>
                                        <p:tgtEl>
                                          <p:spTgt spid="92"/>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30">
                                          <p:stCondLst>
                                            <p:cond delay="0"/>
                                          </p:stCondLst>
                                        </p:cTn>
                                        <p:tgtEl>
                                          <p:spTgt spid="92"/>
                                        </p:tgtEl>
                                        <p:attrNameLst>
                                          <p:attrName>ppt_x</p:attrName>
                                          <p:attrName>ppt_y</p:attrName>
                                        </p:attrNameLst>
                                      </p:cBhvr>
                                    </p:animMotion>
                                    <p:animEffect filter="fade" transition="in">
                                      <p:cBhvr>
                                        <p:cTn dur="1000" id="31"/>
                                        <p:tgtEl>
                                          <p:spTgt spid="92"/>
                                        </p:tgtEl>
                                      </p:cBhvr>
                                    </p:animEffect>
                                  </p:childTnLst>
                                </p:cTn>
                              </p:par>
                              <p:par>
                                <p:cTn fill="hold" grpId="0" id="32" nodeType="withEffect" presetClass="entr" presetID="52" presetSubtype="0">
                                  <p:stCondLst>
                                    <p:cond delay="650"/>
                                  </p:stCondLst>
                                  <p:childTnLst>
                                    <p:set>
                                      <p:cBhvr>
                                        <p:cTn dur="1" fill="hold" id="33">
                                          <p:stCondLst>
                                            <p:cond delay="0"/>
                                          </p:stCondLst>
                                        </p:cTn>
                                        <p:tgtEl>
                                          <p:spTgt spid="114"/>
                                        </p:tgtEl>
                                        <p:attrNameLst>
                                          <p:attrName>style.visibility</p:attrName>
                                        </p:attrNameLst>
                                      </p:cBhvr>
                                      <p:to>
                                        <p:strVal val="visible"/>
                                      </p:to>
                                    </p:set>
                                    <p:animScale>
                                      <p:cBhvr>
                                        <p:cTn decel="50000" dur="1000" fill="hold" id="34">
                                          <p:stCondLst>
                                            <p:cond delay="0"/>
                                          </p:stCondLst>
                                        </p:cTn>
                                        <p:tgtEl>
                                          <p:spTgt spid="114"/>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35">
                                          <p:stCondLst>
                                            <p:cond delay="0"/>
                                          </p:stCondLst>
                                        </p:cTn>
                                        <p:tgtEl>
                                          <p:spTgt spid="114"/>
                                        </p:tgtEl>
                                        <p:attrNameLst>
                                          <p:attrName>ppt_x</p:attrName>
                                          <p:attrName>ppt_y</p:attrName>
                                        </p:attrNameLst>
                                      </p:cBhvr>
                                    </p:animMotion>
                                    <p:animEffect filter="fade" transition="in">
                                      <p:cBhvr>
                                        <p:cTn dur="1000" id="36"/>
                                        <p:tgtEl>
                                          <p:spTgt spid="114"/>
                                        </p:tgtEl>
                                      </p:cBhvr>
                                    </p:animEffect>
                                  </p:childTnLst>
                                </p:cTn>
                              </p:par>
                              <p:par>
                                <p:cTn fill="hold" grpId="0" id="37" nodeType="withEffect" presetClass="entr" presetID="52" presetSubtype="0">
                                  <p:stCondLst>
                                    <p:cond delay="950"/>
                                  </p:stCondLst>
                                  <p:childTnLst>
                                    <p:set>
                                      <p:cBhvr>
                                        <p:cTn dur="1" fill="hold" id="38">
                                          <p:stCondLst>
                                            <p:cond delay="0"/>
                                          </p:stCondLst>
                                        </p:cTn>
                                        <p:tgtEl>
                                          <p:spTgt spid="70"/>
                                        </p:tgtEl>
                                        <p:attrNameLst>
                                          <p:attrName>style.visibility</p:attrName>
                                        </p:attrNameLst>
                                      </p:cBhvr>
                                      <p:to>
                                        <p:strVal val="visible"/>
                                      </p:to>
                                    </p:set>
                                    <p:animScale>
                                      <p:cBhvr>
                                        <p:cTn decel="50000" dur="1000" fill="hold" id="39">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40">
                                          <p:stCondLst>
                                            <p:cond delay="0"/>
                                          </p:stCondLst>
                                        </p:cTn>
                                        <p:tgtEl>
                                          <p:spTgt spid="70"/>
                                        </p:tgtEl>
                                        <p:attrNameLst>
                                          <p:attrName>ppt_x</p:attrName>
                                          <p:attrName>ppt_y</p:attrName>
                                        </p:attrNameLst>
                                      </p:cBhvr>
                                    </p:animMotion>
                                    <p:animEffect filter="fade" transition="in">
                                      <p:cBhvr>
                                        <p:cTn dur="1000" id="41"/>
                                        <p:tgtEl>
                                          <p:spTgt spid="70"/>
                                        </p:tgtEl>
                                      </p:cBhvr>
                                    </p:animEffect>
                                  </p:childTnLst>
                                </p:cTn>
                              </p:par>
                              <p:par>
                                <p:cTn fill="hold" grpId="0" id="42" nodeType="withEffect" presetClass="entr" presetID="52" presetSubtype="0">
                                  <p:stCondLst>
                                    <p:cond delay="1250"/>
                                  </p:stCondLst>
                                  <p:childTnLst>
                                    <p:set>
                                      <p:cBhvr>
                                        <p:cTn dur="1" fill="hold" id="43">
                                          <p:stCondLst>
                                            <p:cond delay="0"/>
                                          </p:stCondLst>
                                        </p:cTn>
                                        <p:tgtEl>
                                          <p:spTgt spid="81"/>
                                        </p:tgtEl>
                                        <p:attrNameLst>
                                          <p:attrName>style.visibility</p:attrName>
                                        </p:attrNameLst>
                                      </p:cBhvr>
                                      <p:to>
                                        <p:strVal val="visible"/>
                                      </p:to>
                                    </p:set>
                                    <p:animScale>
                                      <p:cBhvr>
                                        <p:cTn decel="50000" dur="1000" fill="hold" id="44">
                                          <p:stCondLst>
                                            <p:cond delay="0"/>
                                          </p:stCondLst>
                                        </p:cTn>
                                        <p:tgtEl>
                                          <p:spTgt spid="81"/>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45">
                                          <p:stCondLst>
                                            <p:cond delay="0"/>
                                          </p:stCondLst>
                                        </p:cTn>
                                        <p:tgtEl>
                                          <p:spTgt spid="81"/>
                                        </p:tgtEl>
                                        <p:attrNameLst>
                                          <p:attrName>ppt_x</p:attrName>
                                          <p:attrName>ppt_y</p:attrName>
                                        </p:attrNameLst>
                                      </p:cBhvr>
                                    </p:animMotion>
                                    <p:animEffect filter="fade" transition="in">
                                      <p:cBhvr>
                                        <p:cTn dur="1000" id="46"/>
                                        <p:tgtEl>
                                          <p:spTgt spid="81"/>
                                        </p:tgtEl>
                                      </p:cBhvr>
                                    </p:animEffect>
                                  </p:childTnLst>
                                </p:cTn>
                              </p:par>
                            </p:childTnLst>
                          </p:cTn>
                        </p:par>
                        <p:par>
                          <p:cTn fill="hold" id="47" nodeType="afterGroup">
                            <p:stCondLst>
                              <p:cond delay="3750"/>
                            </p:stCondLst>
                            <p:childTnLst>
                              <p:par>
                                <p:cTn fill="hold" grpId="0" id="48" nodeType="afterEffect" presetClass="entr" presetID="12" presetSubtype="8">
                                  <p:stCondLst>
                                    <p:cond delay="0"/>
                                  </p:stCondLst>
                                  <p:childTnLst>
                                    <p:set>
                                      <p:cBhvr>
                                        <p:cTn dur="1" fill="hold" id="49">
                                          <p:stCondLst>
                                            <p:cond delay="0"/>
                                          </p:stCondLst>
                                        </p:cTn>
                                        <p:tgtEl>
                                          <p:spTgt spid="115"/>
                                        </p:tgtEl>
                                        <p:attrNameLst>
                                          <p:attrName>style.visibility</p:attrName>
                                        </p:attrNameLst>
                                      </p:cBhvr>
                                      <p:to>
                                        <p:strVal val="visible"/>
                                      </p:to>
                                    </p:set>
                                    <p:anim calcmode="lin" valueType="num">
                                      <p:cBhvr additive="base">
                                        <p:cTn dur="500" id="50"/>
                                        <p:tgtEl>
                                          <p:spTgt spid="115"/>
                                        </p:tgtEl>
                                        <p:attrNameLst>
                                          <p:attrName>ppt_x</p:attrName>
                                        </p:attrNameLst>
                                      </p:cBhvr>
                                      <p:tavLst>
                                        <p:tav tm="0">
                                          <p:val>
                                            <p:strVal val="#ppt_x-#ppt_w*1.125000"/>
                                          </p:val>
                                        </p:tav>
                                        <p:tav tm="100000">
                                          <p:val>
                                            <p:strVal val="#ppt_x"/>
                                          </p:val>
                                        </p:tav>
                                      </p:tavLst>
                                    </p:anim>
                                    <p:animEffect filter="wipe(right)" transition="in">
                                      <p:cBhvr>
                                        <p:cTn dur="500" id="51"/>
                                        <p:tgtEl>
                                          <p:spTgt spid="115"/>
                                        </p:tgtEl>
                                      </p:cBhvr>
                                    </p:animEffect>
                                  </p:childTnLst>
                                </p:cTn>
                              </p:par>
                              <p:par>
                                <p:cTn fill="hold" grpId="0" id="52" nodeType="withEffect" presetClass="entr" presetID="12" presetSubtype="8">
                                  <p:stCondLst>
                                    <p:cond delay="0"/>
                                  </p:stCondLst>
                                  <p:childTnLst>
                                    <p:set>
                                      <p:cBhvr>
                                        <p:cTn dur="1" fill="hold" id="53">
                                          <p:stCondLst>
                                            <p:cond delay="0"/>
                                          </p:stCondLst>
                                        </p:cTn>
                                        <p:tgtEl>
                                          <p:spTgt spid="116"/>
                                        </p:tgtEl>
                                        <p:attrNameLst>
                                          <p:attrName>style.visibility</p:attrName>
                                        </p:attrNameLst>
                                      </p:cBhvr>
                                      <p:to>
                                        <p:strVal val="visible"/>
                                      </p:to>
                                    </p:set>
                                    <p:anim calcmode="lin" valueType="num">
                                      <p:cBhvr additive="base">
                                        <p:cTn dur="500" id="54"/>
                                        <p:tgtEl>
                                          <p:spTgt spid="116"/>
                                        </p:tgtEl>
                                        <p:attrNameLst>
                                          <p:attrName>ppt_x</p:attrName>
                                        </p:attrNameLst>
                                      </p:cBhvr>
                                      <p:tavLst>
                                        <p:tav tm="0">
                                          <p:val>
                                            <p:strVal val="#ppt_x-#ppt_w*1.125000"/>
                                          </p:val>
                                        </p:tav>
                                        <p:tav tm="100000">
                                          <p:val>
                                            <p:strVal val="#ppt_x"/>
                                          </p:val>
                                        </p:tav>
                                      </p:tavLst>
                                    </p:anim>
                                    <p:animEffect filter="wipe(right)" transition="in">
                                      <p:cBhvr>
                                        <p:cTn dur="500" id="55"/>
                                        <p:tgtEl>
                                          <p:spTgt spid="116"/>
                                        </p:tgtEl>
                                      </p:cBhvr>
                                    </p:animEffect>
                                  </p:childTnLst>
                                </p:cTn>
                              </p:par>
                            </p:childTnLst>
                          </p:cTn>
                        </p:par>
                        <p:par>
                          <p:cTn fill="hold" id="56" nodeType="afterGroup">
                            <p:stCondLst>
                              <p:cond delay="4250"/>
                            </p:stCondLst>
                            <p:childTnLst>
                              <p:par>
                                <p:cTn fill="hold" grpId="0" id="57" nodeType="afterEffect" presetClass="entr" presetID="12" presetSubtype="8">
                                  <p:stCondLst>
                                    <p:cond delay="0"/>
                                  </p:stCondLst>
                                  <p:childTnLst>
                                    <p:set>
                                      <p:cBhvr>
                                        <p:cTn dur="1" fill="hold" id="58">
                                          <p:stCondLst>
                                            <p:cond delay="0"/>
                                          </p:stCondLst>
                                        </p:cTn>
                                        <p:tgtEl>
                                          <p:spTgt spid="118"/>
                                        </p:tgtEl>
                                        <p:attrNameLst>
                                          <p:attrName>style.visibility</p:attrName>
                                        </p:attrNameLst>
                                      </p:cBhvr>
                                      <p:to>
                                        <p:strVal val="visible"/>
                                      </p:to>
                                    </p:set>
                                    <p:anim calcmode="lin" valueType="num">
                                      <p:cBhvr additive="base">
                                        <p:cTn dur="500" id="59"/>
                                        <p:tgtEl>
                                          <p:spTgt spid="118"/>
                                        </p:tgtEl>
                                        <p:attrNameLst>
                                          <p:attrName>ppt_x</p:attrName>
                                        </p:attrNameLst>
                                      </p:cBhvr>
                                      <p:tavLst>
                                        <p:tav tm="0">
                                          <p:val>
                                            <p:strVal val="#ppt_x-#ppt_w*1.125000"/>
                                          </p:val>
                                        </p:tav>
                                        <p:tav tm="100000">
                                          <p:val>
                                            <p:strVal val="#ppt_x"/>
                                          </p:val>
                                        </p:tav>
                                      </p:tavLst>
                                    </p:anim>
                                    <p:animEffect filter="wipe(right)" transition="in">
                                      <p:cBhvr>
                                        <p:cTn dur="500" id="60"/>
                                        <p:tgtEl>
                                          <p:spTgt spid="118"/>
                                        </p:tgtEl>
                                      </p:cBhvr>
                                    </p:animEffect>
                                  </p:childTnLst>
                                </p:cTn>
                              </p:par>
                              <p:par>
                                <p:cTn fill="hold" grpId="0" id="61" nodeType="withEffect" presetClass="entr" presetID="12" presetSubtype="8">
                                  <p:stCondLst>
                                    <p:cond delay="0"/>
                                  </p:stCondLst>
                                  <p:childTnLst>
                                    <p:set>
                                      <p:cBhvr>
                                        <p:cTn dur="1" fill="hold" id="62">
                                          <p:stCondLst>
                                            <p:cond delay="0"/>
                                          </p:stCondLst>
                                        </p:cTn>
                                        <p:tgtEl>
                                          <p:spTgt spid="119"/>
                                        </p:tgtEl>
                                        <p:attrNameLst>
                                          <p:attrName>style.visibility</p:attrName>
                                        </p:attrNameLst>
                                      </p:cBhvr>
                                      <p:to>
                                        <p:strVal val="visible"/>
                                      </p:to>
                                    </p:set>
                                    <p:anim calcmode="lin" valueType="num">
                                      <p:cBhvr additive="base">
                                        <p:cTn dur="500" id="63"/>
                                        <p:tgtEl>
                                          <p:spTgt spid="119"/>
                                        </p:tgtEl>
                                        <p:attrNameLst>
                                          <p:attrName>ppt_x</p:attrName>
                                        </p:attrNameLst>
                                      </p:cBhvr>
                                      <p:tavLst>
                                        <p:tav tm="0">
                                          <p:val>
                                            <p:strVal val="#ppt_x-#ppt_w*1.125000"/>
                                          </p:val>
                                        </p:tav>
                                        <p:tav tm="100000">
                                          <p:val>
                                            <p:strVal val="#ppt_x"/>
                                          </p:val>
                                        </p:tav>
                                      </p:tavLst>
                                    </p:anim>
                                    <p:animEffect filter="wipe(right)" transition="in">
                                      <p:cBhvr>
                                        <p:cTn dur="500" id="64"/>
                                        <p:tgtEl>
                                          <p:spTgt spid="119"/>
                                        </p:tgtEl>
                                      </p:cBhvr>
                                    </p:animEffect>
                                  </p:childTnLst>
                                </p:cTn>
                              </p:par>
                            </p:childTnLst>
                          </p:cTn>
                        </p:par>
                        <p:par>
                          <p:cTn fill="hold" id="65" nodeType="afterGroup">
                            <p:stCondLst>
                              <p:cond delay="4750"/>
                            </p:stCondLst>
                            <p:childTnLst>
                              <p:par>
                                <p:cTn fill="hold" grpId="0" id="66" nodeType="afterEffect" presetClass="entr" presetID="12" presetSubtype="8">
                                  <p:stCondLst>
                                    <p:cond delay="0"/>
                                  </p:stCondLst>
                                  <p:childTnLst>
                                    <p:set>
                                      <p:cBhvr>
                                        <p:cTn dur="1" fill="hold" id="67">
                                          <p:stCondLst>
                                            <p:cond delay="0"/>
                                          </p:stCondLst>
                                        </p:cTn>
                                        <p:tgtEl>
                                          <p:spTgt spid="121"/>
                                        </p:tgtEl>
                                        <p:attrNameLst>
                                          <p:attrName>style.visibility</p:attrName>
                                        </p:attrNameLst>
                                      </p:cBhvr>
                                      <p:to>
                                        <p:strVal val="visible"/>
                                      </p:to>
                                    </p:set>
                                    <p:anim calcmode="lin" valueType="num">
                                      <p:cBhvr additive="base">
                                        <p:cTn dur="500" id="68"/>
                                        <p:tgtEl>
                                          <p:spTgt spid="121"/>
                                        </p:tgtEl>
                                        <p:attrNameLst>
                                          <p:attrName>ppt_x</p:attrName>
                                        </p:attrNameLst>
                                      </p:cBhvr>
                                      <p:tavLst>
                                        <p:tav tm="0">
                                          <p:val>
                                            <p:strVal val="#ppt_x-#ppt_w*1.125000"/>
                                          </p:val>
                                        </p:tav>
                                        <p:tav tm="100000">
                                          <p:val>
                                            <p:strVal val="#ppt_x"/>
                                          </p:val>
                                        </p:tav>
                                      </p:tavLst>
                                    </p:anim>
                                    <p:animEffect filter="wipe(right)" transition="in">
                                      <p:cBhvr>
                                        <p:cTn dur="500" id="69"/>
                                        <p:tgtEl>
                                          <p:spTgt spid="121"/>
                                        </p:tgtEl>
                                      </p:cBhvr>
                                    </p:animEffect>
                                  </p:childTnLst>
                                </p:cTn>
                              </p:par>
                              <p:par>
                                <p:cTn fill="hold" grpId="0" id="70" nodeType="withEffect" presetClass="entr" presetID="12" presetSubtype="8">
                                  <p:stCondLst>
                                    <p:cond delay="0"/>
                                  </p:stCondLst>
                                  <p:childTnLst>
                                    <p:set>
                                      <p:cBhvr>
                                        <p:cTn dur="1" fill="hold" id="71">
                                          <p:stCondLst>
                                            <p:cond delay="0"/>
                                          </p:stCondLst>
                                        </p:cTn>
                                        <p:tgtEl>
                                          <p:spTgt spid="122"/>
                                        </p:tgtEl>
                                        <p:attrNameLst>
                                          <p:attrName>style.visibility</p:attrName>
                                        </p:attrNameLst>
                                      </p:cBhvr>
                                      <p:to>
                                        <p:strVal val="visible"/>
                                      </p:to>
                                    </p:set>
                                    <p:anim calcmode="lin" valueType="num">
                                      <p:cBhvr additive="base">
                                        <p:cTn dur="500" id="72"/>
                                        <p:tgtEl>
                                          <p:spTgt spid="122"/>
                                        </p:tgtEl>
                                        <p:attrNameLst>
                                          <p:attrName>ppt_x</p:attrName>
                                        </p:attrNameLst>
                                      </p:cBhvr>
                                      <p:tavLst>
                                        <p:tav tm="0">
                                          <p:val>
                                            <p:strVal val="#ppt_x-#ppt_w*1.125000"/>
                                          </p:val>
                                        </p:tav>
                                        <p:tav tm="100000">
                                          <p:val>
                                            <p:strVal val="#ppt_x"/>
                                          </p:val>
                                        </p:tav>
                                      </p:tavLst>
                                    </p:anim>
                                    <p:animEffect filter="wipe(right)" transition="in">
                                      <p:cBhvr>
                                        <p:cTn dur="500" id="73"/>
                                        <p:tgtEl>
                                          <p:spTgt spid="122"/>
                                        </p:tgtEl>
                                      </p:cBhvr>
                                    </p:animEffect>
                                  </p:childTnLst>
                                </p:cTn>
                              </p:par>
                            </p:childTnLst>
                          </p:cTn>
                        </p:par>
                        <p:par>
                          <p:cTn fill="hold" id="74" nodeType="afterGroup">
                            <p:stCondLst>
                              <p:cond delay="5250"/>
                            </p:stCondLst>
                            <p:childTnLst>
                              <p:par>
                                <p:cTn fill="hold" grpId="0" id="75" nodeType="afterEffect" presetClass="entr" presetID="12" presetSubtype="8">
                                  <p:stCondLst>
                                    <p:cond delay="0"/>
                                  </p:stCondLst>
                                  <p:childTnLst>
                                    <p:set>
                                      <p:cBhvr>
                                        <p:cTn dur="1" fill="hold" id="76">
                                          <p:stCondLst>
                                            <p:cond delay="0"/>
                                          </p:stCondLst>
                                        </p:cTn>
                                        <p:tgtEl>
                                          <p:spTgt spid="124"/>
                                        </p:tgtEl>
                                        <p:attrNameLst>
                                          <p:attrName>style.visibility</p:attrName>
                                        </p:attrNameLst>
                                      </p:cBhvr>
                                      <p:to>
                                        <p:strVal val="visible"/>
                                      </p:to>
                                    </p:set>
                                    <p:anim calcmode="lin" valueType="num">
                                      <p:cBhvr additive="base">
                                        <p:cTn dur="500" id="77"/>
                                        <p:tgtEl>
                                          <p:spTgt spid="124"/>
                                        </p:tgtEl>
                                        <p:attrNameLst>
                                          <p:attrName>ppt_x</p:attrName>
                                        </p:attrNameLst>
                                      </p:cBhvr>
                                      <p:tavLst>
                                        <p:tav tm="0">
                                          <p:val>
                                            <p:strVal val="#ppt_x-#ppt_w*1.125000"/>
                                          </p:val>
                                        </p:tav>
                                        <p:tav tm="100000">
                                          <p:val>
                                            <p:strVal val="#ppt_x"/>
                                          </p:val>
                                        </p:tav>
                                      </p:tavLst>
                                    </p:anim>
                                    <p:animEffect filter="wipe(right)" transition="in">
                                      <p:cBhvr>
                                        <p:cTn dur="500" id="78"/>
                                        <p:tgtEl>
                                          <p:spTgt spid="124"/>
                                        </p:tgtEl>
                                      </p:cBhvr>
                                    </p:animEffect>
                                  </p:childTnLst>
                                </p:cTn>
                              </p:par>
                              <p:par>
                                <p:cTn fill="hold" grpId="0" id="79" nodeType="withEffect" presetClass="entr" presetID="12" presetSubtype="8">
                                  <p:stCondLst>
                                    <p:cond delay="0"/>
                                  </p:stCondLst>
                                  <p:childTnLst>
                                    <p:set>
                                      <p:cBhvr>
                                        <p:cTn dur="1" fill="hold" id="80">
                                          <p:stCondLst>
                                            <p:cond delay="0"/>
                                          </p:stCondLst>
                                        </p:cTn>
                                        <p:tgtEl>
                                          <p:spTgt spid="125"/>
                                        </p:tgtEl>
                                        <p:attrNameLst>
                                          <p:attrName>style.visibility</p:attrName>
                                        </p:attrNameLst>
                                      </p:cBhvr>
                                      <p:to>
                                        <p:strVal val="visible"/>
                                      </p:to>
                                    </p:set>
                                    <p:anim calcmode="lin" valueType="num">
                                      <p:cBhvr additive="base">
                                        <p:cTn dur="500" id="81"/>
                                        <p:tgtEl>
                                          <p:spTgt spid="125"/>
                                        </p:tgtEl>
                                        <p:attrNameLst>
                                          <p:attrName>ppt_x</p:attrName>
                                        </p:attrNameLst>
                                      </p:cBhvr>
                                      <p:tavLst>
                                        <p:tav tm="0">
                                          <p:val>
                                            <p:strVal val="#ppt_x-#ppt_w*1.125000"/>
                                          </p:val>
                                        </p:tav>
                                        <p:tav tm="100000">
                                          <p:val>
                                            <p:strVal val="#ppt_x"/>
                                          </p:val>
                                        </p:tav>
                                      </p:tavLst>
                                    </p:anim>
                                    <p:animEffect filter="wipe(right)" transition="in">
                                      <p:cBhvr>
                                        <p:cTn dur="500" id="82"/>
                                        <p:tgtEl>
                                          <p:spTgt spid="125"/>
                                        </p:tgtEl>
                                      </p:cBhvr>
                                    </p:animEffect>
                                  </p:childTnLst>
                                </p:cTn>
                              </p:par>
                            </p:childTnLst>
                          </p:cTn>
                        </p:par>
                        <p:par>
                          <p:cTn fill="hold" id="83" nodeType="afterGroup">
                            <p:stCondLst>
                              <p:cond delay="5750"/>
                            </p:stCondLst>
                            <p:childTnLst>
                              <p:par>
                                <p:cTn fill="hold" grpId="0" id="84" nodeType="afterEffect" presetClass="entr" presetID="12" presetSubtype="8">
                                  <p:stCondLst>
                                    <p:cond delay="0"/>
                                  </p:stCondLst>
                                  <p:childTnLst>
                                    <p:set>
                                      <p:cBhvr>
                                        <p:cTn dur="1" fill="hold" id="85">
                                          <p:stCondLst>
                                            <p:cond delay="0"/>
                                          </p:stCondLst>
                                        </p:cTn>
                                        <p:tgtEl>
                                          <p:spTgt spid="127"/>
                                        </p:tgtEl>
                                        <p:attrNameLst>
                                          <p:attrName>style.visibility</p:attrName>
                                        </p:attrNameLst>
                                      </p:cBhvr>
                                      <p:to>
                                        <p:strVal val="visible"/>
                                      </p:to>
                                    </p:set>
                                    <p:anim calcmode="lin" valueType="num">
                                      <p:cBhvr additive="base">
                                        <p:cTn dur="500" id="86"/>
                                        <p:tgtEl>
                                          <p:spTgt spid="127"/>
                                        </p:tgtEl>
                                        <p:attrNameLst>
                                          <p:attrName>ppt_x</p:attrName>
                                        </p:attrNameLst>
                                      </p:cBhvr>
                                      <p:tavLst>
                                        <p:tav tm="0">
                                          <p:val>
                                            <p:strVal val="#ppt_x-#ppt_w*1.125000"/>
                                          </p:val>
                                        </p:tav>
                                        <p:tav tm="100000">
                                          <p:val>
                                            <p:strVal val="#ppt_x"/>
                                          </p:val>
                                        </p:tav>
                                      </p:tavLst>
                                    </p:anim>
                                    <p:animEffect filter="wipe(right)" transition="in">
                                      <p:cBhvr>
                                        <p:cTn dur="500" id="87"/>
                                        <p:tgtEl>
                                          <p:spTgt spid="127"/>
                                        </p:tgtEl>
                                      </p:cBhvr>
                                    </p:animEffect>
                                  </p:childTnLst>
                                </p:cTn>
                              </p:par>
                              <p:par>
                                <p:cTn fill="hold" grpId="0" id="88" nodeType="withEffect" presetClass="entr" presetID="12" presetSubtype="8">
                                  <p:stCondLst>
                                    <p:cond delay="0"/>
                                  </p:stCondLst>
                                  <p:childTnLst>
                                    <p:set>
                                      <p:cBhvr>
                                        <p:cTn dur="1" fill="hold" id="89">
                                          <p:stCondLst>
                                            <p:cond delay="0"/>
                                          </p:stCondLst>
                                        </p:cTn>
                                        <p:tgtEl>
                                          <p:spTgt spid="128"/>
                                        </p:tgtEl>
                                        <p:attrNameLst>
                                          <p:attrName>style.visibility</p:attrName>
                                        </p:attrNameLst>
                                      </p:cBhvr>
                                      <p:to>
                                        <p:strVal val="visible"/>
                                      </p:to>
                                    </p:set>
                                    <p:anim calcmode="lin" valueType="num">
                                      <p:cBhvr additive="base">
                                        <p:cTn dur="500" id="90"/>
                                        <p:tgtEl>
                                          <p:spTgt spid="128"/>
                                        </p:tgtEl>
                                        <p:attrNameLst>
                                          <p:attrName>ppt_x</p:attrName>
                                        </p:attrNameLst>
                                      </p:cBhvr>
                                      <p:tavLst>
                                        <p:tav tm="0">
                                          <p:val>
                                            <p:strVal val="#ppt_x-#ppt_w*1.125000"/>
                                          </p:val>
                                        </p:tav>
                                        <p:tav tm="100000">
                                          <p:val>
                                            <p:strVal val="#ppt_x"/>
                                          </p:val>
                                        </p:tav>
                                      </p:tavLst>
                                    </p:anim>
                                    <p:animEffect filter="wipe(right)" transition="in">
                                      <p:cBhvr>
                                        <p:cTn dur="500" id="91"/>
                                        <p:tgtEl>
                                          <p:spTgt spid="128"/>
                                        </p:tgtEl>
                                      </p:cBhvr>
                                    </p:animEffect>
                                  </p:childTnLst>
                                </p:cTn>
                              </p:par>
                            </p:childTnLst>
                          </p:cTn>
                        </p:par>
                        <p:par>
                          <p:cTn fill="hold" id="92" nodeType="afterGroup">
                            <p:stCondLst>
                              <p:cond delay="6250"/>
                            </p:stCondLst>
                            <p:childTnLst>
                              <p:par>
                                <p:cTn fill="hold" id="93" nodeType="afterEffect" presetClass="entr" presetID="22" presetSubtype="8">
                                  <p:stCondLst>
                                    <p:cond delay="0"/>
                                  </p:stCondLst>
                                  <p:childTnLst>
                                    <p:set>
                                      <p:cBhvr>
                                        <p:cTn dur="1" fill="hold" id="94">
                                          <p:stCondLst>
                                            <p:cond delay="0"/>
                                          </p:stCondLst>
                                        </p:cTn>
                                        <p:tgtEl>
                                          <p:spTgt spid="142"/>
                                        </p:tgtEl>
                                        <p:attrNameLst>
                                          <p:attrName>style.visibility</p:attrName>
                                        </p:attrNameLst>
                                      </p:cBhvr>
                                      <p:to>
                                        <p:strVal val="visible"/>
                                      </p:to>
                                    </p:set>
                                    <p:animEffect filter="wipe(left)" transition="in">
                                      <p:cBhvr>
                                        <p:cTn dur="500" id="95"/>
                                        <p:tgtEl>
                                          <p:spTgt spid="142"/>
                                        </p:tgtEl>
                                      </p:cBhvr>
                                    </p:animEffect>
                                  </p:childTnLst>
                                </p:cTn>
                              </p:par>
                              <p:par>
                                <p:cTn fill="hold" id="96" nodeType="withEffect" presetClass="entr" presetID="22" presetSubtype="8">
                                  <p:stCondLst>
                                    <p:cond delay="0"/>
                                  </p:stCondLst>
                                  <p:childTnLst>
                                    <p:set>
                                      <p:cBhvr>
                                        <p:cTn dur="1" fill="hold" id="97">
                                          <p:stCondLst>
                                            <p:cond delay="0"/>
                                          </p:stCondLst>
                                        </p:cTn>
                                        <p:tgtEl>
                                          <p:spTgt spid="143"/>
                                        </p:tgtEl>
                                        <p:attrNameLst>
                                          <p:attrName>style.visibility</p:attrName>
                                        </p:attrNameLst>
                                      </p:cBhvr>
                                      <p:to>
                                        <p:strVal val="visible"/>
                                      </p:to>
                                    </p:set>
                                    <p:animEffect filter="wipe(left)" transition="in">
                                      <p:cBhvr>
                                        <p:cTn dur="500" id="98"/>
                                        <p:tgtEl>
                                          <p:spTgt spid="143"/>
                                        </p:tgtEl>
                                      </p:cBhvr>
                                    </p:animEffect>
                                  </p:childTnLst>
                                </p:cTn>
                              </p:par>
                              <p:par>
                                <p:cTn fill="hold" id="99" nodeType="withEffect" presetClass="entr" presetID="22" presetSubtype="8">
                                  <p:stCondLst>
                                    <p:cond delay="0"/>
                                  </p:stCondLst>
                                  <p:childTnLst>
                                    <p:set>
                                      <p:cBhvr>
                                        <p:cTn dur="1" fill="hold" id="100">
                                          <p:stCondLst>
                                            <p:cond delay="0"/>
                                          </p:stCondLst>
                                        </p:cTn>
                                        <p:tgtEl>
                                          <p:spTgt spid="144"/>
                                        </p:tgtEl>
                                        <p:attrNameLst>
                                          <p:attrName>style.visibility</p:attrName>
                                        </p:attrNameLst>
                                      </p:cBhvr>
                                      <p:to>
                                        <p:strVal val="visible"/>
                                      </p:to>
                                    </p:set>
                                    <p:animEffect filter="wipe(left)" transition="in">
                                      <p:cBhvr>
                                        <p:cTn dur="500" id="101"/>
                                        <p:tgtEl>
                                          <p:spTgt spid="144"/>
                                        </p:tgtEl>
                                      </p:cBhvr>
                                    </p:animEffect>
                                  </p:childTnLst>
                                </p:cTn>
                              </p:par>
                              <p:par>
                                <p:cTn fill="hold" id="102" nodeType="withEffect" presetClass="entr" presetID="22" presetSubtype="8">
                                  <p:stCondLst>
                                    <p:cond delay="0"/>
                                  </p:stCondLst>
                                  <p:childTnLst>
                                    <p:set>
                                      <p:cBhvr>
                                        <p:cTn dur="1" fill="hold" id="103">
                                          <p:stCondLst>
                                            <p:cond delay="0"/>
                                          </p:stCondLst>
                                        </p:cTn>
                                        <p:tgtEl>
                                          <p:spTgt spid="145"/>
                                        </p:tgtEl>
                                        <p:attrNameLst>
                                          <p:attrName>style.visibility</p:attrName>
                                        </p:attrNameLst>
                                      </p:cBhvr>
                                      <p:to>
                                        <p:strVal val="visible"/>
                                      </p:to>
                                    </p:set>
                                    <p:animEffect filter="wipe(left)" transition="in">
                                      <p:cBhvr>
                                        <p:cTn dur="500" id="104"/>
                                        <p:tgtEl>
                                          <p:spTgt spid="145"/>
                                        </p:tgtEl>
                                      </p:cBhvr>
                                    </p:animEffect>
                                  </p:childTnLst>
                                </p:cTn>
                              </p:par>
                              <p:par>
                                <p:cTn fill="hold" id="105" nodeType="withEffect" presetClass="entr" presetID="22" presetSubtype="8">
                                  <p:stCondLst>
                                    <p:cond delay="0"/>
                                  </p:stCondLst>
                                  <p:childTnLst>
                                    <p:set>
                                      <p:cBhvr>
                                        <p:cTn dur="1" fill="hold" id="106">
                                          <p:stCondLst>
                                            <p:cond delay="0"/>
                                          </p:stCondLst>
                                        </p:cTn>
                                        <p:tgtEl>
                                          <p:spTgt spid="146"/>
                                        </p:tgtEl>
                                        <p:attrNameLst>
                                          <p:attrName>style.visibility</p:attrName>
                                        </p:attrNameLst>
                                      </p:cBhvr>
                                      <p:to>
                                        <p:strVal val="visible"/>
                                      </p:to>
                                    </p:set>
                                    <p:animEffect filter="wipe(left)" transition="in">
                                      <p:cBhvr>
                                        <p:cTn dur="500" id="107"/>
                                        <p:tgtEl>
                                          <p:spTgt spid="146"/>
                                        </p:tgtEl>
                                      </p:cBhvr>
                                    </p:animEffect>
                                  </p:childTnLst>
                                </p:cTn>
                              </p:par>
                            </p:childTnLst>
                          </p:cTn>
                        </p:par>
                        <p:par>
                          <p:cTn fill="hold" id="108" nodeType="afterGroup">
                            <p:stCondLst>
                              <p:cond delay="6750"/>
                            </p:stCondLst>
                            <p:childTnLst>
                              <p:par>
                                <p:cTn fill="hold" grpId="0" id="109" nodeType="afterEffect" presetClass="entr" presetID="42" presetSubtype="0">
                                  <p:stCondLst>
                                    <p:cond delay="0"/>
                                  </p:stCondLst>
                                  <p:childTnLst>
                                    <p:set>
                                      <p:cBhvr>
                                        <p:cTn dur="1" fill="hold" id="110">
                                          <p:stCondLst>
                                            <p:cond delay="0"/>
                                          </p:stCondLst>
                                        </p:cTn>
                                        <p:tgtEl>
                                          <p:spTgt spid="147"/>
                                        </p:tgtEl>
                                        <p:attrNameLst>
                                          <p:attrName>style.visibility</p:attrName>
                                        </p:attrNameLst>
                                      </p:cBhvr>
                                      <p:to>
                                        <p:strVal val="visible"/>
                                      </p:to>
                                    </p:set>
                                    <p:animEffect filter="fade" transition="in">
                                      <p:cBhvr>
                                        <p:cTn dur="1000" id="111"/>
                                        <p:tgtEl>
                                          <p:spTgt spid="147"/>
                                        </p:tgtEl>
                                      </p:cBhvr>
                                    </p:animEffect>
                                    <p:anim calcmode="lin" valueType="num">
                                      <p:cBhvr>
                                        <p:cTn dur="1000" fill="hold" id="112"/>
                                        <p:tgtEl>
                                          <p:spTgt spid="147"/>
                                        </p:tgtEl>
                                        <p:attrNameLst>
                                          <p:attrName>ppt_x</p:attrName>
                                        </p:attrNameLst>
                                      </p:cBhvr>
                                      <p:tavLst>
                                        <p:tav tm="0">
                                          <p:val>
                                            <p:strVal val="#ppt_x"/>
                                          </p:val>
                                        </p:tav>
                                        <p:tav tm="100000">
                                          <p:val>
                                            <p:strVal val="#ppt_x"/>
                                          </p:val>
                                        </p:tav>
                                      </p:tavLst>
                                    </p:anim>
                                    <p:anim calcmode="lin" valueType="num">
                                      <p:cBhvr>
                                        <p:cTn dur="1000" fill="hold" id="113"/>
                                        <p:tgtEl>
                                          <p:spTgt spid="147"/>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2"/>
      <p:bldP grpId="0" spid="70"/>
      <p:bldP grpId="0" spid="81"/>
      <p:bldP grpId="0" spid="92"/>
      <p:bldP grpId="0" spid="103"/>
      <p:bldP grpId="0" spid="114"/>
      <p:bldP grpId="0" spid="115"/>
      <p:bldP grpId="0" spid="116"/>
      <p:bldP grpId="0" spid="118"/>
      <p:bldP grpId="0" spid="119"/>
      <p:bldP grpId="0" spid="121"/>
      <p:bldP grpId="0" spid="122"/>
      <p:bldP grpId="0" spid="124"/>
      <p:bldP grpId="0" spid="125"/>
      <p:bldP grpId="0" spid="127"/>
      <p:bldP grpId="0" spid="128"/>
      <p:bldP grpId="0" spid="131"/>
      <p:bldP grpId="0" spid="147"/>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showMasterSp="0">
  <p:cSld>
    <p:spTree>
      <p:nvGrpSpPr>
        <p:cNvPr id="1" name=""/>
        <p:cNvGrpSpPr/>
        <p:nvPr/>
      </p:nvGrpSpPr>
      <p:grpSpPr>
        <a:xfrm>
          <a:off x="0" y="0"/>
          <a:ext cx="0" cy="0"/>
        </a:xfrm>
      </p:grpSpPr>
      <p:sp>
        <p:nvSpPr>
          <p:cNvPr id="2" name="标题 1"/>
          <p:cNvSpPr>
            <a:spLocks noGrp="1"/>
          </p:cNvSpPr>
          <p:nvPr>
            <p:ph type="title"/>
          </p:nvPr>
        </p:nvSpPr>
        <p:spPr/>
        <p:txBody>
          <a:bodyPr/>
          <a:lstStyle/>
          <a:p>
            <a:r>
              <a:rPr altLang="en-US" lang="zh-CN"/>
              <a:t>单击此处添加标题</a:t>
            </a:r>
          </a:p>
        </p:txBody>
      </p:sp>
      <p:sp>
        <p:nvSpPr>
          <p:cNvPr id="3" name="椭圆 2"/>
          <p:cNvSpPr/>
          <p:nvPr/>
        </p:nvSpPr>
        <p:spPr bwMode="auto">
          <a:xfrm>
            <a:off x="1065127" y="2093965"/>
            <a:ext cx="2952328" cy="2952328"/>
          </a:xfrm>
          <a:prstGeom prst="ellipse">
            <a:avLst/>
          </a:prstGeom>
          <a:solidFill>
            <a:srgbClr val="C00002"/>
          </a:solidFill>
          <a:ln algn="ctr" cap="flat" cmpd="sng" w="9525">
            <a:noFill/>
            <a:prstDash val="solid"/>
            <a:round/>
            <a:headEnd len="med" type="none" w="med"/>
            <a:tailEnd len="med" type="none" w="med"/>
          </a:ln>
          <a:effectLst/>
        </p:spPr>
        <p:txBody>
          <a:bodyPr anchor="t" anchorCtr="0" bIns="45720" compatLnSpc="1" lIns="91440" numCol="1" rIns="91440" rtlCol="0" tIns="45720" vert="horz" wrap="square"/>
          <a:lstStyle/>
          <a:p>
            <a:pPr algn="l" defTabSz="914400" eaLnBrk="1" fontAlgn="base" hangingPunct="1" indent="0" latinLnBrk="0" marL="0" marR="0" rtl="0">
              <a:lnSpc>
                <a:spcPct val="100000"/>
              </a:lnSpc>
              <a:spcBef>
                <a:spcPct val="0"/>
              </a:spcBef>
              <a:spcAft>
                <a:spcPct val="0"/>
              </a:spcAft>
              <a:buClrTx/>
              <a:buSzTx/>
              <a:buFont charset="0" panose="020b0604020202020204" pitchFamily="34" typeface="Arial"/>
              <a:buNone/>
            </a:pPr>
            <a:endParaRPr altLang="en-US" b="0" baseline="0" cap="none" i="0" kumimoji="0" lang="zh-CN" normalizeH="0" smtClean="0" strike="noStrike" sz="1800" u="none">
              <a:ln>
                <a:noFill/>
              </a:ln>
              <a:solidFill>
                <a:schemeClr val="tx1"/>
              </a:solidFill>
              <a:effectLst/>
              <a:latin charset="-122" panose="020b0503020204020204" pitchFamily="34" typeface="微软雅黑"/>
              <a:ea charset="-122" panose="020b0503020204020204" pitchFamily="34" typeface="微软雅黑"/>
            </a:endParaRPr>
          </a:p>
        </p:txBody>
      </p:sp>
      <p:sp>
        <p:nvSpPr>
          <p:cNvPr id="4" name="TextBox 3"/>
          <p:cNvSpPr txBox="1"/>
          <p:nvPr/>
        </p:nvSpPr>
        <p:spPr>
          <a:xfrm>
            <a:off x="5413926" y="1178997"/>
            <a:ext cx="1524317" cy="335280"/>
          </a:xfrm>
          <a:prstGeom prst="rect">
            <a:avLst/>
          </a:prstGeom>
          <a:noFill/>
        </p:spPr>
        <p:txBody>
          <a:bodyPr rtlCol="0" wrap="none">
            <a:spAutoFit/>
          </a:bodyPr>
          <a:lstStyle/>
          <a:p>
            <a:r>
              <a:rPr altLang="zh-CN" b="1" lang="en-US" smtClean="0" sz="1600">
                <a:solidFill>
                  <a:schemeClr val="tx1">
                    <a:lumMod val="85000"/>
                    <a:lumOff val="15000"/>
                  </a:schemeClr>
                </a:solidFill>
                <a:latin charset="-122" panose="020b0503020204020204" pitchFamily="34" typeface="微软雅黑"/>
                <a:ea charset="-122" panose="020b0503020204020204" pitchFamily="34" typeface="微软雅黑"/>
              </a:rPr>
              <a:t>■请输入您标题</a:t>
            </a:r>
          </a:p>
        </p:txBody>
      </p:sp>
      <p:sp>
        <p:nvSpPr>
          <p:cNvPr id="5" name="TextBox 4"/>
          <p:cNvSpPr txBox="1"/>
          <p:nvPr/>
        </p:nvSpPr>
        <p:spPr>
          <a:xfrm>
            <a:off x="5413926" y="1559333"/>
            <a:ext cx="5760640" cy="518160"/>
          </a:xfrm>
          <a:prstGeom prst="rect">
            <a:avLst/>
          </a:prstGeom>
          <a:noFill/>
        </p:spPr>
        <p:txBody>
          <a:bodyPr rtlCol="0" wrap="square">
            <a:spAutoFit/>
          </a:bodyPr>
          <a:lstStyle/>
          <a:p>
            <a:r>
              <a:rPr altLang="en-US" lang="zh-CN" smtClean="0" sz="1400">
                <a:solidFill>
                  <a:schemeClr val="tx1">
                    <a:lumMod val="85000"/>
                    <a:lumOff val="15000"/>
                  </a:schemeClr>
                </a:solidFill>
                <a:latin charset="-122" panose="020b0503020204020204" pitchFamily="34" typeface="微软雅黑"/>
                <a:ea charset="-122" panose="020b0503020204020204" pitchFamily="34" typeface="微软雅黑"/>
              </a:rPr>
              <a:t>这里可以输入可长可短的段落文字这里可以输入可长可短的段落文字这里可以输入可长可短的段落文字这里可以输入可长可</a:t>
            </a:r>
          </a:p>
        </p:txBody>
      </p:sp>
      <p:sp>
        <p:nvSpPr>
          <p:cNvPr id="6" name="TextBox 5"/>
          <p:cNvSpPr txBox="1"/>
          <p:nvPr/>
        </p:nvSpPr>
        <p:spPr>
          <a:xfrm>
            <a:off x="5413926" y="2328416"/>
            <a:ext cx="1524317" cy="335280"/>
          </a:xfrm>
          <a:prstGeom prst="rect">
            <a:avLst/>
          </a:prstGeom>
          <a:noFill/>
        </p:spPr>
        <p:txBody>
          <a:bodyPr rtlCol="0" wrap="none">
            <a:spAutoFit/>
          </a:bodyPr>
          <a:lstStyle/>
          <a:p>
            <a:r>
              <a:rPr altLang="zh-CN" b="1" lang="en-US" smtClean="0" sz="1600">
                <a:solidFill>
                  <a:srgbClr val="C00002"/>
                </a:solidFill>
                <a:latin charset="-122" panose="020b0503020204020204" pitchFamily="34" typeface="微软雅黑"/>
                <a:ea charset="-122" panose="020b0503020204020204" pitchFamily="34" typeface="微软雅黑"/>
              </a:rPr>
              <a:t>■请输入您标题</a:t>
            </a:r>
          </a:p>
        </p:txBody>
      </p:sp>
      <p:sp>
        <p:nvSpPr>
          <p:cNvPr id="7" name="TextBox 6"/>
          <p:cNvSpPr txBox="1"/>
          <p:nvPr/>
        </p:nvSpPr>
        <p:spPr>
          <a:xfrm>
            <a:off x="5413926" y="2708752"/>
            <a:ext cx="5760640" cy="518160"/>
          </a:xfrm>
          <a:prstGeom prst="rect">
            <a:avLst/>
          </a:prstGeom>
          <a:noFill/>
        </p:spPr>
        <p:txBody>
          <a:bodyPr rtlCol="0" wrap="square">
            <a:spAutoFit/>
          </a:bodyPr>
          <a:lstStyle/>
          <a:p>
            <a:r>
              <a:rPr altLang="en-US" lang="zh-CN" smtClean="0" sz="1400">
                <a:solidFill>
                  <a:schemeClr val="tx1">
                    <a:lumMod val="85000"/>
                    <a:lumOff val="15000"/>
                  </a:schemeClr>
                </a:solidFill>
                <a:latin charset="-122" panose="020b0503020204020204" pitchFamily="34" typeface="微软雅黑"/>
                <a:ea charset="-122" panose="020b0503020204020204" pitchFamily="34" typeface="微软雅黑"/>
              </a:rPr>
              <a:t>这里可以输入可长可短的段落文字这里可以输入可长可短的段落文字这里可以输入可长可短的段落文字这里可以输入</a:t>
            </a:r>
          </a:p>
        </p:txBody>
      </p:sp>
      <p:sp>
        <p:nvSpPr>
          <p:cNvPr id="8" name="TextBox 7"/>
          <p:cNvSpPr txBox="1"/>
          <p:nvPr/>
        </p:nvSpPr>
        <p:spPr>
          <a:xfrm>
            <a:off x="5413926" y="3525839"/>
            <a:ext cx="1524317" cy="335280"/>
          </a:xfrm>
          <a:prstGeom prst="rect">
            <a:avLst/>
          </a:prstGeom>
          <a:noFill/>
        </p:spPr>
        <p:txBody>
          <a:bodyPr rtlCol="0" wrap="none">
            <a:spAutoFit/>
          </a:bodyPr>
          <a:lstStyle/>
          <a:p>
            <a:r>
              <a:rPr altLang="zh-CN" b="1" lang="en-US" smtClean="0" sz="1600">
                <a:solidFill>
                  <a:srgbClr val="FFB000"/>
                </a:solidFill>
                <a:latin charset="-122" panose="020b0503020204020204" pitchFamily="34" typeface="微软雅黑"/>
                <a:ea charset="-122" panose="020b0503020204020204" pitchFamily="34" typeface="微软雅黑"/>
              </a:rPr>
              <a:t>■请输入您标题</a:t>
            </a:r>
          </a:p>
        </p:txBody>
      </p:sp>
      <p:sp>
        <p:nvSpPr>
          <p:cNvPr id="9" name="TextBox 8"/>
          <p:cNvSpPr txBox="1"/>
          <p:nvPr/>
        </p:nvSpPr>
        <p:spPr>
          <a:xfrm>
            <a:off x="5413926" y="3906176"/>
            <a:ext cx="5760640" cy="518160"/>
          </a:xfrm>
          <a:prstGeom prst="rect">
            <a:avLst/>
          </a:prstGeom>
          <a:noFill/>
        </p:spPr>
        <p:txBody>
          <a:bodyPr rtlCol="0" wrap="square">
            <a:spAutoFit/>
          </a:bodyPr>
          <a:lstStyle/>
          <a:p>
            <a:r>
              <a:rPr altLang="en-US" lang="zh-CN" smtClean="0" sz="1400">
                <a:solidFill>
                  <a:schemeClr val="tx1">
                    <a:lumMod val="85000"/>
                    <a:lumOff val="15000"/>
                  </a:schemeClr>
                </a:solidFill>
                <a:latin charset="-122" panose="020b0503020204020204" pitchFamily="34" typeface="微软雅黑"/>
                <a:ea charset="-122" panose="020b0503020204020204" pitchFamily="34" typeface="微软雅黑"/>
              </a:rPr>
              <a:t>这里可以输入可长可短的段落文字这里可以输入可长可短的段落文字这里可以输入可长可短的段落文字这里可以输入</a:t>
            </a:r>
          </a:p>
        </p:txBody>
      </p:sp>
      <p:sp>
        <p:nvSpPr>
          <p:cNvPr id="10" name="TextBox 9"/>
          <p:cNvSpPr txBox="1"/>
          <p:nvPr/>
        </p:nvSpPr>
        <p:spPr>
          <a:xfrm>
            <a:off x="5410428" y="4794136"/>
            <a:ext cx="1524317" cy="335280"/>
          </a:xfrm>
          <a:prstGeom prst="rect">
            <a:avLst/>
          </a:prstGeom>
          <a:noFill/>
        </p:spPr>
        <p:txBody>
          <a:bodyPr rtlCol="0" wrap="none">
            <a:spAutoFit/>
          </a:bodyPr>
          <a:lstStyle/>
          <a:p>
            <a:r>
              <a:rPr altLang="zh-CN" b="1" lang="en-US" smtClean="0" sz="1600">
                <a:solidFill>
                  <a:srgbClr val="C00002"/>
                </a:solidFill>
                <a:latin charset="-122" panose="020b0503020204020204" pitchFamily="34" typeface="微软雅黑"/>
                <a:ea charset="-122" panose="020b0503020204020204" pitchFamily="34" typeface="微软雅黑"/>
              </a:rPr>
              <a:t>■请输入您标题</a:t>
            </a:r>
          </a:p>
        </p:txBody>
      </p:sp>
      <p:sp>
        <p:nvSpPr>
          <p:cNvPr id="11" name="TextBox 10"/>
          <p:cNvSpPr txBox="1"/>
          <p:nvPr/>
        </p:nvSpPr>
        <p:spPr>
          <a:xfrm>
            <a:off x="5410428" y="5174473"/>
            <a:ext cx="5760640" cy="518160"/>
          </a:xfrm>
          <a:prstGeom prst="rect">
            <a:avLst/>
          </a:prstGeom>
          <a:noFill/>
        </p:spPr>
        <p:txBody>
          <a:bodyPr rtlCol="0" wrap="square">
            <a:spAutoFit/>
          </a:bodyPr>
          <a:lstStyle/>
          <a:p>
            <a:r>
              <a:rPr altLang="en-US" lang="zh-CN" smtClean="0" sz="1400">
                <a:solidFill>
                  <a:schemeClr val="tx1">
                    <a:lumMod val="85000"/>
                    <a:lumOff val="15000"/>
                  </a:schemeClr>
                </a:solidFill>
                <a:latin charset="-122" panose="020b0503020204020204" pitchFamily="34" typeface="微软雅黑"/>
                <a:ea charset="-122" panose="020b0503020204020204" pitchFamily="34" typeface="微软雅黑"/>
              </a:rPr>
              <a:t>这里可以输入可长可短的段落文字这里可以输入可长可短的段落文字这里可以输入可长可短的段落文字这里可以输入</a:t>
            </a:r>
          </a:p>
        </p:txBody>
      </p:sp>
      <p:sp>
        <p:nvSpPr>
          <p:cNvPr id="12" name="TextBox 11"/>
          <p:cNvSpPr txBox="1"/>
          <p:nvPr/>
        </p:nvSpPr>
        <p:spPr>
          <a:xfrm>
            <a:off x="1891193" y="3127040"/>
            <a:ext cx="1300195" cy="701040"/>
          </a:xfrm>
          <a:prstGeom prst="rect">
            <a:avLst/>
          </a:prstGeom>
          <a:noFill/>
        </p:spPr>
        <p:txBody>
          <a:bodyPr rtlCol="0" wrap="square">
            <a:spAutoFit/>
          </a:bodyPr>
          <a:lstStyle/>
          <a:p>
            <a:pPr algn="ctr"/>
            <a:r>
              <a:rPr altLang="en-US" lang="zh-CN" smtClean="0" sz="2000">
                <a:solidFill>
                  <a:srgbClr val="F8F8F8"/>
                </a:solidFill>
                <a:latin charset="-122" panose="020b0503020204020204" pitchFamily="34" typeface="微软雅黑"/>
                <a:ea charset="-122" panose="020b0503020204020204" pitchFamily="34" typeface="微软雅黑"/>
              </a:rPr>
              <a:t>添加标题</a:t>
            </a:r>
          </a:p>
          <a:p>
            <a:pPr algn="ctr"/>
            <a:r>
              <a:rPr altLang="en-US" lang="zh-CN" smtClean="0" sz="2000">
                <a:solidFill>
                  <a:srgbClr val="F8F8F8"/>
                </a:solidFill>
                <a:latin charset="-122" panose="020b0503020204020204" pitchFamily="34" typeface="微软雅黑"/>
                <a:ea charset="-122" panose="020b0503020204020204" pitchFamily="34" typeface="微软雅黑"/>
              </a:rPr>
              <a:t>文字内容</a:t>
            </a:r>
          </a:p>
        </p:txBody>
      </p:sp>
      <p:grpSp>
        <p:nvGrpSpPr>
          <p:cNvPr id="13" name="组合 12"/>
          <p:cNvGrpSpPr/>
          <p:nvPr/>
        </p:nvGrpSpPr>
        <p:grpSpPr>
          <a:xfrm>
            <a:off x="2541291" y="1468196"/>
            <a:ext cx="864096" cy="864096"/>
            <a:chOff x="2505666" y="1765071"/>
            <a:chExt cx="864096" cy="864096"/>
          </a:xfrm>
        </p:grpSpPr>
        <p:sp>
          <p:nvSpPr>
            <p:cNvPr id="14" name="椭圆 13"/>
            <p:cNvSpPr/>
            <p:nvPr/>
          </p:nvSpPr>
          <p:spPr bwMode="auto">
            <a:xfrm>
              <a:off x="2505666" y="1765071"/>
              <a:ext cx="864096" cy="864096"/>
            </a:xfrm>
            <a:prstGeom prst="ellipse">
              <a:avLst/>
            </a:prstGeom>
            <a:solidFill>
              <a:srgbClr val="C00002"/>
            </a:solidFill>
            <a:ln algn="ctr" cap="flat" cmpd="sng" w="9525">
              <a:noFill/>
              <a:prstDash val="solid"/>
              <a:round/>
              <a:headEnd len="med" type="none" w="med"/>
              <a:tailEnd len="med" type="none" w="med"/>
            </a:ln>
            <a:effectLst/>
          </p:spPr>
          <p:txBody>
            <a:bodyPr anchor="t" anchorCtr="0" bIns="45720" compatLnSpc="1" lIns="91440" numCol="1" rIns="91440" rtlCol="0" tIns="45720" vert="horz" wrap="square"/>
            <a:lstStyle/>
            <a:p>
              <a:pPr algn="l" defTabSz="914400" eaLnBrk="1" fontAlgn="base" hangingPunct="1" indent="0" latinLnBrk="0" marL="0" marR="0" rtl="0">
                <a:lnSpc>
                  <a:spcPct val="100000"/>
                </a:lnSpc>
                <a:spcBef>
                  <a:spcPct val="0"/>
                </a:spcBef>
                <a:spcAft>
                  <a:spcPct val="0"/>
                </a:spcAft>
                <a:buClrTx/>
                <a:buSzTx/>
                <a:buFont charset="0" panose="020b0604020202020204" pitchFamily="34" typeface="Arial"/>
                <a:buNone/>
              </a:pPr>
              <a:endParaRPr altLang="en-US" b="0" baseline="0" cap="none" i="0" kumimoji="0" lang="zh-CN" normalizeH="0" smtClean="0" strike="noStrike" sz="1800" u="none">
                <a:ln>
                  <a:noFill/>
                </a:ln>
                <a:solidFill>
                  <a:schemeClr val="tx1"/>
                </a:solidFill>
                <a:effectLst/>
                <a:latin charset="-122" panose="020b0503020204020204" pitchFamily="34" typeface="微软雅黑"/>
                <a:ea charset="-122" panose="020b0503020204020204" pitchFamily="34" typeface="微软雅黑"/>
              </a:endParaRPr>
            </a:p>
          </p:txBody>
        </p:sp>
        <p:sp>
          <p:nvSpPr>
            <p:cNvPr id="15" name="TextBox 14"/>
            <p:cNvSpPr txBox="1"/>
            <p:nvPr/>
          </p:nvSpPr>
          <p:spPr>
            <a:xfrm>
              <a:off x="2563333" y="1845204"/>
              <a:ext cx="719455" cy="640080"/>
            </a:xfrm>
            <a:prstGeom prst="rect">
              <a:avLst/>
            </a:prstGeom>
            <a:noFill/>
          </p:spPr>
          <p:txBody>
            <a:bodyPr rtlCol="0" wrap="none">
              <a:spAutoFit/>
            </a:bodyPr>
            <a:lstStyle/>
            <a:p>
              <a:r>
                <a:rPr altLang="zh-CN" lang="en-US" smtClean="0" sz="3600">
                  <a:solidFill>
                    <a:srgbClr val="F8F8F8"/>
                  </a:solidFill>
                  <a:latin charset="-122" panose="020b0503020204020204" pitchFamily="34" typeface="微软雅黑"/>
                  <a:ea charset="-122" panose="020b0503020204020204" pitchFamily="34" typeface="微软雅黑"/>
                </a:rPr>
                <a:t>01</a:t>
              </a:r>
            </a:p>
          </p:txBody>
        </p:sp>
      </p:grpSp>
      <p:grpSp>
        <p:nvGrpSpPr>
          <p:cNvPr id="16" name="组合 15"/>
          <p:cNvGrpSpPr/>
          <p:nvPr/>
        </p:nvGrpSpPr>
        <p:grpSpPr>
          <a:xfrm>
            <a:off x="3441391" y="2303299"/>
            <a:ext cx="864096" cy="864096"/>
            <a:chOff x="3405766" y="2600174"/>
            <a:chExt cx="864096" cy="864096"/>
          </a:xfrm>
        </p:grpSpPr>
        <p:sp>
          <p:nvSpPr>
            <p:cNvPr id="17" name="椭圆 16"/>
            <p:cNvSpPr/>
            <p:nvPr/>
          </p:nvSpPr>
          <p:spPr bwMode="auto">
            <a:xfrm>
              <a:off x="3405766" y="2600174"/>
              <a:ext cx="864096" cy="864096"/>
            </a:xfrm>
            <a:prstGeom prst="ellipse">
              <a:avLst/>
            </a:prstGeom>
            <a:solidFill>
              <a:schemeClr val="tx1">
                <a:lumMod val="85000"/>
                <a:lumOff val="15000"/>
              </a:schemeClr>
            </a:solidFill>
            <a:ln algn="ctr" cap="flat" cmpd="sng" w="9525">
              <a:noFill/>
              <a:prstDash val="solid"/>
              <a:round/>
              <a:headEnd len="med" type="none" w="med"/>
              <a:tailEnd len="med" type="none" w="med"/>
            </a:ln>
            <a:effectLst/>
          </p:spPr>
          <p:txBody>
            <a:bodyPr anchor="t" anchorCtr="0" bIns="45720" compatLnSpc="1" lIns="91440" numCol="1" rIns="91440" rtlCol="0" tIns="45720" vert="horz" wrap="square"/>
            <a:lstStyle/>
            <a:p>
              <a:pPr algn="l" defTabSz="914400" eaLnBrk="1" fontAlgn="base" hangingPunct="1" indent="0" latinLnBrk="0" marL="0" marR="0" rtl="0">
                <a:lnSpc>
                  <a:spcPct val="100000"/>
                </a:lnSpc>
                <a:spcBef>
                  <a:spcPct val="0"/>
                </a:spcBef>
                <a:spcAft>
                  <a:spcPct val="0"/>
                </a:spcAft>
                <a:buClrTx/>
                <a:buSzTx/>
                <a:buFont charset="0" panose="020b0604020202020204" pitchFamily="34" typeface="Arial"/>
                <a:buNone/>
              </a:pPr>
              <a:endParaRPr altLang="en-US" b="0" baseline="0" cap="none" i="0" kumimoji="0" lang="zh-CN" normalizeH="0" smtClean="0" strike="noStrike" sz="1800" u="none">
                <a:ln>
                  <a:noFill/>
                </a:ln>
                <a:solidFill>
                  <a:schemeClr val="tx1"/>
                </a:solidFill>
                <a:effectLst/>
                <a:latin charset="-122" panose="020b0503020204020204" pitchFamily="34" typeface="微软雅黑"/>
                <a:ea charset="-122" panose="020b0503020204020204" pitchFamily="34" typeface="微软雅黑"/>
              </a:endParaRPr>
            </a:p>
          </p:txBody>
        </p:sp>
        <p:sp>
          <p:nvSpPr>
            <p:cNvPr id="18" name="TextBox 17"/>
            <p:cNvSpPr txBox="1"/>
            <p:nvPr/>
          </p:nvSpPr>
          <p:spPr>
            <a:xfrm>
              <a:off x="3452333" y="2708804"/>
              <a:ext cx="719455" cy="640080"/>
            </a:xfrm>
            <a:prstGeom prst="rect">
              <a:avLst/>
            </a:prstGeom>
            <a:noFill/>
          </p:spPr>
          <p:txBody>
            <a:bodyPr rtlCol="0" wrap="none">
              <a:spAutoFit/>
            </a:bodyPr>
            <a:lstStyle/>
            <a:p>
              <a:r>
                <a:rPr altLang="zh-CN" lang="en-US" smtClean="0" sz="3600">
                  <a:solidFill>
                    <a:srgbClr val="F8F8F8"/>
                  </a:solidFill>
                  <a:latin charset="-122" panose="020b0503020204020204" pitchFamily="34" typeface="微软雅黑"/>
                  <a:ea charset="-122" panose="020b0503020204020204" pitchFamily="34" typeface="微软雅黑"/>
                </a:rPr>
                <a:t>02</a:t>
              </a:r>
            </a:p>
          </p:txBody>
        </p:sp>
      </p:grpSp>
      <p:grpSp>
        <p:nvGrpSpPr>
          <p:cNvPr id="19" name="组合 18"/>
          <p:cNvGrpSpPr/>
          <p:nvPr/>
        </p:nvGrpSpPr>
        <p:grpSpPr>
          <a:xfrm>
            <a:off x="3629096" y="3558945"/>
            <a:ext cx="864096" cy="864096"/>
            <a:chOff x="3593471" y="3855820"/>
            <a:chExt cx="864096" cy="864096"/>
          </a:xfrm>
          <a:solidFill>
            <a:srgbClr val="C00002"/>
          </a:solidFill>
        </p:grpSpPr>
        <p:sp>
          <p:nvSpPr>
            <p:cNvPr id="20" name="椭圆 19"/>
            <p:cNvSpPr/>
            <p:nvPr/>
          </p:nvSpPr>
          <p:spPr bwMode="auto">
            <a:xfrm>
              <a:off x="3593471" y="3855820"/>
              <a:ext cx="864096" cy="864096"/>
            </a:xfrm>
            <a:prstGeom prst="ellipse">
              <a:avLst/>
            </a:prstGeom>
            <a:grpFill/>
            <a:ln algn="ctr" cap="flat" cmpd="sng" w="9525">
              <a:noFill/>
              <a:prstDash val="solid"/>
              <a:round/>
              <a:headEnd len="med" type="none" w="med"/>
              <a:tailEnd len="med" type="none" w="med"/>
            </a:ln>
            <a:effectLst/>
          </p:spPr>
          <p:txBody>
            <a:bodyPr anchor="t" anchorCtr="0" bIns="45720" compatLnSpc="1" lIns="91440" numCol="1" rIns="91440" rtlCol="0" tIns="45720" vert="horz" wrap="square"/>
            <a:lstStyle/>
            <a:p>
              <a:pPr algn="l" defTabSz="914400" eaLnBrk="1" fontAlgn="base" hangingPunct="1" indent="0" latinLnBrk="0" marL="0" marR="0" rtl="0">
                <a:lnSpc>
                  <a:spcPct val="100000"/>
                </a:lnSpc>
                <a:spcBef>
                  <a:spcPct val="0"/>
                </a:spcBef>
                <a:spcAft>
                  <a:spcPct val="0"/>
                </a:spcAft>
                <a:buClrTx/>
                <a:buSzTx/>
                <a:buFont charset="0" panose="020b0604020202020204" pitchFamily="34" typeface="Arial"/>
                <a:buNone/>
              </a:pPr>
              <a:endParaRPr altLang="en-US" b="0" baseline="0" cap="none" i="0" kumimoji="0" lang="zh-CN" normalizeH="0" smtClean="0" strike="noStrike" sz="1800" u="none">
                <a:ln>
                  <a:noFill/>
                </a:ln>
                <a:solidFill>
                  <a:schemeClr val="tx1"/>
                </a:solidFill>
                <a:effectLst/>
                <a:latin charset="-122" panose="020b0503020204020204" pitchFamily="34" typeface="微软雅黑"/>
                <a:ea charset="-122" panose="020b0503020204020204" pitchFamily="34" typeface="微软雅黑"/>
              </a:endParaRPr>
            </a:p>
          </p:txBody>
        </p:sp>
        <p:sp>
          <p:nvSpPr>
            <p:cNvPr id="21" name="TextBox 20"/>
            <p:cNvSpPr txBox="1"/>
            <p:nvPr/>
          </p:nvSpPr>
          <p:spPr>
            <a:xfrm>
              <a:off x="3655533" y="3978805"/>
              <a:ext cx="719455" cy="640080"/>
            </a:xfrm>
            <a:prstGeom prst="rect">
              <a:avLst/>
            </a:prstGeom>
            <a:noFill/>
          </p:spPr>
          <p:txBody>
            <a:bodyPr rtlCol="0" wrap="none">
              <a:spAutoFit/>
            </a:bodyPr>
            <a:lstStyle/>
            <a:p>
              <a:r>
                <a:rPr altLang="zh-CN" lang="en-US" smtClean="0" sz="3600">
                  <a:solidFill>
                    <a:srgbClr val="F8F8F8"/>
                  </a:solidFill>
                  <a:latin charset="-122" panose="020b0503020204020204" pitchFamily="34" typeface="微软雅黑"/>
                  <a:ea charset="-122" panose="020b0503020204020204" pitchFamily="34" typeface="微软雅黑"/>
                </a:rPr>
                <a:t>03</a:t>
              </a:r>
            </a:p>
          </p:txBody>
        </p:sp>
      </p:grpSp>
      <p:grpSp>
        <p:nvGrpSpPr>
          <p:cNvPr id="22" name="组合 21"/>
          <p:cNvGrpSpPr/>
          <p:nvPr/>
        </p:nvGrpSpPr>
        <p:grpSpPr>
          <a:xfrm>
            <a:off x="2973339" y="4512334"/>
            <a:ext cx="864096" cy="864096"/>
            <a:chOff x="2937714" y="4911120"/>
            <a:chExt cx="864096" cy="864096"/>
          </a:xfrm>
        </p:grpSpPr>
        <p:sp>
          <p:nvSpPr>
            <p:cNvPr id="23" name="椭圆 22"/>
            <p:cNvSpPr/>
            <p:nvPr/>
          </p:nvSpPr>
          <p:spPr bwMode="auto">
            <a:xfrm>
              <a:off x="2937714" y="4911120"/>
              <a:ext cx="864096" cy="864096"/>
            </a:xfrm>
            <a:prstGeom prst="ellipse">
              <a:avLst/>
            </a:prstGeom>
            <a:solidFill>
              <a:schemeClr val="tx1">
                <a:lumMod val="85000"/>
                <a:lumOff val="15000"/>
              </a:schemeClr>
            </a:solidFill>
            <a:ln algn="ctr" cap="flat" cmpd="sng" w="9525">
              <a:noFill/>
              <a:prstDash val="solid"/>
              <a:round/>
              <a:headEnd len="med" type="none" w="med"/>
              <a:tailEnd len="med" type="none" w="med"/>
            </a:ln>
            <a:effectLst/>
          </p:spPr>
          <p:txBody>
            <a:bodyPr anchor="t" anchorCtr="0" bIns="45720" compatLnSpc="1" lIns="91440" numCol="1" rIns="91440" rtlCol="0" tIns="45720" vert="horz" wrap="square"/>
            <a:lstStyle/>
            <a:p>
              <a:pPr algn="l" defTabSz="914400" eaLnBrk="1" fontAlgn="base" hangingPunct="1" indent="0" latinLnBrk="0" marL="0" marR="0" rtl="0">
                <a:lnSpc>
                  <a:spcPct val="100000"/>
                </a:lnSpc>
                <a:spcBef>
                  <a:spcPct val="0"/>
                </a:spcBef>
                <a:spcAft>
                  <a:spcPct val="0"/>
                </a:spcAft>
                <a:buClrTx/>
                <a:buSzTx/>
                <a:buFont charset="0" panose="020b0604020202020204" pitchFamily="34" typeface="Arial"/>
                <a:buNone/>
              </a:pPr>
              <a:endParaRPr altLang="en-US" b="0" baseline="0" cap="none" i="0" kumimoji="0" lang="zh-CN" normalizeH="0" smtClean="0" strike="noStrike" sz="1800" u="none">
                <a:ln>
                  <a:noFill/>
                </a:ln>
                <a:solidFill>
                  <a:schemeClr val="tx1"/>
                </a:solidFill>
                <a:effectLst/>
                <a:latin charset="-122" panose="020b0503020204020204" pitchFamily="34" typeface="微软雅黑"/>
                <a:ea charset="-122" panose="020b0503020204020204" pitchFamily="34" typeface="微软雅黑"/>
              </a:endParaRPr>
            </a:p>
          </p:txBody>
        </p:sp>
        <p:sp>
          <p:nvSpPr>
            <p:cNvPr id="24" name="TextBox 23"/>
            <p:cNvSpPr txBox="1"/>
            <p:nvPr/>
          </p:nvSpPr>
          <p:spPr>
            <a:xfrm>
              <a:off x="2982433" y="5020204"/>
              <a:ext cx="719455" cy="640080"/>
            </a:xfrm>
            <a:prstGeom prst="rect">
              <a:avLst/>
            </a:prstGeom>
            <a:noFill/>
          </p:spPr>
          <p:txBody>
            <a:bodyPr rtlCol="0" wrap="none">
              <a:spAutoFit/>
            </a:bodyPr>
            <a:lstStyle/>
            <a:p>
              <a:r>
                <a:rPr altLang="zh-CN" lang="en-US" smtClean="0" sz="3600">
                  <a:solidFill>
                    <a:srgbClr val="F8F8F8"/>
                  </a:solidFill>
                  <a:latin charset="-122" panose="020b0503020204020204" pitchFamily="34" typeface="微软雅黑"/>
                  <a:ea charset="-122" panose="020b0503020204020204" pitchFamily="34" typeface="微软雅黑"/>
                </a:rPr>
                <a:t>04</a:t>
              </a:r>
            </a:p>
          </p:txBody>
        </p:sp>
      </p:grpSp>
    </p:spTree>
  </p:cSld>
  <p:clrMapOvr>
    <a:masterClrMapping/>
  </p:clrMapOvr>
  <mc:AlternateContent>
    <mc:Choice Requires="p14">
      <p:transition p14:dur="1600" spd="slow">
        <p:blinds dir="vert"/>
      </p:transition>
    </mc:Choice>
    <mc:Fallback>
      <p:transition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1" presetSubtype="0">
                                  <p:stCondLst>
                                    <p:cond delay="0"/>
                                  </p:stCondLst>
                                  <p:iterate type="lt">
                                    <p:tmPct val="10000"/>
                                  </p:iterate>
                                  <p:childTnLst>
                                    <p:set>
                                      <p:cBhvr>
                                        <p:cTn dur="1" fill="hold" id="6">
                                          <p:stCondLst>
                                            <p:cond delay="0"/>
                                          </p:stCondLst>
                                        </p:cTn>
                                        <p:tgtEl>
                                          <p:spTgt spid="2"/>
                                        </p:tgtEl>
                                        <p:attrNameLst>
                                          <p:attrName>style.visibility</p:attrName>
                                        </p:attrNameLst>
                                      </p:cBhvr>
                                      <p:to>
                                        <p:strVal val="visible"/>
                                      </p:to>
                                    </p:set>
                                    <p:anim calcmode="lin" valueType="num">
                                      <p:cBhvr>
                                        <p:cTn dur="500" fill="hold" id="7"/>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8"/>
                                        <p:tgtEl>
                                          <p:spTgt spid="2"/>
                                        </p:tgtEl>
                                        <p:attrNameLst>
                                          <p:attrName>ppt_y</p:attrName>
                                        </p:attrNameLst>
                                      </p:cBhvr>
                                      <p:tavLst>
                                        <p:tav tm="0">
                                          <p:val>
                                            <p:strVal val="#ppt_y"/>
                                          </p:val>
                                        </p:tav>
                                        <p:tav tm="100000">
                                          <p:val>
                                            <p:strVal val="#ppt_y"/>
                                          </p:val>
                                        </p:tav>
                                      </p:tavLst>
                                    </p:anim>
                                    <p:anim calcmode="lin" valueType="num">
                                      <p:cBhvr>
                                        <p:cTn dur="500" fill="hold" id="9"/>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0"/>
                                        <p:tgtEl>
                                          <p:spTgt spid="2"/>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1" tmFilter="0,0; .5, 1; 1, 1"/>
                                        <p:tgtEl>
                                          <p:spTgt spid="2"/>
                                        </p:tgtEl>
                                      </p:cBhvr>
                                    </p:animEffect>
                                  </p:childTnLst>
                                </p:cTn>
                              </p:par>
                            </p:childTnLst>
                          </p:cTn>
                        </p:par>
                        <p:par>
                          <p:cTn fill="hold" id="12" nodeType="afterGroup">
                            <p:stCondLst>
                              <p:cond delay="500"/>
                            </p:stCondLst>
                            <p:childTnLst>
                              <p:par>
                                <p:cTn fill="hold" grpId="0" id="13" nodeType="afterEffect" presetClass="entr" presetID="53" presetSubtype="0">
                                  <p:stCondLst>
                                    <p:cond delay="0"/>
                                  </p:stCondLst>
                                  <p:childTnLst>
                                    <p:set>
                                      <p:cBhvr>
                                        <p:cTn dur="1" fill="hold" id="14">
                                          <p:stCondLst>
                                            <p:cond delay="0"/>
                                          </p:stCondLst>
                                        </p:cTn>
                                        <p:tgtEl>
                                          <p:spTgt spid="12"/>
                                        </p:tgtEl>
                                        <p:attrNameLst>
                                          <p:attrName>style.visibility</p:attrName>
                                        </p:attrNameLst>
                                      </p:cBhvr>
                                      <p:to>
                                        <p:strVal val="visible"/>
                                      </p:to>
                                    </p:set>
                                    <p:anim calcmode="lin" valueType="num">
                                      <p:cBhvr>
                                        <p:cTn dur="500" fill="hold" id="15"/>
                                        <p:tgtEl>
                                          <p:spTgt spid="12"/>
                                        </p:tgtEl>
                                        <p:attrNameLst>
                                          <p:attrName>ppt_w</p:attrName>
                                        </p:attrNameLst>
                                      </p:cBhvr>
                                      <p:tavLst>
                                        <p:tav tm="0">
                                          <p:val>
                                            <p:fltVal val="0"/>
                                          </p:val>
                                        </p:tav>
                                        <p:tav tm="100000">
                                          <p:val>
                                            <p:strVal val="#ppt_w"/>
                                          </p:val>
                                        </p:tav>
                                      </p:tavLst>
                                    </p:anim>
                                    <p:anim calcmode="lin" valueType="num">
                                      <p:cBhvr>
                                        <p:cTn dur="500" fill="hold" id="16"/>
                                        <p:tgtEl>
                                          <p:spTgt spid="12"/>
                                        </p:tgtEl>
                                        <p:attrNameLst>
                                          <p:attrName>ppt_h</p:attrName>
                                        </p:attrNameLst>
                                      </p:cBhvr>
                                      <p:tavLst>
                                        <p:tav tm="0">
                                          <p:val>
                                            <p:fltVal val="0"/>
                                          </p:val>
                                        </p:tav>
                                        <p:tav tm="100000">
                                          <p:val>
                                            <p:strVal val="#ppt_h"/>
                                          </p:val>
                                        </p:tav>
                                      </p:tavLst>
                                    </p:anim>
                                    <p:animEffect filter="fade" transition="in">
                                      <p:cBhvr>
                                        <p:cTn dur="500" id="17"/>
                                        <p:tgtEl>
                                          <p:spTgt spid="12"/>
                                        </p:tgtEl>
                                      </p:cBhvr>
                                    </p:animEffect>
                                  </p:childTnLst>
                                </p:cTn>
                              </p:par>
                              <p:par>
                                <p:cTn fill="hold" grpId="0" id="18" nodeType="withEffect" presetClass="entr" presetID="53" presetSubtype="0">
                                  <p:stCondLst>
                                    <p:cond delay="0"/>
                                  </p:stCondLst>
                                  <p:childTnLst>
                                    <p:set>
                                      <p:cBhvr>
                                        <p:cTn dur="1" fill="hold" id="19">
                                          <p:stCondLst>
                                            <p:cond delay="0"/>
                                          </p:stCondLst>
                                        </p:cTn>
                                        <p:tgtEl>
                                          <p:spTgt spid="3"/>
                                        </p:tgtEl>
                                        <p:attrNameLst>
                                          <p:attrName>style.visibility</p:attrName>
                                        </p:attrNameLst>
                                      </p:cBhvr>
                                      <p:to>
                                        <p:strVal val="visible"/>
                                      </p:to>
                                    </p:set>
                                    <p:anim calcmode="lin" valueType="num">
                                      <p:cBhvr>
                                        <p:cTn dur="500" fill="hold" id="20"/>
                                        <p:tgtEl>
                                          <p:spTgt spid="3"/>
                                        </p:tgtEl>
                                        <p:attrNameLst>
                                          <p:attrName>ppt_w</p:attrName>
                                        </p:attrNameLst>
                                      </p:cBhvr>
                                      <p:tavLst>
                                        <p:tav tm="0">
                                          <p:val>
                                            <p:fltVal val="0"/>
                                          </p:val>
                                        </p:tav>
                                        <p:tav tm="100000">
                                          <p:val>
                                            <p:strVal val="#ppt_w"/>
                                          </p:val>
                                        </p:tav>
                                      </p:tavLst>
                                    </p:anim>
                                    <p:anim calcmode="lin" valueType="num">
                                      <p:cBhvr>
                                        <p:cTn dur="500" fill="hold" id="21"/>
                                        <p:tgtEl>
                                          <p:spTgt spid="3"/>
                                        </p:tgtEl>
                                        <p:attrNameLst>
                                          <p:attrName>ppt_h</p:attrName>
                                        </p:attrNameLst>
                                      </p:cBhvr>
                                      <p:tavLst>
                                        <p:tav tm="0">
                                          <p:val>
                                            <p:fltVal val="0"/>
                                          </p:val>
                                        </p:tav>
                                        <p:tav tm="100000">
                                          <p:val>
                                            <p:strVal val="#ppt_h"/>
                                          </p:val>
                                        </p:tav>
                                      </p:tavLst>
                                    </p:anim>
                                    <p:animEffect filter="fade" transition="in">
                                      <p:cBhvr>
                                        <p:cTn dur="500" id="22"/>
                                        <p:tgtEl>
                                          <p:spTgt spid="3"/>
                                        </p:tgtEl>
                                      </p:cBhvr>
                                    </p:animEffect>
                                  </p:childTnLst>
                                </p:cTn>
                              </p:par>
                            </p:childTnLst>
                          </p:cTn>
                        </p:par>
                        <p:par>
                          <p:cTn fill="hold" id="23" nodeType="afterGroup">
                            <p:stCondLst>
                              <p:cond delay="1000"/>
                            </p:stCondLst>
                            <p:childTnLst>
                              <p:par>
                                <p:cTn fill="hold" id="24" nodeType="afterEffect" presetClass="entr" presetID="52" presetSubtype="0">
                                  <p:stCondLst>
                                    <p:cond delay="0"/>
                                  </p:stCondLst>
                                  <p:childTnLst>
                                    <p:set>
                                      <p:cBhvr>
                                        <p:cTn dur="1" fill="hold" id="25">
                                          <p:stCondLst>
                                            <p:cond delay="0"/>
                                          </p:stCondLst>
                                        </p:cTn>
                                        <p:tgtEl>
                                          <p:spTgt spid="13"/>
                                        </p:tgtEl>
                                        <p:attrNameLst>
                                          <p:attrName>style.visibility</p:attrName>
                                        </p:attrNameLst>
                                      </p:cBhvr>
                                      <p:to>
                                        <p:strVal val="visible"/>
                                      </p:to>
                                    </p:set>
                                    <p:animScale>
                                      <p:cBhvr>
                                        <p:cTn decel="50000" dur="1000" fill="hold" id="26">
                                          <p:stCondLst>
                                            <p:cond delay="0"/>
                                          </p:stCondLst>
                                        </p:cTn>
                                        <p:tgtEl>
                                          <p:spTgt spid="13"/>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27">
                                          <p:stCondLst>
                                            <p:cond delay="0"/>
                                          </p:stCondLst>
                                        </p:cTn>
                                        <p:tgtEl>
                                          <p:spTgt spid="13"/>
                                        </p:tgtEl>
                                        <p:attrNameLst>
                                          <p:attrName>ppt_x</p:attrName>
                                          <p:attrName>ppt_y</p:attrName>
                                        </p:attrNameLst>
                                      </p:cBhvr>
                                    </p:animMotion>
                                    <p:animEffect filter="fade" transition="in">
                                      <p:cBhvr>
                                        <p:cTn dur="1000" id="28"/>
                                        <p:tgtEl>
                                          <p:spTgt spid="13"/>
                                        </p:tgtEl>
                                      </p:cBhvr>
                                    </p:animEffect>
                                  </p:childTnLst>
                                </p:cTn>
                              </p:par>
                              <p:par>
                                <p:cTn fill="hold" id="29" nodeType="withEffect" presetClass="entr" presetID="52" presetSubtype="0">
                                  <p:stCondLst>
                                    <p:cond delay="200"/>
                                  </p:stCondLst>
                                  <p:childTnLst>
                                    <p:set>
                                      <p:cBhvr>
                                        <p:cTn dur="1" fill="hold" id="30">
                                          <p:stCondLst>
                                            <p:cond delay="0"/>
                                          </p:stCondLst>
                                        </p:cTn>
                                        <p:tgtEl>
                                          <p:spTgt spid="16"/>
                                        </p:tgtEl>
                                        <p:attrNameLst>
                                          <p:attrName>style.visibility</p:attrName>
                                        </p:attrNameLst>
                                      </p:cBhvr>
                                      <p:to>
                                        <p:strVal val="visible"/>
                                      </p:to>
                                    </p:set>
                                    <p:animScale>
                                      <p:cBhvr>
                                        <p:cTn decel="50000" dur="1000" fill="hold" id="31">
                                          <p:stCondLst>
                                            <p:cond delay="0"/>
                                          </p:stCondLst>
                                        </p:cTn>
                                        <p:tgtEl>
                                          <p:spTgt spid="16"/>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32">
                                          <p:stCondLst>
                                            <p:cond delay="0"/>
                                          </p:stCondLst>
                                        </p:cTn>
                                        <p:tgtEl>
                                          <p:spTgt spid="16"/>
                                        </p:tgtEl>
                                        <p:attrNameLst>
                                          <p:attrName>ppt_x</p:attrName>
                                          <p:attrName>ppt_y</p:attrName>
                                        </p:attrNameLst>
                                      </p:cBhvr>
                                    </p:animMotion>
                                    <p:animEffect filter="fade" transition="in">
                                      <p:cBhvr>
                                        <p:cTn dur="1000" id="33"/>
                                        <p:tgtEl>
                                          <p:spTgt spid="16"/>
                                        </p:tgtEl>
                                      </p:cBhvr>
                                    </p:animEffect>
                                  </p:childTnLst>
                                </p:cTn>
                              </p:par>
                              <p:par>
                                <p:cTn fill="hold" id="34" nodeType="withEffect" presetClass="entr" presetID="52" presetSubtype="0">
                                  <p:stCondLst>
                                    <p:cond delay="400"/>
                                  </p:stCondLst>
                                  <p:childTnLst>
                                    <p:set>
                                      <p:cBhvr>
                                        <p:cTn dur="1" fill="hold" id="35">
                                          <p:stCondLst>
                                            <p:cond delay="0"/>
                                          </p:stCondLst>
                                        </p:cTn>
                                        <p:tgtEl>
                                          <p:spTgt spid="19"/>
                                        </p:tgtEl>
                                        <p:attrNameLst>
                                          <p:attrName>style.visibility</p:attrName>
                                        </p:attrNameLst>
                                      </p:cBhvr>
                                      <p:to>
                                        <p:strVal val="visible"/>
                                      </p:to>
                                    </p:set>
                                    <p:animScale>
                                      <p:cBhvr>
                                        <p:cTn decel="50000" dur="1000" fill="hold" id="36">
                                          <p:stCondLst>
                                            <p:cond delay="0"/>
                                          </p:stCondLst>
                                        </p:cTn>
                                        <p:tgtEl>
                                          <p:spTgt spid="19"/>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37">
                                          <p:stCondLst>
                                            <p:cond delay="0"/>
                                          </p:stCondLst>
                                        </p:cTn>
                                        <p:tgtEl>
                                          <p:spTgt spid="19"/>
                                        </p:tgtEl>
                                        <p:attrNameLst>
                                          <p:attrName>ppt_x</p:attrName>
                                          <p:attrName>ppt_y</p:attrName>
                                        </p:attrNameLst>
                                      </p:cBhvr>
                                    </p:animMotion>
                                    <p:animEffect filter="fade" transition="in">
                                      <p:cBhvr>
                                        <p:cTn dur="1000" id="38"/>
                                        <p:tgtEl>
                                          <p:spTgt spid="19"/>
                                        </p:tgtEl>
                                      </p:cBhvr>
                                    </p:animEffect>
                                  </p:childTnLst>
                                </p:cTn>
                              </p:par>
                              <p:par>
                                <p:cTn fill="hold" id="39" nodeType="withEffect" presetClass="entr" presetID="52" presetSubtype="0">
                                  <p:stCondLst>
                                    <p:cond delay="600"/>
                                  </p:stCondLst>
                                  <p:childTnLst>
                                    <p:set>
                                      <p:cBhvr>
                                        <p:cTn dur="1" fill="hold" id="40">
                                          <p:stCondLst>
                                            <p:cond delay="0"/>
                                          </p:stCondLst>
                                        </p:cTn>
                                        <p:tgtEl>
                                          <p:spTgt spid="22"/>
                                        </p:tgtEl>
                                        <p:attrNameLst>
                                          <p:attrName>style.visibility</p:attrName>
                                        </p:attrNameLst>
                                      </p:cBhvr>
                                      <p:to>
                                        <p:strVal val="visible"/>
                                      </p:to>
                                    </p:set>
                                    <p:animScale>
                                      <p:cBhvr>
                                        <p:cTn decel="50000" dur="1000" fill="hold" id="41">
                                          <p:stCondLst>
                                            <p:cond delay="0"/>
                                          </p:stCondLst>
                                        </p:cTn>
                                        <p:tgtEl>
                                          <p:spTgt spid="22"/>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42">
                                          <p:stCondLst>
                                            <p:cond delay="0"/>
                                          </p:stCondLst>
                                        </p:cTn>
                                        <p:tgtEl>
                                          <p:spTgt spid="22"/>
                                        </p:tgtEl>
                                        <p:attrNameLst>
                                          <p:attrName>ppt_x</p:attrName>
                                          <p:attrName>ppt_y</p:attrName>
                                        </p:attrNameLst>
                                      </p:cBhvr>
                                    </p:animMotion>
                                    <p:animEffect filter="fade" transition="in">
                                      <p:cBhvr>
                                        <p:cTn dur="1000" id="43"/>
                                        <p:tgtEl>
                                          <p:spTgt spid="22"/>
                                        </p:tgtEl>
                                      </p:cBhvr>
                                    </p:animEffect>
                                  </p:childTnLst>
                                </p:cTn>
                              </p:par>
                            </p:childTnLst>
                          </p:cTn>
                        </p:par>
                        <p:par>
                          <p:cTn fill="hold" id="44" nodeType="afterGroup">
                            <p:stCondLst>
                              <p:cond delay="2600"/>
                            </p:stCondLst>
                            <p:childTnLst>
                              <p:par>
                                <p:cTn fill="hold" grpId="0" id="45" nodeType="afterEffect" presetClass="entr" presetID="2" presetSubtype="6">
                                  <p:stCondLst>
                                    <p:cond delay="0"/>
                                  </p:stCondLst>
                                  <p:childTnLst>
                                    <p:set>
                                      <p:cBhvr>
                                        <p:cTn dur="1" fill="hold" id="46">
                                          <p:stCondLst>
                                            <p:cond delay="0"/>
                                          </p:stCondLst>
                                        </p:cTn>
                                        <p:tgtEl>
                                          <p:spTgt spid="4"/>
                                        </p:tgtEl>
                                        <p:attrNameLst>
                                          <p:attrName>style.visibility</p:attrName>
                                        </p:attrNameLst>
                                      </p:cBhvr>
                                      <p:to>
                                        <p:strVal val="visible"/>
                                      </p:to>
                                    </p:set>
                                    <p:anim calcmode="lin" valueType="num">
                                      <p:cBhvr additive="base">
                                        <p:cTn dur="500" fill="hold" id="47"/>
                                        <p:tgtEl>
                                          <p:spTgt spid="4"/>
                                        </p:tgtEl>
                                        <p:attrNameLst>
                                          <p:attrName>ppt_x</p:attrName>
                                        </p:attrNameLst>
                                      </p:cBhvr>
                                      <p:tavLst>
                                        <p:tav tm="0">
                                          <p:val>
                                            <p:strVal val="1+#ppt_w/2"/>
                                          </p:val>
                                        </p:tav>
                                        <p:tav tm="100000">
                                          <p:val>
                                            <p:strVal val="#ppt_x"/>
                                          </p:val>
                                        </p:tav>
                                      </p:tavLst>
                                    </p:anim>
                                    <p:anim calcmode="lin" valueType="num">
                                      <p:cBhvr additive="base">
                                        <p:cTn dur="500" fill="hold" id="48"/>
                                        <p:tgtEl>
                                          <p:spTgt spid="4"/>
                                        </p:tgtEl>
                                        <p:attrNameLst>
                                          <p:attrName>ppt_y</p:attrName>
                                        </p:attrNameLst>
                                      </p:cBhvr>
                                      <p:tavLst>
                                        <p:tav tm="0">
                                          <p:val>
                                            <p:strVal val="1+#ppt_h/2"/>
                                          </p:val>
                                        </p:tav>
                                        <p:tav tm="100000">
                                          <p:val>
                                            <p:strVal val="#ppt_y"/>
                                          </p:val>
                                        </p:tav>
                                      </p:tavLst>
                                    </p:anim>
                                  </p:childTnLst>
                                </p:cTn>
                              </p:par>
                              <p:par>
                                <p:cTn fill="hold" grpId="0" id="49" nodeType="withEffect" presetClass="entr" presetID="22" presetSubtype="1">
                                  <p:stCondLst>
                                    <p:cond delay="0"/>
                                  </p:stCondLst>
                                  <p:childTnLst>
                                    <p:set>
                                      <p:cBhvr>
                                        <p:cTn dur="1" fill="hold" id="50">
                                          <p:stCondLst>
                                            <p:cond delay="0"/>
                                          </p:stCondLst>
                                        </p:cTn>
                                        <p:tgtEl>
                                          <p:spTgt spid="5"/>
                                        </p:tgtEl>
                                        <p:attrNameLst>
                                          <p:attrName>style.visibility</p:attrName>
                                        </p:attrNameLst>
                                      </p:cBhvr>
                                      <p:to>
                                        <p:strVal val="visible"/>
                                      </p:to>
                                    </p:set>
                                    <p:animEffect filter="wipe(up)" transition="in">
                                      <p:cBhvr>
                                        <p:cTn dur="500" id="51"/>
                                        <p:tgtEl>
                                          <p:spTgt spid="5"/>
                                        </p:tgtEl>
                                      </p:cBhvr>
                                    </p:animEffect>
                                  </p:childTnLst>
                                </p:cTn>
                              </p:par>
                            </p:childTnLst>
                          </p:cTn>
                        </p:par>
                        <p:par>
                          <p:cTn fill="hold" id="52" nodeType="afterGroup">
                            <p:stCondLst>
                              <p:cond delay="3100"/>
                            </p:stCondLst>
                            <p:childTnLst>
                              <p:par>
                                <p:cTn fill="hold" grpId="0" id="53" nodeType="afterEffect" presetClass="entr" presetID="2" presetSubtype="6">
                                  <p:stCondLst>
                                    <p:cond delay="0"/>
                                  </p:stCondLst>
                                  <p:childTnLst>
                                    <p:set>
                                      <p:cBhvr>
                                        <p:cTn dur="1" fill="hold" id="54">
                                          <p:stCondLst>
                                            <p:cond delay="0"/>
                                          </p:stCondLst>
                                        </p:cTn>
                                        <p:tgtEl>
                                          <p:spTgt spid="6"/>
                                        </p:tgtEl>
                                        <p:attrNameLst>
                                          <p:attrName>style.visibility</p:attrName>
                                        </p:attrNameLst>
                                      </p:cBhvr>
                                      <p:to>
                                        <p:strVal val="visible"/>
                                      </p:to>
                                    </p:set>
                                    <p:anim calcmode="lin" valueType="num">
                                      <p:cBhvr additive="base">
                                        <p:cTn dur="500" fill="hold" id="55"/>
                                        <p:tgtEl>
                                          <p:spTgt spid="6"/>
                                        </p:tgtEl>
                                        <p:attrNameLst>
                                          <p:attrName>ppt_x</p:attrName>
                                        </p:attrNameLst>
                                      </p:cBhvr>
                                      <p:tavLst>
                                        <p:tav tm="0">
                                          <p:val>
                                            <p:strVal val="1+#ppt_w/2"/>
                                          </p:val>
                                        </p:tav>
                                        <p:tav tm="100000">
                                          <p:val>
                                            <p:strVal val="#ppt_x"/>
                                          </p:val>
                                        </p:tav>
                                      </p:tavLst>
                                    </p:anim>
                                    <p:anim calcmode="lin" valueType="num">
                                      <p:cBhvr additive="base">
                                        <p:cTn dur="500" fill="hold" id="56"/>
                                        <p:tgtEl>
                                          <p:spTgt spid="6"/>
                                        </p:tgtEl>
                                        <p:attrNameLst>
                                          <p:attrName>ppt_y</p:attrName>
                                        </p:attrNameLst>
                                      </p:cBhvr>
                                      <p:tavLst>
                                        <p:tav tm="0">
                                          <p:val>
                                            <p:strVal val="1+#ppt_h/2"/>
                                          </p:val>
                                        </p:tav>
                                        <p:tav tm="100000">
                                          <p:val>
                                            <p:strVal val="#ppt_y"/>
                                          </p:val>
                                        </p:tav>
                                      </p:tavLst>
                                    </p:anim>
                                  </p:childTnLst>
                                </p:cTn>
                              </p:par>
                              <p:par>
                                <p:cTn fill="hold" grpId="0" id="57" nodeType="withEffect" presetClass="entr" presetID="22" presetSubtype="1">
                                  <p:stCondLst>
                                    <p:cond delay="0"/>
                                  </p:stCondLst>
                                  <p:childTnLst>
                                    <p:set>
                                      <p:cBhvr>
                                        <p:cTn dur="1" fill="hold" id="58">
                                          <p:stCondLst>
                                            <p:cond delay="0"/>
                                          </p:stCondLst>
                                        </p:cTn>
                                        <p:tgtEl>
                                          <p:spTgt spid="7"/>
                                        </p:tgtEl>
                                        <p:attrNameLst>
                                          <p:attrName>style.visibility</p:attrName>
                                        </p:attrNameLst>
                                      </p:cBhvr>
                                      <p:to>
                                        <p:strVal val="visible"/>
                                      </p:to>
                                    </p:set>
                                    <p:animEffect filter="wipe(up)" transition="in">
                                      <p:cBhvr>
                                        <p:cTn dur="500" id="59"/>
                                        <p:tgtEl>
                                          <p:spTgt spid="7"/>
                                        </p:tgtEl>
                                      </p:cBhvr>
                                    </p:animEffect>
                                  </p:childTnLst>
                                </p:cTn>
                              </p:par>
                            </p:childTnLst>
                          </p:cTn>
                        </p:par>
                        <p:par>
                          <p:cTn fill="hold" id="60" nodeType="afterGroup">
                            <p:stCondLst>
                              <p:cond delay="3600"/>
                            </p:stCondLst>
                            <p:childTnLst>
                              <p:par>
                                <p:cTn fill="hold" grpId="0" id="61" nodeType="afterEffect" presetClass="entr" presetID="2" presetSubtype="6">
                                  <p:stCondLst>
                                    <p:cond delay="0"/>
                                  </p:stCondLst>
                                  <p:childTnLst>
                                    <p:set>
                                      <p:cBhvr>
                                        <p:cTn dur="1" fill="hold" id="62">
                                          <p:stCondLst>
                                            <p:cond delay="0"/>
                                          </p:stCondLst>
                                        </p:cTn>
                                        <p:tgtEl>
                                          <p:spTgt spid="8"/>
                                        </p:tgtEl>
                                        <p:attrNameLst>
                                          <p:attrName>style.visibility</p:attrName>
                                        </p:attrNameLst>
                                      </p:cBhvr>
                                      <p:to>
                                        <p:strVal val="visible"/>
                                      </p:to>
                                    </p:set>
                                    <p:anim calcmode="lin" valueType="num">
                                      <p:cBhvr additive="base">
                                        <p:cTn dur="500" fill="hold" id="63"/>
                                        <p:tgtEl>
                                          <p:spTgt spid="8"/>
                                        </p:tgtEl>
                                        <p:attrNameLst>
                                          <p:attrName>ppt_x</p:attrName>
                                        </p:attrNameLst>
                                      </p:cBhvr>
                                      <p:tavLst>
                                        <p:tav tm="0">
                                          <p:val>
                                            <p:strVal val="1+#ppt_w/2"/>
                                          </p:val>
                                        </p:tav>
                                        <p:tav tm="100000">
                                          <p:val>
                                            <p:strVal val="#ppt_x"/>
                                          </p:val>
                                        </p:tav>
                                      </p:tavLst>
                                    </p:anim>
                                    <p:anim calcmode="lin" valueType="num">
                                      <p:cBhvr additive="base">
                                        <p:cTn dur="500" fill="hold" id="64"/>
                                        <p:tgtEl>
                                          <p:spTgt spid="8"/>
                                        </p:tgtEl>
                                        <p:attrNameLst>
                                          <p:attrName>ppt_y</p:attrName>
                                        </p:attrNameLst>
                                      </p:cBhvr>
                                      <p:tavLst>
                                        <p:tav tm="0">
                                          <p:val>
                                            <p:strVal val="1+#ppt_h/2"/>
                                          </p:val>
                                        </p:tav>
                                        <p:tav tm="100000">
                                          <p:val>
                                            <p:strVal val="#ppt_y"/>
                                          </p:val>
                                        </p:tav>
                                      </p:tavLst>
                                    </p:anim>
                                  </p:childTnLst>
                                </p:cTn>
                              </p:par>
                              <p:par>
                                <p:cTn fill="hold" grpId="0" id="65" nodeType="withEffect" presetClass="entr" presetID="22" presetSubtype="1">
                                  <p:stCondLst>
                                    <p:cond delay="0"/>
                                  </p:stCondLst>
                                  <p:childTnLst>
                                    <p:set>
                                      <p:cBhvr>
                                        <p:cTn dur="1" fill="hold" id="66">
                                          <p:stCondLst>
                                            <p:cond delay="0"/>
                                          </p:stCondLst>
                                        </p:cTn>
                                        <p:tgtEl>
                                          <p:spTgt spid="9"/>
                                        </p:tgtEl>
                                        <p:attrNameLst>
                                          <p:attrName>style.visibility</p:attrName>
                                        </p:attrNameLst>
                                      </p:cBhvr>
                                      <p:to>
                                        <p:strVal val="visible"/>
                                      </p:to>
                                    </p:set>
                                    <p:animEffect filter="wipe(up)" transition="in">
                                      <p:cBhvr>
                                        <p:cTn dur="500" id="67"/>
                                        <p:tgtEl>
                                          <p:spTgt spid="9"/>
                                        </p:tgtEl>
                                      </p:cBhvr>
                                    </p:animEffect>
                                  </p:childTnLst>
                                </p:cTn>
                              </p:par>
                            </p:childTnLst>
                          </p:cTn>
                        </p:par>
                        <p:par>
                          <p:cTn fill="hold" id="68" nodeType="afterGroup">
                            <p:stCondLst>
                              <p:cond delay="4100"/>
                            </p:stCondLst>
                            <p:childTnLst>
                              <p:par>
                                <p:cTn fill="hold" grpId="0" id="69" nodeType="afterEffect" presetClass="entr" presetID="2" presetSubtype="6">
                                  <p:stCondLst>
                                    <p:cond delay="0"/>
                                  </p:stCondLst>
                                  <p:childTnLst>
                                    <p:set>
                                      <p:cBhvr>
                                        <p:cTn dur="1" fill="hold" id="70">
                                          <p:stCondLst>
                                            <p:cond delay="0"/>
                                          </p:stCondLst>
                                        </p:cTn>
                                        <p:tgtEl>
                                          <p:spTgt spid="10"/>
                                        </p:tgtEl>
                                        <p:attrNameLst>
                                          <p:attrName>style.visibility</p:attrName>
                                        </p:attrNameLst>
                                      </p:cBhvr>
                                      <p:to>
                                        <p:strVal val="visible"/>
                                      </p:to>
                                    </p:set>
                                    <p:anim calcmode="lin" valueType="num">
                                      <p:cBhvr additive="base">
                                        <p:cTn dur="500" fill="hold" id="71"/>
                                        <p:tgtEl>
                                          <p:spTgt spid="10"/>
                                        </p:tgtEl>
                                        <p:attrNameLst>
                                          <p:attrName>ppt_x</p:attrName>
                                        </p:attrNameLst>
                                      </p:cBhvr>
                                      <p:tavLst>
                                        <p:tav tm="0">
                                          <p:val>
                                            <p:strVal val="1+#ppt_w/2"/>
                                          </p:val>
                                        </p:tav>
                                        <p:tav tm="100000">
                                          <p:val>
                                            <p:strVal val="#ppt_x"/>
                                          </p:val>
                                        </p:tav>
                                      </p:tavLst>
                                    </p:anim>
                                    <p:anim calcmode="lin" valueType="num">
                                      <p:cBhvr additive="base">
                                        <p:cTn dur="500" fill="hold" id="72"/>
                                        <p:tgtEl>
                                          <p:spTgt spid="10"/>
                                        </p:tgtEl>
                                        <p:attrNameLst>
                                          <p:attrName>ppt_y</p:attrName>
                                        </p:attrNameLst>
                                      </p:cBhvr>
                                      <p:tavLst>
                                        <p:tav tm="0">
                                          <p:val>
                                            <p:strVal val="1+#ppt_h/2"/>
                                          </p:val>
                                        </p:tav>
                                        <p:tav tm="100000">
                                          <p:val>
                                            <p:strVal val="#ppt_y"/>
                                          </p:val>
                                        </p:tav>
                                      </p:tavLst>
                                    </p:anim>
                                  </p:childTnLst>
                                </p:cTn>
                              </p:par>
                              <p:par>
                                <p:cTn fill="hold" grpId="0" id="73" nodeType="withEffect" presetClass="entr" presetID="22" presetSubtype="1">
                                  <p:stCondLst>
                                    <p:cond delay="0"/>
                                  </p:stCondLst>
                                  <p:childTnLst>
                                    <p:set>
                                      <p:cBhvr>
                                        <p:cTn dur="1" fill="hold" id="74">
                                          <p:stCondLst>
                                            <p:cond delay="0"/>
                                          </p:stCondLst>
                                        </p:cTn>
                                        <p:tgtEl>
                                          <p:spTgt spid="11"/>
                                        </p:tgtEl>
                                        <p:attrNameLst>
                                          <p:attrName>style.visibility</p:attrName>
                                        </p:attrNameLst>
                                      </p:cBhvr>
                                      <p:to>
                                        <p:strVal val="visible"/>
                                      </p:to>
                                    </p:set>
                                    <p:animEffect filter="wipe(up)" transition="in">
                                      <p:cBhvr>
                                        <p:cTn dur="500" id="75"/>
                                        <p:tgtEl>
                                          <p:spTgt spid="1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4"/>
      <p:bldP grpId="0" spid="5"/>
      <p:bldP grpId="0" spid="6"/>
      <p:bldP grpId="0" spid="7"/>
      <p:bldP grpId="0" spid="8"/>
      <p:bldP grpId="0" spid="9"/>
      <p:bldP grpId="0" spid="10"/>
      <p:bldP grpId="0" spid="11"/>
      <p:bldP grpId="0" spid="12"/>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showMasterSp="0">
  <p:cSld>
    <p:spTree>
      <p:nvGrpSpPr>
        <p:cNvPr id="1" name=""/>
        <p:cNvGrpSpPr/>
        <p:nvPr/>
      </p:nvGrpSpPr>
      <p:grpSpPr>
        <a:xfrm>
          <a:off x="0" y="0"/>
          <a:ext cx="0" cy="0"/>
        </a:xfrm>
      </p:grpSpPr>
      <p:sp>
        <p:nvSpPr>
          <p:cNvPr id="2" name="标题 1"/>
          <p:cNvSpPr>
            <a:spLocks noGrp="1"/>
          </p:cNvSpPr>
          <p:nvPr>
            <p:ph type="title"/>
          </p:nvPr>
        </p:nvSpPr>
        <p:spPr/>
        <p:txBody>
          <a:bodyPr/>
          <a:lstStyle/>
          <a:p>
            <a:r>
              <a:rPr altLang="en-US" lang="zh-CN"/>
              <a:t>单击此处添加标题</a:t>
            </a:r>
          </a:p>
        </p:txBody>
      </p:sp>
      <p:grpSp>
        <p:nvGrpSpPr>
          <p:cNvPr id="86" name="组合 85"/>
          <p:cNvGrpSpPr/>
          <p:nvPr/>
        </p:nvGrpSpPr>
        <p:grpSpPr>
          <a:xfrm>
            <a:off x="4281510" y="2293072"/>
            <a:ext cx="2158360" cy="2202622"/>
            <a:chOff x="4091509" y="2726388"/>
            <a:chExt cx="2158360" cy="2202623"/>
          </a:xfrm>
        </p:grpSpPr>
        <p:sp>
          <p:nvSpPr>
            <p:cNvPr id="87" name="Oval 49"/>
            <p:cNvSpPr>
              <a:spLocks noChangeArrowheads="1"/>
            </p:cNvSpPr>
            <p:nvPr/>
          </p:nvSpPr>
          <p:spPr bwMode="auto">
            <a:xfrm>
              <a:off x="4420932" y="4751480"/>
              <a:ext cx="1499516" cy="177531"/>
            </a:xfrm>
            <a:prstGeom prst="ellipse">
              <a:avLst/>
            </a:pr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88" name="Oval 50"/>
            <p:cNvSpPr>
              <a:spLocks noChangeArrowheads="1"/>
            </p:cNvSpPr>
            <p:nvPr/>
          </p:nvSpPr>
          <p:spPr bwMode="auto">
            <a:xfrm>
              <a:off x="4440183" y="4751480"/>
              <a:ext cx="1461011" cy="177531"/>
            </a:xfrm>
            <a:prstGeom prst="ellipse">
              <a:avLst/>
            </a:prstGeom>
            <a:solidFill>
              <a:srgbClr val="FCFBFA"/>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89" name="Oval 51"/>
            <p:cNvSpPr>
              <a:spLocks noChangeArrowheads="1"/>
            </p:cNvSpPr>
            <p:nvPr/>
          </p:nvSpPr>
          <p:spPr bwMode="auto">
            <a:xfrm>
              <a:off x="4459435" y="4757674"/>
              <a:ext cx="1422507" cy="165145"/>
            </a:xfrm>
            <a:prstGeom prst="ellipse">
              <a:avLst/>
            </a:prstGeom>
            <a:solidFill>
              <a:srgbClr val="FAFAF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90" name="Oval 52"/>
            <p:cNvSpPr>
              <a:spLocks noChangeArrowheads="1"/>
            </p:cNvSpPr>
            <p:nvPr/>
          </p:nvSpPr>
          <p:spPr bwMode="auto">
            <a:xfrm>
              <a:off x="4478686" y="4757674"/>
              <a:ext cx="1381864" cy="165145"/>
            </a:xfrm>
            <a:prstGeom prst="ellipse">
              <a:avLst/>
            </a:prstGeom>
            <a:solidFill>
              <a:srgbClr val="F7F7F6"/>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91" name="Oval 53"/>
            <p:cNvSpPr>
              <a:spLocks noChangeArrowheads="1"/>
            </p:cNvSpPr>
            <p:nvPr/>
          </p:nvSpPr>
          <p:spPr bwMode="auto">
            <a:xfrm>
              <a:off x="4506495" y="4757674"/>
              <a:ext cx="1334804" cy="158953"/>
            </a:xfrm>
            <a:prstGeom prst="ellipse">
              <a:avLst/>
            </a:prstGeom>
            <a:solidFill>
              <a:srgbClr val="F5F6F5"/>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92" name="Oval 54"/>
            <p:cNvSpPr>
              <a:spLocks noChangeArrowheads="1"/>
            </p:cNvSpPr>
            <p:nvPr/>
          </p:nvSpPr>
          <p:spPr bwMode="auto">
            <a:xfrm>
              <a:off x="4525746" y="4763866"/>
              <a:ext cx="1289882" cy="152759"/>
            </a:xfrm>
            <a:prstGeom prst="ellipse">
              <a:avLst/>
            </a:prstGeom>
            <a:solidFill>
              <a:srgbClr val="F2F5F2"/>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93" name="Oval 55"/>
            <p:cNvSpPr>
              <a:spLocks noChangeArrowheads="1"/>
            </p:cNvSpPr>
            <p:nvPr/>
          </p:nvSpPr>
          <p:spPr bwMode="auto">
            <a:xfrm>
              <a:off x="4545000" y="4763866"/>
              <a:ext cx="1251379" cy="152759"/>
            </a:xfrm>
            <a:prstGeom prst="ellipse">
              <a:avLst/>
            </a:prstGeom>
            <a:solidFill>
              <a:srgbClr val="F2F2EE"/>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94" name="Oval 56"/>
            <p:cNvSpPr>
              <a:spLocks noChangeArrowheads="1"/>
            </p:cNvSpPr>
            <p:nvPr/>
          </p:nvSpPr>
          <p:spPr bwMode="auto">
            <a:xfrm>
              <a:off x="4564251" y="4770059"/>
              <a:ext cx="1210735" cy="140374"/>
            </a:xfrm>
            <a:prstGeom prst="ellipse">
              <a:avLst/>
            </a:prstGeom>
            <a:solidFill>
              <a:srgbClr val="F0F0ED"/>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95" name="Oval 57"/>
            <p:cNvSpPr>
              <a:spLocks noChangeArrowheads="1"/>
            </p:cNvSpPr>
            <p:nvPr/>
          </p:nvSpPr>
          <p:spPr bwMode="auto">
            <a:xfrm>
              <a:off x="4583504" y="4770059"/>
              <a:ext cx="1172230" cy="140374"/>
            </a:xfrm>
            <a:prstGeom prst="ellipse">
              <a:avLst/>
            </a:prstGeom>
            <a:solidFill>
              <a:srgbClr val="EDEFEA"/>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96" name="Oval 58"/>
            <p:cNvSpPr>
              <a:spLocks noChangeArrowheads="1"/>
            </p:cNvSpPr>
            <p:nvPr/>
          </p:nvSpPr>
          <p:spPr bwMode="auto">
            <a:xfrm>
              <a:off x="4604895" y="4770059"/>
              <a:ext cx="1131588" cy="140374"/>
            </a:xfrm>
            <a:prstGeom prst="ellipse">
              <a:avLst/>
            </a:prstGeom>
            <a:solidFill>
              <a:srgbClr val="EBEEE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97" name="Oval 59"/>
            <p:cNvSpPr>
              <a:spLocks noChangeArrowheads="1"/>
            </p:cNvSpPr>
            <p:nvPr/>
          </p:nvSpPr>
          <p:spPr bwMode="auto">
            <a:xfrm>
              <a:off x="4624146" y="4776252"/>
              <a:ext cx="1093085" cy="127988"/>
            </a:xfrm>
            <a:prstGeom prst="ellipse">
              <a:avLst/>
            </a:prstGeom>
            <a:solidFill>
              <a:srgbClr val="E8EAE5"/>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98" name="Oval 60"/>
            <p:cNvSpPr>
              <a:spLocks noChangeArrowheads="1"/>
            </p:cNvSpPr>
            <p:nvPr/>
          </p:nvSpPr>
          <p:spPr bwMode="auto">
            <a:xfrm>
              <a:off x="4643398" y="4776252"/>
              <a:ext cx="1052441" cy="127988"/>
            </a:xfrm>
            <a:prstGeom prst="ellipse">
              <a:avLst/>
            </a:prstGeom>
            <a:solidFill>
              <a:srgbClr val="E6E9E5"/>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99" name="Oval 61"/>
            <p:cNvSpPr>
              <a:spLocks noChangeArrowheads="1"/>
            </p:cNvSpPr>
            <p:nvPr/>
          </p:nvSpPr>
          <p:spPr bwMode="auto">
            <a:xfrm>
              <a:off x="4662649" y="4782445"/>
              <a:ext cx="1013938" cy="115601"/>
            </a:xfrm>
            <a:prstGeom prst="ellipse">
              <a:avLst/>
            </a:prstGeom>
            <a:solidFill>
              <a:srgbClr val="E3E6E1"/>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0" name="Oval 62"/>
            <p:cNvSpPr>
              <a:spLocks noChangeArrowheads="1"/>
            </p:cNvSpPr>
            <p:nvPr/>
          </p:nvSpPr>
          <p:spPr bwMode="auto">
            <a:xfrm>
              <a:off x="4684041" y="4782445"/>
              <a:ext cx="973295" cy="115601"/>
            </a:xfrm>
            <a:prstGeom prst="ellipse">
              <a:avLst/>
            </a:prstGeom>
            <a:solidFill>
              <a:srgbClr val="E0E5E0"/>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1" name="Oval 63"/>
            <p:cNvSpPr>
              <a:spLocks noChangeArrowheads="1"/>
            </p:cNvSpPr>
            <p:nvPr/>
          </p:nvSpPr>
          <p:spPr bwMode="auto">
            <a:xfrm>
              <a:off x="4709710" y="4782445"/>
              <a:ext cx="928372" cy="115601"/>
            </a:xfrm>
            <a:prstGeom prst="ellipse">
              <a:avLst/>
            </a:prstGeom>
            <a:solidFill>
              <a:srgbClr val="DEE2DD"/>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2" name="Oval 64"/>
            <p:cNvSpPr>
              <a:spLocks noChangeArrowheads="1"/>
            </p:cNvSpPr>
            <p:nvPr/>
          </p:nvSpPr>
          <p:spPr bwMode="auto">
            <a:xfrm>
              <a:off x="4728963" y="4788637"/>
              <a:ext cx="881312" cy="103215"/>
            </a:xfrm>
            <a:prstGeom prst="ellipse">
              <a:avLst/>
            </a:prstGeom>
            <a:solidFill>
              <a:srgbClr val="DBE0DA"/>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3" name="Oval 65"/>
            <p:cNvSpPr>
              <a:spLocks noChangeArrowheads="1"/>
            </p:cNvSpPr>
            <p:nvPr/>
          </p:nvSpPr>
          <p:spPr bwMode="auto">
            <a:xfrm>
              <a:off x="4748214" y="4788637"/>
              <a:ext cx="842809" cy="103215"/>
            </a:xfrm>
            <a:prstGeom prst="ellipse">
              <a:avLst/>
            </a:prstGeom>
            <a:solidFill>
              <a:srgbClr val="D9DED8"/>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4" name="Oval 66"/>
            <p:cNvSpPr>
              <a:spLocks noChangeArrowheads="1"/>
            </p:cNvSpPr>
            <p:nvPr/>
          </p:nvSpPr>
          <p:spPr bwMode="auto">
            <a:xfrm>
              <a:off x="4769606" y="4788637"/>
              <a:ext cx="802167" cy="97023"/>
            </a:xfrm>
            <a:prstGeom prst="ellipse">
              <a:avLst/>
            </a:prstGeom>
            <a:solidFill>
              <a:srgbClr val="D8DED7"/>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5" name="Oval 67"/>
            <p:cNvSpPr>
              <a:spLocks noChangeArrowheads="1"/>
            </p:cNvSpPr>
            <p:nvPr/>
          </p:nvSpPr>
          <p:spPr bwMode="auto">
            <a:xfrm>
              <a:off x="4788858" y="4796895"/>
              <a:ext cx="763662" cy="88767"/>
            </a:xfrm>
            <a:prstGeom prst="ellipse">
              <a:avLst/>
            </a:prstGeom>
            <a:solidFill>
              <a:srgbClr val="D5DAD5"/>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6" name="Oval 68"/>
            <p:cNvSpPr>
              <a:spLocks noChangeArrowheads="1"/>
            </p:cNvSpPr>
            <p:nvPr/>
          </p:nvSpPr>
          <p:spPr bwMode="auto">
            <a:xfrm>
              <a:off x="4808109" y="4796895"/>
              <a:ext cx="723018" cy="88767"/>
            </a:xfrm>
            <a:prstGeom prst="ellipse">
              <a:avLst/>
            </a:prstGeom>
            <a:solidFill>
              <a:srgbClr val="D3D9D2"/>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7" name="Oval 69"/>
            <p:cNvSpPr>
              <a:spLocks noChangeArrowheads="1"/>
            </p:cNvSpPr>
            <p:nvPr/>
          </p:nvSpPr>
          <p:spPr bwMode="auto">
            <a:xfrm>
              <a:off x="4827362" y="4803088"/>
              <a:ext cx="684515" cy="76380"/>
            </a:xfrm>
            <a:prstGeom prst="ellipse">
              <a:avLst/>
            </a:prstGeom>
            <a:solidFill>
              <a:srgbClr val="D1D8D1"/>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8" name="Oval 70"/>
            <p:cNvSpPr>
              <a:spLocks noChangeArrowheads="1"/>
            </p:cNvSpPr>
            <p:nvPr/>
          </p:nvSpPr>
          <p:spPr bwMode="auto">
            <a:xfrm>
              <a:off x="4848753" y="4803088"/>
              <a:ext cx="643872" cy="76380"/>
            </a:xfrm>
            <a:prstGeom prst="ellipse">
              <a:avLst/>
            </a:prstGeom>
            <a:solidFill>
              <a:srgbClr val="CFD6CE"/>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9" name="Freeform 71"/>
            <p:cNvSpPr/>
            <p:nvPr/>
          </p:nvSpPr>
          <p:spPr bwMode="auto">
            <a:xfrm>
              <a:off x="4091509" y="2726388"/>
              <a:ext cx="2158360" cy="2089085"/>
            </a:xfrm>
            <a:custGeom>
              <a:gdLst>
                <a:gd fmla="*/ 0 w 328" name="T0"/>
                <a:gd fmla="*/ 164 h 329" name="T1"/>
                <a:gd fmla="*/ 0 w 328" name="T2"/>
                <a:gd fmla="*/ 164 h 329" name="T3"/>
                <a:gd fmla="*/ 164 w 328" name="T4"/>
                <a:gd fmla="*/ 0 h 329" name="T5"/>
                <a:gd fmla="*/ 328 w 328" name="T6"/>
                <a:gd fmla="*/ 0 h 329" name="T7"/>
                <a:gd fmla="*/ 328 w 328" name="T8"/>
                <a:gd fmla="*/ 164 h 329" name="T9"/>
                <a:gd fmla="*/ 164 w 328" name="T10"/>
                <a:gd fmla="*/ 329 h 329" name="T11"/>
                <a:gd fmla="*/ 164 w 328" name="T12"/>
                <a:gd fmla="*/ 329 h 329" name="T13"/>
                <a:gd fmla="*/ 0 w 328" name="T14"/>
                <a:gd fmla="*/ 164 h 329"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329" w="328">
                  <a:moveTo>
                    <a:pt x="0" y="164"/>
                  </a:moveTo>
                  <a:cubicBezTo>
                    <a:pt x="0" y="164"/>
                    <a:pt x="0" y="164"/>
                    <a:pt x="0" y="164"/>
                  </a:cubicBezTo>
                  <a:cubicBezTo>
                    <a:pt x="0" y="74"/>
                    <a:pt x="74" y="0"/>
                    <a:pt x="164" y="0"/>
                  </a:cubicBezTo>
                  <a:cubicBezTo>
                    <a:pt x="328" y="0"/>
                    <a:pt x="328" y="0"/>
                    <a:pt x="328" y="0"/>
                  </a:cubicBezTo>
                  <a:cubicBezTo>
                    <a:pt x="328" y="164"/>
                    <a:pt x="328" y="164"/>
                    <a:pt x="328" y="164"/>
                  </a:cubicBezTo>
                  <a:cubicBezTo>
                    <a:pt x="328" y="255"/>
                    <a:pt x="254" y="329"/>
                    <a:pt x="164" y="329"/>
                  </a:cubicBezTo>
                  <a:cubicBezTo>
                    <a:pt x="164" y="329"/>
                    <a:pt x="164" y="329"/>
                    <a:pt x="164" y="329"/>
                  </a:cubicBezTo>
                  <a:cubicBezTo>
                    <a:pt x="74" y="329"/>
                    <a:pt x="0" y="255"/>
                    <a:pt x="0" y="164"/>
                  </a:cubicBezTo>
                  <a:close/>
                </a:path>
              </a:pathLst>
            </a:custGeom>
            <a:solidFill>
              <a:schemeClr val="tx1">
                <a:lumMod val="85000"/>
                <a:lumOff val="15000"/>
              </a:schemeClr>
            </a:solidFill>
            <a:ln>
              <a:noFill/>
            </a:ln>
          </p:spPr>
          <p:txBody>
            <a:bodyPr anchor="t" anchorCtr="0" bIns="45720" compatLnSpc="1" lIns="91440" numCol="1" rIns="91440" tIns="45720" vert="horz" wrap="square"/>
            <a:lstStyle/>
            <a:p>
              <a:endParaRPr altLang="en-US" lang="zh-CN"/>
            </a:p>
          </p:txBody>
        </p:sp>
        <p:sp>
          <p:nvSpPr>
            <p:cNvPr id="110" name="TextBox 109"/>
            <p:cNvSpPr txBox="1"/>
            <p:nvPr/>
          </p:nvSpPr>
          <p:spPr>
            <a:xfrm>
              <a:off x="4754632" y="3266298"/>
              <a:ext cx="1480262" cy="914400"/>
            </a:xfrm>
            <a:prstGeom prst="rect">
              <a:avLst/>
            </a:prstGeom>
            <a:noFill/>
          </p:spPr>
          <p:txBody>
            <a:bodyPr rtlCol="0" wrap="square">
              <a:spAutoFit/>
            </a:bodyPr>
            <a:lstStyle/>
            <a:p>
              <a:r>
                <a:rPr altLang="zh-CN" b="1" lang="en-US" sz="5400">
                  <a:solidFill>
                    <a:schemeClr val="bg1"/>
                  </a:solidFill>
                </a:rPr>
                <a:t>39%</a:t>
              </a:r>
            </a:p>
          </p:txBody>
        </p:sp>
        <p:sp>
          <p:nvSpPr>
            <p:cNvPr id="111" name="TextBox 110"/>
            <p:cNvSpPr txBox="1"/>
            <p:nvPr/>
          </p:nvSpPr>
          <p:spPr>
            <a:xfrm>
              <a:off x="4669067" y="2953673"/>
              <a:ext cx="1565827" cy="274320"/>
            </a:xfrm>
            <a:prstGeom prst="rect">
              <a:avLst/>
            </a:prstGeom>
            <a:noFill/>
          </p:spPr>
          <p:txBody>
            <a:bodyPr rtlCol="0" wrap="square">
              <a:spAutoFit/>
            </a:bodyPr>
            <a:lstStyle/>
            <a:p>
              <a:r>
                <a:rPr altLang="en-US" lang="zh-CN" sz="1200">
                  <a:solidFill>
                    <a:schemeClr val="bg1"/>
                  </a:solidFill>
                  <a:latin charset="-122" panose="020b0503020204020204" pitchFamily="34" typeface="微软雅黑"/>
                  <a:ea charset="-122" panose="020b0503020204020204" pitchFamily="34" typeface="微软雅黑"/>
                </a:rPr>
                <a:t>单击此处添加文本</a:t>
              </a:r>
            </a:p>
          </p:txBody>
        </p:sp>
      </p:grpSp>
      <p:grpSp>
        <p:nvGrpSpPr>
          <p:cNvPr id="112" name="组合 111"/>
          <p:cNvGrpSpPr/>
          <p:nvPr/>
        </p:nvGrpSpPr>
        <p:grpSpPr>
          <a:xfrm>
            <a:off x="2627982" y="2293072"/>
            <a:ext cx="2166918" cy="2202622"/>
            <a:chOff x="2437978" y="2726388"/>
            <a:chExt cx="2166917" cy="2202623"/>
          </a:xfrm>
        </p:grpSpPr>
        <p:sp>
          <p:nvSpPr>
            <p:cNvPr id="113" name="Oval 27"/>
            <p:cNvSpPr>
              <a:spLocks noChangeArrowheads="1"/>
            </p:cNvSpPr>
            <p:nvPr/>
          </p:nvSpPr>
          <p:spPr bwMode="auto">
            <a:xfrm>
              <a:off x="2773819" y="4751480"/>
              <a:ext cx="1495237" cy="177531"/>
            </a:xfrm>
            <a:prstGeom prst="ellipse">
              <a:avLst/>
            </a:pr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14" name="Oval 28"/>
            <p:cNvSpPr>
              <a:spLocks noChangeArrowheads="1"/>
            </p:cNvSpPr>
            <p:nvPr/>
          </p:nvSpPr>
          <p:spPr bwMode="auto">
            <a:xfrm>
              <a:off x="2795210" y="4751480"/>
              <a:ext cx="1454593" cy="177531"/>
            </a:xfrm>
            <a:prstGeom prst="ellipse">
              <a:avLst/>
            </a:prstGeom>
            <a:solidFill>
              <a:srgbClr val="FCFBFA"/>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15" name="Oval 29"/>
            <p:cNvSpPr>
              <a:spLocks noChangeArrowheads="1"/>
            </p:cNvSpPr>
            <p:nvPr/>
          </p:nvSpPr>
          <p:spPr bwMode="auto">
            <a:xfrm>
              <a:off x="2814461" y="4757674"/>
              <a:ext cx="1413951" cy="165145"/>
            </a:xfrm>
            <a:prstGeom prst="ellipse">
              <a:avLst/>
            </a:prstGeom>
            <a:solidFill>
              <a:srgbClr val="FAFAF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16" name="Oval 30"/>
            <p:cNvSpPr>
              <a:spLocks noChangeArrowheads="1"/>
            </p:cNvSpPr>
            <p:nvPr/>
          </p:nvSpPr>
          <p:spPr bwMode="auto">
            <a:xfrm>
              <a:off x="2833714" y="4757674"/>
              <a:ext cx="1375447" cy="165145"/>
            </a:xfrm>
            <a:prstGeom prst="ellipse">
              <a:avLst/>
            </a:prstGeom>
            <a:solidFill>
              <a:srgbClr val="F7F7F6"/>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17" name="Oval 31"/>
            <p:cNvSpPr>
              <a:spLocks noChangeArrowheads="1"/>
            </p:cNvSpPr>
            <p:nvPr/>
          </p:nvSpPr>
          <p:spPr bwMode="auto">
            <a:xfrm>
              <a:off x="2852965" y="4757674"/>
              <a:ext cx="1336942" cy="158953"/>
            </a:xfrm>
            <a:prstGeom prst="ellipse">
              <a:avLst/>
            </a:prstGeom>
            <a:solidFill>
              <a:srgbClr val="F5F6F5"/>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18" name="Oval 32"/>
            <p:cNvSpPr>
              <a:spLocks noChangeArrowheads="1"/>
            </p:cNvSpPr>
            <p:nvPr/>
          </p:nvSpPr>
          <p:spPr bwMode="auto">
            <a:xfrm>
              <a:off x="2874356" y="4763866"/>
              <a:ext cx="1296299" cy="152759"/>
            </a:xfrm>
            <a:prstGeom prst="ellipse">
              <a:avLst/>
            </a:prstGeom>
            <a:solidFill>
              <a:srgbClr val="F2F5F2"/>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19" name="Oval 33"/>
            <p:cNvSpPr>
              <a:spLocks noChangeArrowheads="1"/>
            </p:cNvSpPr>
            <p:nvPr/>
          </p:nvSpPr>
          <p:spPr bwMode="auto">
            <a:xfrm>
              <a:off x="2893608" y="4763866"/>
              <a:ext cx="1255656" cy="152759"/>
            </a:xfrm>
            <a:prstGeom prst="ellipse">
              <a:avLst/>
            </a:prstGeom>
            <a:solidFill>
              <a:srgbClr val="F2F2EE"/>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20" name="Oval 34"/>
            <p:cNvSpPr>
              <a:spLocks noChangeArrowheads="1"/>
            </p:cNvSpPr>
            <p:nvPr/>
          </p:nvSpPr>
          <p:spPr bwMode="auto">
            <a:xfrm>
              <a:off x="2912859" y="4770059"/>
              <a:ext cx="1217153" cy="140374"/>
            </a:xfrm>
            <a:prstGeom prst="ellipse">
              <a:avLst/>
            </a:prstGeom>
            <a:solidFill>
              <a:srgbClr val="F0F0ED"/>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21" name="Oval 35"/>
            <p:cNvSpPr>
              <a:spLocks noChangeArrowheads="1"/>
            </p:cNvSpPr>
            <p:nvPr/>
          </p:nvSpPr>
          <p:spPr bwMode="auto">
            <a:xfrm>
              <a:off x="2932113" y="4770059"/>
              <a:ext cx="1178648" cy="140374"/>
            </a:xfrm>
            <a:prstGeom prst="ellipse">
              <a:avLst/>
            </a:prstGeom>
            <a:solidFill>
              <a:srgbClr val="EDEFEA"/>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22" name="Oval 36"/>
            <p:cNvSpPr>
              <a:spLocks noChangeArrowheads="1"/>
            </p:cNvSpPr>
            <p:nvPr/>
          </p:nvSpPr>
          <p:spPr bwMode="auto">
            <a:xfrm>
              <a:off x="2951364" y="4770059"/>
              <a:ext cx="1133727" cy="140374"/>
            </a:xfrm>
            <a:prstGeom prst="ellipse">
              <a:avLst/>
            </a:prstGeom>
            <a:solidFill>
              <a:srgbClr val="EBEEE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23" name="Oval 37"/>
            <p:cNvSpPr>
              <a:spLocks noChangeArrowheads="1"/>
            </p:cNvSpPr>
            <p:nvPr/>
          </p:nvSpPr>
          <p:spPr bwMode="auto">
            <a:xfrm>
              <a:off x="2979173" y="4776252"/>
              <a:ext cx="1084528" cy="127988"/>
            </a:xfrm>
            <a:prstGeom prst="ellipse">
              <a:avLst/>
            </a:prstGeom>
            <a:solidFill>
              <a:srgbClr val="E8EAE5"/>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24" name="Oval 38"/>
            <p:cNvSpPr>
              <a:spLocks noChangeArrowheads="1"/>
            </p:cNvSpPr>
            <p:nvPr/>
          </p:nvSpPr>
          <p:spPr bwMode="auto">
            <a:xfrm>
              <a:off x="2998424" y="4776252"/>
              <a:ext cx="1046024" cy="127988"/>
            </a:xfrm>
            <a:prstGeom prst="ellipse">
              <a:avLst/>
            </a:prstGeom>
            <a:solidFill>
              <a:srgbClr val="E6E9E5"/>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25" name="Oval 39"/>
            <p:cNvSpPr>
              <a:spLocks noChangeArrowheads="1"/>
            </p:cNvSpPr>
            <p:nvPr/>
          </p:nvSpPr>
          <p:spPr bwMode="auto">
            <a:xfrm>
              <a:off x="3017677" y="4782445"/>
              <a:ext cx="1007521" cy="115601"/>
            </a:xfrm>
            <a:prstGeom prst="ellipse">
              <a:avLst/>
            </a:prstGeom>
            <a:solidFill>
              <a:srgbClr val="E3E6E1"/>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26" name="Oval 40"/>
            <p:cNvSpPr>
              <a:spLocks noChangeArrowheads="1"/>
            </p:cNvSpPr>
            <p:nvPr/>
          </p:nvSpPr>
          <p:spPr bwMode="auto">
            <a:xfrm>
              <a:off x="3036928" y="4782445"/>
              <a:ext cx="969016" cy="115601"/>
            </a:xfrm>
            <a:prstGeom prst="ellipse">
              <a:avLst/>
            </a:prstGeom>
            <a:solidFill>
              <a:srgbClr val="E0E5E0"/>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27" name="Oval 41"/>
            <p:cNvSpPr>
              <a:spLocks noChangeArrowheads="1"/>
            </p:cNvSpPr>
            <p:nvPr/>
          </p:nvSpPr>
          <p:spPr bwMode="auto">
            <a:xfrm>
              <a:off x="3058319" y="4782445"/>
              <a:ext cx="926234" cy="115601"/>
            </a:xfrm>
            <a:prstGeom prst="ellipse">
              <a:avLst/>
            </a:prstGeom>
            <a:solidFill>
              <a:srgbClr val="DEE2DD"/>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28" name="Oval 42"/>
            <p:cNvSpPr>
              <a:spLocks noChangeArrowheads="1"/>
            </p:cNvSpPr>
            <p:nvPr/>
          </p:nvSpPr>
          <p:spPr bwMode="auto">
            <a:xfrm>
              <a:off x="3077571" y="4788637"/>
              <a:ext cx="887730" cy="103215"/>
            </a:xfrm>
            <a:prstGeom prst="ellipse">
              <a:avLst/>
            </a:prstGeom>
            <a:solidFill>
              <a:srgbClr val="DBE0DA"/>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29" name="Oval 43"/>
            <p:cNvSpPr>
              <a:spLocks noChangeArrowheads="1"/>
            </p:cNvSpPr>
            <p:nvPr/>
          </p:nvSpPr>
          <p:spPr bwMode="auto">
            <a:xfrm>
              <a:off x="3096822" y="4788637"/>
              <a:ext cx="849227" cy="103215"/>
            </a:xfrm>
            <a:prstGeom prst="ellipse">
              <a:avLst/>
            </a:prstGeom>
            <a:solidFill>
              <a:srgbClr val="D9DED8"/>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30" name="Oval 44"/>
            <p:cNvSpPr>
              <a:spLocks noChangeArrowheads="1"/>
            </p:cNvSpPr>
            <p:nvPr/>
          </p:nvSpPr>
          <p:spPr bwMode="auto">
            <a:xfrm>
              <a:off x="3116076" y="4788637"/>
              <a:ext cx="810722" cy="97023"/>
            </a:xfrm>
            <a:prstGeom prst="ellipse">
              <a:avLst/>
            </a:prstGeom>
            <a:solidFill>
              <a:srgbClr val="D8DED7"/>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31" name="Oval 45"/>
            <p:cNvSpPr>
              <a:spLocks noChangeArrowheads="1"/>
            </p:cNvSpPr>
            <p:nvPr/>
          </p:nvSpPr>
          <p:spPr bwMode="auto">
            <a:xfrm>
              <a:off x="3137466" y="4796895"/>
              <a:ext cx="770078" cy="88767"/>
            </a:xfrm>
            <a:prstGeom prst="ellipse">
              <a:avLst/>
            </a:prstGeom>
            <a:solidFill>
              <a:srgbClr val="D5DAD5"/>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32" name="Oval 46"/>
            <p:cNvSpPr>
              <a:spLocks noChangeArrowheads="1"/>
            </p:cNvSpPr>
            <p:nvPr/>
          </p:nvSpPr>
          <p:spPr bwMode="auto">
            <a:xfrm>
              <a:off x="3156719" y="4796895"/>
              <a:ext cx="723018" cy="88767"/>
            </a:xfrm>
            <a:prstGeom prst="ellipse">
              <a:avLst/>
            </a:prstGeom>
            <a:solidFill>
              <a:srgbClr val="D3D9D2"/>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33" name="Oval 47"/>
            <p:cNvSpPr>
              <a:spLocks noChangeArrowheads="1"/>
            </p:cNvSpPr>
            <p:nvPr/>
          </p:nvSpPr>
          <p:spPr bwMode="auto">
            <a:xfrm>
              <a:off x="3175971" y="4803088"/>
              <a:ext cx="684515" cy="76380"/>
            </a:xfrm>
            <a:prstGeom prst="ellipse">
              <a:avLst/>
            </a:prstGeom>
            <a:solidFill>
              <a:srgbClr val="D1D8D1"/>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34" name="Oval 48"/>
            <p:cNvSpPr>
              <a:spLocks noChangeArrowheads="1"/>
            </p:cNvSpPr>
            <p:nvPr/>
          </p:nvSpPr>
          <p:spPr bwMode="auto">
            <a:xfrm>
              <a:off x="3201640" y="4803088"/>
              <a:ext cx="639593" cy="76380"/>
            </a:xfrm>
            <a:prstGeom prst="ellipse">
              <a:avLst/>
            </a:prstGeom>
            <a:solidFill>
              <a:srgbClr val="CFD6CE"/>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35" name="Freeform 72"/>
            <p:cNvSpPr/>
            <p:nvPr/>
          </p:nvSpPr>
          <p:spPr bwMode="auto">
            <a:xfrm>
              <a:off x="2437978" y="2726388"/>
              <a:ext cx="2166917" cy="2089085"/>
            </a:xfrm>
            <a:custGeom>
              <a:gdLst>
                <a:gd fmla="*/ 0 w 329" name="T0"/>
                <a:gd fmla="*/ 164 h 329" name="T1"/>
                <a:gd fmla="*/ 0 w 329" name="T2"/>
                <a:gd fmla="*/ 164 h 329" name="T3"/>
                <a:gd fmla="*/ 164 w 329" name="T4"/>
                <a:gd fmla="*/ 0 h 329" name="T5"/>
                <a:gd fmla="*/ 329 w 329" name="T6"/>
                <a:gd fmla="*/ 0 h 329" name="T7"/>
                <a:gd fmla="*/ 329 w 329" name="T8"/>
                <a:gd fmla="*/ 164 h 329" name="T9"/>
                <a:gd fmla="*/ 164 w 329" name="T10"/>
                <a:gd fmla="*/ 329 h 329" name="T11"/>
                <a:gd fmla="*/ 164 w 329" name="T12"/>
                <a:gd fmla="*/ 329 h 329" name="T13"/>
                <a:gd fmla="*/ 0 w 329" name="T14"/>
                <a:gd fmla="*/ 164 h 329"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329" w="329">
                  <a:moveTo>
                    <a:pt x="0" y="164"/>
                  </a:moveTo>
                  <a:cubicBezTo>
                    <a:pt x="0" y="164"/>
                    <a:pt x="0" y="164"/>
                    <a:pt x="0" y="164"/>
                  </a:cubicBezTo>
                  <a:cubicBezTo>
                    <a:pt x="0" y="74"/>
                    <a:pt x="74" y="0"/>
                    <a:pt x="164" y="0"/>
                  </a:cubicBezTo>
                  <a:cubicBezTo>
                    <a:pt x="329" y="0"/>
                    <a:pt x="329" y="0"/>
                    <a:pt x="329" y="0"/>
                  </a:cubicBezTo>
                  <a:cubicBezTo>
                    <a:pt x="329" y="164"/>
                    <a:pt x="329" y="164"/>
                    <a:pt x="329" y="164"/>
                  </a:cubicBezTo>
                  <a:cubicBezTo>
                    <a:pt x="329" y="255"/>
                    <a:pt x="255" y="329"/>
                    <a:pt x="164" y="329"/>
                  </a:cubicBezTo>
                  <a:cubicBezTo>
                    <a:pt x="164" y="329"/>
                    <a:pt x="164" y="329"/>
                    <a:pt x="164" y="329"/>
                  </a:cubicBezTo>
                  <a:cubicBezTo>
                    <a:pt x="74" y="329"/>
                    <a:pt x="0" y="255"/>
                    <a:pt x="0" y="164"/>
                  </a:cubicBezTo>
                  <a:close/>
                </a:path>
              </a:pathLst>
            </a:custGeom>
            <a:solidFill>
              <a:srgbClr val="C00002"/>
            </a:solidFill>
            <a:ln>
              <a:noFill/>
            </a:ln>
          </p:spPr>
          <p:txBody>
            <a:bodyPr anchor="t" anchorCtr="0" bIns="45720" compatLnSpc="1" lIns="91440" numCol="1" rIns="91440" tIns="45720" vert="horz" wrap="square"/>
            <a:lstStyle/>
            <a:p>
              <a:endParaRPr altLang="en-US" lang="zh-CN"/>
            </a:p>
          </p:txBody>
        </p:sp>
        <p:sp>
          <p:nvSpPr>
            <p:cNvPr id="136" name="TextBox 135"/>
            <p:cNvSpPr txBox="1"/>
            <p:nvPr/>
          </p:nvSpPr>
          <p:spPr>
            <a:xfrm>
              <a:off x="3009118" y="3266298"/>
              <a:ext cx="1480262" cy="914400"/>
            </a:xfrm>
            <a:prstGeom prst="rect">
              <a:avLst/>
            </a:prstGeom>
            <a:noFill/>
          </p:spPr>
          <p:txBody>
            <a:bodyPr rtlCol="0" wrap="square">
              <a:spAutoFit/>
            </a:bodyPr>
            <a:lstStyle/>
            <a:p>
              <a:r>
                <a:rPr altLang="zh-CN" b="1" lang="en-US" sz="5400">
                  <a:solidFill>
                    <a:schemeClr val="bg1"/>
                  </a:solidFill>
                </a:rPr>
                <a:t>34%</a:t>
              </a:r>
            </a:p>
          </p:txBody>
        </p:sp>
        <p:sp>
          <p:nvSpPr>
            <p:cNvPr id="137" name="TextBox 136"/>
            <p:cNvSpPr txBox="1"/>
            <p:nvPr/>
          </p:nvSpPr>
          <p:spPr>
            <a:xfrm>
              <a:off x="2954942" y="2953673"/>
              <a:ext cx="1565826" cy="274320"/>
            </a:xfrm>
            <a:prstGeom prst="rect">
              <a:avLst/>
            </a:prstGeom>
            <a:noFill/>
          </p:spPr>
          <p:txBody>
            <a:bodyPr rtlCol="0" wrap="square">
              <a:spAutoFit/>
            </a:bodyPr>
            <a:lstStyle/>
            <a:p>
              <a:r>
                <a:rPr altLang="en-US" lang="zh-CN" sz="1200">
                  <a:solidFill>
                    <a:schemeClr val="bg1"/>
                  </a:solidFill>
                  <a:latin charset="-122" panose="020b0503020204020204" pitchFamily="34" typeface="微软雅黑"/>
                  <a:ea charset="-122" panose="020b0503020204020204" pitchFamily="34" typeface="微软雅黑"/>
                </a:rPr>
                <a:t>单击此处添加文本</a:t>
              </a:r>
            </a:p>
          </p:txBody>
        </p:sp>
      </p:grpSp>
      <p:grpSp>
        <p:nvGrpSpPr>
          <p:cNvPr id="138" name="组合 137"/>
          <p:cNvGrpSpPr/>
          <p:nvPr/>
        </p:nvGrpSpPr>
        <p:grpSpPr>
          <a:xfrm>
            <a:off x="884606" y="2293072"/>
            <a:ext cx="2158360" cy="2202622"/>
            <a:chOff x="694606" y="2726388"/>
            <a:chExt cx="2158360" cy="2202623"/>
          </a:xfrm>
        </p:grpSpPr>
        <p:sp>
          <p:nvSpPr>
            <p:cNvPr id="139" name="Oval 5"/>
            <p:cNvSpPr>
              <a:spLocks noChangeArrowheads="1"/>
            </p:cNvSpPr>
            <p:nvPr/>
          </p:nvSpPr>
          <p:spPr bwMode="auto">
            <a:xfrm>
              <a:off x="1024029" y="4751480"/>
              <a:ext cx="1499516" cy="177531"/>
            </a:xfrm>
            <a:prstGeom prst="ellipse">
              <a:avLst/>
            </a:pr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40" name="Oval 6"/>
            <p:cNvSpPr>
              <a:spLocks noChangeArrowheads="1"/>
            </p:cNvSpPr>
            <p:nvPr/>
          </p:nvSpPr>
          <p:spPr bwMode="auto">
            <a:xfrm>
              <a:off x="1043280" y="4751480"/>
              <a:ext cx="1461011" cy="177531"/>
            </a:xfrm>
            <a:prstGeom prst="ellipse">
              <a:avLst/>
            </a:prstGeom>
            <a:solidFill>
              <a:srgbClr val="FCFBFA"/>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41" name="Oval 7"/>
            <p:cNvSpPr>
              <a:spLocks noChangeArrowheads="1"/>
            </p:cNvSpPr>
            <p:nvPr/>
          </p:nvSpPr>
          <p:spPr bwMode="auto">
            <a:xfrm>
              <a:off x="1062532" y="4757674"/>
              <a:ext cx="1422507" cy="165145"/>
            </a:xfrm>
            <a:prstGeom prst="ellipse">
              <a:avLst/>
            </a:prstGeom>
            <a:solidFill>
              <a:srgbClr val="FAFAF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42" name="Oval 8"/>
            <p:cNvSpPr>
              <a:spLocks noChangeArrowheads="1"/>
            </p:cNvSpPr>
            <p:nvPr/>
          </p:nvSpPr>
          <p:spPr bwMode="auto">
            <a:xfrm>
              <a:off x="1083924" y="4757674"/>
              <a:ext cx="1381864" cy="165145"/>
            </a:xfrm>
            <a:prstGeom prst="ellipse">
              <a:avLst/>
            </a:prstGeom>
            <a:solidFill>
              <a:srgbClr val="F7F7F6"/>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43" name="Oval 9"/>
            <p:cNvSpPr>
              <a:spLocks noChangeArrowheads="1"/>
            </p:cNvSpPr>
            <p:nvPr/>
          </p:nvSpPr>
          <p:spPr bwMode="auto">
            <a:xfrm>
              <a:off x="1103175" y="4757674"/>
              <a:ext cx="1343359" cy="158953"/>
            </a:xfrm>
            <a:prstGeom prst="ellipse">
              <a:avLst/>
            </a:prstGeom>
            <a:solidFill>
              <a:srgbClr val="F5F6F5"/>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44" name="Oval 10"/>
            <p:cNvSpPr>
              <a:spLocks noChangeArrowheads="1"/>
            </p:cNvSpPr>
            <p:nvPr/>
          </p:nvSpPr>
          <p:spPr bwMode="auto">
            <a:xfrm>
              <a:off x="1128844" y="4763866"/>
              <a:ext cx="1289882" cy="152759"/>
            </a:xfrm>
            <a:prstGeom prst="ellipse">
              <a:avLst/>
            </a:prstGeom>
            <a:solidFill>
              <a:srgbClr val="F2F5F2"/>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45" name="Oval 11"/>
            <p:cNvSpPr>
              <a:spLocks noChangeArrowheads="1"/>
            </p:cNvSpPr>
            <p:nvPr/>
          </p:nvSpPr>
          <p:spPr bwMode="auto">
            <a:xfrm>
              <a:off x="1148097" y="4763866"/>
              <a:ext cx="1251379" cy="152759"/>
            </a:xfrm>
            <a:prstGeom prst="ellipse">
              <a:avLst/>
            </a:prstGeom>
            <a:solidFill>
              <a:srgbClr val="F2F2EE"/>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46" name="Oval 12"/>
            <p:cNvSpPr>
              <a:spLocks noChangeArrowheads="1"/>
            </p:cNvSpPr>
            <p:nvPr/>
          </p:nvSpPr>
          <p:spPr bwMode="auto">
            <a:xfrm>
              <a:off x="1169489" y="4770059"/>
              <a:ext cx="1210735" cy="140374"/>
            </a:xfrm>
            <a:prstGeom prst="ellipse">
              <a:avLst/>
            </a:prstGeom>
            <a:solidFill>
              <a:srgbClr val="F0F0ED"/>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47" name="Oval 13"/>
            <p:cNvSpPr>
              <a:spLocks noChangeArrowheads="1"/>
            </p:cNvSpPr>
            <p:nvPr/>
          </p:nvSpPr>
          <p:spPr bwMode="auto">
            <a:xfrm>
              <a:off x="1188740" y="4770059"/>
              <a:ext cx="1172230" cy="140374"/>
            </a:xfrm>
            <a:prstGeom prst="ellipse">
              <a:avLst/>
            </a:prstGeom>
            <a:solidFill>
              <a:srgbClr val="EDEFEA"/>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48" name="Oval 14"/>
            <p:cNvSpPr>
              <a:spLocks noChangeArrowheads="1"/>
            </p:cNvSpPr>
            <p:nvPr/>
          </p:nvSpPr>
          <p:spPr bwMode="auto">
            <a:xfrm>
              <a:off x="1207992" y="4770059"/>
              <a:ext cx="1131588" cy="140374"/>
            </a:xfrm>
            <a:prstGeom prst="ellipse">
              <a:avLst/>
            </a:prstGeom>
            <a:solidFill>
              <a:srgbClr val="EBEEE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49" name="Oval 15"/>
            <p:cNvSpPr>
              <a:spLocks noChangeArrowheads="1"/>
            </p:cNvSpPr>
            <p:nvPr/>
          </p:nvSpPr>
          <p:spPr bwMode="auto">
            <a:xfrm>
              <a:off x="1227243" y="4776252"/>
              <a:ext cx="1093085" cy="127988"/>
            </a:xfrm>
            <a:prstGeom prst="ellipse">
              <a:avLst/>
            </a:prstGeom>
            <a:solidFill>
              <a:srgbClr val="E8EAE5"/>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50" name="Oval 17"/>
            <p:cNvSpPr>
              <a:spLocks noChangeArrowheads="1"/>
            </p:cNvSpPr>
            <p:nvPr/>
          </p:nvSpPr>
          <p:spPr bwMode="auto">
            <a:xfrm>
              <a:off x="1267887" y="4782445"/>
              <a:ext cx="1013938" cy="115601"/>
            </a:xfrm>
            <a:prstGeom prst="ellipse">
              <a:avLst/>
            </a:prstGeom>
            <a:solidFill>
              <a:srgbClr val="E3E6E1"/>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51" name="Oval 18"/>
            <p:cNvSpPr>
              <a:spLocks noChangeArrowheads="1"/>
            </p:cNvSpPr>
            <p:nvPr/>
          </p:nvSpPr>
          <p:spPr bwMode="auto">
            <a:xfrm>
              <a:off x="1287138" y="4782445"/>
              <a:ext cx="973295" cy="115601"/>
            </a:xfrm>
            <a:prstGeom prst="ellipse">
              <a:avLst/>
            </a:prstGeom>
            <a:solidFill>
              <a:srgbClr val="E0E5E0"/>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52" name="Oval 19"/>
            <p:cNvSpPr>
              <a:spLocks noChangeArrowheads="1"/>
            </p:cNvSpPr>
            <p:nvPr/>
          </p:nvSpPr>
          <p:spPr bwMode="auto">
            <a:xfrm>
              <a:off x="1306390" y="4782445"/>
              <a:ext cx="934790" cy="115601"/>
            </a:xfrm>
            <a:prstGeom prst="ellipse">
              <a:avLst/>
            </a:prstGeom>
            <a:solidFill>
              <a:srgbClr val="DEE2DD"/>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53" name="Oval 20"/>
            <p:cNvSpPr>
              <a:spLocks noChangeArrowheads="1"/>
            </p:cNvSpPr>
            <p:nvPr/>
          </p:nvSpPr>
          <p:spPr bwMode="auto">
            <a:xfrm>
              <a:off x="1334198" y="4788637"/>
              <a:ext cx="881312" cy="103215"/>
            </a:xfrm>
            <a:prstGeom prst="ellipse">
              <a:avLst/>
            </a:prstGeom>
            <a:solidFill>
              <a:srgbClr val="DBE0DA"/>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54" name="Oval 21"/>
            <p:cNvSpPr>
              <a:spLocks noChangeArrowheads="1"/>
            </p:cNvSpPr>
            <p:nvPr/>
          </p:nvSpPr>
          <p:spPr bwMode="auto">
            <a:xfrm>
              <a:off x="1353452" y="4788637"/>
              <a:ext cx="842809" cy="103215"/>
            </a:xfrm>
            <a:prstGeom prst="ellipse">
              <a:avLst/>
            </a:prstGeom>
            <a:solidFill>
              <a:srgbClr val="D9DED8"/>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55" name="Oval 23"/>
            <p:cNvSpPr>
              <a:spLocks noChangeArrowheads="1"/>
            </p:cNvSpPr>
            <p:nvPr/>
          </p:nvSpPr>
          <p:spPr bwMode="auto">
            <a:xfrm>
              <a:off x="1391955" y="4796895"/>
              <a:ext cx="763662" cy="88767"/>
            </a:xfrm>
            <a:prstGeom prst="ellipse">
              <a:avLst/>
            </a:prstGeom>
            <a:solidFill>
              <a:srgbClr val="D5DAD5"/>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56" name="Oval 24"/>
            <p:cNvSpPr>
              <a:spLocks noChangeArrowheads="1"/>
            </p:cNvSpPr>
            <p:nvPr/>
          </p:nvSpPr>
          <p:spPr bwMode="auto">
            <a:xfrm>
              <a:off x="1411206" y="4796895"/>
              <a:ext cx="725158" cy="88767"/>
            </a:xfrm>
            <a:prstGeom prst="ellipse">
              <a:avLst/>
            </a:prstGeom>
            <a:solidFill>
              <a:srgbClr val="D3D9D2"/>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57" name="Oval 25"/>
            <p:cNvSpPr>
              <a:spLocks noChangeArrowheads="1"/>
            </p:cNvSpPr>
            <p:nvPr/>
          </p:nvSpPr>
          <p:spPr bwMode="auto">
            <a:xfrm>
              <a:off x="1432597" y="4803088"/>
              <a:ext cx="684515" cy="76380"/>
            </a:xfrm>
            <a:prstGeom prst="ellipse">
              <a:avLst/>
            </a:prstGeom>
            <a:solidFill>
              <a:srgbClr val="D1D8D1"/>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nvGrpSpPr>
            <p:cNvPr id="158" name="组合 157"/>
            <p:cNvGrpSpPr/>
            <p:nvPr/>
          </p:nvGrpSpPr>
          <p:grpSpPr>
            <a:xfrm>
              <a:off x="694606" y="2726388"/>
              <a:ext cx="2158360" cy="2177852"/>
              <a:chOff x="694606" y="2726388"/>
              <a:chExt cx="2158360" cy="2177852"/>
            </a:xfrm>
          </p:grpSpPr>
          <p:sp>
            <p:nvSpPr>
              <p:cNvPr id="159" name="Oval 16"/>
              <p:cNvSpPr>
                <a:spLocks noChangeArrowheads="1"/>
              </p:cNvSpPr>
              <p:nvPr/>
            </p:nvSpPr>
            <p:spPr bwMode="auto">
              <a:xfrm>
                <a:off x="1248634" y="4776252"/>
                <a:ext cx="1052441" cy="127988"/>
              </a:xfrm>
              <a:prstGeom prst="ellipse">
                <a:avLst/>
              </a:prstGeom>
              <a:solidFill>
                <a:srgbClr val="E6E9E5"/>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60" name="Oval 22"/>
              <p:cNvSpPr>
                <a:spLocks noChangeArrowheads="1"/>
              </p:cNvSpPr>
              <p:nvPr/>
            </p:nvSpPr>
            <p:spPr bwMode="auto">
              <a:xfrm>
                <a:off x="1372703" y="4788637"/>
                <a:ext cx="802167" cy="97023"/>
              </a:xfrm>
              <a:prstGeom prst="ellipse">
                <a:avLst/>
              </a:prstGeom>
              <a:solidFill>
                <a:srgbClr val="D8DED7"/>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nvGrpSpPr>
              <p:cNvPr id="161" name="组合 160"/>
              <p:cNvGrpSpPr/>
              <p:nvPr/>
            </p:nvGrpSpPr>
            <p:grpSpPr>
              <a:xfrm>
                <a:off x="694606" y="2726388"/>
                <a:ext cx="2158360" cy="2153080"/>
                <a:chOff x="694606" y="2726388"/>
                <a:chExt cx="2158360" cy="2153080"/>
              </a:xfrm>
            </p:grpSpPr>
            <p:sp>
              <p:nvSpPr>
                <p:cNvPr id="162" name="Oval 26"/>
                <p:cNvSpPr>
                  <a:spLocks noChangeArrowheads="1"/>
                </p:cNvSpPr>
                <p:nvPr/>
              </p:nvSpPr>
              <p:spPr bwMode="auto">
                <a:xfrm>
                  <a:off x="1451850" y="4803088"/>
                  <a:ext cx="643872" cy="76380"/>
                </a:xfrm>
                <a:prstGeom prst="ellipse">
                  <a:avLst/>
                </a:prstGeom>
                <a:solidFill>
                  <a:srgbClr val="CFD6CE"/>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63" name="Freeform 73"/>
                <p:cNvSpPr/>
                <p:nvPr/>
              </p:nvSpPr>
              <p:spPr bwMode="auto">
                <a:xfrm>
                  <a:off x="694606" y="2726388"/>
                  <a:ext cx="2158360" cy="2089085"/>
                </a:xfrm>
                <a:custGeom>
                  <a:gdLst>
                    <a:gd fmla="*/ 0 w 328" name="T0"/>
                    <a:gd fmla="*/ 164 h 329" name="T1"/>
                    <a:gd fmla="*/ 0 w 328" name="T2"/>
                    <a:gd fmla="*/ 164 h 329" name="T3"/>
                    <a:gd fmla="*/ 164 w 328" name="T4"/>
                    <a:gd fmla="*/ 0 h 329" name="T5"/>
                    <a:gd fmla="*/ 328 w 328" name="T6"/>
                    <a:gd fmla="*/ 0 h 329" name="T7"/>
                    <a:gd fmla="*/ 328 w 328" name="T8"/>
                    <a:gd fmla="*/ 164 h 329" name="T9"/>
                    <a:gd fmla="*/ 164 w 328" name="T10"/>
                    <a:gd fmla="*/ 329 h 329" name="T11"/>
                    <a:gd fmla="*/ 164 w 328" name="T12"/>
                    <a:gd fmla="*/ 329 h 329" name="T13"/>
                    <a:gd fmla="*/ 0 w 328" name="T14"/>
                    <a:gd fmla="*/ 164 h 329"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329" w="328">
                      <a:moveTo>
                        <a:pt x="0" y="164"/>
                      </a:moveTo>
                      <a:cubicBezTo>
                        <a:pt x="0" y="164"/>
                        <a:pt x="0" y="164"/>
                        <a:pt x="0" y="164"/>
                      </a:cubicBezTo>
                      <a:cubicBezTo>
                        <a:pt x="0" y="74"/>
                        <a:pt x="74" y="0"/>
                        <a:pt x="164" y="0"/>
                      </a:cubicBezTo>
                      <a:cubicBezTo>
                        <a:pt x="328" y="0"/>
                        <a:pt x="328" y="0"/>
                        <a:pt x="328" y="0"/>
                      </a:cubicBezTo>
                      <a:cubicBezTo>
                        <a:pt x="328" y="164"/>
                        <a:pt x="328" y="164"/>
                        <a:pt x="328" y="164"/>
                      </a:cubicBezTo>
                      <a:cubicBezTo>
                        <a:pt x="328" y="255"/>
                        <a:pt x="254" y="329"/>
                        <a:pt x="164" y="329"/>
                      </a:cubicBezTo>
                      <a:cubicBezTo>
                        <a:pt x="164" y="329"/>
                        <a:pt x="164" y="329"/>
                        <a:pt x="164" y="329"/>
                      </a:cubicBezTo>
                      <a:cubicBezTo>
                        <a:pt x="74" y="329"/>
                        <a:pt x="0" y="255"/>
                        <a:pt x="0" y="164"/>
                      </a:cubicBezTo>
                      <a:close/>
                    </a:path>
                  </a:pathLst>
                </a:custGeom>
                <a:solidFill>
                  <a:schemeClr val="tx1">
                    <a:lumMod val="85000"/>
                    <a:lumOff val="15000"/>
                  </a:schemeClr>
                </a:solidFill>
                <a:ln>
                  <a:noFill/>
                </a:ln>
              </p:spPr>
              <p:txBody>
                <a:bodyPr anchor="t" anchorCtr="0" bIns="45720" compatLnSpc="1" lIns="91440" numCol="1" rIns="91440" tIns="45720" vert="horz" wrap="square"/>
                <a:lstStyle/>
                <a:p>
                  <a:endParaRPr altLang="en-US" lang="zh-CN"/>
                </a:p>
              </p:txBody>
            </p:sp>
            <p:sp>
              <p:nvSpPr>
                <p:cNvPr id="164" name="TextBox 163"/>
                <p:cNvSpPr txBox="1"/>
                <p:nvPr/>
              </p:nvSpPr>
              <p:spPr>
                <a:xfrm>
                  <a:off x="1128843" y="3266298"/>
                  <a:ext cx="1480262" cy="914400"/>
                </a:xfrm>
                <a:prstGeom prst="rect">
                  <a:avLst/>
                </a:prstGeom>
                <a:noFill/>
              </p:spPr>
              <p:txBody>
                <a:bodyPr rtlCol="0" wrap="square">
                  <a:spAutoFit/>
                </a:bodyPr>
                <a:lstStyle/>
                <a:p>
                  <a:r>
                    <a:rPr altLang="zh-CN" b="1" lang="en-US" sz="5400">
                      <a:solidFill>
                        <a:schemeClr val="bg1"/>
                      </a:solidFill>
                    </a:rPr>
                    <a:t>27%</a:t>
                  </a:r>
                </a:p>
              </p:txBody>
            </p:sp>
            <p:sp>
              <p:nvSpPr>
                <p:cNvPr id="165" name="TextBox 164"/>
                <p:cNvSpPr txBox="1"/>
                <p:nvPr/>
              </p:nvSpPr>
              <p:spPr>
                <a:xfrm>
                  <a:off x="1132420" y="2953675"/>
                  <a:ext cx="1565827" cy="274320"/>
                </a:xfrm>
                <a:prstGeom prst="rect">
                  <a:avLst/>
                </a:prstGeom>
                <a:noFill/>
              </p:spPr>
              <p:txBody>
                <a:bodyPr rtlCol="0" wrap="square">
                  <a:spAutoFit/>
                </a:bodyPr>
                <a:lstStyle/>
                <a:p>
                  <a:r>
                    <a:rPr altLang="en-US" lang="zh-CN" sz="1200">
                      <a:solidFill>
                        <a:schemeClr val="bg1"/>
                      </a:solidFill>
                      <a:latin charset="-122" panose="020b0503020204020204" pitchFamily="34" typeface="微软雅黑"/>
                      <a:ea charset="-122" panose="020b0503020204020204" pitchFamily="34" typeface="微软雅黑"/>
                    </a:rPr>
                    <a:t>单击此处添加文本</a:t>
                  </a:r>
                </a:p>
              </p:txBody>
            </p:sp>
          </p:grpSp>
        </p:grpSp>
      </p:grpSp>
      <p:sp>
        <p:nvSpPr>
          <p:cNvPr id="166" name="矩形 1"/>
          <p:cNvSpPr>
            <a:spLocks noChangeArrowheads="1"/>
          </p:cNvSpPr>
          <p:nvPr/>
        </p:nvSpPr>
        <p:spPr bwMode="auto">
          <a:xfrm>
            <a:off x="7148182" y="2060372"/>
            <a:ext cx="4465620" cy="2591725"/>
          </a:xfrm>
          <a:prstGeom prst="rect">
            <a:avLst/>
          </a:prstGeom>
          <a:noFill/>
          <a:ln w="9525">
            <a:noFill/>
            <a:prstDash val="sysDash"/>
            <a:miter lim="800000"/>
          </a:ln>
          <a:extLst>
            <a:ext uri="{909E8E84-426E-40DD-AFC4-6F175D3DCCD1}">
              <a14:hiddenFill>
                <a:solidFill>
                  <a:srgbClr val="FFFFFF"/>
                </a:solidFill>
              </a14:hiddenFill>
            </a:ext>
          </a:extLst>
        </p:spPr>
        <p:txBody>
          <a:bodyPr bIns="61422" lIns="122843" rIns="122843" tIns="61422" wrap="square">
            <a:spAutoFit/>
          </a:bodyPr>
          <a:lstStyle/>
          <a:p>
            <a:pPr algn="just">
              <a:lnSpc>
                <a:spcPct val="150000"/>
              </a:lnSpc>
            </a:pPr>
            <a:r>
              <a:rPr altLang="en-US" lang="zh-CN" sz="1800">
                <a:solidFill>
                  <a:schemeClr val="tx1">
                    <a:lumMod val="65000"/>
                    <a:lumOff val="35000"/>
                  </a:schemeClr>
                </a:solidFill>
                <a:latin charset="-122" panose="020b0503020204020204" pitchFamily="34" typeface="微软雅黑"/>
                <a:ea charset="-122" panose="020b0503020204020204" pitchFamily="34" typeface="微软雅黑"/>
              </a:rPr>
              <a:t>点击增加文本内容    点击增加文本内容</a:t>
            </a:r>
          </a:p>
          <a:p>
            <a:pPr algn="just">
              <a:lnSpc>
                <a:spcPct val="150000"/>
              </a:lnSpc>
            </a:pPr>
            <a:r>
              <a:rPr altLang="en-US" lang="zh-CN" sz="1800">
                <a:solidFill>
                  <a:schemeClr val="tx1">
                    <a:lumMod val="65000"/>
                    <a:lumOff val="35000"/>
                  </a:schemeClr>
                </a:solidFill>
                <a:latin charset="-122" panose="020b0503020204020204" pitchFamily="34" typeface="微软雅黑"/>
                <a:ea charset="-122" panose="020b0503020204020204" pitchFamily="34" typeface="微软雅黑"/>
              </a:rPr>
              <a:t>点击增加文本内容    点击增加文本内容</a:t>
            </a:r>
          </a:p>
          <a:p>
            <a:pPr algn="just">
              <a:lnSpc>
                <a:spcPct val="150000"/>
              </a:lnSpc>
            </a:pPr>
            <a:r>
              <a:rPr altLang="en-US" lang="zh-CN" sz="1800">
                <a:solidFill>
                  <a:schemeClr val="tx1">
                    <a:lumMod val="65000"/>
                    <a:lumOff val="35000"/>
                  </a:schemeClr>
                </a:solidFill>
                <a:latin charset="-122" panose="020b0503020204020204" pitchFamily="34" typeface="微软雅黑"/>
                <a:ea charset="-122" panose="020b0503020204020204" pitchFamily="34" typeface="微软雅黑"/>
              </a:rPr>
              <a:t>点击增加文本内容    点击增加文本内容</a:t>
            </a:r>
          </a:p>
          <a:p>
            <a:pPr algn="just">
              <a:lnSpc>
                <a:spcPct val="150000"/>
              </a:lnSpc>
            </a:pPr>
            <a:r>
              <a:rPr altLang="en-US" lang="zh-CN" sz="1800">
                <a:solidFill>
                  <a:schemeClr val="tx1">
                    <a:lumMod val="65000"/>
                    <a:lumOff val="35000"/>
                  </a:schemeClr>
                </a:solidFill>
                <a:latin charset="-122" panose="020b0503020204020204" pitchFamily="34" typeface="微软雅黑"/>
                <a:ea charset="-122" panose="020b0503020204020204" pitchFamily="34" typeface="微软雅黑"/>
              </a:rPr>
              <a:t>点击增加文本内容    点击增加文本内容</a:t>
            </a:r>
          </a:p>
          <a:p>
            <a:pPr algn="just">
              <a:lnSpc>
                <a:spcPct val="150000"/>
              </a:lnSpc>
            </a:pPr>
            <a:r>
              <a:rPr altLang="en-US" lang="zh-CN" sz="1800">
                <a:solidFill>
                  <a:schemeClr val="tx1">
                    <a:lumMod val="65000"/>
                    <a:lumOff val="35000"/>
                  </a:schemeClr>
                </a:solidFill>
                <a:latin charset="-122" panose="020b0503020204020204" pitchFamily="34" typeface="微软雅黑"/>
                <a:ea charset="-122" panose="020b0503020204020204" pitchFamily="34" typeface="微软雅黑"/>
              </a:rPr>
              <a:t>点击增加文本内容    点击增加文本内容</a:t>
            </a:r>
          </a:p>
          <a:p>
            <a:pPr algn="just">
              <a:lnSpc>
                <a:spcPct val="150000"/>
              </a:lnSpc>
            </a:pPr>
            <a:r>
              <a:rPr altLang="en-US" lang="zh-CN" sz="1800">
                <a:solidFill>
                  <a:schemeClr val="tx1">
                    <a:lumMod val="65000"/>
                    <a:lumOff val="35000"/>
                  </a:schemeClr>
                </a:solidFill>
                <a:latin charset="-122" panose="020b0503020204020204" pitchFamily="34" typeface="微软雅黑"/>
                <a:ea charset="-122" panose="020b0503020204020204" pitchFamily="34" typeface="微软雅黑"/>
              </a:rPr>
              <a:t>点击增加文本内容    点击增加文本内容</a:t>
            </a:r>
          </a:p>
        </p:txBody>
      </p:sp>
      <p:sp>
        <p:nvSpPr>
          <p:cNvPr id="167" name="L 形 166"/>
          <p:cNvSpPr/>
          <p:nvPr/>
        </p:nvSpPr>
        <p:spPr>
          <a:xfrm rot="5400000">
            <a:off x="7039296" y="2088092"/>
            <a:ext cx="457385" cy="407148"/>
          </a:xfrm>
          <a:prstGeom prst="corner">
            <a:avLst>
              <a:gd fmla="val 25014" name="adj1"/>
              <a:gd fmla="val 23544" name="adj2"/>
            </a:avLst>
          </a:prstGeom>
          <a:solidFill>
            <a:srgbClr val="C0000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61422" lIns="122843" rIns="122843" rtlCol="0" tIns="61422"/>
          <a:lstStyle/>
          <a:p>
            <a:pPr algn="ctr"/>
            <a:endParaRPr altLang="en-US" lang="zh-CN"/>
          </a:p>
        </p:txBody>
      </p:sp>
      <p:sp>
        <p:nvSpPr>
          <p:cNvPr id="168" name="L 形 167"/>
          <p:cNvSpPr/>
          <p:nvPr/>
        </p:nvSpPr>
        <p:spPr>
          <a:xfrm rot="16200000">
            <a:off x="11007005" y="4306552"/>
            <a:ext cx="457385" cy="407148"/>
          </a:xfrm>
          <a:prstGeom prst="corner">
            <a:avLst>
              <a:gd fmla="val 25014" name="adj1"/>
              <a:gd fmla="val 23544" name="adj2"/>
            </a:avLst>
          </a:prstGeom>
          <a:solidFill>
            <a:srgbClr val="C0000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61422" lIns="122843" rIns="122843" rtlCol="0" tIns="61422"/>
          <a:lstStyle/>
          <a:p>
            <a:pPr algn="ctr"/>
            <a:endParaRPr altLang="en-US" lang="zh-CN"/>
          </a:p>
        </p:txBody>
      </p:sp>
    </p:spTree>
  </p:cSld>
  <p:clrMapOvr>
    <a:masterClrMapping/>
  </p:clrMapOvr>
  <mc:AlternateContent>
    <mc:Choice Requires="p14">
      <p:transition p14:dur="1600" spd="slow">
        <p:blinds dir="vert"/>
      </p:transition>
    </mc:Choice>
    <mc:Fallback>
      <p:transition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1" presetSubtype="0">
                                  <p:stCondLst>
                                    <p:cond delay="0"/>
                                  </p:stCondLst>
                                  <p:iterate type="lt">
                                    <p:tmPct val="10000"/>
                                  </p:iterate>
                                  <p:childTnLst>
                                    <p:set>
                                      <p:cBhvr>
                                        <p:cTn dur="1" fill="hold" id="6">
                                          <p:stCondLst>
                                            <p:cond delay="0"/>
                                          </p:stCondLst>
                                        </p:cTn>
                                        <p:tgtEl>
                                          <p:spTgt spid="2"/>
                                        </p:tgtEl>
                                        <p:attrNameLst>
                                          <p:attrName>style.visibility</p:attrName>
                                        </p:attrNameLst>
                                      </p:cBhvr>
                                      <p:to>
                                        <p:strVal val="visible"/>
                                      </p:to>
                                    </p:set>
                                    <p:anim calcmode="lin" valueType="num">
                                      <p:cBhvr>
                                        <p:cTn dur="500" fill="hold" id="7"/>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8"/>
                                        <p:tgtEl>
                                          <p:spTgt spid="2"/>
                                        </p:tgtEl>
                                        <p:attrNameLst>
                                          <p:attrName>ppt_y</p:attrName>
                                        </p:attrNameLst>
                                      </p:cBhvr>
                                      <p:tavLst>
                                        <p:tav tm="0">
                                          <p:val>
                                            <p:strVal val="#ppt_y"/>
                                          </p:val>
                                        </p:tav>
                                        <p:tav tm="100000">
                                          <p:val>
                                            <p:strVal val="#ppt_y"/>
                                          </p:val>
                                        </p:tav>
                                      </p:tavLst>
                                    </p:anim>
                                    <p:anim calcmode="lin" valueType="num">
                                      <p:cBhvr>
                                        <p:cTn dur="500" fill="hold" id="9"/>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0"/>
                                        <p:tgtEl>
                                          <p:spTgt spid="2"/>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1" tmFilter="0,0; .5, 1; 1, 1"/>
                                        <p:tgtEl>
                                          <p:spTgt spid="2"/>
                                        </p:tgtEl>
                                      </p:cBhvr>
                                    </p:animEffect>
                                  </p:childTnLst>
                                </p:cTn>
                              </p:par>
                            </p:childTnLst>
                          </p:cTn>
                        </p:par>
                        <p:par>
                          <p:cTn fill="hold" id="12" nodeType="afterGroup">
                            <p:stCondLst>
                              <p:cond delay="500"/>
                            </p:stCondLst>
                            <p:childTnLst>
                              <p:par>
                                <p:cTn fill="hold" id="13" nodeType="afterEffect" presetClass="entr" presetID="2" presetSubtype="8">
                                  <p:stCondLst>
                                    <p:cond delay="0"/>
                                  </p:stCondLst>
                                  <p:childTnLst>
                                    <p:set>
                                      <p:cBhvr>
                                        <p:cTn dur="1" fill="hold" id="14">
                                          <p:stCondLst>
                                            <p:cond delay="0"/>
                                          </p:stCondLst>
                                        </p:cTn>
                                        <p:tgtEl>
                                          <p:spTgt spid="138"/>
                                        </p:tgtEl>
                                        <p:attrNameLst>
                                          <p:attrName>style.visibility</p:attrName>
                                        </p:attrNameLst>
                                      </p:cBhvr>
                                      <p:to>
                                        <p:strVal val="visible"/>
                                      </p:to>
                                    </p:set>
                                    <p:anim calcmode="lin" valueType="num">
                                      <p:cBhvr additive="base">
                                        <p:cTn dur="500" fill="hold" id="15"/>
                                        <p:tgtEl>
                                          <p:spTgt spid="138"/>
                                        </p:tgtEl>
                                        <p:attrNameLst>
                                          <p:attrName>ppt_x</p:attrName>
                                        </p:attrNameLst>
                                      </p:cBhvr>
                                      <p:tavLst>
                                        <p:tav tm="0">
                                          <p:val>
                                            <p:strVal val="0-#ppt_w/2"/>
                                          </p:val>
                                        </p:tav>
                                        <p:tav tm="100000">
                                          <p:val>
                                            <p:strVal val="#ppt_x"/>
                                          </p:val>
                                        </p:tav>
                                      </p:tavLst>
                                    </p:anim>
                                    <p:anim calcmode="lin" valueType="num">
                                      <p:cBhvr additive="base">
                                        <p:cTn dur="500" fill="hold" id="16"/>
                                        <p:tgtEl>
                                          <p:spTgt spid="138"/>
                                        </p:tgtEl>
                                        <p:attrNameLst>
                                          <p:attrName>ppt_y</p:attrName>
                                        </p:attrNameLst>
                                      </p:cBhvr>
                                      <p:tavLst>
                                        <p:tav tm="0">
                                          <p:val>
                                            <p:strVal val="#ppt_y"/>
                                          </p:val>
                                        </p:tav>
                                        <p:tav tm="100000">
                                          <p:val>
                                            <p:strVal val="#ppt_y"/>
                                          </p:val>
                                        </p:tav>
                                      </p:tavLst>
                                    </p:anim>
                                  </p:childTnLst>
                                </p:cTn>
                              </p:par>
                            </p:childTnLst>
                          </p:cTn>
                        </p:par>
                        <p:par>
                          <p:cTn fill="hold" id="17" nodeType="afterGroup">
                            <p:stCondLst>
                              <p:cond delay="1000"/>
                            </p:stCondLst>
                            <p:childTnLst>
                              <p:par>
                                <p:cTn fill="hold" id="18" nodeType="afterEffect" presetClass="entr" presetID="2" presetSubtype="8">
                                  <p:stCondLst>
                                    <p:cond delay="0"/>
                                  </p:stCondLst>
                                  <p:childTnLst>
                                    <p:set>
                                      <p:cBhvr>
                                        <p:cTn dur="1" fill="hold" id="19">
                                          <p:stCondLst>
                                            <p:cond delay="0"/>
                                          </p:stCondLst>
                                        </p:cTn>
                                        <p:tgtEl>
                                          <p:spTgt spid="112"/>
                                        </p:tgtEl>
                                        <p:attrNameLst>
                                          <p:attrName>style.visibility</p:attrName>
                                        </p:attrNameLst>
                                      </p:cBhvr>
                                      <p:to>
                                        <p:strVal val="visible"/>
                                      </p:to>
                                    </p:set>
                                    <p:anim calcmode="lin" valueType="num">
                                      <p:cBhvr additive="base">
                                        <p:cTn dur="500" fill="hold" id="20"/>
                                        <p:tgtEl>
                                          <p:spTgt spid="112"/>
                                        </p:tgtEl>
                                        <p:attrNameLst>
                                          <p:attrName>ppt_x</p:attrName>
                                        </p:attrNameLst>
                                      </p:cBhvr>
                                      <p:tavLst>
                                        <p:tav tm="0">
                                          <p:val>
                                            <p:strVal val="0-#ppt_w/2"/>
                                          </p:val>
                                        </p:tav>
                                        <p:tav tm="100000">
                                          <p:val>
                                            <p:strVal val="#ppt_x"/>
                                          </p:val>
                                        </p:tav>
                                      </p:tavLst>
                                    </p:anim>
                                    <p:anim calcmode="lin" valueType="num">
                                      <p:cBhvr additive="base">
                                        <p:cTn dur="500" fill="hold" id="21"/>
                                        <p:tgtEl>
                                          <p:spTgt spid="112"/>
                                        </p:tgtEl>
                                        <p:attrNameLst>
                                          <p:attrName>ppt_y</p:attrName>
                                        </p:attrNameLst>
                                      </p:cBhvr>
                                      <p:tavLst>
                                        <p:tav tm="0">
                                          <p:val>
                                            <p:strVal val="#ppt_y"/>
                                          </p:val>
                                        </p:tav>
                                        <p:tav tm="100000">
                                          <p:val>
                                            <p:strVal val="#ppt_y"/>
                                          </p:val>
                                        </p:tav>
                                      </p:tavLst>
                                    </p:anim>
                                  </p:childTnLst>
                                </p:cTn>
                              </p:par>
                            </p:childTnLst>
                          </p:cTn>
                        </p:par>
                        <p:par>
                          <p:cTn fill="hold" id="22" nodeType="afterGroup">
                            <p:stCondLst>
                              <p:cond delay="1500"/>
                            </p:stCondLst>
                            <p:childTnLst>
                              <p:par>
                                <p:cTn fill="hold" id="23" nodeType="afterEffect" presetClass="entr" presetID="2" presetSubtype="8">
                                  <p:stCondLst>
                                    <p:cond delay="0"/>
                                  </p:stCondLst>
                                  <p:childTnLst>
                                    <p:set>
                                      <p:cBhvr>
                                        <p:cTn dur="1" fill="hold" id="24">
                                          <p:stCondLst>
                                            <p:cond delay="0"/>
                                          </p:stCondLst>
                                        </p:cTn>
                                        <p:tgtEl>
                                          <p:spTgt spid="86"/>
                                        </p:tgtEl>
                                        <p:attrNameLst>
                                          <p:attrName>style.visibility</p:attrName>
                                        </p:attrNameLst>
                                      </p:cBhvr>
                                      <p:to>
                                        <p:strVal val="visible"/>
                                      </p:to>
                                    </p:set>
                                    <p:anim calcmode="lin" valueType="num">
                                      <p:cBhvr additive="base">
                                        <p:cTn dur="500" fill="hold" id="25"/>
                                        <p:tgtEl>
                                          <p:spTgt spid="86"/>
                                        </p:tgtEl>
                                        <p:attrNameLst>
                                          <p:attrName>ppt_x</p:attrName>
                                        </p:attrNameLst>
                                      </p:cBhvr>
                                      <p:tavLst>
                                        <p:tav tm="0">
                                          <p:val>
                                            <p:strVal val="0-#ppt_w/2"/>
                                          </p:val>
                                        </p:tav>
                                        <p:tav tm="100000">
                                          <p:val>
                                            <p:strVal val="#ppt_x"/>
                                          </p:val>
                                        </p:tav>
                                      </p:tavLst>
                                    </p:anim>
                                    <p:anim calcmode="lin" valueType="num">
                                      <p:cBhvr additive="base">
                                        <p:cTn dur="500" fill="hold" id="26"/>
                                        <p:tgtEl>
                                          <p:spTgt spid="86"/>
                                        </p:tgtEl>
                                        <p:attrNameLst>
                                          <p:attrName>ppt_y</p:attrName>
                                        </p:attrNameLst>
                                      </p:cBhvr>
                                      <p:tavLst>
                                        <p:tav tm="0">
                                          <p:val>
                                            <p:strVal val="#ppt_y"/>
                                          </p:val>
                                        </p:tav>
                                        <p:tav tm="100000">
                                          <p:val>
                                            <p:strVal val="#ppt_y"/>
                                          </p:val>
                                        </p:tav>
                                      </p:tavLst>
                                    </p:anim>
                                  </p:childTnLst>
                                </p:cTn>
                              </p:par>
                            </p:childTnLst>
                          </p:cTn>
                        </p:par>
                        <p:par>
                          <p:cTn fill="hold" id="27" nodeType="afterGroup">
                            <p:stCondLst>
                              <p:cond delay="2000"/>
                            </p:stCondLst>
                            <p:childTnLst>
                              <p:par>
                                <p:cTn fill="hold" grpId="0" id="28" nodeType="afterEffect" presetClass="entr" presetID="53" presetSubtype="0">
                                  <p:stCondLst>
                                    <p:cond delay="0"/>
                                  </p:stCondLst>
                                  <p:childTnLst>
                                    <p:set>
                                      <p:cBhvr>
                                        <p:cTn dur="1" fill="hold" id="29">
                                          <p:stCondLst>
                                            <p:cond delay="0"/>
                                          </p:stCondLst>
                                        </p:cTn>
                                        <p:tgtEl>
                                          <p:spTgt spid="166"/>
                                        </p:tgtEl>
                                        <p:attrNameLst>
                                          <p:attrName>style.visibility</p:attrName>
                                        </p:attrNameLst>
                                      </p:cBhvr>
                                      <p:to>
                                        <p:strVal val="visible"/>
                                      </p:to>
                                    </p:set>
                                    <p:anim calcmode="lin" valueType="num">
                                      <p:cBhvr>
                                        <p:cTn dur="500" fill="hold" id="30"/>
                                        <p:tgtEl>
                                          <p:spTgt spid="166"/>
                                        </p:tgtEl>
                                        <p:attrNameLst>
                                          <p:attrName>ppt_w</p:attrName>
                                        </p:attrNameLst>
                                      </p:cBhvr>
                                      <p:tavLst>
                                        <p:tav tm="0">
                                          <p:val>
                                            <p:fltVal val="0"/>
                                          </p:val>
                                        </p:tav>
                                        <p:tav tm="100000">
                                          <p:val>
                                            <p:strVal val="#ppt_w"/>
                                          </p:val>
                                        </p:tav>
                                      </p:tavLst>
                                    </p:anim>
                                    <p:anim calcmode="lin" valueType="num">
                                      <p:cBhvr>
                                        <p:cTn dur="500" fill="hold" id="31"/>
                                        <p:tgtEl>
                                          <p:spTgt spid="166"/>
                                        </p:tgtEl>
                                        <p:attrNameLst>
                                          <p:attrName>ppt_h</p:attrName>
                                        </p:attrNameLst>
                                      </p:cBhvr>
                                      <p:tavLst>
                                        <p:tav tm="0">
                                          <p:val>
                                            <p:fltVal val="0"/>
                                          </p:val>
                                        </p:tav>
                                        <p:tav tm="100000">
                                          <p:val>
                                            <p:strVal val="#ppt_h"/>
                                          </p:val>
                                        </p:tav>
                                      </p:tavLst>
                                    </p:anim>
                                    <p:animEffect filter="fade" transition="in">
                                      <p:cBhvr>
                                        <p:cTn dur="500" id="32"/>
                                        <p:tgtEl>
                                          <p:spTgt spid="166"/>
                                        </p:tgtEl>
                                      </p:cBhvr>
                                    </p:animEffect>
                                  </p:childTnLst>
                                </p:cTn>
                              </p:par>
                            </p:childTnLst>
                          </p:cTn>
                        </p:par>
                        <p:par>
                          <p:cTn fill="hold" id="33" nodeType="afterGroup">
                            <p:stCondLst>
                              <p:cond delay="2500"/>
                            </p:stCondLst>
                            <p:childTnLst>
                              <p:par>
                                <p:cTn fill="hold" grpId="0" id="34" nodeType="afterEffect" presetClass="entr" presetID="2" presetSubtype="9">
                                  <p:stCondLst>
                                    <p:cond delay="0"/>
                                  </p:stCondLst>
                                  <p:childTnLst>
                                    <p:set>
                                      <p:cBhvr>
                                        <p:cTn dur="1" fill="hold" id="35">
                                          <p:stCondLst>
                                            <p:cond delay="0"/>
                                          </p:stCondLst>
                                        </p:cTn>
                                        <p:tgtEl>
                                          <p:spTgt spid="167"/>
                                        </p:tgtEl>
                                        <p:attrNameLst>
                                          <p:attrName>style.visibility</p:attrName>
                                        </p:attrNameLst>
                                      </p:cBhvr>
                                      <p:to>
                                        <p:strVal val="visible"/>
                                      </p:to>
                                    </p:set>
                                    <p:anim calcmode="lin" valueType="num">
                                      <p:cBhvr additive="base">
                                        <p:cTn dur="500" fill="hold" id="36"/>
                                        <p:tgtEl>
                                          <p:spTgt spid="167"/>
                                        </p:tgtEl>
                                        <p:attrNameLst>
                                          <p:attrName>ppt_x</p:attrName>
                                        </p:attrNameLst>
                                      </p:cBhvr>
                                      <p:tavLst>
                                        <p:tav tm="0">
                                          <p:val>
                                            <p:strVal val="0-#ppt_w/2"/>
                                          </p:val>
                                        </p:tav>
                                        <p:tav tm="100000">
                                          <p:val>
                                            <p:strVal val="#ppt_x"/>
                                          </p:val>
                                        </p:tav>
                                      </p:tavLst>
                                    </p:anim>
                                    <p:anim calcmode="lin" valueType="num">
                                      <p:cBhvr additive="base">
                                        <p:cTn dur="500" fill="hold" id="37"/>
                                        <p:tgtEl>
                                          <p:spTgt spid="167"/>
                                        </p:tgtEl>
                                        <p:attrNameLst>
                                          <p:attrName>ppt_y</p:attrName>
                                        </p:attrNameLst>
                                      </p:cBhvr>
                                      <p:tavLst>
                                        <p:tav tm="0">
                                          <p:val>
                                            <p:strVal val="0-#ppt_h/2"/>
                                          </p:val>
                                        </p:tav>
                                        <p:tav tm="100000">
                                          <p:val>
                                            <p:strVal val="#ppt_y"/>
                                          </p:val>
                                        </p:tav>
                                      </p:tavLst>
                                    </p:anim>
                                  </p:childTnLst>
                                </p:cTn>
                              </p:par>
                            </p:childTnLst>
                          </p:cTn>
                        </p:par>
                        <p:par>
                          <p:cTn fill="hold" id="38" nodeType="afterGroup">
                            <p:stCondLst>
                              <p:cond delay="3000"/>
                            </p:stCondLst>
                            <p:childTnLst>
                              <p:par>
                                <p:cTn fill="hold" grpId="0" id="39" nodeType="afterEffect" presetClass="entr" presetID="2" presetSubtype="6">
                                  <p:stCondLst>
                                    <p:cond delay="0"/>
                                  </p:stCondLst>
                                  <p:childTnLst>
                                    <p:set>
                                      <p:cBhvr>
                                        <p:cTn dur="1" fill="hold" id="40">
                                          <p:stCondLst>
                                            <p:cond delay="0"/>
                                          </p:stCondLst>
                                        </p:cTn>
                                        <p:tgtEl>
                                          <p:spTgt spid="168"/>
                                        </p:tgtEl>
                                        <p:attrNameLst>
                                          <p:attrName>style.visibility</p:attrName>
                                        </p:attrNameLst>
                                      </p:cBhvr>
                                      <p:to>
                                        <p:strVal val="visible"/>
                                      </p:to>
                                    </p:set>
                                    <p:anim calcmode="lin" valueType="num">
                                      <p:cBhvr additive="base">
                                        <p:cTn dur="500" fill="hold" id="41"/>
                                        <p:tgtEl>
                                          <p:spTgt spid="168"/>
                                        </p:tgtEl>
                                        <p:attrNameLst>
                                          <p:attrName>ppt_x</p:attrName>
                                        </p:attrNameLst>
                                      </p:cBhvr>
                                      <p:tavLst>
                                        <p:tav tm="0">
                                          <p:val>
                                            <p:strVal val="1+#ppt_w/2"/>
                                          </p:val>
                                        </p:tav>
                                        <p:tav tm="100000">
                                          <p:val>
                                            <p:strVal val="#ppt_x"/>
                                          </p:val>
                                        </p:tav>
                                      </p:tavLst>
                                    </p:anim>
                                    <p:anim calcmode="lin" valueType="num">
                                      <p:cBhvr additive="base">
                                        <p:cTn dur="500" fill="hold" id="42"/>
                                        <p:tgtEl>
                                          <p:spTgt spid="168"/>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166"/>
      <p:bldP grpId="0" spid="167"/>
      <p:bldP grpId="0" spid="168"/>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showMasterSp="0">
  <p:cSld>
    <p:spTree>
      <p:nvGrpSpPr>
        <p:cNvPr id="1" name=""/>
        <p:cNvGrpSpPr/>
        <p:nvPr/>
      </p:nvGrpSpPr>
      <p:grpSpPr>
        <a:xfrm>
          <a:off x="0" y="0"/>
          <a:ext cx="0" cy="0"/>
        </a:xfrm>
      </p:grpSpPr>
      <p:sp>
        <p:nvSpPr>
          <p:cNvPr id="2" name="标题 1"/>
          <p:cNvSpPr>
            <a:spLocks noGrp="1"/>
          </p:cNvSpPr>
          <p:nvPr>
            <p:ph type="title"/>
          </p:nvPr>
        </p:nvSpPr>
        <p:spPr/>
        <p:txBody>
          <a:bodyPr/>
          <a:lstStyle/>
          <a:p>
            <a:r>
              <a:rPr altLang="en-US" lang="zh-CN"/>
              <a:t>单击此处添加标题</a:t>
            </a:r>
          </a:p>
        </p:txBody>
      </p:sp>
      <p:sp>
        <p:nvSpPr>
          <p:cNvPr id="3" name="箭头3"/>
          <p:cNvSpPr/>
          <p:nvPr/>
        </p:nvSpPr>
        <p:spPr bwMode="gray">
          <a:xfrm flipV="1">
            <a:off x="2655090" y="3341669"/>
            <a:ext cx="1609143" cy="1876860"/>
          </a:xfrm>
          <a:custGeom>
            <a:gdLst>
              <a:gd fmla="*/ 118 w 933" name="T0"/>
              <a:gd fmla="*/ 1044 h 1182" name="T1"/>
              <a:gd fmla="*/ 128 w 933" name="T2"/>
              <a:gd fmla="*/ 340 h 1182" name="T3"/>
              <a:gd fmla="*/ 264 w 933" name="T4"/>
              <a:gd fmla="*/ 210 h 1182" name="T5"/>
              <a:gd fmla="*/ 720 w 933" name="T6"/>
              <a:gd fmla="*/ 202 h 1182" name="T7"/>
              <a:gd fmla="*/ 720 w 933" name="T8"/>
              <a:gd fmla="*/ 320 h 1182" name="T9"/>
              <a:gd fmla="*/ 933 w 933" name="T10"/>
              <a:gd fmla="*/ 153 h 1182" name="T11"/>
              <a:gd fmla="*/ 712 w 933" name="T12"/>
              <a:gd fmla="*/ 0 h 1182" name="T13"/>
              <a:gd fmla="*/ 714 w 933" name="T14"/>
              <a:gd fmla="*/ 92 h 1182" name="T15"/>
              <a:gd fmla="*/ 234 w 933" name="T16"/>
              <a:gd fmla="*/ 94 h 1182" name="T17"/>
              <a:gd fmla="*/ 0 w 933" name="T18"/>
              <a:gd fmla="*/ 298 h 1182" name="T19"/>
              <a:gd fmla="*/ 0 w 933" name="T20"/>
              <a:gd fmla="*/ 1058 h 1182" name="T21"/>
              <a:gd fmla="*/ 118 w 933" name="T22"/>
              <a:gd fmla="*/ 1044 h 1182"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182" w="933">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chemeClr val="tx1">
              <a:lumMod val="85000"/>
              <a:lumOff val="15000"/>
            </a:schemeClr>
          </a:solidFill>
          <a:ln>
            <a:noFill/>
          </a:ln>
          <a:effectLst/>
        </p:spPr>
        <p:txBody>
          <a:bodyPr anchor="ctr" bIns="60958" lIns="121917" rIns="121917" tIns="60958" wrap="none">
            <a:no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defRPr/>
            </a:pPr>
            <a:endParaRPr altLang="en-US" lang="zh-CN">
              <a:solidFill>
                <a:sysClr lastClr="000000" val="windowText"/>
              </a:solidFill>
              <a:latin typeface="Calibri"/>
              <a:ea charset="-122" panose="02010600030101010101" pitchFamily="2" typeface="宋体"/>
            </a:endParaRPr>
          </a:p>
        </p:txBody>
      </p:sp>
      <p:sp>
        <p:nvSpPr>
          <p:cNvPr id="4" name="箭头2"/>
          <p:cNvSpPr/>
          <p:nvPr/>
        </p:nvSpPr>
        <p:spPr bwMode="gray">
          <a:xfrm rot="16200000">
            <a:off x="3079263" y="2409933"/>
            <a:ext cx="477949" cy="1912690"/>
          </a:xfrm>
          <a:custGeom>
            <a:gdLst>
              <a:gd fmla="*/ 37 w 142" name="T0"/>
              <a:gd fmla="*/ 1 h 604" name="T1"/>
              <a:gd fmla="*/ 45 w 142" name="T2"/>
              <a:gd fmla="*/ 472 h 604" name="T3"/>
              <a:gd fmla="*/ 0 w 142" name="T4"/>
              <a:gd fmla="*/ 474 h 604" name="T5"/>
              <a:gd fmla="*/ 72 w 142" name="T6"/>
              <a:gd fmla="*/ 604 h 604" name="T7"/>
              <a:gd fmla="*/ 142 w 142" name="T8"/>
              <a:gd fmla="*/ 474 h 604" name="T9"/>
              <a:gd fmla="*/ 100 w 142" name="T10"/>
              <a:gd fmla="*/ 474 h 604" name="T11"/>
              <a:gd fmla="*/ 99 w 142" name="T12"/>
              <a:gd fmla="*/ 0 h 604" name="T13"/>
              <a:gd fmla="*/ 37 w 142" name="T14"/>
              <a:gd fmla="*/ 1 h 60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604" w="142">
                <a:moveTo>
                  <a:pt x="37" y="1"/>
                </a:moveTo>
                <a:lnTo>
                  <a:pt x="45" y="472"/>
                </a:lnTo>
                <a:lnTo>
                  <a:pt x="0" y="474"/>
                </a:lnTo>
                <a:lnTo>
                  <a:pt x="72" y="604"/>
                </a:lnTo>
                <a:lnTo>
                  <a:pt x="142" y="474"/>
                </a:lnTo>
                <a:lnTo>
                  <a:pt x="100" y="474"/>
                </a:lnTo>
                <a:lnTo>
                  <a:pt x="99" y="0"/>
                </a:lnTo>
                <a:lnTo>
                  <a:pt x="37" y="1"/>
                </a:lnTo>
                <a:close/>
              </a:path>
            </a:pathLst>
          </a:custGeom>
          <a:solidFill>
            <a:schemeClr val="tx1">
              <a:lumMod val="85000"/>
              <a:lumOff val="15000"/>
            </a:schemeClr>
          </a:solidFill>
          <a:ln>
            <a:noFill/>
          </a:ln>
          <a:effectLst/>
        </p:spPr>
        <p:txBody>
          <a:bodyPr anchor="ctr" bIns="60958" lIns="121917" rIns="121917" tIns="60958" wrap="none">
            <a:no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defRPr/>
            </a:pPr>
            <a:endParaRPr altLang="en-US" lang="zh-CN">
              <a:solidFill>
                <a:sysClr lastClr="000000" val="windowText"/>
              </a:solidFill>
              <a:latin typeface="Calibri"/>
              <a:ea charset="-122" panose="02010600030101010101" pitchFamily="2" typeface="宋体"/>
            </a:endParaRPr>
          </a:p>
        </p:txBody>
      </p:sp>
      <p:sp>
        <p:nvSpPr>
          <p:cNvPr id="5" name="箭头1"/>
          <p:cNvSpPr/>
          <p:nvPr/>
        </p:nvSpPr>
        <p:spPr bwMode="gray">
          <a:xfrm>
            <a:off x="2644742" y="1612481"/>
            <a:ext cx="1609143" cy="1876860"/>
          </a:xfrm>
          <a:custGeom>
            <a:gdLst>
              <a:gd fmla="*/ 118 w 933" name="T0"/>
              <a:gd fmla="*/ 1044 h 1182" name="T1"/>
              <a:gd fmla="*/ 128 w 933" name="T2"/>
              <a:gd fmla="*/ 340 h 1182" name="T3"/>
              <a:gd fmla="*/ 264 w 933" name="T4"/>
              <a:gd fmla="*/ 210 h 1182" name="T5"/>
              <a:gd fmla="*/ 720 w 933" name="T6"/>
              <a:gd fmla="*/ 202 h 1182" name="T7"/>
              <a:gd fmla="*/ 720 w 933" name="T8"/>
              <a:gd fmla="*/ 320 h 1182" name="T9"/>
              <a:gd fmla="*/ 933 w 933" name="T10"/>
              <a:gd fmla="*/ 153 h 1182" name="T11"/>
              <a:gd fmla="*/ 712 w 933" name="T12"/>
              <a:gd fmla="*/ 0 h 1182" name="T13"/>
              <a:gd fmla="*/ 714 w 933" name="T14"/>
              <a:gd fmla="*/ 92 h 1182" name="T15"/>
              <a:gd fmla="*/ 234 w 933" name="T16"/>
              <a:gd fmla="*/ 94 h 1182" name="T17"/>
              <a:gd fmla="*/ 0 w 933" name="T18"/>
              <a:gd fmla="*/ 298 h 1182" name="T19"/>
              <a:gd fmla="*/ 0 w 933" name="T20"/>
              <a:gd fmla="*/ 1058 h 1182" name="T21"/>
              <a:gd fmla="*/ 118 w 933" name="T22"/>
              <a:gd fmla="*/ 1044 h 1182"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182" w="933">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chemeClr val="tx1">
              <a:lumMod val="85000"/>
              <a:lumOff val="15000"/>
            </a:schemeClr>
          </a:solidFill>
          <a:ln>
            <a:noFill/>
          </a:ln>
          <a:effectLst/>
        </p:spPr>
        <p:txBody>
          <a:bodyPr anchor="ctr" bIns="60958" lIns="121917" rIns="121917" tIns="60958" wrap="none">
            <a:no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defRPr/>
            </a:pPr>
            <a:endParaRPr altLang="en-US" lang="zh-CN">
              <a:solidFill>
                <a:sysClr lastClr="000000" val="windowText"/>
              </a:solidFill>
              <a:latin typeface="Calibri"/>
              <a:ea charset="-122" panose="02010600030101010101" pitchFamily="2" typeface="宋体"/>
            </a:endParaRPr>
          </a:p>
        </p:txBody>
      </p:sp>
      <p:sp>
        <p:nvSpPr>
          <p:cNvPr id="6" name="文本1"/>
          <p:cNvSpPr>
            <a:spLocks noChangeArrowheads="1"/>
          </p:cNvSpPr>
          <p:nvPr/>
        </p:nvSpPr>
        <p:spPr bwMode="gray">
          <a:xfrm>
            <a:off x="4947595" y="1271090"/>
            <a:ext cx="5457115" cy="1280974"/>
          </a:xfrm>
          <a:prstGeom prst="roundRect">
            <a:avLst>
              <a:gd fmla="val 11505" name="adj"/>
            </a:avLst>
          </a:prstGeom>
          <a:solidFill>
            <a:schemeClr val="bg1">
              <a:lumMod val="95000"/>
            </a:schemeClr>
          </a:solidFill>
          <a:ln algn="ctr" cap="flat" cmpd="sng" w="25400">
            <a:solidFill>
              <a:schemeClr val="tx1">
                <a:lumMod val="85000"/>
                <a:lumOff val="15000"/>
              </a:schemeClr>
            </a:solidFill>
            <a:prstDash val="solid"/>
          </a:ln>
          <a:effectLst/>
        </p:spPr>
        <p:txBody>
          <a:bodyPr anchor="ctr" bIns="60958" lIns="121917" rIns="121917" tIns="60958"/>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fontAlgn="base">
              <a:lnSpc>
                <a:spcPct val="120000"/>
              </a:lnSpc>
              <a:spcBef>
                <a:spcPct val="0"/>
              </a:spcBef>
              <a:spcAft>
                <a:spcPct val="0"/>
              </a:spcAft>
              <a:defRPr/>
            </a:pPr>
            <a:r>
              <a:rPr altLang="en-US" lang="zh-CN" sz="2700">
                <a:solidFill>
                  <a:schemeClr val="tx1">
                    <a:lumMod val="85000"/>
                    <a:lumOff val="15000"/>
                  </a:schemeClr>
                </a:solidFill>
                <a:latin charset="-122" panose="020b0503020204020204" pitchFamily="34" typeface="微软雅黑"/>
                <a:ea charset="-122" panose="020b0503020204020204" pitchFamily="34" typeface="微软雅黑"/>
              </a:rPr>
              <a:t>单击此处添加文本1</a:t>
            </a:r>
          </a:p>
        </p:txBody>
      </p:sp>
      <p:sp>
        <p:nvSpPr>
          <p:cNvPr id="7" name="标题1"/>
          <p:cNvSpPr>
            <a:spLocks noChangeArrowheads="1"/>
          </p:cNvSpPr>
          <p:nvPr/>
        </p:nvSpPr>
        <p:spPr bwMode="gray">
          <a:xfrm>
            <a:off x="4365058" y="1255213"/>
            <a:ext cx="1628563" cy="1298875"/>
          </a:xfrm>
          <a:prstGeom prst="roundRect">
            <a:avLst>
              <a:gd fmla="val 11921" name="adj"/>
            </a:avLst>
          </a:prstGeom>
          <a:solidFill>
            <a:schemeClr val="tx1">
              <a:lumMod val="85000"/>
              <a:lumOff val="15000"/>
            </a:schemeClr>
          </a:solidFill>
          <a:ln algn="ctr" cap="flat" cmpd="sng" w="25400">
            <a:noFill/>
            <a:prstDash val="solid"/>
          </a:ln>
          <a:effectLst/>
        </p:spPr>
        <p:txBody>
          <a:bodyPr anchor="ctr" bIns="60958" lIns="121917" rIns="121917" tIns="60958"/>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fontAlgn="base">
              <a:lnSpc>
                <a:spcPct val="120000"/>
              </a:lnSpc>
              <a:spcBef>
                <a:spcPct val="0"/>
              </a:spcBef>
              <a:spcAft>
                <a:spcPct val="0"/>
              </a:spcAft>
              <a:defRPr/>
            </a:pPr>
            <a:r>
              <a:rPr altLang="en-US" b="1" lang="zh-CN" sz="1400">
                <a:solidFill>
                  <a:sysClr lastClr="FFFFFF" val="window">
                    <a:lumMod val="95000"/>
                  </a:sysClr>
                </a:solidFill>
                <a:latin charset="-122" panose="020b0503020204020204" pitchFamily="34" typeface="微软雅黑"/>
                <a:ea charset="-122" panose="020b0503020204020204" pitchFamily="34" typeface="微软雅黑"/>
              </a:rPr>
              <a:t>此处添加标题1</a:t>
            </a:r>
          </a:p>
        </p:txBody>
      </p:sp>
      <p:sp>
        <p:nvSpPr>
          <p:cNvPr id="8" name="文本2"/>
          <p:cNvSpPr>
            <a:spLocks noChangeArrowheads="1"/>
          </p:cNvSpPr>
          <p:nvPr/>
        </p:nvSpPr>
        <p:spPr bwMode="gray">
          <a:xfrm>
            <a:off x="4947595" y="2766862"/>
            <a:ext cx="5457115" cy="1289885"/>
          </a:xfrm>
          <a:prstGeom prst="roundRect">
            <a:avLst>
              <a:gd fmla="val 11505" name="adj"/>
            </a:avLst>
          </a:prstGeom>
          <a:solidFill>
            <a:schemeClr val="bg1">
              <a:lumMod val="95000"/>
            </a:schemeClr>
          </a:solidFill>
          <a:ln algn="ctr" cap="flat" cmpd="sng" w="25400">
            <a:solidFill>
              <a:srgbClr val="C00002"/>
            </a:solidFill>
            <a:prstDash val="solid"/>
          </a:ln>
          <a:effectLst/>
        </p:spPr>
        <p:txBody>
          <a:bodyPr anchor="ctr" bIns="60958" lIns="121917" rIns="121917" tIns="60958"/>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fontAlgn="base">
              <a:lnSpc>
                <a:spcPct val="120000"/>
              </a:lnSpc>
              <a:spcBef>
                <a:spcPct val="0"/>
              </a:spcBef>
              <a:spcAft>
                <a:spcPct val="0"/>
              </a:spcAft>
              <a:defRPr/>
            </a:pPr>
            <a:r>
              <a:rPr altLang="en-US" lang="zh-CN" sz="2700">
                <a:solidFill>
                  <a:schemeClr val="tx1">
                    <a:lumMod val="85000"/>
                    <a:lumOff val="15000"/>
                  </a:schemeClr>
                </a:solidFill>
                <a:latin charset="-122" panose="020b0503020204020204" pitchFamily="34" typeface="微软雅黑"/>
                <a:ea charset="-122" panose="020b0503020204020204" pitchFamily="34" typeface="微软雅黑"/>
              </a:rPr>
              <a:t>单击此处添加文本2</a:t>
            </a:r>
          </a:p>
        </p:txBody>
      </p:sp>
      <p:sp>
        <p:nvSpPr>
          <p:cNvPr id="9" name="标题2"/>
          <p:cNvSpPr>
            <a:spLocks noChangeArrowheads="1"/>
          </p:cNvSpPr>
          <p:nvPr/>
        </p:nvSpPr>
        <p:spPr bwMode="gray">
          <a:xfrm>
            <a:off x="4377756" y="2757335"/>
            <a:ext cx="1628563" cy="1298875"/>
          </a:xfrm>
          <a:prstGeom prst="roundRect">
            <a:avLst>
              <a:gd fmla="val 11921" name="adj"/>
            </a:avLst>
          </a:prstGeom>
          <a:solidFill>
            <a:srgbClr val="C00002"/>
          </a:solidFill>
          <a:ln algn="ctr" cap="flat" cmpd="sng" w="25400">
            <a:noFill/>
            <a:prstDash val="solid"/>
          </a:ln>
          <a:effectLst/>
        </p:spPr>
        <p:txBody>
          <a:bodyPr anchor="ctr" bIns="60958" lIns="121917" rIns="121917" tIns="60958"/>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fontAlgn="base">
              <a:lnSpc>
                <a:spcPct val="120000"/>
              </a:lnSpc>
              <a:spcBef>
                <a:spcPct val="0"/>
              </a:spcBef>
              <a:spcAft>
                <a:spcPct val="0"/>
              </a:spcAft>
              <a:defRPr/>
            </a:pPr>
            <a:r>
              <a:rPr altLang="en-US" b="1" lang="zh-CN" sz="1400">
                <a:solidFill>
                  <a:sysClr lastClr="FFFFFF" val="window">
                    <a:lumMod val="95000"/>
                  </a:sysClr>
                </a:solidFill>
                <a:latin charset="-122" panose="020b0503020204020204" pitchFamily="34" typeface="微软雅黑"/>
                <a:ea charset="-122" panose="020b0503020204020204" pitchFamily="34" typeface="微软雅黑"/>
              </a:rPr>
              <a:t>此处添加标题2</a:t>
            </a:r>
          </a:p>
        </p:txBody>
      </p:sp>
      <p:sp>
        <p:nvSpPr>
          <p:cNvPr id="10" name="文本3"/>
          <p:cNvSpPr>
            <a:spLocks noChangeArrowheads="1"/>
          </p:cNvSpPr>
          <p:nvPr/>
        </p:nvSpPr>
        <p:spPr bwMode="ltGray">
          <a:xfrm>
            <a:off x="4985689" y="4289626"/>
            <a:ext cx="5422194" cy="1286557"/>
          </a:xfrm>
          <a:prstGeom prst="roundRect">
            <a:avLst>
              <a:gd fmla="val 11505" name="adj"/>
            </a:avLst>
          </a:prstGeom>
          <a:solidFill>
            <a:schemeClr val="bg1">
              <a:lumMod val="95000"/>
            </a:schemeClr>
          </a:solidFill>
          <a:ln algn="ctr" cap="flat" cmpd="sng" w="25400">
            <a:solidFill>
              <a:schemeClr val="tx1">
                <a:lumMod val="85000"/>
                <a:lumOff val="15000"/>
              </a:schemeClr>
            </a:solidFill>
            <a:prstDash val="solid"/>
          </a:ln>
          <a:effectLst/>
        </p:spPr>
        <p:txBody>
          <a:bodyPr anchor="ctr" bIns="60958" lIns="121917" rIns="121917" tIns="60958"/>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fontAlgn="base">
              <a:lnSpc>
                <a:spcPct val="120000"/>
              </a:lnSpc>
              <a:spcBef>
                <a:spcPct val="0"/>
              </a:spcBef>
              <a:spcAft>
                <a:spcPct val="0"/>
              </a:spcAft>
              <a:defRPr/>
            </a:pPr>
            <a:r>
              <a:rPr altLang="en-US" lang="zh-CN" sz="2700">
                <a:solidFill>
                  <a:schemeClr val="tx1">
                    <a:lumMod val="85000"/>
                    <a:lumOff val="15000"/>
                  </a:schemeClr>
                </a:solidFill>
                <a:latin charset="-122" panose="020b0503020204020204" pitchFamily="34" typeface="微软雅黑"/>
                <a:ea charset="-122" panose="020b0503020204020204" pitchFamily="34" typeface="微软雅黑"/>
              </a:rPr>
              <a:t>单击此处添加文本3</a:t>
            </a:r>
          </a:p>
        </p:txBody>
      </p:sp>
      <p:sp>
        <p:nvSpPr>
          <p:cNvPr id="11" name="标题3"/>
          <p:cNvSpPr>
            <a:spLocks noChangeArrowheads="1"/>
          </p:cNvSpPr>
          <p:nvPr/>
        </p:nvSpPr>
        <p:spPr bwMode="gray">
          <a:xfrm>
            <a:off x="4358709" y="4280100"/>
            <a:ext cx="1628563" cy="1298875"/>
          </a:xfrm>
          <a:prstGeom prst="roundRect">
            <a:avLst>
              <a:gd fmla="val 11921" name="adj"/>
            </a:avLst>
          </a:prstGeom>
          <a:solidFill>
            <a:schemeClr val="tx1">
              <a:lumMod val="85000"/>
              <a:lumOff val="15000"/>
            </a:schemeClr>
          </a:solidFill>
          <a:ln algn="ctr" cap="flat" cmpd="sng" w="25400">
            <a:noFill/>
            <a:prstDash val="solid"/>
          </a:ln>
          <a:effectLst/>
        </p:spPr>
        <p:txBody>
          <a:bodyPr anchor="ctr" bIns="60958" lIns="121917" rIns="121917" tIns="60958"/>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fontAlgn="base">
              <a:lnSpc>
                <a:spcPct val="120000"/>
              </a:lnSpc>
              <a:spcBef>
                <a:spcPct val="0"/>
              </a:spcBef>
              <a:spcAft>
                <a:spcPct val="0"/>
              </a:spcAft>
              <a:defRPr/>
            </a:pPr>
            <a:r>
              <a:rPr altLang="en-US" b="1" lang="zh-CN" sz="1400">
                <a:solidFill>
                  <a:sysClr lastClr="FFFFFF" val="window">
                    <a:lumMod val="95000"/>
                  </a:sysClr>
                </a:solidFill>
                <a:latin charset="-122" panose="020b0503020204020204" pitchFamily="34" typeface="微软雅黑"/>
                <a:ea charset="-122" panose="020b0503020204020204" pitchFamily="34" typeface="微软雅黑"/>
              </a:rPr>
              <a:t>此处添加标题3</a:t>
            </a:r>
          </a:p>
        </p:txBody>
      </p:sp>
      <p:sp>
        <p:nvSpPr>
          <p:cNvPr id="12" name="Oval 19"/>
          <p:cNvSpPr>
            <a:spLocks noChangeArrowheads="1"/>
          </p:cNvSpPr>
          <p:nvPr/>
        </p:nvSpPr>
        <p:spPr bwMode="auto">
          <a:xfrm>
            <a:off x="1830810" y="2463970"/>
            <a:ext cx="1752728" cy="1753758"/>
          </a:xfrm>
          <a:prstGeom prst="ellipse">
            <a:avLst/>
          </a:prstGeom>
          <a:solidFill>
            <a:srgbClr val="C00002"/>
          </a:solidFill>
          <a:ln w="9525">
            <a:noFill/>
            <a:round/>
          </a:ln>
          <a:effectLst/>
        </p:spPr>
        <p:txBody>
          <a:bodyPr anchor="ctr" bIns="60958" lIns="121917" rIns="121917" tIns="60958"/>
          <a:lstStyle/>
          <a:p>
            <a:pPr algn="ctr">
              <a:lnSpc>
                <a:spcPct val="120000"/>
              </a:lnSpc>
              <a:defRPr/>
            </a:pPr>
            <a:r>
              <a:rPr altLang="en-US" kern="0" lang="zh-CN" sz="1900">
                <a:solidFill>
                  <a:schemeClr val="bg1"/>
                </a:solidFill>
                <a:latin charset="0" panose="020b0604020202020204" pitchFamily="34" typeface="Arial"/>
                <a:ea charset="-122" panose="020b0503020204020204" pitchFamily="34" typeface="微软雅黑"/>
              </a:rPr>
              <a:t>点击此处添加文本</a:t>
            </a:r>
          </a:p>
        </p:txBody>
      </p:sp>
    </p:spTree>
  </p:cSld>
  <p:clrMapOvr>
    <a:masterClrMapping/>
  </p:clrMapOvr>
  <mc:AlternateContent>
    <mc:Choice Requires="p14">
      <p:transition p14:dur="1600" spd="slow">
        <p:blinds dir="vert"/>
      </p:transition>
    </mc:Choice>
    <mc:Fallback>
      <p:transition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1" presetSubtype="0">
                                  <p:stCondLst>
                                    <p:cond delay="0"/>
                                  </p:stCondLst>
                                  <p:iterate type="lt">
                                    <p:tmPct val="10000"/>
                                  </p:iterate>
                                  <p:childTnLst>
                                    <p:set>
                                      <p:cBhvr>
                                        <p:cTn dur="1" fill="hold" id="6">
                                          <p:stCondLst>
                                            <p:cond delay="0"/>
                                          </p:stCondLst>
                                        </p:cTn>
                                        <p:tgtEl>
                                          <p:spTgt spid="2"/>
                                        </p:tgtEl>
                                        <p:attrNameLst>
                                          <p:attrName>style.visibility</p:attrName>
                                        </p:attrNameLst>
                                      </p:cBhvr>
                                      <p:to>
                                        <p:strVal val="visible"/>
                                      </p:to>
                                    </p:set>
                                    <p:anim calcmode="lin" valueType="num">
                                      <p:cBhvr>
                                        <p:cTn dur="500" fill="hold" id="7"/>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8"/>
                                        <p:tgtEl>
                                          <p:spTgt spid="2"/>
                                        </p:tgtEl>
                                        <p:attrNameLst>
                                          <p:attrName>ppt_y</p:attrName>
                                        </p:attrNameLst>
                                      </p:cBhvr>
                                      <p:tavLst>
                                        <p:tav tm="0">
                                          <p:val>
                                            <p:strVal val="#ppt_y"/>
                                          </p:val>
                                        </p:tav>
                                        <p:tav tm="100000">
                                          <p:val>
                                            <p:strVal val="#ppt_y"/>
                                          </p:val>
                                        </p:tav>
                                      </p:tavLst>
                                    </p:anim>
                                    <p:anim calcmode="lin" valueType="num">
                                      <p:cBhvr>
                                        <p:cTn dur="500" fill="hold" id="9"/>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0"/>
                                        <p:tgtEl>
                                          <p:spTgt spid="2"/>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1" tmFilter="0,0; .5, 1; 1, 1"/>
                                        <p:tgtEl>
                                          <p:spTgt spid="2"/>
                                        </p:tgtEl>
                                      </p:cBhvr>
                                    </p:animEffect>
                                  </p:childTnLst>
                                </p:cTn>
                              </p:par>
                            </p:childTnLst>
                          </p:cTn>
                        </p:par>
                        <p:par>
                          <p:cTn fill="hold" id="12" nodeType="afterGroup">
                            <p:stCondLst>
                              <p:cond delay="500"/>
                            </p:stCondLst>
                            <p:childTnLst>
                              <p:par>
                                <p:cTn fill="hold" grpId="0" id="13" nodeType="afterEffect" presetClass="entr" presetID="53" presetSubtype="0">
                                  <p:stCondLst>
                                    <p:cond delay="0"/>
                                  </p:stCondLst>
                                  <p:childTnLst>
                                    <p:set>
                                      <p:cBhvr>
                                        <p:cTn dur="1" fill="hold" id="14">
                                          <p:stCondLst>
                                            <p:cond delay="0"/>
                                          </p:stCondLst>
                                        </p:cTn>
                                        <p:tgtEl>
                                          <p:spTgt spid="12"/>
                                        </p:tgtEl>
                                        <p:attrNameLst>
                                          <p:attrName>style.visibility</p:attrName>
                                        </p:attrNameLst>
                                      </p:cBhvr>
                                      <p:to>
                                        <p:strVal val="visible"/>
                                      </p:to>
                                    </p:set>
                                    <p:anim calcmode="lin" valueType="num">
                                      <p:cBhvr>
                                        <p:cTn dur="500" fill="hold" id="15"/>
                                        <p:tgtEl>
                                          <p:spTgt spid="12"/>
                                        </p:tgtEl>
                                        <p:attrNameLst>
                                          <p:attrName>ppt_w</p:attrName>
                                        </p:attrNameLst>
                                      </p:cBhvr>
                                      <p:tavLst>
                                        <p:tav tm="0">
                                          <p:val>
                                            <p:fltVal val="0"/>
                                          </p:val>
                                        </p:tav>
                                        <p:tav tm="100000">
                                          <p:val>
                                            <p:strVal val="#ppt_w"/>
                                          </p:val>
                                        </p:tav>
                                      </p:tavLst>
                                    </p:anim>
                                    <p:anim calcmode="lin" valueType="num">
                                      <p:cBhvr>
                                        <p:cTn dur="500" fill="hold" id="16"/>
                                        <p:tgtEl>
                                          <p:spTgt spid="12"/>
                                        </p:tgtEl>
                                        <p:attrNameLst>
                                          <p:attrName>ppt_h</p:attrName>
                                        </p:attrNameLst>
                                      </p:cBhvr>
                                      <p:tavLst>
                                        <p:tav tm="0">
                                          <p:val>
                                            <p:fltVal val="0"/>
                                          </p:val>
                                        </p:tav>
                                        <p:tav tm="100000">
                                          <p:val>
                                            <p:strVal val="#ppt_h"/>
                                          </p:val>
                                        </p:tav>
                                      </p:tavLst>
                                    </p:anim>
                                    <p:animEffect filter="fade" transition="in">
                                      <p:cBhvr>
                                        <p:cTn dur="500" id="17"/>
                                        <p:tgtEl>
                                          <p:spTgt spid="12"/>
                                        </p:tgtEl>
                                      </p:cBhvr>
                                    </p:animEffect>
                                  </p:childTnLst>
                                </p:cTn>
                              </p:par>
                            </p:childTnLst>
                          </p:cTn>
                        </p:par>
                        <p:par>
                          <p:cTn fill="hold" id="18" nodeType="afterGroup">
                            <p:stCondLst>
                              <p:cond delay="1000"/>
                            </p:stCondLst>
                            <p:childTnLst>
                              <p:par>
                                <p:cTn fill="hold" grpId="0" id="19" nodeType="afterEffect" presetClass="entr" presetID="22" presetSubtype="8">
                                  <p:stCondLst>
                                    <p:cond delay="0"/>
                                  </p:stCondLst>
                                  <p:childTnLst>
                                    <p:set>
                                      <p:cBhvr>
                                        <p:cTn dur="1" fill="hold" id="20">
                                          <p:stCondLst>
                                            <p:cond delay="0"/>
                                          </p:stCondLst>
                                        </p:cTn>
                                        <p:tgtEl>
                                          <p:spTgt spid="5"/>
                                        </p:tgtEl>
                                        <p:attrNameLst>
                                          <p:attrName>style.visibility</p:attrName>
                                        </p:attrNameLst>
                                      </p:cBhvr>
                                      <p:to>
                                        <p:strVal val="visible"/>
                                      </p:to>
                                    </p:set>
                                    <p:animEffect filter="wipe(left)" transition="in">
                                      <p:cBhvr>
                                        <p:cTn dur="500" id="21"/>
                                        <p:tgtEl>
                                          <p:spTgt spid="5"/>
                                        </p:tgtEl>
                                      </p:cBhvr>
                                    </p:animEffect>
                                  </p:childTnLst>
                                </p:cTn>
                              </p:par>
                            </p:childTnLst>
                          </p:cTn>
                        </p:par>
                        <p:par>
                          <p:cTn fill="hold" id="22" nodeType="afterGroup">
                            <p:stCondLst>
                              <p:cond delay="1500"/>
                            </p:stCondLst>
                            <p:childTnLst>
                              <p:par>
                                <p:cTn fill="hold" grpId="0" id="23" nodeType="afterEffect" presetClass="entr" presetID="22" presetSubtype="8">
                                  <p:stCondLst>
                                    <p:cond delay="0"/>
                                  </p:stCondLst>
                                  <p:childTnLst>
                                    <p:set>
                                      <p:cBhvr>
                                        <p:cTn dur="1" fill="hold" id="24">
                                          <p:stCondLst>
                                            <p:cond delay="0"/>
                                          </p:stCondLst>
                                        </p:cTn>
                                        <p:tgtEl>
                                          <p:spTgt spid="7"/>
                                        </p:tgtEl>
                                        <p:attrNameLst>
                                          <p:attrName>style.visibility</p:attrName>
                                        </p:attrNameLst>
                                      </p:cBhvr>
                                      <p:to>
                                        <p:strVal val="visible"/>
                                      </p:to>
                                    </p:set>
                                    <p:animEffect filter="wipe(left)" transition="in">
                                      <p:cBhvr>
                                        <p:cTn dur="500" id="25"/>
                                        <p:tgtEl>
                                          <p:spTgt spid="7"/>
                                        </p:tgtEl>
                                      </p:cBhvr>
                                    </p:animEffect>
                                  </p:childTnLst>
                                </p:cTn>
                              </p:par>
                            </p:childTnLst>
                          </p:cTn>
                        </p:par>
                        <p:par>
                          <p:cTn fill="hold" id="26" nodeType="afterGroup">
                            <p:stCondLst>
                              <p:cond delay="2000"/>
                            </p:stCondLst>
                            <p:childTnLst>
                              <p:par>
                                <p:cTn fill="hold" grpId="0" id="27" nodeType="afterEffect" presetClass="entr" presetID="22" presetSubtype="8">
                                  <p:stCondLst>
                                    <p:cond delay="0"/>
                                  </p:stCondLst>
                                  <p:childTnLst>
                                    <p:set>
                                      <p:cBhvr>
                                        <p:cTn dur="1" fill="hold" id="28">
                                          <p:stCondLst>
                                            <p:cond delay="0"/>
                                          </p:stCondLst>
                                        </p:cTn>
                                        <p:tgtEl>
                                          <p:spTgt spid="6"/>
                                        </p:tgtEl>
                                        <p:attrNameLst>
                                          <p:attrName>style.visibility</p:attrName>
                                        </p:attrNameLst>
                                      </p:cBhvr>
                                      <p:to>
                                        <p:strVal val="visible"/>
                                      </p:to>
                                    </p:set>
                                    <p:animEffect filter="wipe(left)" transition="in">
                                      <p:cBhvr>
                                        <p:cTn dur="500" id="29"/>
                                        <p:tgtEl>
                                          <p:spTgt spid="6"/>
                                        </p:tgtEl>
                                      </p:cBhvr>
                                    </p:animEffect>
                                  </p:childTnLst>
                                </p:cTn>
                              </p:par>
                            </p:childTnLst>
                          </p:cTn>
                        </p:par>
                        <p:par>
                          <p:cTn fill="hold" id="30" nodeType="afterGroup">
                            <p:stCondLst>
                              <p:cond delay="2500"/>
                            </p:stCondLst>
                            <p:childTnLst>
                              <p:par>
                                <p:cTn fill="hold" grpId="0" id="31" nodeType="afterEffect" presetClass="entr" presetID="22" presetSubtype="8">
                                  <p:stCondLst>
                                    <p:cond delay="0"/>
                                  </p:stCondLst>
                                  <p:childTnLst>
                                    <p:set>
                                      <p:cBhvr>
                                        <p:cTn dur="1" fill="hold" id="32">
                                          <p:stCondLst>
                                            <p:cond delay="0"/>
                                          </p:stCondLst>
                                        </p:cTn>
                                        <p:tgtEl>
                                          <p:spTgt spid="4"/>
                                        </p:tgtEl>
                                        <p:attrNameLst>
                                          <p:attrName>style.visibility</p:attrName>
                                        </p:attrNameLst>
                                      </p:cBhvr>
                                      <p:to>
                                        <p:strVal val="visible"/>
                                      </p:to>
                                    </p:set>
                                    <p:animEffect filter="wipe(left)" transition="in">
                                      <p:cBhvr>
                                        <p:cTn dur="500" id="33"/>
                                        <p:tgtEl>
                                          <p:spTgt spid="4"/>
                                        </p:tgtEl>
                                      </p:cBhvr>
                                    </p:animEffect>
                                  </p:childTnLst>
                                </p:cTn>
                              </p:par>
                            </p:childTnLst>
                          </p:cTn>
                        </p:par>
                        <p:par>
                          <p:cTn fill="hold" id="34" nodeType="afterGroup">
                            <p:stCondLst>
                              <p:cond delay="3000"/>
                            </p:stCondLst>
                            <p:childTnLst>
                              <p:par>
                                <p:cTn fill="hold" grpId="0" id="35" nodeType="afterEffect" presetClass="entr" presetID="22" presetSubtype="8">
                                  <p:stCondLst>
                                    <p:cond delay="0"/>
                                  </p:stCondLst>
                                  <p:childTnLst>
                                    <p:set>
                                      <p:cBhvr>
                                        <p:cTn dur="1" fill="hold" id="36">
                                          <p:stCondLst>
                                            <p:cond delay="0"/>
                                          </p:stCondLst>
                                        </p:cTn>
                                        <p:tgtEl>
                                          <p:spTgt spid="9"/>
                                        </p:tgtEl>
                                        <p:attrNameLst>
                                          <p:attrName>style.visibility</p:attrName>
                                        </p:attrNameLst>
                                      </p:cBhvr>
                                      <p:to>
                                        <p:strVal val="visible"/>
                                      </p:to>
                                    </p:set>
                                    <p:animEffect filter="wipe(left)" transition="in">
                                      <p:cBhvr>
                                        <p:cTn dur="500" id="37"/>
                                        <p:tgtEl>
                                          <p:spTgt spid="9"/>
                                        </p:tgtEl>
                                      </p:cBhvr>
                                    </p:animEffect>
                                  </p:childTnLst>
                                </p:cTn>
                              </p:par>
                            </p:childTnLst>
                          </p:cTn>
                        </p:par>
                        <p:par>
                          <p:cTn fill="hold" id="38" nodeType="afterGroup">
                            <p:stCondLst>
                              <p:cond delay="3500"/>
                            </p:stCondLst>
                            <p:childTnLst>
                              <p:par>
                                <p:cTn fill="hold" grpId="0" id="39" nodeType="afterEffect" presetClass="entr" presetID="22" presetSubtype="8">
                                  <p:stCondLst>
                                    <p:cond delay="0"/>
                                  </p:stCondLst>
                                  <p:childTnLst>
                                    <p:set>
                                      <p:cBhvr>
                                        <p:cTn dur="1" fill="hold" id="40">
                                          <p:stCondLst>
                                            <p:cond delay="0"/>
                                          </p:stCondLst>
                                        </p:cTn>
                                        <p:tgtEl>
                                          <p:spTgt spid="8"/>
                                        </p:tgtEl>
                                        <p:attrNameLst>
                                          <p:attrName>style.visibility</p:attrName>
                                        </p:attrNameLst>
                                      </p:cBhvr>
                                      <p:to>
                                        <p:strVal val="visible"/>
                                      </p:to>
                                    </p:set>
                                    <p:animEffect filter="wipe(left)" transition="in">
                                      <p:cBhvr>
                                        <p:cTn dur="500" id="41"/>
                                        <p:tgtEl>
                                          <p:spTgt spid="8"/>
                                        </p:tgtEl>
                                      </p:cBhvr>
                                    </p:animEffect>
                                  </p:childTnLst>
                                </p:cTn>
                              </p:par>
                            </p:childTnLst>
                          </p:cTn>
                        </p:par>
                        <p:par>
                          <p:cTn fill="hold" id="42" nodeType="afterGroup">
                            <p:stCondLst>
                              <p:cond delay="4000"/>
                            </p:stCondLst>
                            <p:childTnLst>
                              <p:par>
                                <p:cTn fill="hold" grpId="0" id="43" nodeType="afterEffect" presetClass="entr" presetID="22" presetSubtype="8">
                                  <p:stCondLst>
                                    <p:cond delay="0"/>
                                  </p:stCondLst>
                                  <p:childTnLst>
                                    <p:set>
                                      <p:cBhvr>
                                        <p:cTn dur="1" fill="hold" id="44">
                                          <p:stCondLst>
                                            <p:cond delay="0"/>
                                          </p:stCondLst>
                                        </p:cTn>
                                        <p:tgtEl>
                                          <p:spTgt spid="3"/>
                                        </p:tgtEl>
                                        <p:attrNameLst>
                                          <p:attrName>style.visibility</p:attrName>
                                        </p:attrNameLst>
                                      </p:cBhvr>
                                      <p:to>
                                        <p:strVal val="visible"/>
                                      </p:to>
                                    </p:set>
                                    <p:animEffect filter="wipe(left)" transition="in">
                                      <p:cBhvr>
                                        <p:cTn dur="500" id="45"/>
                                        <p:tgtEl>
                                          <p:spTgt spid="3"/>
                                        </p:tgtEl>
                                      </p:cBhvr>
                                    </p:animEffect>
                                  </p:childTnLst>
                                </p:cTn>
                              </p:par>
                            </p:childTnLst>
                          </p:cTn>
                        </p:par>
                        <p:par>
                          <p:cTn fill="hold" id="46" nodeType="afterGroup">
                            <p:stCondLst>
                              <p:cond delay="4500"/>
                            </p:stCondLst>
                            <p:childTnLst>
                              <p:par>
                                <p:cTn fill="hold" grpId="0" id="47" nodeType="afterEffect" presetClass="entr" presetID="22" presetSubtype="8">
                                  <p:stCondLst>
                                    <p:cond delay="0"/>
                                  </p:stCondLst>
                                  <p:childTnLst>
                                    <p:set>
                                      <p:cBhvr>
                                        <p:cTn dur="1" fill="hold" id="48">
                                          <p:stCondLst>
                                            <p:cond delay="0"/>
                                          </p:stCondLst>
                                        </p:cTn>
                                        <p:tgtEl>
                                          <p:spTgt spid="11"/>
                                        </p:tgtEl>
                                        <p:attrNameLst>
                                          <p:attrName>style.visibility</p:attrName>
                                        </p:attrNameLst>
                                      </p:cBhvr>
                                      <p:to>
                                        <p:strVal val="visible"/>
                                      </p:to>
                                    </p:set>
                                    <p:animEffect filter="wipe(left)" transition="in">
                                      <p:cBhvr>
                                        <p:cTn dur="500" id="49"/>
                                        <p:tgtEl>
                                          <p:spTgt spid="11"/>
                                        </p:tgtEl>
                                      </p:cBhvr>
                                    </p:animEffect>
                                  </p:childTnLst>
                                </p:cTn>
                              </p:par>
                            </p:childTnLst>
                          </p:cTn>
                        </p:par>
                        <p:par>
                          <p:cTn fill="hold" id="50" nodeType="afterGroup">
                            <p:stCondLst>
                              <p:cond delay="5000"/>
                            </p:stCondLst>
                            <p:childTnLst>
                              <p:par>
                                <p:cTn fill="hold" grpId="0" id="51" nodeType="afterEffect" presetClass="entr" presetID="22" presetSubtype="8">
                                  <p:stCondLst>
                                    <p:cond delay="0"/>
                                  </p:stCondLst>
                                  <p:childTnLst>
                                    <p:set>
                                      <p:cBhvr>
                                        <p:cTn dur="1" fill="hold" id="52">
                                          <p:stCondLst>
                                            <p:cond delay="0"/>
                                          </p:stCondLst>
                                        </p:cTn>
                                        <p:tgtEl>
                                          <p:spTgt spid="10"/>
                                        </p:tgtEl>
                                        <p:attrNameLst>
                                          <p:attrName>style.visibility</p:attrName>
                                        </p:attrNameLst>
                                      </p:cBhvr>
                                      <p:to>
                                        <p:strVal val="visible"/>
                                      </p:to>
                                    </p:set>
                                    <p:animEffect filter="wipe(left)" transition="in">
                                      <p:cBhvr>
                                        <p:cTn dur="500" id="53"/>
                                        <p:tgtEl>
                                          <p:spTgt spid="1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4"/>
      <p:bldP grpId="0" spid="5"/>
      <p:bldP grpId="0" spid="6"/>
      <p:bldP grpId="0" spid="7"/>
      <p:bldP grpId="0" spid="8"/>
      <p:bldP grpId="0" spid="9"/>
      <p:bldP grpId="0" spid="10"/>
      <p:bldP grpId="0" spid="11"/>
      <p:bldP grpId="0" spid="12"/>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showMasterSp="0">
  <p:cSld>
    <p:spTree>
      <p:nvGrpSpPr>
        <p:cNvPr id="1" name=""/>
        <p:cNvGrpSpPr/>
        <p:nvPr/>
      </p:nvGrpSpPr>
      <p:grpSpPr>
        <a:xfrm>
          <a:off x="0" y="0"/>
          <a:ext cx="0" cy="0"/>
        </a:xfrm>
      </p:grpSpPr>
      <p:sp>
        <p:nvSpPr>
          <p:cNvPr id="2" name="标题 1"/>
          <p:cNvSpPr>
            <a:spLocks noGrp="1"/>
          </p:cNvSpPr>
          <p:nvPr>
            <p:ph type="title"/>
          </p:nvPr>
        </p:nvSpPr>
        <p:spPr/>
        <p:txBody>
          <a:bodyPr/>
          <a:lstStyle/>
          <a:p>
            <a:r>
              <a:rPr altLang="en-US" lang="zh-CN"/>
              <a:t>单击此处添加标题</a:t>
            </a:r>
          </a:p>
        </p:txBody>
      </p:sp>
      <p:grpSp>
        <p:nvGrpSpPr>
          <p:cNvPr id="3" name="组合 2"/>
          <p:cNvGrpSpPr/>
          <p:nvPr/>
        </p:nvGrpSpPr>
        <p:grpSpPr>
          <a:xfrm>
            <a:off x="4367820" y="2454723"/>
            <a:ext cx="2628619" cy="2551803"/>
            <a:chOff x="3868719" y="1776670"/>
            <a:chExt cx="2628619" cy="2628031"/>
          </a:xfrm>
        </p:grpSpPr>
        <p:sp>
          <p:nvSpPr>
            <p:cNvPr id="4" name="Freeform 4"/>
            <p:cNvSpPr/>
            <p:nvPr/>
          </p:nvSpPr>
          <p:spPr bwMode="auto">
            <a:xfrm>
              <a:off x="3868719" y="1776670"/>
              <a:ext cx="2628619" cy="2628031"/>
            </a:xfrm>
            <a:custGeom>
              <a:gdLst>
                <a:gd fmla="*/ 800 w 1050" name="T0"/>
                <a:gd fmla="*/ 903 h 1049" name="T1"/>
                <a:gd fmla="*/ 766 w 1050" name="T2"/>
                <a:gd fmla="*/ 996 h 1049" name="T3"/>
                <a:gd fmla="*/ 671 w 1050" name="T4"/>
                <a:gd fmla="*/ 969 h 1049" name="T5"/>
                <a:gd fmla="*/ 625 w 1050" name="T6"/>
                <a:gd fmla="*/ 1044 h 1049" name="T7"/>
                <a:gd fmla="*/ 526 w 1050" name="T8"/>
                <a:gd fmla="*/ 991 h 1049" name="T9"/>
                <a:gd fmla="*/ 443 w 1050" name="T10"/>
                <a:gd fmla="*/ 1047 h 1049" name="T11"/>
                <a:gd fmla="*/ 381 w 1050" name="T12"/>
                <a:gd fmla="*/ 969 h 1049" name="T13"/>
                <a:gd fmla="*/ 301 w 1050" name="T14"/>
                <a:gd fmla="*/ 1003 h 1049" name="T15"/>
                <a:gd fmla="*/ 272 w 1050" name="T16"/>
                <a:gd fmla="*/ 917 h 1049" name="T17"/>
                <a:gd fmla="*/ 232 w 1050" name="T18"/>
                <a:gd fmla="*/ 888 h 1049" name="T19"/>
                <a:gd fmla="*/ 140 w 1050" name="T20"/>
                <a:gd fmla="*/ 886 h 1049" name="T21"/>
                <a:gd fmla="*/ 134 w 1050" name="T22"/>
                <a:gd fmla="*/ 778 h 1049" name="T23"/>
                <a:gd fmla="*/ 47 w 1050" name="T24"/>
                <a:gd fmla="*/ 750 h 1049" name="T25"/>
                <a:gd fmla="*/ 78 w 1050" name="T26"/>
                <a:gd fmla="*/ 657 h 1049" name="T27"/>
                <a:gd fmla="*/ 0 w 1050" name="T28"/>
                <a:gd fmla="*/ 590 h 1049" name="T29"/>
                <a:gd fmla="*/ 60 w 1050" name="T30"/>
                <a:gd fmla="*/ 500 h 1049" name="T31"/>
                <a:gd fmla="*/ 6 w 1050" name="T32"/>
                <a:gd fmla="*/ 426 h 1049" name="T33"/>
                <a:gd fmla="*/ 86 w 1050" name="T34"/>
                <a:gd fmla="*/ 368 h 1049" name="T35"/>
                <a:gd fmla="*/ 55 w 1050" name="T36"/>
                <a:gd fmla="*/ 284 h 1049" name="T37"/>
                <a:gd fmla="*/ 148 w 1050" name="T38"/>
                <a:gd fmla="*/ 250 h 1049" name="T39"/>
                <a:gd fmla="*/ 140 w 1050" name="T40"/>
                <a:gd fmla="*/ 163 h 1049" name="T41"/>
                <a:gd fmla="*/ 232 w 1050" name="T42"/>
                <a:gd fmla="*/ 162 h 1049" name="T43"/>
                <a:gd fmla="*/ 271 w 1050" name="T44"/>
                <a:gd fmla="*/ 61 h 1049" name="T45"/>
                <a:gd fmla="*/ 358 w 1050" name="T46"/>
                <a:gd fmla="*/ 88 h 1049" name="T47"/>
                <a:gd fmla="*/ 405 w 1050" name="T48"/>
                <a:gd fmla="*/ 73 h 1049" name="T49"/>
                <a:gd fmla="*/ 501 w 1050" name="T50"/>
                <a:gd fmla="*/ 58 h 1049" name="T51"/>
                <a:gd fmla="*/ 592 w 1050" name="T52"/>
                <a:gd fmla="*/ 0 h 1049" name="T53"/>
                <a:gd fmla="*/ 646 w 1050" name="T54"/>
                <a:gd fmla="*/ 73 h 1049" name="T55"/>
                <a:gd fmla="*/ 694 w 1050" name="T56"/>
                <a:gd fmla="*/ 88 h 1049" name="T57"/>
                <a:gd fmla="*/ 781 w 1050" name="T58"/>
                <a:gd fmla="*/ 61 h 1049" name="T59"/>
                <a:gd fmla="*/ 810 w 1050" name="T60"/>
                <a:gd fmla="*/ 155 h 1049" name="T61"/>
                <a:gd fmla="*/ 900 w 1050" name="T62"/>
                <a:gd fmla="*/ 151 h 1049" name="T63"/>
                <a:gd fmla="*/ 904 w 1050" name="T64"/>
                <a:gd fmla="*/ 250 h 1049" name="T65"/>
                <a:gd fmla="*/ 997 w 1050" name="T66"/>
                <a:gd fmla="*/ 284 h 1049" name="T67"/>
                <a:gd fmla="*/ 970 w 1050" name="T68"/>
                <a:gd fmla="*/ 380 h 1049" name="T69"/>
                <a:gd fmla="*/ 1045 w 1050" name="T70"/>
                <a:gd fmla="*/ 426 h 1049" name="T71"/>
                <a:gd fmla="*/ 993 w 1050" name="T72"/>
                <a:gd fmla="*/ 524 h 1049" name="T73"/>
                <a:gd fmla="*/ 1048 w 1050" name="T74"/>
                <a:gd fmla="*/ 607 h 1049" name="T75"/>
                <a:gd fmla="*/ 970 w 1050" name="T76"/>
                <a:gd fmla="*/ 669 h 1049" name="T77"/>
                <a:gd fmla="*/ 1005 w 1050" name="T78"/>
                <a:gd fmla="*/ 750 h 1049" name="T79"/>
                <a:gd fmla="*/ 918 w 1050" name="T80"/>
                <a:gd fmla="*/ 778 h 1049" name="T81"/>
                <a:gd fmla="*/ 889 w 1050" name="T82"/>
                <a:gd fmla="*/ 818 h 1049" name="T83"/>
                <a:gd fmla="*/ 888 w 1050" name="T84"/>
                <a:gd fmla="*/ 911 h 1049"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1049" w="1050">
                  <a:moveTo>
                    <a:pt x="888" y="911"/>
                  </a:moveTo>
                  <a:lnTo>
                    <a:pt x="820" y="888"/>
                  </a:lnTo>
                  <a:lnTo>
                    <a:pt x="800" y="903"/>
                  </a:lnTo>
                  <a:lnTo>
                    <a:pt x="780" y="917"/>
                  </a:lnTo>
                  <a:lnTo>
                    <a:pt x="781" y="988"/>
                  </a:lnTo>
                  <a:lnTo>
                    <a:pt x="766" y="996"/>
                  </a:lnTo>
                  <a:lnTo>
                    <a:pt x="751" y="1003"/>
                  </a:lnTo>
                  <a:lnTo>
                    <a:pt x="694" y="961"/>
                  </a:lnTo>
                  <a:lnTo>
                    <a:pt x="671" y="969"/>
                  </a:lnTo>
                  <a:lnTo>
                    <a:pt x="658" y="972"/>
                  </a:lnTo>
                  <a:lnTo>
                    <a:pt x="646" y="976"/>
                  </a:lnTo>
                  <a:lnTo>
                    <a:pt x="625" y="1044"/>
                  </a:lnTo>
                  <a:lnTo>
                    <a:pt x="592" y="1049"/>
                  </a:lnTo>
                  <a:lnTo>
                    <a:pt x="551" y="991"/>
                  </a:lnTo>
                  <a:lnTo>
                    <a:pt x="526" y="991"/>
                  </a:lnTo>
                  <a:lnTo>
                    <a:pt x="501" y="991"/>
                  </a:lnTo>
                  <a:lnTo>
                    <a:pt x="460" y="1049"/>
                  </a:lnTo>
                  <a:lnTo>
                    <a:pt x="443" y="1047"/>
                  </a:lnTo>
                  <a:lnTo>
                    <a:pt x="426" y="1044"/>
                  </a:lnTo>
                  <a:lnTo>
                    <a:pt x="405" y="976"/>
                  </a:lnTo>
                  <a:lnTo>
                    <a:pt x="381" y="969"/>
                  </a:lnTo>
                  <a:lnTo>
                    <a:pt x="369" y="965"/>
                  </a:lnTo>
                  <a:lnTo>
                    <a:pt x="358" y="961"/>
                  </a:lnTo>
                  <a:lnTo>
                    <a:pt x="301" y="1003"/>
                  </a:lnTo>
                  <a:lnTo>
                    <a:pt x="286" y="996"/>
                  </a:lnTo>
                  <a:lnTo>
                    <a:pt x="271" y="988"/>
                  </a:lnTo>
                  <a:lnTo>
                    <a:pt x="272" y="917"/>
                  </a:lnTo>
                  <a:lnTo>
                    <a:pt x="252" y="903"/>
                  </a:lnTo>
                  <a:lnTo>
                    <a:pt x="242" y="895"/>
                  </a:lnTo>
                  <a:lnTo>
                    <a:pt x="232" y="888"/>
                  </a:lnTo>
                  <a:lnTo>
                    <a:pt x="164" y="911"/>
                  </a:lnTo>
                  <a:lnTo>
                    <a:pt x="152" y="899"/>
                  </a:lnTo>
                  <a:lnTo>
                    <a:pt x="140" y="886"/>
                  </a:lnTo>
                  <a:lnTo>
                    <a:pt x="163" y="818"/>
                  </a:lnTo>
                  <a:lnTo>
                    <a:pt x="148" y="799"/>
                  </a:lnTo>
                  <a:lnTo>
                    <a:pt x="134" y="778"/>
                  </a:lnTo>
                  <a:lnTo>
                    <a:pt x="63" y="779"/>
                  </a:lnTo>
                  <a:lnTo>
                    <a:pt x="55" y="765"/>
                  </a:lnTo>
                  <a:lnTo>
                    <a:pt x="47" y="750"/>
                  </a:lnTo>
                  <a:lnTo>
                    <a:pt x="90" y="693"/>
                  </a:lnTo>
                  <a:lnTo>
                    <a:pt x="82" y="669"/>
                  </a:lnTo>
                  <a:lnTo>
                    <a:pt x="78" y="657"/>
                  </a:lnTo>
                  <a:lnTo>
                    <a:pt x="75" y="645"/>
                  </a:lnTo>
                  <a:lnTo>
                    <a:pt x="6" y="623"/>
                  </a:lnTo>
                  <a:lnTo>
                    <a:pt x="0" y="590"/>
                  </a:lnTo>
                  <a:lnTo>
                    <a:pt x="60" y="549"/>
                  </a:lnTo>
                  <a:lnTo>
                    <a:pt x="59" y="524"/>
                  </a:lnTo>
                  <a:lnTo>
                    <a:pt x="60" y="500"/>
                  </a:lnTo>
                  <a:lnTo>
                    <a:pt x="0" y="459"/>
                  </a:lnTo>
                  <a:lnTo>
                    <a:pt x="3" y="442"/>
                  </a:lnTo>
                  <a:lnTo>
                    <a:pt x="6" y="426"/>
                  </a:lnTo>
                  <a:lnTo>
                    <a:pt x="75" y="405"/>
                  </a:lnTo>
                  <a:lnTo>
                    <a:pt x="82" y="380"/>
                  </a:lnTo>
                  <a:lnTo>
                    <a:pt x="86" y="368"/>
                  </a:lnTo>
                  <a:lnTo>
                    <a:pt x="90" y="356"/>
                  </a:lnTo>
                  <a:lnTo>
                    <a:pt x="47" y="299"/>
                  </a:lnTo>
                  <a:lnTo>
                    <a:pt x="55" y="284"/>
                  </a:lnTo>
                  <a:lnTo>
                    <a:pt x="63" y="270"/>
                  </a:lnTo>
                  <a:lnTo>
                    <a:pt x="134" y="271"/>
                  </a:lnTo>
                  <a:lnTo>
                    <a:pt x="148" y="250"/>
                  </a:lnTo>
                  <a:lnTo>
                    <a:pt x="155" y="240"/>
                  </a:lnTo>
                  <a:lnTo>
                    <a:pt x="163" y="231"/>
                  </a:lnTo>
                  <a:lnTo>
                    <a:pt x="140" y="163"/>
                  </a:lnTo>
                  <a:lnTo>
                    <a:pt x="152" y="151"/>
                  </a:lnTo>
                  <a:lnTo>
                    <a:pt x="164" y="139"/>
                  </a:lnTo>
                  <a:lnTo>
                    <a:pt x="232" y="162"/>
                  </a:lnTo>
                  <a:lnTo>
                    <a:pt x="252" y="147"/>
                  </a:lnTo>
                  <a:lnTo>
                    <a:pt x="272" y="133"/>
                  </a:lnTo>
                  <a:lnTo>
                    <a:pt x="271" y="61"/>
                  </a:lnTo>
                  <a:lnTo>
                    <a:pt x="286" y="53"/>
                  </a:lnTo>
                  <a:lnTo>
                    <a:pt x="301" y="46"/>
                  </a:lnTo>
                  <a:lnTo>
                    <a:pt x="358" y="88"/>
                  </a:lnTo>
                  <a:lnTo>
                    <a:pt x="381" y="80"/>
                  </a:lnTo>
                  <a:lnTo>
                    <a:pt x="393" y="76"/>
                  </a:lnTo>
                  <a:lnTo>
                    <a:pt x="405" y="73"/>
                  </a:lnTo>
                  <a:lnTo>
                    <a:pt x="426" y="5"/>
                  </a:lnTo>
                  <a:lnTo>
                    <a:pt x="460" y="0"/>
                  </a:lnTo>
                  <a:lnTo>
                    <a:pt x="501" y="58"/>
                  </a:lnTo>
                  <a:lnTo>
                    <a:pt x="526" y="57"/>
                  </a:lnTo>
                  <a:lnTo>
                    <a:pt x="551" y="58"/>
                  </a:lnTo>
                  <a:lnTo>
                    <a:pt x="592" y="0"/>
                  </a:lnTo>
                  <a:lnTo>
                    <a:pt x="608" y="2"/>
                  </a:lnTo>
                  <a:lnTo>
                    <a:pt x="625" y="5"/>
                  </a:lnTo>
                  <a:lnTo>
                    <a:pt x="646" y="73"/>
                  </a:lnTo>
                  <a:lnTo>
                    <a:pt x="671" y="80"/>
                  </a:lnTo>
                  <a:lnTo>
                    <a:pt x="682" y="84"/>
                  </a:lnTo>
                  <a:lnTo>
                    <a:pt x="694" y="88"/>
                  </a:lnTo>
                  <a:lnTo>
                    <a:pt x="751" y="46"/>
                  </a:lnTo>
                  <a:lnTo>
                    <a:pt x="766" y="53"/>
                  </a:lnTo>
                  <a:lnTo>
                    <a:pt x="781" y="61"/>
                  </a:lnTo>
                  <a:lnTo>
                    <a:pt x="780" y="133"/>
                  </a:lnTo>
                  <a:lnTo>
                    <a:pt x="800" y="147"/>
                  </a:lnTo>
                  <a:lnTo>
                    <a:pt x="810" y="155"/>
                  </a:lnTo>
                  <a:lnTo>
                    <a:pt x="820" y="162"/>
                  </a:lnTo>
                  <a:lnTo>
                    <a:pt x="888" y="139"/>
                  </a:lnTo>
                  <a:lnTo>
                    <a:pt x="900" y="151"/>
                  </a:lnTo>
                  <a:lnTo>
                    <a:pt x="912" y="163"/>
                  </a:lnTo>
                  <a:lnTo>
                    <a:pt x="889" y="231"/>
                  </a:lnTo>
                  <a:lnTo>
                    <a:pt x="904" y="250"/>
                  </a:lnTo>
                  <a:lnTo>
                    <a:pt x="918" y="271"/>
                  </a:lnTo>
                  <a:lnTo>
                    <a:pt x="989" y="270"/>
                  </a:lnTo>
                  <a:lnTo>
                    <a:pt x="997" y="284"/>
                  </a:lnTo>
                  <a:lnTo>
                    <a:pt x="1005" y="299"/>
                  </a:lnTo>
                  <a:lnTo>
                    <a:pt x="962" y="356"/>
                  </a:lnTo>
                  <a:lnTo>
                    <a:pt x="970" y="380"/>
                  </a:lnTo>
                  <a:lnTo>
                    <a:pt x="974" y="393"/>
                  </a:lnTo>
                  <a:lnTo>
                    <a:pt x="977" y="405"/>
                  </a:lnTo>
                  <a:lnTo>
                    <a:pt x="1045" y="426"/>
                  </a:lnTo>
                  <a:lnTo>
                    <a:pt x="1050" y="459"/>
                  </a:lnTo>
                  <a:lnTo>
                    <a:pt x="992" y="500"/>
                  </a:lnTo>
                  <a:lnTo>
                    <a:pt x="993" y="524"/>
                  </a:lnTo>
                  <a:lnTo>
                    <a:pt x="992" y="549"/>
                  </a:lnTo>
                  <a:lnTo>
                    <a:pt x="1050" y="590"/>
                  </a:lnTo>
                  <a:lnTo>
                    <a:pt x="1048" y="607"/>
                  </a:lnTo>
                  <a:lnTo>
                    <a:pt x="1045" y="623"/>
                  </a:lnTo>
                  <a:lnTo>
                    <a:pt x="977" y="645"/>
                  </a:lnTo>
                  <a:lnTo>
                    <a:pt x="970" y="669"/>
                  </a:lnTo>
                  <a:lnTo>
                    <a:pt x="966" y="681"/>
                  </a:lnTo>
                  <a:lnTo>
                    <a:pt x="962" y="693"/>
                  </a:lnTo>
                  <a:lnTo>
                    <a:pt x="1005" y="750"/>
                  </a:lnTo>
                  <a:lnTo>
                    <a:pt x="997" y="765"/>
                  </a:lnTo>
                  <a:lnTo>
                    <a:pt x="989" y="779"/>
                  </a:lnTo>
                  <a:lnTo>
                    <a:pt x="918" y="778"/>
                  </a:lnTo>
                  <a:lnTo>
                    <a:pt x="904" y="799"/>
                  </a:lnTo>
                  <a:lnTo>
                    <a:pt x="897" y="809"/>
                  </a:lnTo>
                  <a:lnTo>
                    <a:pt x="889" y="818"/>
                  </a:lnTo>
                  <a:lnTo>
                    <a:pt x="912" y="886"/>
                  </a:lnTo>
                  <a:lnTo>
                    <a:pt x="900" y="899"/>
                  </a:lnTo>
                  <a:lnTo>
                    <a:pt x="888" y="911"/>
                  </a:lnTo>
                  <a:close/>
                </a:path>
              </a:pathLst>
            </a:custGeom>
            <a:solidFill>
              <a:srgbClr val="C00002"/>
            </a:solidFill>
            <a:ln algn="ctr" cap="flat" cmpd="sng" w="3175">
              <a:solidFill>
                <a:srgbClr val="D7D7D7"/>
              </a:solidFill>
              <a:prstDash val="solid"/>
            </a:ln>
            <a:effectLst/>
          </p:spPr>
          <p:txBody>
            <a:bodyPr anchor="ctr" lIns="0" rIns="0"/>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defTabSz="902970" fontAlgn="base">
                <a:lnSpc>
                  <a:spcPct val="120000"/>
                </a:lnSpc>
                <a:spcBef>
                  <a:spcPts val="595"/>
                </a:spcBef>
                <a:spcAft>
                  <a:spcPts val="595"/>
                </a:spcAft>
                <a:defRPr/>
              </a:pPr>
              <a:endParaRPr kern="0" lang="en-US" sz="2700">
                <a:solidFill>
                  <a:srgbClr val="5A5959"/>
                </a:solidFill>
                <a:latin charset="-122" panose="020b0503020204020204" pitchFamily="34" typeface="微软雅黑"/>
                <a:ea charset="-122" panose="020b0503020204020204" pitchFamily="34" typeface="微软雅黑"/>
              </a:endParaRPr>
            </a:p>
          </p:txBody>
        </p:sp>
        <p:sp>
          <p:nvSpPr>
            <p:cNvPr id="5" name="Oval 5"/>
            <p:cNvSpPr>
              <a:spLocks noChangeArrowheads="1"/>
            </p:cNvSpPr>
            <p:nvPr/>
          </p:nvSpPr>
          <p:spPr bwMode="auto">
            <a:xfrm>
              <a:off x="4274765" y="2177285"/>
              <a:ext cx="1821868" cy="1826802"/>
            </a:xfrm>
            <a:prstGeom prst="ellipse">
              <a:avLst/>
            </a:prstGeom>
            <a:solidFill>
              <a:schemeClr val="bg1">
                <a:lumMod val="95000"/>
              </a:schemeClr>
            </a:solidFill>
            <a:ln w="22225">
              <a:noFill/>
              <a:round/>
            </a:ln>
            <a:effectLst/>
            <a:extLst>
              <a:ext uri="{AF507438-7753-43E0-B8FC-AC1667EBCBE1}">
                <a14:hiddenEffects>
                  <a:effectLst>
                    <a:outerShdw algn="ctr" dir="2700000" dist="35921" rotWithShape="0">
                      <a:srgbClr val="808080"/>
                    </a:outerShdw>
                  </a:effectLst>
                </a14:hiddenEffects>
              </a:ext>
            </a:extLst>
          </p:spPr>
          <p:txBody>
            <a:bodyPr anchor="ctr" anchorCtr="1"/>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defTabSz="902970">
                <a:defRPr/>
              </a:pPr>
              <a:r>
                <a:rPr altLang="en-US" kern="0" lang="zh-CN">
                  <a:solidFill>
                    <a:srgbClr val="5A5959"/>
                  </a:solidFill>
                  <a:latin charset="-122" panose="020b0503020204020204" pitchFamily="34" typeface="微软雅黑"/>
                  <a:ea charset="-122" panose="020b0503020204020204" pitchFamily="34" typeface="微软雅黑"/>
                </a:rPr>
                <a:t>单击添</a:t>
              </a:r>
            </a:p>
            <a:p>
              <a:pPr defTabSz="902970">
                <a:defRPr/>
              </a:pPr>
              <a:r>
                <a:rPr altLang="en-US" kern="0" lang="zh-CN">
                  <a:solidFill>
                    <a:srgbClr val="5A5959"/>
                  </a:solidFill>
                  <a:latin charset="-122" panose="020b0503020204020204" pitchFamily="34" typeface="微软雅黑"/>
                  <a:ea charset="-122" panose="020b0503020204020204" pitchFamily="34" typeface="微软雅黑"/>
                </a:rPr>
                <a:t>加文本</a:t>
              </a:r>
            </a:p>
          </p:txBody>
        </p:sp>
      </p:grpSp>
      <p:grpSp>
        <p:nvGrpSpPr>
          <p:cNvPr id="6" name="组合 5"/>
          <p:cNvGrpSpPr/>
          <p:nvPr/>
        </p:nvGrpSpPr>
        <p:grpSpPr>
          <a:xfrm>
            <a:off x="6681886" y="1948482"/>
            <a:ext cx="1790385" cy="1738064"/>
            <a:chOff x="6012485" y="1170407"/>
            <a:chExt cx="1487948" cy="1487615"/>
          </a:xfrm>
        </p:grpSpPr>
        <p:sp>
          <p:nvSpPr>
            <p:cNvPr id="7" name="Freeform 6"/>
            <p:cNvSpPr/>
            <p:nvPr/>
          </p:nvSpPr>
          <p:spPr bwMode="auto">
            <a:xfrm>
              <a:off x="6012485" y="1170407"/>
              <a:ext cx="1487948" cy="1487615"/>
            </a:xfrm>
            <a:custGeom>
              <a:gdLst>
                <a:gd fmla="*/ 441 w 637" name="T0"/>
                <a:gd fmla="*/ 550 h 638" name="T1"/>
                <a:gd fmla="*/ 420 w 637" name="T2"/>
                <a:gd fmla="*/ 560 h 638" name="T3"/>
                <a:gd fmla="*/ 397 w 637" name="T4"/>
                <a:gd fmla="*/ 568 h 638" name="T5"/>
                <a:gd fmla="*/ 362 w 637" name="T6"/>
                <a:gd fmla="*/ 636 h 638" name="T7"/>
                <a:gd fmla="*/ 312 w 637" name="T8"/>
                <a:gd fmla="*/ 579 h 638" name="T9"/>
                <a:gd fmla="*/ 288 w 637" name="T10"/>
                <a:gd fmla="*/ 577 h 638" name="T11"/>
                <a:gd fmla="*/ 264 w 637" name="T12"/>
                <a:gd fmla="*/ 573 h 638" name="T13"/>
                <a:gd fmla="*/ 209 w 637" name="T14"/>
                <a:gd fmla="*/ 619 h 638" name="T15"/>
                <a:gd fmla="*/ 181 w 637" name="T16"/>
                <a:gd fmla="*/ 608 h 638" name="T17"/>
                <a:gd fmla="*/ 174 w 637" name="T18"/>
                <a:gd fmla="*/ 533 h 638" name="T19"/>
                <a:gd fmla="*/ 155 w 637" name="T20"/>
                <a:gd fmla="*/ 519 h 638" name="T21"/>
                <a:gd fmla="*/ 79 w 637" name="T22"/>
                <a:gd fmla="*/ 531 h 638" name="T23"/>
                <a:gd fmla="*/ 56 w 637" name="T24"/>
                <a:gd fmla="*/ 502 h 638" name="T25"/>
                <a:gd fmla="*/ 89 w 637" name="T26"/>
                <a:gd fmla="*/ 432 h 638" name="T27"/>
                <a:gd fmla="*/ 78 w 637" name="T28"/>
                <a:gd fmla="*/ 410 h 638" name="T29"/>
                <a:gd fmla="*/ 6 w 637" name="T30"/>
                <a:gd fmla="*/ 383 h 638" name="T31"/>
                <a:gd fmla="*/ 0 w 637" name="T32"/>
                <a:gd fmla="*/ 346 h 638" name="T33"/>
                <a:gd fmla="*/ 64 w 637" name="T34"/>
                <a:gd fmla="*/ 301 h 638" name="T35"/>
                <a:gd fmla="*/ 67 w 637" name="T36"/>
                <a:gd fmla="*/ 276 h 638" name="T37"/>
                <a:gd fmla="*/ 17 w 637" name="T38"/>
                <a:gd fmla="*/ 215 h 638" name="T39"/>
                <a:gd fmla="*/ 30 w 637" name="T40"/>
                <a:gd fmla="*/ 182 h 638" name="T41"/>
                <a:gd fmla="*/ 109 w 637" name="T42"/>
                <a:gd fmla="*/ 175 h 638" name="T43"/>
                <a:gd fmla="*/ 124 w 637" name="T44"/>
                <a:gd fmla="*/ 155 h 638" name="T45"/>
                <a:gd fmla="*/ 111 w 637" name="T46"/>
                <a:gd fmla="*/ 76 h 638" name="T47"/>
                <a:gd fmla="*/ 138 w 637" name="T48"/>
                <a:gd fmla="*/ 55 h 638" name="T49"/>
                <a:gd fmla="*/ 211 w 637" name="T50"/>
                <a:gd fmla="*/ 88 h 638" name="T51"/>
                <a:gd fmla="*/ 234 w 637" name="T52"/>
                <a:gd fmla="*/ 79 h 638" name="T53"/>
                <a:gd fmla="*/ 261 w 637" name="T54"/>
                <a:gd fmla="*/ 4 h 638" name="T55"/>
                <a:gd fmla="*/ 279 w 637" name="T56"/>
                <a:gd fmla="*/ 1 h 638" name="T57"/>
                <a:gd fmla="*/ 330 w 637" name="T58"/>
                <a:gd fmla="*/ 64 h 638" name="T59"/>
                <a:gd fmla="*/ 355 w 637" name="T60"/>
                <a:gd fmla="*/ 66 h 638" name="T61"/>
                <a:gd fmla="*/ 379 w 637" name="T62"/>
                <a:gd fmla="*/ 70 h 638" name="T63"/>
                <a:gd fmla="*/ 436 w 637" name="T64"/>
                <a:gd fmla="*/ 21 h 638" name="T65"/>
                <a:gd fmla="*/ 461 w 637" name="T66"/>
                <a:gd fmla="*/ 32 h 638" name="T67"/>
                <a:gd fmla="*/ 468 w 637" name="T68"/>
                <a:gd fmla="*/ 110 h 638" name="T69"/>
                <a:gd fmla="*/ 488 w 637" name="T70"/>
                <a:gd fmla="*/ 125 h 638" name="T71"/>
                <a:gd fmla="*/ 562 w 637" name="T72"/>
                <a:gd fmla="*/ 112 h 638" name="T73"/>
                <a:gd fmla="*/ 579 w 637" name="T74"/>
                <a:gd fmla="*/ 136 h 638" name="T75"/>
                <a:gd fmla="*/ 548 w 637" name="T76"/>
                <a:gd fmla="*/ 201 h 638" name="T77"/>
                <a:gd fmla="*/ 554 w 637" name="T78"/>
                <a:gd fmla="*/ 213 h 638" name="T79"/>
                <a:gd fmla="*/ 563 w 637" name="T80"/>
                <a:gd fmla="*/ 235 h 638" name="T81"/>
                <a:gd fmla="*/ 632 w 637" name="T82"/>
                <a:gd fmla="*/ 261 h 638" name="T83"/>
                <a:gd fmla="*/ 637 w 637" name="T84"/>
                <a:gd fmla="*/ 301 h 638" name="T85"/>
                <a:gd fmla="*/ 577 w 637" name="T86"/>
                <a:gd fmla="*/ 344 h 638" name="T87"/>
                <a:gd fmla="*/ 574 w 637" name="T88"/>
                <a:gd fmla="*/ 367 h 638" name="T89"/>
                <a:gd fmla="*/ 620 w 637" name="T90"/>
                <a:gd fmla="*/ 424 h 638" name="T91"/>
                <a:gd fmla="*/ 604 w 637" name="T92"/>
                <a:gd fmla="*/ 462 h 638" name="T93"/>
                <a:gd fmla="*/ 532 w 637" name="T94"/>
                <a:gd fmla="*/ 469 h 638" name="T95"/>
                <a:gd fmla="*/ 518 w 637" name="T96"/>
                <a:gd fmla="*/ 488 h 638" name="T97"/>
                <a:gd fmla="*/ 529 w 637" name="T98"/>
                <a:gd fmla="*/ 559 h 638" name="T99"/>
                <a:gd fmla="*/ 505 w 637" name="T100"/>
                <a:gd fmla="*/ 579 h 638"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638" w="637">
                  <a:moveTo>
                    <a:pt x="496" y="585"/>
                  </a:moveTo>
                  <a:lnTo>
                    <a:pt x="441" y="550"/>
                  </a:lnTo>
                  <a:lnTo>
                    <a:pt x="431" y="555"/>
                  </a:lnTo>
                  <a:lnTo>
                    <a:pt x="420" y="560"/>
                  </a:lnTo>
                  <a:lnTo>
                    <a:pt x="409" y="564"/>
                  </a:lnTo>
                  <a:lnTo>
                    <a:pt x="397" y="568"/>
                  </a:lnTo>
                  <a:lnTo>
                    <a:pt x="382" y="633"/>
                  </a:lnTo>
                  <a:lnTo>
                    <a:pt x="362" y="636"/>
                  </a:lnTo>
                  <a:lnTo>
                    <a:pt x="342" y="638"/>
                  </a:lnTo>
                  <a:lnTo>
                    <a:pt x="312" y="579"/>
                  </a:lnTo>
                  <a:lnTo>
                    <a:pt x="300" y="579"/>
                  </a:lnTo>
                  <a:lnTo>
                    <a:pt x="288" y="577"/>
                  </a:lnTo>
                  <a:lnTo>
                    <a:pt x="275" y="576"/>
                  </a:lnTo>
                  <a:lnTo>
                    <a:pt x="264" y="573"/>
                  </a:lnTo>
                  <a:lnTo>
                    <a:pt x="219" y="622"/>
                  </a:lnTo>
                  <a:lnTo>
                    <a:pt x="209" y="619"/>
                  </a:lnTo>
                  <a:lnTo>
                    <a:pt x="200" y="616"/>
                  </a:lnTo>
                  <a:lnTo>
                    <a:pt x="181" y="608"/>
                  </a:lnTo>
                  <a:lnTo>
                    <a:pt x="184" y="540"/>
                  </a:lnTo>
                  <a:lnTo>
                    <a:pt x="174" y="533"/>
                  </a:lnTo>
                  <a:lnTo>
                    <a:pt x="164" y="526"/>
                  </a:lnTo>
                  <a:lnTo>
                    <a:pt x="155" y="519"/>
                  </a:lnTo>
                  <a:lnTo>
                    <a:pt x="146" y="511"/>
                  </a:lnTo>
                  <a:lnTo>
                    <a:pt x="79" y="531"/>
                  </a:lnTo>
                  <a:lnTo>
                    <a:pt x="67" y="517"/>
                  </a:lnTo>
                  <a:lnTo>
                    <a:pt x="56" y="502"/>
                  </a:lnTo>
                  <a:lnTo>
                    <a:pt x="94" y="443"/>
                  </a:lnTo>
                  <a:lnTo>
                    <a:pt x="89" y="432"/>
                  </a:lnTo>
                  <a:lnTo>
                    <a:pt x="83" y="421"/>
                  </a:lnTo>
                  <a:lnTo>
                    <a:pt x="78" y="410"/>
                  </a:lnTo>
                  <a:lnTo>
                    <a:pt x="74" y="398"/>
                  </a:lnTo>
                  <a:lnTo>
                    <a:pt x="6" y="383"/>
                  </a:lnTo>
                  <a:lnTo>
                    <a:pt x="3" y="364"/>
                  </a:lnTo>
                  <a:lnTo>
                    <a:pt x="0" y="346"/>
                  </a:lnTo>
                  <a:lnTo>
                    <a:pt x="63" y="314"/>
                  </a:lnTo>
                  <a:lnTo>
                    <a:pt x="64" y="301"/>
                  </a:lnTo>
                  <a:lnTo>
                    <a:pt x="65" y="288"/>
                  </a:lnTo>
                  <a:lnTo>
                    <a:pt x="67" y="276"/>
                  </a:lnTo>
                  <a:lnTo>
                    <a:pt x="69" y="264"/>
                  </a:lnTo>
                  <a:lnTo>
                    <a:pt x="17" y="215"/>
                  </a:lnTo>
                  <a:lnTo>
                    <a:pt x="23" y="198"/>
                  </a:lnTo>
                  <a:lnTo>
                    <a:pt x="30" y="182"/>
                  </a:lnTo>
                  <a:lnTo>
                    <a:pt x="102" y="185"/>
                  </a:lnTo>
                  <a:lnTo>
                    <a:pt x="109" y="175"/>
                  </a:lnTo>
                  <a:lnTo>
                    <a:pt x="117" y="165"/>
                  </a:lnTo>
                  <a:lnTo>
                    <a:pt x="124" y="155"/>
                  </a:lnTo>
                  <a:lnTo>
                    <a:pt x="133" y="146"/>
                  </a:lnTo>
                  <a:lnTo>
                    <a:pt x="111" y="76"/>
                  </a:lnTo>
                  <a:lnTo>
                    <a:pt x="124" y="65"/>
                  </a:lnTo>
                  <a:lnTo>
                    <a:pt x="138" y="55"/>
                  </a:lnTo>
                  <a:lnTo>
                    <a:pt x="200" y="94"/>
                  </a:lnTo>
                  <a:lnTo>
                    <a:pt x="211" y="88"/>
                  </a:lnTo>
                  <a:lnTo>
                    <a:pt x="222" y="83"/>
                  </a:lnTo>
                  <a:lnTo>
                    <a:pt x="234" y="79"/>
                  </a:lnTo>
                  <a:lnTo>
                    <a:pt x="246" y="75"/>
                  </a:lnTo>
                  <a:lnTo>
                    <a:pt x="261" y="4"/>
                  </a:lnTo>
                  <a:lnTo>
                    <a:pt x="270" y="3"/>
                  </a:lnTo>
                  <a:lnTo>
                    <a:pt x="279" y="1"/>
                  </a:lnTo>
                  <a:lnTo>
                    <a:pt x="297" y="0"/>
                  </a:lnTo>
                  <a:lnTo>
                    <a:pt x="330" y="64"/>
                  </a:lnTo>
                  <a:lnTo>
                    <a:pt x="343" y="65"/>
                  </a:lnTo>
                  <a:lnTo>
                    <a:pt x="355" y="66"/>
                  </a:lnTo>
                  <a:lnTo>
                    <a:pt x="367" y="68"/>
                  </a:lnTo>
                  <a:lnTo>
                    <a:pt x="379" y="70"/>
                  </a:lnTo>
                  <a:lnTo>
                    <a:pt x="427" y="18"/>
                  </a:lnTo>
                  <a:lnTo>
                    <a:pt x="436" y="21"/>
                  </a:lnTo>
                  <a:lnTo>
                    <a:pt x="444" y="25"/>
                  </a:lnTo>
                  <a:lnTo>
                    <a:pt x="461" y="32"/>
                  </a:lnTo>
                  <a:lnTo>
                    <a:pt x="458" y="103"/>
                  </a:lnTo>
                  <a:lnTo>
                    <a:pt x="468" y="110"/>
                  </a:lnTo>
                  <a:lnTo>
                    <a:pt x="478" y="117"/>
                  </a:lnTo>
                  <a:lnTo>
                    <a:pt x="488" y="125"/>
                  </a:lnTo>
                  <a:lnTo>
                    <a:pt x="497" y="134"/>
                  </a:lnTo>
                  <a:lnTo>
                    <a:pt x="562" y="112"/>
                  </a:lnTo>
                  <a:lnTo>
                    <a:pt x="574" y="128"/>
                  </a:lnTo>
                  <a:lnTo>
                    <a:pt x="579" y="136"/>
                  </a:lnTo>
                  <a:lnTo>
                    <a:pt x="586" y="144"/>
                  </a:lnTo>
                  <a:lnTo>
                    <a:pt x="548" y="201"/>
                  </a:lnTo>
                  <a:lnTo>
                    <a:pt x="551" y="206"/>
                  </a:lnTo>
                  <a:lnTo>
                    <a:pt x="554" y="213"/>
                  </a:lnTo>
                  <a:lnTo>
                    <a:pt x="559" y="224"/>
                  </a:lnTo>
                  <a:lnTo>
                    <a:pt x="563" y="235"/>
                  </a:lnTo>
                  <a:lnTo>
                    <a:pt x="567" y="247"/>
                  </a:lnTo>
                  <a:lnTo>
                    <a:pt x="632" y="261"/>
                  </a:lnTo>
                  <a:lnTo>
                    <a:pt x="635" y="280"/>
                  </a:lnTo>
                  <a:lnTo>
                    <a:pt x="637" y="301"/>
                  </a:lnTo>
                  <a:lnTo>
                    <a:pt x="578" y="332"/>
                  </a:lnTo>
                  <a:lnTo>
                    <a:pt x="577" y="344"/>
                  </a:lnTo>
                  <a:lnTo>
                    <a:pt x="576" y="356"/>
                  </a:lnTo>
                  <a:lnTo>
                    <a:pt x="574" y="367"/>
                  </a:lnTo>
                  <a:lnTo>
                    <a:pt x="571" y="380"/>
                  </a:lnTo>
                  <a:lnTo>
                    <a:pt x="620" y="424"/>
                  </a:lnTo>
                  <a:lnTo>
                    <a:pt x="613" y="443"/>
                  </a:lnTo>
                  <a:lnTo>
                    <a:pt x="604" y="462"/>
                  </a:lnTo>
                  <a:lnTo>
                    <a:pt x="539" y="458"/>
                  </a:lnTo>
                  <a:lnTo>
                    <a:pt x="532" y="469"/>
                  </a:lnTo>
                  <a:lnTo>
                    <a:pt x="525" y="479"/>
                  </a:lnTo>
                  <a:lnTo>
                    <a:pt x="518" y="488"/>
                  </a:lnTo>
                  <a:lnTo>
                    <a:pt x="510" y="497"/>
                  </a:lnTo>
                  <a:lnTo>
                    <a:pt x="529" y="559"/>
                  </a:lnTo>
                  <a:lnTo>
                    <a:pt x="513" y="573"/>
                  </a:lnTo>
                  <a:lnTo>
                    <a:pt x="505" y="579"/>
                  </a:lnTo>
                  <a:lnTo>
                    <a:pt x="496" y="585"/>
                  </a:lnTo>
                  <a:close/>
                </a:path>
              </a:pathLst>
            </a:custGeom>
            <a:solidFill>
              <a:schemeClr val="tx1">
                <a:lumMod val="85000"/>
                <a:lumOff val="15000"/>
              </a:schemeClr>
            </a:solidFill>
            <a:ln algn="ctr" cap="flat" cmpd="sng" w="3175">
              <a:solidFill>
                <a:srgbClr val="D7D7D7"/>
              </a:solidFill>
              <a:prstDash val="solid"/>
            </a:ln>
            <a:effectLst/>
          </p:spPr>
          <p:txBody>
            <a:bodyPr anchor="ctr" lIns="0" rIns="0"/>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defTabSz="902970" fontAlgn="base">
                <a:lnSpc>
                  <a:spcPct val="120000"/>
                </a:lnSpc>
                <a:spcBef>
                  <a:spcPts val="595"/>
                </a:spcBef>
                <a:spcAft>
                  <a:spcPts val="595"/>
                </a:spcAft>
                <a:defRPr/>
              </a:pPr>
              <a:endParaRPr kern="0" lang="en-US" sz="2700">
                <a:solidFill>
                  <a:srgbClr val="5A5959"/>
                </a:solidFill>
                <a:latin charset="-122" panose="020b0503020204020204" pitchFamily="34" typeface="微软雅黑"/>
                <a:ea charset="-122" panose="020b0503020204020204" pitchFamily="34" typeface="微软雅黑"/>
              </a:endParaRPr>
            </a:p>
          </p:txBody>
        </p:sp>
        <p:sp>
          <p:nvSpPr>
            <p:cNvPr id="8" name="Oval 7"/>
            <p:cNvSpPr>
              <a:spLocks noChangeArrowheads="1"/>
            </p:cNvSpPr>
            <p:nvPr/>
          </p:nvSpPr>
          <p:spPr bwMode="auto">
            <a:xfrm>
              <a:off x="6273898" y="1468197"/>
              <a:ext cx="931350" cy="892035"/>
            </a:xfrm>
            <a:prstGeom prst="ellipse">
              <a:avLst/>
            </a:prstGeom>
            <a:solidFill>
              <a:schemeClr val="bg1">
                <a:lumMod val="95000"/>
              </a:schemeClr>
            </a:solidFill>
            <a:ln w="22225">
              <a:noFill/>
              <a:round/>
            </a:ln>
            <a:effectLst/>
            <a:extLst>
              <a:ext uri="{AF507438-7753-43E0-B8FC-AC1667EBCBE1}">
                <a14:hiddenEffects>
                  <a:effectLst>
                    <a:outerShdw algn="ctr" dir="2700000" dist="35921" rotWithShape="0">
                      <a:srgbClr val="808080"/>
                    </a:outerShdw>
                  </a:effectLst>
                </a14:hiddenEffects>
              </a:ext>
            </a:extLst>
          </p:spPr>
          <p:txBody>
            <a:bodyPr anchor="ctr" anchorCtr="1"/>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defRPr/>
              </a:pPr>
              <a:r>
                <a:rPr altLang="en-US" kern="0" lang="zh-CN" sz="1200">
                  <a:solidFill>
                    <a:srgbClr val="5A5959"/>
                  </a:solidFill>
                  <a:latin charset="-122" panose="020b0503020204020204" pitchFamily="34" typeface="微软雅黑"/>
                  <a:ea charset="-122" panose="020b0503020204020204" pitchFamily="34" typeface="微软雅黑"/>
                </a:rPr>
                <a:t>单击添加文本</a:t>
              </a:r>
            </a:p>
          </p:txBody>
        </p:sp>
      </p:grpSp>
      <p:grpSp>
        <p:nvGrpSpPr>
          <p:cNvPr id="9" name="组合 8"/>
          <p:cNvGrpSpPr/>
          <p:nvPr/>
        </p:nvGrpSpPr>
        <p:grpSpPr>
          <a:xfrm>
            <a:off x="2436187" y="2224838"/>
            <a:ext cx="2075648" cy="2020178"/>
            <a:chOff x="2057536" y="1194444"/>
            <a:chExt cx="2075647" cy="2080525"/>
          </a:xfrm>
        </p:grpSpPr>
        <p:sp>
          <p:nvSpPr>
            <p:cNvPr id="10" name="Freeform 8"/>
            <p:cNvSpPr/>
            <p:nvPr/>
          </p:nvSpPr>
          <p:spPr bwMode="auto">
            <a:xfrm>
              <a:off x="2057536" y="1194444"/>
              <a:ext cx="2075647" cy="2080525"/>
            </a:xfrm>
            <a:custGeom>
              <a:gdLst>
                <a:gd fmla="*/ 587 w 808" name="T0"/>
                <a:gd fmla="*/ 691 h 810" name="T1"/>
                <a:gd fmla="*/ 553 w 808" name="T2"/>
                <a:gd fmla="*/ 710 h 810" name="T3"/>
                <a:gd fmla="*/ 535 w 808" name="T4"/>
                <a:gd fmla="*/ 789 h 810" name="T5"/>
                <a:gd fmla="*/ 509 w 808" name="T6"/>
                <a:gd fmla="*/ 797 h 810" name="T7"/>
                <a:gd fmla="*/ 450 w 808" name="T8"/>
                <a:gd fmla="*/ 741 h 810" name="T9"/>
                <a:gd fmla="*/ 425 w 808" name="T10"/>
                <a:gd fmla="*/ 744 h 810" name="T11"/>
                <a:gd fmla="*/ 378 w 808" name="T12"/>
                <a:gd fmla="*/ 810 h 810" name="T13"/>
                <a:gd fmla="*/ 351 w 808" name="T14"/>
                <a:gd fmla="*/ 807 h 810" name="T15"/>
                <a:gd fmla="*/ 317 w 808" name="T16"/>
                <a:gd fmla="*/ 733 h 810" name="T17"/>
                <a:gd fmla="*/ 292 w 808" name="T18"/>
                <a:gd fmla="*/ 726 h 810" name="T19"/>
                <a:gd fmla="*/ 225 w 808" name="T20"/>
                <a:gd fmla="*/ 769 h 810" name="T21"/>
                <a:gd fmla="*/ 199 w 808" name="T22"/>
                <a:gd fmla="*/ 755 h 810" name="T23"/>
                <a:gd fmla="*/ 197 w 808" name="T24"/>
                <a:gd fmla="*/ 675 h 810" name="T25"/>
                <a:gd fmla="*/ 177 w 808" name="T26"/>
                <a:gd fmla="*/ 658 h 810" name="T27"/>
                <a:gd fmla="*/ 99 w 808" name="T28"/>
                <a:gd fmla="*/ 672 h 810" name="T29"/>
                <a:gd fmla="*/ 81 w 808" name="T30"/>
                <a:gd fmla="*/ 649 h 810" name="T31"/>
                <a:gd fmla="*/ 103 w 808" name="T32"/>
                <a:gd fmla="*/ 563 h 810" name="T33"/>
                <a:gd fmla="*/ 92 w 808" name="T34"/>
                <a:gd fmla="*/ 540 h 810" name="T35"/>
                <a:gd fmla="*/ 16 w 808" name="T36"/>
                <a:gd fmla="*/ 521 h 810" name="T37"/>
                <a:gd fmla="*/ 67 w 808" name="T38"/>
                <a:gd fmla="*/ 461 h 810" name="T39"/>
                <a:gd fmla="*/ 64 w 808" name="T40"/>
                <a:gd fmla="*/ 436 h 810" name="T41"/>
                <a:gd fmla="*/ 62 w 808" name="T42"/>
                <a:gd fmla="*/ 410 h 810" name="T43"/>
                <a:gd fmla="*/ 1 w 808" name="T44"/>
                <a:gd fmla="*/ 362 h 810" name="T45"/>
                <a:gd fmla="*/ 70 w 808" name="T46"/>
                <a:gd fmla="*/ 328 h 810" name="T47"/>
                <a:gd fmla="*/ 78 w 808" name="T48"/>
                <a:gd fmla="*/ 303 h 810" name="T49"/>
                <a:gd fmla="*/ 86 w 808" name="T50"/>
                <a:gd fmla="*/ 278 h 810" name="T51"/>
                <a:gd fmla="*/ 48 w 808" name="T52"/>
                <a:gd fmla="*/ 212 h 810" name="T53"/>
                <a:gd fmla="*/ 125 w 808" name="T54"/>
                <a:gd fmla="*/ 206 h 810" name="T55"/>
                <a:gd fmla="*/ 140 w 808" name="T56"/>
                <a:gd fmla="*/ 186 h 810" name="T57"/>
                <a:gd fmla="*/ 157 w 808" name="T58"/>
                <a:gd fmla="*/ 166 h 810" name="T59"/>
                <a:gd fmla="*/ 148 w 808" name="T60"/>
                <a:gd fmla="*/ 91 h 810" name="T61"/>
                <a:gd fmla="*/ 221 w 808" name="T62"/>
                <a:gd fmla="*/ 114 h 810" name="T63"/>
                <a:gd fmla="*/ 255 w 808" name="T64"/>
                <a:gd fmla="*/ 95 h 810" name="T65"/>
                <a:gd fmla="*/ 272 w 808" name="T66"/>
                <a:gd fmla="*/ 21 h 810" name="T67"/>
                <a:gd fmla="*/ 302 w 808" name="T68"/>
                <a:gd fmla="*/ 12 h 810" name="T69"/>
                <a:gd fmla="*/ 358 w 808" name="T70"/>
                <a:gd fmla="*/ 63 h 810" name="T71"/>
                <a:gd fmla="*/ 383 w 808" name="T72"/>
                <a:gd fmla="*/ 61 h 810" name="T73"/>
                <a:gd fmla="*/ 427 w 808" name="T74"/>
                <a:gd fmla="*/ 0 h 810" name="T75"/>
                <a:gd fmla="*/ 459 w 808" name="T76"/>
                <a:gd fmla="*/ 3 h 810" name="T77"/>
                <a:gd fmla="*/ 491 w 808" name="T78"/>
                <a:gd fmla="*/ 71 h 810" name="T79"/>
                <a:gd fmla="*/ 515 w 808" name="T80"/>
                <a:gd fmla="*/ 78 h 810" name="T81"/>
                <a:gd fmla="*/ 579 w 808" name="T82"/>
                <a:gd fmla="*/ 39 h 810" name="T83"/>
                <a:gd fmla="*/ 607 w 808" name="T84"/>
                <a:gd fmla="*/ 54 h 810" name="T85"/>
                <a:gd fmla="*/ 611 w 808" name="T86"/>
                <a:gd fmla="*/ 130 h 810" name="T87"/>
                <a:gd fmla="*/ 630 w 808" name="T88"/>
                <a:gd fmla="*/ 146 h 810" name="T89"/>
                <a:gd fmla="*/ 705 w 808" name="T90"/>
                <a:gd fmla="*/ 134 h 810" name="T91"/>
                <a:gd fmla="*/ 725 w 808" name="T92"/>
                <a:gd fmla="*/ 158 h 810" name="T93"/>
                <a:gd fmla="*/ 705 w 808" name="T94"/>
                <a:gd fmla="*/ 241 h 810" name="T95"/>
                <a:gd fmla="*/ 716 w 808" name="T96"/>
                <a:gd fmla="*/ 264 h 810" name="T97"/>
                <a:gd fmla="*/ 791 w 808" name="T98"/>
                <a:gd fmla="*/ 285 h 810" name="T99"/>
                <a:gd fmla="*/ 740 w 808" name="T100"/>
                <a:gd fmla="*/ 343 h 810" name="T101"/>
                <a:gd fmla="*/ 744 w 808" name="T102"/>
                <a:gd fmla="*/ 368 h 810" name="T103"/>
                <a:gd fmla="*/ 745 w 808" name="T104"/>
                <a:gd fmla="*/ 395 h 810" name="T105"/>
                <a:gd fmla="*/ 807 w 808" name="T106"/>
                <a:gd fmla="*/ 442 h 810" name="T107"/>
                <a:gd fmla="*/ 737 w 808" name="T108"/>
                <a:gd fmla="*/ 477 h 810" name="T109"/>
                <a:gd fmla="*/ 730 w 808" name="T110"/>
                <a:gd fmla="*/ 502 h 810" name="T111"/>
                <a:gd fmla="*/ 722 w 808" name="T112"/>
                <a:gd fmla="*/ 526 h 810" name="T113"/>
                <a:gd fmla="*/ 762 w 808" name="T114"/>
                <a:gd fmla="*/ 595 h 810" name="T115"/>
                <a:gd fmla="*/ 683 w 808" name="T116"/>
                <a:gd fmla="*/ 599 h 810" name="T117"/>
                <a:gd fmla="*/ 668 w 808" name="T118"/>
                <a:gd fmla="*/ 620 h 810" name="T119"/>
                <a:gd fmla="*/ 651 w 808" name="T120"/>
                <a:gd fmla="*/ 639 h 810" name="T121"/>
                <a:gd fmla="*/ 662 w 808" name="T122"/>
                <a:gd fmla="*/ 718 h 810"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810" w="806">
                  <a:moveTo>
                    <a:pt x="651" y="726"/>
                  </a:moveTo>
                  <a:lnTo>
                    <a:pt x="587" y="691"/>
                  </a:lnTo>
                  <a:lnTo>
                    <a:pt x="565" y="704"/>
                  </a:lnTo>
                  <a:lnTo>
                    <a:pt x="553" y="710"/>
                  </a:lnTo>
                  <a:lnTo>
                    <a:pt x="542" y="716"/>
                  </a:lnTo>
                  <a:lnTo>
                    <a:pt x="535" y="789"/>
                  </a:lnTo>
                  <a:lnTo>
                    <a:pt x="522" y="794"/>
                  </a:lnTo>
                  <a:lnTo>
                    <a:pt x="509" y="797"/>
                  </a:lnTo>
                  <a:lnTo>
                    <a:pt x="462" y="739"/>
                  </a:lnTo>
                  <a:lnTo>
                    <a:pt x="450" y="741"/>
                  </a:lnTo>
                  <a:lnTo>
                    <a:pt x="437" y="743"/>
                  </a:lnTo>
                  <a:lnTo>
                    <a:pt x="425" y="744"/>
                  </a:lnTo>
                  <a:lnTo>
                    <a:pt x="412" y="744"/>
                  </a:lnTo>
                  <a:lnTo>
                    <a:pt x="378" y="810"/>
                  </a:lnTo>
                  <a:lnTo>
                    <a:pt x="364" y="809"/>
                  </a:lnTo>
                  <a:lnTo>
                    <a:pt x="351" y="807"/>
                  </a:lnTo>
                  <a:lnTo>
                    <a:pt x="329" y="736"/>
                  </a:lnTo>
                  <a:lnTo>
                    <a:pt x="317" y="733"/>
                  </a:lnTo>
                  <a:lnTo>
                    <a:pt x="304" y="730"/>
                  </a:lnTo>
                  <a:lnTo>
                    <a:pt x="292" y="726"/>
                  </a:lnTo>
                  <a:lnTo>
                    <a:pt x="280" y="721"/>
                  </a:lnTo>
                  <a:lnTo>
                    <a:pt x="225" y="769"/>
                  </a:lnTo>
                  <a:lnTo>
                    <a:pt x="212" y="763"/>
                  </a:lnTo>
                  <a:lnTo>
                    <a:pt x="199" y="755"/>
                  </a:lnTo>
                  <a:lnTo>
                    <a:pt x="207" y="683"/>
                  </a:lnTo>
                  <a:lnTo>
                    <a:pt x="197" y="675"/>
                  </a:lnTo>
                  <a:lnTo>
                    <a:pt x="187" y="667"/>
                  </a:lnTo>
                  <a:lnTo>
                    <a:pt x="177" y="658"/>
                  </a:lnTo>
                  <a:lnTo>
                    <a:pt x="168" y="650"/>
                  </a:lnTo>
                  <a:lnTo>
                    <a:pt x="99" y="672"/>
                  </a:lnTo>
                  <a:lnTo>
                    <a:pt x="90" y="661"/>
                  </a:lnTo>
                  <a:lnTo>
                    <a:pt x="81" y="649"/>
                  </a:lnTo>
                  <a:lnTo>
                    <a:pt x="116" y="586"/>
                  </a:lnTo>
                  <a:lnTo>
                    <a:pt x="103" y="563"/>
                  </a:lnTo>
                  <a:lnTo>
                    <a:pt x="97" y="552"/>
                  </a:lnTo>
                  <a:lnTo>
                    <a:pt x="92" y="540"/>
                  </a:lnTo>
                  <a:lnTo>
                    <a:pt x="20" y="534"/>
                  </a:lnTo>
                  <a:lnTo>
                    <a:pt x="16" y="521"/>
                  </a:lnTo>
                  <a:lnTo>
                    <a:pt x="12" y="507"/>
                  </a:lnTo>
                  <a:lnTo>
                    <a:pt x="67" y="461"/>
                  </a:lnTo>
                  <a:lnTo>
                    <a:pt x="65" y="449"/>
                  </a:lnTo>
                  <a:lnTo>
                    <a:pt x="64" y="436"/>
                  </a:lnTo>
                  <a:lnTo>
                    <a:pt x="63" y="423"/>
                  </a:lnTo>
                  <a:lnTo>
                    <a:pt x="62" y="410"/>
                  </a:lnTo>
                  <a:lnTo>
                    <a:pt x="0" y="378"/>
                  </a:lnTo>
                  <a:lnTo>
                    <a:pt x="1" y="362"/>
                  </a:lnTo>
                  <a:lnTo>
                    <a:pt x="3" y="348"/>
                  </a:lnTo>
                  <a:lnTo>
                    <a:pt x="70" y="328"/>
                  </a:lnTo>
                  <a:lnTo>
                    <a:pt x="73" y="316"/>
                  </a:lnTo>
                  <a:lnTo>
                    <a:pt x="78" y="303"/>
                  </a:lnTo>
                  <a:lnTo>
                    <a:pt x="82" y="291"/>
                  </a:lnTo>
                  <a:lnTo>
                    <a:pt x="86" y="278"/>
                  </a:lnTo>
                  <a:lnTo>
                    <a:pt x="41" y="225"/>
                  </a:lnTo>
                  <a:lnTo>
                    <a:pt x="48" y="212"/>
                  </a:lnTo>
                  <a:lnTo>
                    <a:pt x="55" y="199"/>
                  </a:lnTo>
                  <a:lnTo>
                    <a:pt x="125" y="206"/>
                  </a:lnTo>
                  <a:lnTo>
                    <a:pt x="132" y="196"/>
                  </a:lnTo>
                  <a:lnTo>
                    <a:pt x="140" y="186"/>
                  </a:lnTo>
                  <a:lnTo>
                    <a:pt x="148" y="175"/>
                  </a:lnTo>
                  <a:lnTo>
                    <a:pt x="157" y="166"/>
                  </a:lnTo>
                  <a:lnTo>
                    <a:pt x="136" y="101"/>
                  </a:lnTo>
                  <a:lnTo>
                    <a:pt x="148" y="91"/>
                  </a:lnTo>
                  <a:lnTo>
                    <a:pt x="160" y="80"/>
                  </a:lnTo>
                  <a:lnTo>
                    <a:pt x="221" y="114"/>
                  </a:lnTo>
                  <a:lnTo>
                    <a:pt x="243" y="101"/>
                  </a:lnTo>
                  <a:lnTo>
                    <a:pt x="255" y="95"/>
                  </a:lnTo>
                  <a:lnTo>
                    <a:pt x="266" y="90"/>
                  </a:lnTo>
                  <a:lnTo>
                    <a:pt x="272" y="21"/>
                  </a:lnTo>
                  <a:lnTo>
                    <a:pt x="287" y="16"/>
                  </a:lnTo>
                  <a:lnTo>
                    <a:pt x="302" y="12"/>
                  </a:lnTo>
                  <a:lnTo>
                    <a:pt x="345" y="65"/>
                  </a:lnTo>
                  <a:lnTo>
                    <a:pt x="358" y="63"/>
                  </a:lnTo>
                  <a:lnTo>
                    <a:pt x="371" y="62"/>
                  </a:lnTo>
                  <a:lnTo>
                    <a:pt x="383" y="61"/>
                  </a:lnTo>
                  <a:lnTo>
                    <a:pt x="396" y="60"/>
                  </a:lnTo>
                  <a:lnTo>
                    <a:pt x="427" y="0"/>
                  </a:lnTo>
                  <a:lnTo>
                    <a:pt x="443" y="1"/>
                  </a:lnTo>
                  <a:lnTo>
                    <a:pt x="459" y="3"/>
                  </a:lnTo>
                  <a:lnTo>
                    <a:pt x="479" y="68"/>
                  </a:lnTo>
                  <a:lnTo>
                    <a:pt x="491" y="71"/>
                  </a:lnTo>
                  <a:lnTo>
                    <a:pt x="503" y="75"/>
                  </a:lnTo>
                  <a:lnTo>
                    <a:pt x="515" y="78"/>
                  </a:lnTo>
                  <a:lnTo>
                    <a:pt x="527" y="83"/>
                  </a:lnTo>
                  <a:lnTo>
                    <a:pt x="579" y="39"/>
                  </a:lnTo>
                  <a:lnTo>
                    <a:pt x="593" y="46"/>
                  </a:lnTo>
                  <a:lnTo>
                    <a:pt x="607" y="54"/>
                  </a:lnTo>
                  <a:lnTo>
                    <a:pt x="599" y="122"/>
                  </a:lnTo>
                  <a:lnTo>
                    <a:pt x="611" y="130"/>
                  </a:lnTo>
                  <a:lnTo>
                    <a:pt x="621" y="138"/>
                  </a:lnTo>
                  <a:lnTo>
                    <a:pt x="630" y="146"/>
                  </a:lnTo>
                  <a:lnTo>
                    <a:pt x="640" y="155"/>
                  </a:lnTo>
                  <a:lnTo>
                    <a:pt x="705" y="134"/>
                  </a:lnTo>
                  <a:lnTo>
                    <a:pt x="715" y="146"/>
                  </a:lnTo>
                  <a:lnTo>
                    <a:pt x="725" y="158"/>
                  </a:lnTo>
                  <a:lnTo>
                    <a:pt x="692" y="219"/>
                  </a:lnTo>
                  <a:lnTo>
                    <a:pt x="705" y="241"/>
                  </a:lnTo>
                  <a:lnTo>
                    <a:pt x="710" y="252"/>
                  </a:lnTo>
                  <a:lnTo>
                    <a:pt x="716" y="264"/>
                  </a:lnTo>
                  <a:lnTo>
                    <a:pt x="786" y="270"/>
                  </a:lnTo>
                  <a:lnTo>
                    <a:pt x="791" y="285"/>
                  </a:lnTo>
                  <a:lnTo>
                    <a:pt x="795" y="300"/>
                  </a:lnTo>
                  <a:lnTo>
                    <a:pt x="740" y="343"/>
                  </a:lnTo>
                  <a:lnTo>
                    <a:pt x="742" y="356"/>
                  </a:lnTo>
                  <a:lnTo>
                    <a:pt x="744" y="368"/>
                  </a:lnTo>
                  <a:lnTo>
                    <a:pt x="745" y="382"/>
                  </a:lnTo>
                  <a:lnTo>
                    <a:pt x="745" y="395"/>
                  </a:lnTo>
                  <a:lnTo>
                    <a:pt x="808" y="427"/>
                  </a:lnTo>
                  <a:lnTo>
                    <a:pt x="807" y="442"/>
                  </a:lnTo>
                  <a:lnTo>
                    <a:pt x="805" y="457"/>
                  </a:lnTo>
                  <a:lnTo>
                    <a:pt x="737" y="477"/>
                  </a:lnTo>
                  <a:lnTo>
                    <a:pt x="734" y="490"/>
                  </a:lnTo>
                  <a:lnTo>
                    <a:pt x="730" y="502"/>
                  </a:lnTo>
                  <a:lnTo>
                    <a:pt x="726" y="514"/>
                  </a:lnTo>
                  <a:lnTo>
                    <a:pt x="722" y="526"/>
                  </a:lnTo>
                  <a:lnTo>
                    <a:pt x="769" y="582"/>
                  </a:lnTo>
                  <a:lnTo>
                    <a:pt x="762" y="595"/>
                  </a:lnTo>
                  <a:lnTo>
                    <a:pt x="756" y="607"/>
                  </a:lnTo>
                  <a:lnTo>
                    <a:pt x="683" y="599"/>
                  </a:lnTo>
                  <a:lnTo>
                    <a:pt x="676" y="609"/>
                  </a:lnTo>
                  <a:lnTo>
                    <a:pt x="668" y="620"/>
                  </a:lnTo>
                  <a:lnTo>
                    <a:pt x="659" y="629"/>
                  </a:lnTo>
                  <a:lnTo>
                    <a:pt x="651" y="639"/>
                  </a:lnTo>
                  <a:lnTo>
                    <a:pt x="673" y="709"/>
                  </a:lnTo>
                  <a:lnTo>
                    <a:pt x="662" y="718"/>
                  </a:lnTo>
                  <a:lnTo>
                    <a:pt x="651" y="726"/>
                  </a:lnTo>
                  <a:close/>
                </a:path>
              </a:pathLst>
            </a:custGeom>
            <a:solidFill>
              <a:schemeClr val="tx1">
                <a:lumMod val="85000"/>
                <a:lumOff val="15000"/>
              </a:schemeClr>
            </a:solidFill>
            <a:ln algn="ctr" cap="flat" cmpd="sng" w="3175">
              <a:solidFill>
                <a:srgbClr val="D7D7D7"/>
              </a:solidFill>
              <a:prstDash val="solid"/>
            </a:ln>
            <a:effectLst/>
          </p:spPr>
          <p:txBody>
            <a:bodyPr anchor="ctr" lIns="0" rIns="0"/>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defTabSz="902970" fontAlgn="base">
                <a:lnSpc>
                  <a:spcPct val="120000"/>
                </a:lnSpc>
                <a:spcBef>
                  <a:spcPts val="595"/>
                </a:spcBef>
                <a:spcAft>
                  <a:spcPts val="595"/>
                </a:spcAft>
                <a:defRPr/>
              </a:pPr>
              <a:endParaRPr kern="0" lang="en-US" sz="2700">
                <a:solidFill>
                  <a:srgbClr val="5A5959"/>
                </a:solidFill>
                <a:latin charset="-122" panose="020b0503020204020204" pitchFamily="34" typeface="微软雅黑"/>
                <a:ea charset="-122" panose="020b0503020204020204" pitchFamily="34" typeface="微软雅黑"/>
              </a:endParaRPr>
            </a:p>
          </p:txBody>
        </p:sp>
        <p:sp>
          <p:nvSpPr>
            <p:cNvPr id="11" name="Oval 9"/>
            <p:cNvSpPr>
              <a:spLocks noChangeArrowheads="1"/>
            </p:cNvSpPr>
            <p:nvPr/>
          </p:nvSpPr>
          <p:spPr bwMode="auto">
            <a:xfrm>
              <a:off x="2404813" y="1544314"/>
              <a:ext cx="1378422" cy="1378114"/>
            </a:xfrm>
            <a:prstGeom prst="ellipse">
              <a:avLst/>
            </a:prstGeom>
            <a:solidFill>
              <a:schemeClr val="bg1">
                <a:lumMod val="95000"/>
              </a:schemeClr>
            </a:solidFill>
            <a:ln w="22225">
              <a:noFill/>
              <a:round/>
            </a:ln>
            <a:effectLst/>
            <a:extLst>
              <a:ext uri="{AF507438-7753-43E0-B8FC-AC1667EBCBE1}">
                <a14:hiddenEffects>
                  <a:effectLst>
                    <a:outerShdw algn="ctr" dir="2700000" dist="35921" rotWithShape="0">
                      <a:srgbClr val="808080"/>
                    </a:outerShdw>
                  </a:effectLst>
                </a14:hiddenEffects>
              </a:ext>
            </a:extLst>
          </p:spPr>
          <p:txBody>
            <a:bodyPr anchor="ctr" anchorCtr="0"/>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defTabSz="902970">
                <a:defRPr/>
              </a:pPr>
              <a:r>
                <a:rPr altLang="en-US" kern="0" lang="zh-CN" sz="1400">
                  <a:solidFill>
                    <a:srgbClr val="5A5959"/>
                  </a:solidFill>
                  <a:latin charset="-122" panose="020b0503020204020204" pitchFamily="34" typeface="微软雅黑"/>
                  <a:ea charset="-122" panose="020b0503020204020204" pitchFamily="34" typeface="微软雅黑"/>
                </a:rPr>
                <a:t>单击添</a:t>
              </a:r>
            </a:p>
            <a:p>
              <a:pPr algn="ctr" defTabSz="902970">
                <a:defRPr/>
              </a:pPr>
              <a:r>
                <a:rPr altLang="en-US" kern="0" lang="zh-CN" sz="1400">
                  <a:solidFill>
                    <a:srgbClr val="5A5959"/>
                  </a:solidFill>
                  <a:latin charset="-122" panose="020b0503020204020204" pitchFamily="34" typeface="微软雅黑"/>
                  <a:ea charset="-122" panose="020b0503020204020204" pitchFamily="34" typeface="微软雅黑"/>
                </a:rPr>
                <a:t>加文本</a:t>
              </a:r>
            </a:p>
          </p:txBody>
        </p:sp>
      </p:grpSp>
      <p:sp>
        <p:nvSpPr>
          <p:cNvPr id="12" name="Freeform 10"/>
          <p:cNvSpPr/>
          <p:nvPr/>
        </p:nvSpPr>
        <p:spPr bwMode="auto">
          <a:xfrm>
            <a:off x="3040306" y="5003542"/>
            <a:ext cx="4923317" cy="339187"/>
          </a:xfrm>
          <a:custGeom>
            <a:gdLst>
              <a:gd fmla="*/ 0 w 3686" name="T0"/>
              <a:gd fmla="*/ 85 h 254" name="T1"/>
              <a:gd fmla="*/ 129 w 3686" name="T2"/>
              <a:gd fmla="*/ 85 h 254" name="T3"/>
              <a:gd fmla="*/ 185 w 3686" name="T4"/>
              <a:gd fmla="*/ 0 h 254" name="T5"/>
              <a:gd fmla="*/ 279 w 3686" name="T6"/>
              <a:gd fmla="*/ 0 h 254" name="T7"/>
              <a:gd fmla="*/ 336 w 3686" name="T8"/>
              <a:gd fmla="*/ 85 h 254" name="T9"/>
              <a:gd fmla="*/ 421 w 3686" name="T10"/>
              <a:gd fmla="*/ 85 h 254" name="T11"/>
              <a:gd fmla="*/ 477 w 3686" name="T12"/>
              <a:gd fmla="*/ 0 h 254" name="T13"/>
              <a:gd fmla="*/ 571 w 3686" name="T14"/>
              <a:gd fmla="*/ 0 h 254" name="T15"/>
              <a:gd fmla="*/ 629 w 3686" name="T16"/>
              <a:gd fmla="*/ 85 h 254" name="T17"/>
              <a:gd fmla="*/ 709 w 3686" name="T18"/>
              <a:gd fmla="*/ 85 h 254" name="T19"/>
              <a:gd fmla="*/ 764 w 3686" name="T20"/>
              <a:gd fmla="*/ 0 h 254" name="T21"/>
              <a:gd fmla="*/ 862 w 3686" name="T22"/>
              <a:gd fmla="*/ 0 h 254" name="T23"/>
              <a:gd fmla="*/ 916 w 3686" name="T24"/>
              <a:gd fmla="*/ 85 h 254" name="T25"/>
              <a:gd fmla="*/ 1001 w 3686" name="T26"/>
              <a:gd fmla="*/ 85 h 254" name="T27"/>
              <a:gd fmla="*/ 1058 w 3686" name="T28"/>
              <a:gd fmla="*/ 0 h 254" name="T29"/>
              <a:gd fmla="*/ 1154 w 3686" name="T30"/>
              <a:gd fmla="*/ 0 h 254" name="T31"/>
              <a:gd fmla="*/ 1208 w 3686" name="T32"/>
              <a:gd fmla="*/ 85 h 254" name="T33"/>
              <a:gd fmla="*/ 1299 w 3686" name="T34"/>
              <a:gd fmla="*/ 85 h 254" name="T35"/>
              <a:gd fmla="*/ 1353 w 3686" name="T36"/>
              <a:gd fmla="*/ 0 h 254" name="T37"/>
              <a:gd fmla="*/ 1449 w 3686" name="T38"/>
              <a:gd fmla="*/ 0 h 254" name="T39"/>
              <a:gd fmla="*/ 1507 w 3686" name="T40"/>
              <a:gd fmla="*/ 85 h 254" name="T41"/>
              <a:gd fmla="*/ 1591 w 3686" name="T42"/>
              <a:gd fmla="*/ 85 h 254" name="T43"/>
              <a:gd fmla="*/ 1645 w 3686" name="T44"/>
              <a:gd fmla="*/ 0 h 254" name="T45"/>
              <a:gd fmla="*/ 1743 w 3686" name="T46"/>
              <a:gd fmla="*/ 0 h 254" name="T47"/>
              <a:gd fmla="*/ 1799 w 3686" name="T48"/>
              <a:gd fmla="*/ 85 h 254" name="T49"/>
              <a:gd fmla="*/ 1890 w 3686" name="T50"/>
              <a:gd fmla="*/ 85 h 254" name="T51"/>
              <a:gd fmla="*/ 1946 w 3686" name="T52"/>
              <a:gd fmla="*/ 0 h 254" name="T53"/>
              <a:gd fmla="*/ 2044 w 3686" name="T54"/>
              <a:gd fmla="*/ 0 h 254" name="T55"/>
              <a:gd fmla="*/ 2099 w 3686" name="T56"/>
              <a:gd fmla="*/ 85 h 254" name="T57"/>
              <a:gd fmla="*/ 2184 w 3686" name="T58"/>
              <a:gd fmla="*/ 85 h 254" name="T59"/>
              <a:gd fmla="*/ 2240 w 3686" name="T60"/>
              <a:gd fmla="*/ 0 h 254" name="T61"/>
              <a:gd fmla="*/ 2336 w 3686" name="T62"/>
              <a:gd fmla="*/ 0 h 254" name="T63"/>
              <a:gd fmla="*/ 2391 w 3686" name="T64"/>
              <a:gd fmla="*/ 85 h 254" name="T65"/>
              <a:gd fmla="*/ 2472 w 3686" name="T66"/>
              <a:gd fmla="*/ 85 h 254" name="T67"/>
              <a:gd fmla="*/ 2529 w 3686" name="T68"/>
              <a:gd fmla="*/ 0 h 254" name="T69"/>
              <a:gd fmla="*/ 2623 w 3686" name="T70"/>
              <a:gd fmla="*/ 0 h 254" name="T71"/>
              <a:gd fmla="*/ 2681 w 3686" name="T72"/>
              <a:gd fmla="*/ 85 h 254" name="T73"/>
              <a:gd fmla="*/ 2765 w 3686" name="T74"/>
              <a:gd fmla="*/ 85 h 254" name="T75"/>
              <a:gd fmla="*/ 2821 w 3686" name="T76"/>
              <a:gd fmla="*/ 0 h 254" name="T77"/>
              <a:gd fmla="*/ 2917 w 3686" name="T78"/>
              <a:gd fmla="*/ 0 h 254" name="T79"/>
              <a:gd fmla="*/ 2973 w 3686" name="T80"/>
              <a:gd fmla="*/ 85 h 254" name="T81"/>
              <a:gd fmla="*/ 3062 w 3686" name="T82"/>
              <a:gd fmla="*/ 85 h 254" name="T83"/>
              <a:gd fmla="*/ 3118 w 3686" name="T84"/>
              <a:gd fmla="*/ 0 h 254" name="T85"/>
              <a:gd fmla="*/ 3214 w 3686" name="T86"/>
              <a:gd fmla="*/ 0 h 254" name="T87"/>
              <a:gd fmla="*/ 3269 w 3686" name="T88"/>
              <a:gd fmla="*/ 85 h 254" name="T89"/>
              <a:gd fmla="*/ 3356 w 3686" name="T90"/>
              <a:gd fmla="*/ 85 h 254" name="T91"/>
              <a:gd fmla="*/ 3410 w 3686" name="T92"/>
              <a:gd fmla="*/ 0 h 254" name="T93"/>
              <a:gd fmla="*/ 3506 w 3686" name="T94"/>
              <a:gd fmla="*/ 0 h 254" name="T95"/>
              <a:gd fmla="*/ 3561 w 3686" name="T96"/>
              <a:gd fmla="*/ 85 h 254" name="T97"/>
              <a:gd fmla="*/ 3686 w 3686" name="T98"/>
              <a:gd fmla="*/ 85 h 254" name="T99"/>
              <a:gd fmla="*/ 3686 w 3686" name="T100"/>
              <a:gd fmla="*/ 254 h 254" name="T101"/>
              <a:gd fmla="*/ 0 w 3686" name="T102"/>
              <a:gd fmla="*/ 254 h 254" name="T103"/>
              <a:gd fmla="*/ 0 w 3686" name="T104"/>
              <a:gd fmla="*/ 85 h 254"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254" w="3686">
                <a:moveTo>
                  <a:pt x="0" y="85"/>
                </a:moveTo>
                <a:lnTo>
                  <a:pt x="129" y="85"/>
                </a:lnTo>
                <a:lnTo>
                  <a:pt x="185" y="0"/>
                </a:lnTo>
                <a:lnTo>
                  <a:pt x="279" y="0"/>
                </a:lnTo>
                <a:lnTo>
                  <a:pt x="336" y="85"/>
                </a:lnTo>
                <a:lnTo>
                  <a:pt x="421" y="85"/>
                </a:lnTo>
                <a:lnTo>
                  <a:pt x="477" y="0"/>
                </a:lnTo>
                <a:lnTo>
                  <a:pt x="571" y="0"/>
                </a:lnTo>
                <a:lnTo>
                  <a:pt x="629" y="85"/>
                </a:lnTo>
                <a:lnTo>
                  <a:pt x="709" y="85"/>
                </a:lnTo>
                <a:lnTo>
                  <a:pt x="764" y="0"/>
                </a:lnTo>
                <a:lnTo>
                  <a:pt x="862" y="0"/>
                </a:lnTo>
                <a:lnTo>
                  <a:pt x="916" y="85"/>
                </a:lnTo>
                <a:lnTo>
                  <a:pt x="1001" y="85"/>
                </a:lnTo>
                <a:lnTo>
                  <a:pt x="1058" y="0"/>
                </a:lnTo>
                <a:lnTo>
                  <a:pt x="1154" y="0"/>
                </a:lnTo>
                <a:lnTo>
                  <a:pt x="1208" y="85"/>
                </a:lnTo>
                <a:lnTo>
                  <a:pt x="1299" y="85"/>
                </a:lnTo>
                <a:lnTo>
                  <a:pt x="1353" y="0"/>
                </a:lnTo>
                <a:lnTo>
                  <a:pt x="1449" y="0"/>
                </a:lnTo>
                <a:lnTo>
                  <a:pt x="1507" y="85"/>
                </a:lnTo>
                <a:lnTo>
                  <a:pt x="1591" y="85"/>
                </a:lnTo>
                <a:lnTo>
                  <a:pt x="1645" y="0"/>
                </a:lnTo>
                <a:lnTo>
                  <a:pt x="1743" y="0"/>
                </a:lnTo>
                <a:lnTo>
                  <a:pt x="1799" y="85"/>
                </a:lnTo>
                <a:lnTo>
                  <a:pt x="1890" y="85"/>
                </a:lnTo>
                <a:lnTo>
                  <a:pt x="1946" y="0"/>
                </a:lnTo>
                <a:lnTo>
                  <a:pt x="2044" y="0"/>
                </a:lnTo>
                <a:lnTo>
                  <a:pt x="2099" y="85"/>
                </a:lnTo>
                <a:lnTo>
                  <a:pt x="2184" y="85"/>
                </a:lnTo>
                <a:lnTo>
                  <a:pt x="2240" y="0"/>
                </a:lnTo>
                <a:lnTo>
                  <a:pt x="2336" y="0"/>
                </a:lnTo>
                <a:lnTo>
                  <a:pt x="2391" y="85"/>
                </a:lnTo>
                <a:lnTo>
                  <a:pt x="2472" y="85"/>
                </a:lnTo>
                <a:lnTo>
                  <a:pt x="2529" y="0"/>
                </a:lnTo>
                <a:lnTo>
                  <a:pt x="2623" y="0"/>
                </a:lnTo>
                <a:lnTo>
                  <a:pt x="2681" y="85"/>
                </a:lnTo>
                <a:lnTo>
                  <a:pt x="2765" y="85"/>
                </a:lnTo>
                <a:lnTo>
                  <a:pt x="2821" y="0"/>
                </a:lnTo>
                <a:lnTo>
                  <a:pt x="2917" y="0"/>
                </a:lnTo>
                <a:lnTo>
                  <a:pt x="2973" y="85"/>
                </a:lnTo>
                <a:lnTo>
                  <a:pt x="3062" y="85"/>
                </a:lnTo>
                <a:lnTo>
                  <a:pt x="3118" y="0"/>
                </a:lnTo>
                <a:lnTo>
                  <a:pt x="3214" y="0"/>
                </a:lnTo>
                <a:lnTo>
                  <a:pt x="3269" y="85"/>
                </a:lnTo>
                <a:lnTo>
                  <a:pt x="3356" y="85"/>
                </a:lnTo>
                <a:lnTo>
                  <a:pt x="3410" y="0"/>
                </a:lnTo>
                <a:lnTo>
                  <a:pt x="3506" y="0"/>
                </a:lnTo>
                <a:lnTo>
                  <a:pt x="3561" y="85"/>
                </a:lnTo>
                <a:lnTo>
                  <a:pt x="3686" y="85"/>
                </a:lnTo>
                <a:lnTo>
                  <a:pt x="3686" y="254"/>
                </a:lnTo>
                <a:lnTo>
                  <a:pt x="0" y="254"/>
                </a:lnTo>
                <a:lnTo>
                  <a:pt x="0" y="85"/>
                </a:lnTo>
                <a:close/>
              </a:path>
            </a:pathLst>
          </a:custGeom>
          <a:solidFill>
            <a:srgbClr val="C00002"/>
          </a:solidFill>
          <a:ln cap="rnd" w="9525">
            <a:solidFill>
              <a:srgbClr val="E6E6E6"/>
            </a:solidFill>
            <a:prstDash val="solid"/>
            <a:round/>
          </a:ln>
        </p:spPr>
        <p:txBody>
          <a:bodyPr anchor="ctr" bIns="45146" lIns="90290" rIns="90290" tIns="45146" vert="eaVert"/>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defTabSz="902970" fontAlgn="base">
              <a:spcBef>
                <a:spcPct val="0"/>
              </a:spcBef>
              <a:spcAft>
                <a:spcPct val="0"/>
              </a:spcAft>
              <a:defRPr/>
            </a:pPr>
            <a:endParaRPr kern="0" lang="en-US" sz="1400">
              <a:solidFill>
                <a:sysClr lastClr="FFFFFF" val="window"/>
              </a:solidFill>
              <a:latin charset="-122" panose="020b0503020204020204" pitchFamily="34" typeface="微软雅黑"/>
              <a:ea charset="-122" panose="020b0503020204020204" pitchFamily="34" typeface="微软雅黑"/>
            </a:endParaRPr>
          </a:p>
        </p:txBody>
      </p:sp>
      <p:sp>
        <p:nvSpPr>
          <p:cNvPr id="13" name="TextBox 53"/>
          <p:cNvSpPr txBox="1">
            <a:spLocks noChangeArrowheads="1"/>
          </p:cNvSpPr>
          <p:nvPr/>
        </p:nvSpPr>
        <p:spPr bwMode="auto">
          <a:xfrm>
            <a:off x="2495608" y="1794590"/>
            <a:ext cx="1728239" cy="30365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5146" compatLnSpc="1" lIns="90290" numCol="1" rIns="90290" tIns="45146" vert="horz"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defTabSz="902970" fontAlgn="base">
              <a:spcBef>
                <a:spcPct val="0"/>
              </a:spcBef>
              <a:spcAft>
                <a:spcPct val="0"/>
              </a:spcAft>
              <a:defRPr/>
            </a:pPr>
            <a:r>
              <a:rPr altLang="en-US" b="1" kern="0" lang="zh-CN" sz="1400">
                <a:solidFill>
                  <a:srgbClr val="5A5959"/>
                </a:solidFill>
                <a:latin charset="-122" panose="020b0503020204020204" pitchFamily="34" typeface="微软雅黑"/>
                <a:ea charset="-122" panose="020b0503020204020204" pitchFamily="34" typeface="微软雅黑"/>
                <a:cs charset="-122" panose="02010600030101010101" pitchFamily="2" typeface="宋体"/>
              </a:rPr>
              <a:t>单击添加标题</a:t>
            </a:r>
          </a:p>
        </p:txBody>
      </p:sp>
      <p:sp>
        <p:nvSpPr>
          <p:cNvPr id="14" name="TextBox 53"/>
          <p:cNvSpPr txBox="1">
            <a:spLocks noChangeArrowheads="1"/>
          </p:cNvSpPr>
          <p:nvPr/>
        </p:nvSpPr>
        <p:spPr bwMode="auto">
          <a:xfrm>
            <a:off x="4727858" y="2030359"/>
            <a:ext cx="1728239" cy="30365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5146" compatLnSpc="1" lIns="90290" numCol="1" rIns="90290" tIns="45146" vert="horz"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defTabSz="902970" fontAlgn="base">
              <a:spcBef>
                <a:spcPct val="0"/>
              </a:spcBef>
              <a:spcAft>
                <a:spcPct val="0"/>
              </a:spcAft>
              <a:defRPr/>
            </a:pPr>
            <a:r>
              <a:rPr altLang="en-US" b="1" kern="0" lang="zh-CN" sz="1400">
                <a:solidFill>
                  <a:srgbClr val="5A5959"/>
                </a:solidFill>
                <a:latin charset="-122" panose="020b0503020204020204" pitchFamily="34" typeface="微软雅黑"/>
                <a:ea charset="-122" panose="020b0503020204020204" pitchFamily="34" typeface="微软雅黑"/>
                <a:cs charset="-122" panose="02010600030101010101" pitchFamily="2" typeface="宋体"/>
              </a:rPr>
              <a:t>单击添加标题</a:t>
            </a:r>
          </a:p>
        </p:txBody>
      </p:sp>
      <p:sp>
        <p:nvSpPr>
          <p:cNvPr id="15" name="TextBox 53"/>
          <p:cNvSpPr txBox="1">
            <a:spLocks noChangeArrowheads="1"/>
          </p:cNvSpPr>
          <p:nvPr/>
        </p:nvSpPr>
        <p:spPr bwMode="auto">
          <a:xfrm>
            <a:off x="8256250" y="2370655"/>
            <a:ext cx="1512168" cy="30365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5146" compatLnSpc="1" lIns="90290" numCol="1" rIns="90290" tIns="45146" vert="horz"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defTabSz="902970" fontAlgn="base">
              <a:spcBef>
                <a:spcPct val="0"/>
              </a:spcBef>
              <a:spcAft>
                <a:spcPct val="0"/>
              </a:spcAft>
              <a:defRPr/>
            </a:pPr>
            <a:r>
              <a:rPr altLang="en-US" b="1" kern="0" lang="zh-CN" sz="1400">
                <a:solidFill>
                  <a:srgbClr val="5A5959"/>
                </a:solidFill>
                <a:latin charset="-122" panose="020b0503020204020204" pitchFamily="34" typeface="微软雅黑"/>
                <a:ea charset="-122" panose="020b0503020204020204" pitchFamily="34" typeface="微软雅黑"/>
                <a:cs charset="-122" panose="02010600030101010101" pitchFamily="2" typeface="宋体"/>
              </a:rPr>
              <a:t>单击添加标题</a:t>
            </a:r>
          </a:p>
        </p:txBody>
      </p:sp>
      <p:grpSp>
        <p:nvGrpSpPr>
          <p:cNvPr id="16" name="组合 15"/>
          <p:cNvGrpSpPr/>
          <p:nvPr/>
        </p:nvGrpSpPr>
        <p:grpSpPr>
          <a:xfrm>
            <a:off x="8184241" y="2866711"/>
            <a:ext cx="1656185" cy="1611925"/>
            <a:chOff x="2057536" y="1194444"/>
            <a:chExt cx="2075647" cy="2080525"/>
          </a:xfrm>
        </p:grpSpPr>
        <p:sp>
          <p:nvSpPr>
            <p:cNvPr id="17" name="Freeform 8"/>
            <p:cNvSpPr/>
            <p:nvPr/>
          </p:nvSpPr>
          <p:spPr bwMode="auto">
            <a:xfrm>
              <a:off x="2057536" y="1194444"/>
              <a:ext cx="2075647" cy="2080525"/>
            </a:xfrm>
            <a:custGeom>
              <a:gdLst>
                <a:gd fmla="*/ 587 w 808" name="T0"/>
                <a:gd fmla="*/ 691 h 810" name="T1"/>
                <a:gd fmla="*/ 553 w 808" name="T2"/>
                <a:gd fmla="*/ 710 h 810" name="T3"/>
                <a:gd fmla="*/ 535 w 808" name="T4"/>
                <a:gd fmla="*/ 789 h 810" name="T5"/>
                <a:gd fmla="*/ 509 w 808" name="T6"/>
                <a:gd fmla="*/ 797 h 810" name="T7"/>
                <a:gd fmla="*/ 450 w 808" name="T8"/>
                <a:gd fmla="*/ 741 h 810" name="T9"/>
                <a:gd fmla="*/ 425 w 808" name="T10"/>
                <a:gd fmla="*/ 744 h 810" name="T11"/>
                <a:gd fmla="*/ 378 w 808" name="T12"/>
                <a:gd fmla="*/ 810 h 810" name="T13"/>
                <a:gd fmla="*/ 351 w 808" name="T14"/>
                <a:gd fmla="*/ 807 h 810" name="T15"/>
                <a:gd fmla="*/ 317 w 808" name="T16"/>
                <a:gd fmla="*/ 733 h 810" name="T17"/>
                <a:gd fmla="*/ 292 w 808" name="T18"/>
                <a:gd fmla="*/ 726 h 810" name="T19"/>
                <a:gd fmla="*/ 225 w 808" name="T20"/>
                <a:gd fmla="*/ 769 h 810" name="T21"/>
                <a:gd fmla="*/ 199 w 808" name="T22"/>
                <a:gd fmla="*/ 755 h 810" name="T23"/>
                <a:gd fmla="*/ 197 w 808" name="T24"/>
                <a:gd fmla="*/ 675 h 810" name="T25"/>
                <a:gd fmla="*/ 177 w 808" name="T26"/>
                <a:gd fmla="*/ 658 h 810" name="T27"/>
                <a:gd fmla="*/ 99 w 808" name="T28"/>
                <a:gd fmla="*/ 672 h 810" name="T29"/>
                <a:gd fmla="*/ 81 w 808" name="T30"/>
                <a:gd fmla="*/ 649 h 810" name="T31"/>
                <a:gd fmla="*/ 103 w 808" name="T32"/>
                <a:gd fmla="*/ 563 h 810" name="T33"/>
                <a:gd fmla="*/ 92 w 808" name="T34"/>
                <a:gd fmla="*/ 540 h 810" name="T35"/>
                <a:gd fmla="*/ 16 w 808" name="T36"/>
                <a:gd fmla="*/ 521 h 810" name="T37"/>
                <a:gd fmla="*/ 67 w 808" name="T38"/>
                <a:gd fmla="*/ 461 h 810" name="T39"/>
                <a:gd fmla="*/ 64 w 808" name="T40"/>
                <a:gd fmla="*/ 436 h 810" name="T41"/>
                <a:gd fmla="*/ 62 w 808" name="T42"/>
                <a:gd fmla="*/ 410 h 810" name="T43"/>
                <a:gd fmla="*/ 1 w 808" name="T44"/>
                <a:gd fmla="*/ 362 h 810" name="T45"/>
                <a:gd fmla="*/ 70 w 808" name="T46"/>
                <a:gd fmla="*/ 328 h 810" name="T47"/>
                <a:gd fmla="*/ 78 w 808" name="T48"/>
                <a:gd fmla="*/ 303 h 810" name="T49"/>
                <a:gd fmla="*/ 86 w 808" name="T50"/>
                <a:gd fmla="*/ 278 h 810" name="T51"/>
                <a:gd fmla="*/ 48 w 808" name="T52"/>
                <a:gd fmla="*/ 212 h 810" name="T53"/>
                <a:gd fmla="*/ 125 w 808" name="T54"/>
                <a:gd fmla="*/ 206 h 810" name="T55"/>
                <a:gd fmla="*/ 140 w 808" name="T56"/>
                <a:gd fmla="*/ 186 h 810" name="T57"/>
                <a:gd fmla="*/ 157 w 808" name="T58"/>
                <a:gd fmla="*/ 166 h 810" name="T59"/>
                <a:gd fmla="*/ 148 w 808" name="T60"/>
                <a:gd fmla="*/ 91 h 810" name="T61"/>
                <a:gd fmla="*/ 221 w 808" name="T62"/>
                <a:gd fmla="*/ 114 h 810" name="T63"/>
                <a:gd fmla="*/ 255 w 808" name="T64"/>
                <a:gd fmla="*/ 95 h 810" name="T65"/>
                <a:gd fmla="*/ 272 w 808" name="T66"/>
                <a:gd fmla="*/ 21 h 810" name="T67"/>
                <a:gd fmla="*/ 302 w 808" name="T68"/>
                <a:gd fmla="*/ 12 h 810" name="T69"/>
                <a:gd fmla="*/ 358 w 808" name="T70"/>
                <a:gd fmla="*/ 63 h 810" name="T71"/>
                <a:gd fmla="*/ 383 w 808" name="T72"/>
                <a:gd fmla="*/ 61 h 810" name="T73"/>
                <a:gd fmla="*/ 427 w 808" name="T74"/>
                <a:gd fmla="*/ 0 h 810" name="T75"/>
                <a:gd fmla="*/ 459 w 808" name="T76"/>
                <a:gd fmla="*/ 3 h 810" name="T77"/>
                <a:gd fmla="*/ 491 w 808" name="T78"/>
                <a:gd fmla="*/ 71 h 810" name="T79"/>
                <a:gd fmla="*/ 515 w 808" name="T80"/>
                <a:gd fmla="*/ 78 h 810" name="T81"/>
                <a:gd fmla="*/ 579 w 808" name="T82"/>
                <a:gd fmla="*/ 39 h 810" name="T83"/>
                <a:gd fmla="*/ 607 w 808" name="T84"/>
                <a:gd fmla="*/ 54 h 810" name="T85"/>
                <a:gd fmla="*/ 611 w 808" name="T86"/>
                <a:gd fmla="*/ 130 h 810" name="T87"/>
                <a:gd fmla="*/ 630 w 808" name="T88"/>
                <a:gd fmla="*/ 146 h 810" name="T89"/>
                <a:gd fmla="*/ 705 w 808" name="T90"/>
                <a:gd fmla="*/ 134 h 810" name="T91"/>
                <a:gd fmla="*/ 725 w 808" name="T92"/>
                <a:gd fmla="*/ 158 h 810" name="T93"/>
                <a:gd fmla="*/ 705 w 808" name="T94"/>
                <a:gd fmla="*/ 241 h 810" name="T95"/>
                <a:gd fmla="*/ 716 w 808" name="T96"/>
                <a:gd fmla="*/ 264 h 810" name="T97"/>
                <a:gd fmla="*/ 791 w 808" name="T98"/>
                <a:gd fmla="*/ 285 h 810" name="T99"/>
                <a:gd fmla="*/ 740 w 808" name="T100"/>
                <a:gd fmla="*/ 343 h 810" name="T101"/>
                <a:gd fmla="*/ 744 w 808" name="T102"/>
                <a:gd fmla="*/ 368 h 810" name="T103"/>
                <a:gd fmla="*/ 745 w 808" name="T104"/>
                <a:gd fmla="*/ 395 h 810" name="T105"/>
                <a:gd fmla="*/ 807 w 808" name="T106"/>
                <a:gd fmla="*/ 442 h 810" name="T107"/>
                <a:gd fmla="*/ 737 w 808" name="T108"/>
                <a:gd fmla="*/ 477 h 810" name="T109"/>
                <a:gd fmla="*/ 730 w 808" name="T110"/>
                <a:gd fmla="*/ 502 h 810" name="T111"/>
                <a:gd fmla="*/ 722 w 808" name="T112"/>
                <a:gd fmla="*/ 526 h 810" name="T113"/>
                <a:gd fmla="*/ 762 w 808" name="T114"/>
                <a:gd fmla="*/ 595 h 810" name="T115"/>
                <a:gd fmla="*/ 683 w 808" name="T116"/>
                <a:gd fmla="*/ 599 h 810" name="T117"/>
                <a:gd fmla="*/ 668 w 808" name="T118"/>
                <a:gd fmla="*/ 620 h 810" name="T119"/>
                <a:gd fmla="*/ 651 w 808" name="T120"/>
                <a:gd fmla="*/ 639 h 810" name="T121"/>
                <a:gd fmla="*/ 662 w 808" name="T122"/>
                <a:gd fmla="*/ 718 h 810"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810" w="806">
                  <a:moveTo>
                    <a:pt x="651" y="726"/>
                  </a:moveTo>
                  <a:lnTo>
                    <a:pt x="587" y="691"/>
                  </a:lnTo>
                  <a:lnTo>
                    <a:pt x="565" y="704"/>
                  </a:lnTo>
                  <a:lnTo>
                    <a:pt x="553" y="710"/>
                  </a:lnTo>
                  <a:lnTo>
                    <a:pt x="542" y="716"/>
                  </a:lnTo>
                  <a:lnTo>
                    <a:pt x="535" y="789"/>
                  </a:lnTo>
                  <a:lnTo>
                    <a:pt x="522" y="794"/>
                  </a:lnTo>
                  <a:lnTo>
                    <a:pt x="509" y="797"/>
                  </a:lnTo>
                  <a:lnTo>
                    <a:pt x="462" y="739"/>
                  </a:lnTo>
                  <a:lnTo>
                    <a:pt x="450" y="741"/>
                  </a:lnTo>
                  <a:lnTo>
                    <a:pt x="437" y="743"/>
                  </a:lnTo>
                  <a:lnTo>
                    <a:pt x="425" y="744"/>
                  </a:lnTo>
                  <a:lnTo>
                    <a:pt x="412" y="744"/>
                  </a:lnTo>
                  <a:lnTo>
                    <a:pt x="378" y="810"/>
                  </a:lnTo>
                  <a:lnTo>
                    <a:pt x="364" y="809"/>
                  </a:lnTo>
                  <a:lnTo>
                    <a:pt x="351" y="807"/>
                  </a:lnTo>
                  <a:lnTo>
                    <a:pt x="329" y="736"/>
                  </a:lnTo>
                  <a:lnTo>
                    <a:pt x="317" y="733"/>
                  </a:lnTo>
                  <a:lnTo>
                    <a:pt x="304" y="730"/>
                  </a:lnTo>
                  <a:lnTo>
                    <a:pt x="292" y="726"/>
                  </a:lnTo>
                  <a:lnTo>
                    <a:pt x="280" y="721"/>
                  </a:lnTo>
                  <a:lnTo>
                    <a:pt x="225" y="769"/>
                  </a:lnTo>
                  <a:lnTo>
                    <a:pt x="212" y="763"/>
                  </a:lnTo>
                  <a:lnTo>
                    <a:pt x="199" y="755"/>
                  </a:lnTo>
                  <a:lnTo>
                    <a:pt x="207" y="683"/>
                  </a:lnTo>
                  <a:lnTo>
                    <a:pt x="197" y="675"/>
                  </a:lnTo>
                  <a:lnTo>
                    <a:pt x="187" y="667"/>
                  </a:lnTo>
                  <a:lnTo>
                    <a:pt x="177" y="658"/>
                  </a:lnTo>
                  <a:lnTo>
                    <a:pt x="168" y="650"/>
                  </a:lnTo>
                  <a:lnTo>
                    <a:pt x="99" y="672"/>
                  </a:lnTo>
                  <a:lnTo>
                    <a:pt x="90" y="661"/>
                  </a:lnTo>
                  <a:lnTo>
                    <a:pt x="81" y="649"/>
                  </a:lnTo>
                  <a:lnTo>
                    <a:pt x="116" y="586"/>
                  </a:lnTo>
                  <a:lnTo>
                    <a:pt x="103" y="563"/>
                  </a:lnTo>
                  <a:lnTo>
                    <a:pt x="97" y="552"/>
                  </a:lnTo>
                  <a:lnTo>
                    <a:pt x="92" y="540"/>
                  </a:lnTo>
                  <a:lnTo>
                    <a:pt x="20" y="534"/>
                  </a:lnTo>
                  <a:lnTo>
                    <a:pt x="16" y="521"/>
                  </a:lnTo>
                  <a:lnTo>
                    <a:pt x="12" y="507"/>
                  </a:lnTo>
                  <a:lnTo>
                    <a:pt x="67" y="461"/>
                  </a:lnTo>
                  <a:lnTo>
                    <a:pt x="65" y="449"/>
                  </a:lnTo>
                  <a:lnTo>
                    <a:pt x="64" y="436"/>
                  </a:lnTo>
                  <a:lnTo>
                    <a:pt x="63" y="423"/>
                  </a:lnTo>
                  <a:lnTo>
                    <a:pt x="62" y="410"/>
                  </a:lnTo>
                  <a:lnTo>
                    <a:pt x="0" y="378"/>
                  </a:lnTo>
                  <a:lnTo>
                    <a:pt x="1" y="362"/>
                  </a:lnTo>
                  <a:lnTo>
                    <a:pt x="3" y="348"/>
                  </a:lnTo>
                  <a:lnTo>
                    <a:pt x="70" y="328"/>
                  </a:lnTo>
                  <a:lnTo>
                    <a:pt x="73" y="316"/>
                  </a:lnTo>
                  <a:lnTo>
                    <a:pt x="78" y="303"/>
                  </a:lnTo>
                  <a:lnTo>
                    <a:pt x="82" y="291"/>
                  </a:lnTo>
                  <a:lnTo>
                    <a:pt x="86" y="278"/>
                  </a:lnTo>
                  <a:lnTo>
                    <a:pt x="41" y="225"/>
                  </a:lnTo>
                  <a:lnTo>
                    <a:pt x="48" y="212"/>
                  </a:lnTo>
                  <a:lnTo>
                    <a:pt x="55" y="199"/>
                  </a:lnTo>
                  <a:lnTo>
                    <a:pt x="125" y="206"/>
                  </a:lnTo>
                  <a:lnTo>
                    <a:pt x="132" y="196"/>
                  </a:lnTo>
                  <a:lnTo>
                    <a:pt x="140" y="186"/>
                  </a:lnTo>
                  <a:lnTo>
                    <a:pt x="148" y="175"/>
                  </a:lnTo>
                  <a:lnTo>
                    <a:pt x="157" y="166"/>
                  </a:lnTo>
                  <a:lnTo>
                    <a:pt x="136" y="101"/>
                  </a:lnTo>
                  <a:lnTo>
                    <a:pt x="148" y="91"/>
                  </a:lnTo>
                  <a:lnTo>
                    <a:pt x="160" y="80"/>
                  </a:lnTo>
                  <a:lnTo>
                    <a:pt x="221" y="114"/>
                  </a:lnTo>
                  <a:lnTo>
                    <a:pt x="243" y="101"/>
                  </a:lnTo>
                  <a:lnTo>
                    <a:pt x="255" y="95"/>
                  </a:lnTo>
                  <a:lnTo>
                    <a:pt x="266" y="90"/>
                  </a:lnTo>
                  <a:lnTo>
                    <a:pt x="272" y="21"/>
                  </a:lnTo>
                  <a:lnTo>
                    <a:pt x="287" y="16"/>
                  </a:lnTo>
                  <a:lnTo>
                    <a:pt x="302" y="12"/>
                  </a:lnTo>
                  <a:lnTo>
                    <a:pt x="345" y="65"/>
                  </a:lnTo>
                  <a:lnTo>
                    <a:pt x="358" y="63"/>
                  </a:lnTo>
                  <a:lnTo>
                    <a:pt x="371" y="62"/>
                  </a:lnTo>
                  <a:lnTo>
                    <a:pt x="383" y="61"/>
                  </a:lnTo>
                  <a:lnTo>
                    <a:pt x="396" y="60"/>
                  </a:lnTo>
                  <a:lnTo>
                    <a:pt x="427" y="0"/>
                  </a:lnTo>
                  <a:lnTo>
                    <a:pt x="443" y="1"/>
                  </a:lnTo>
                  <a:lnTo>
                    <a:pt x="459" y="3"/>
                  </a:lnTo>
                  <a:lnTo>
                    <a:pt x="479" y="68"/>
                  </a:lnTo>
                  <a:lnTo>
                    <a:pt x="491" y="71"/>
                  </a:lnTo>
                  <a:lnTo>
                    <a:pt x="503" y="75"/>
                  </a:lnTo>
                  <a:lnTo>
                    <a:pt x="515" y="78"/>
                  </a:lnTo>
                  <a:lnTo>
                    <a:pt x="527" y="83"/>
                  </a:lnTo>
                  <a:lnTo>
                    <a:pt x="579" y="39"/>
                  </a:lnTo>
                  <a:lnTo>
                    <a:pt x="593" y="46"/>
                  </a:lnTo>
                  <a:lnTo>
                    <a:pt x="607" y="54"/>
                  </a:lnTo>
                  <a:lnTo>
                    <a:pt x="599" y="122"/>
                  </a:lnTo>
                  <a:lnTo>
                    <a:pt x="611" y="130"/>
                  </a:lnTo>
                  <a:lnTo>
                    <a:pt x="621" y="138"/>
                  </a:lnTo>
                  <a:lnTo>
                    <a:pt x="630" y="146"/>
                  </a:lnTo>
                  <a:lnTo>
                    <a:pt x="640" y="155"/>
                  </a:lnTo>
                  <a:lnTo>
                    <a:pt x="705" y="134"/>
                  </a:lnTo>
                  <a:lnTo>
                    <a:pt x="715" y="146"/>
                  </a:lnTo>
                  <a:lnTo>
                    <a:pt x="725" y="158"/>
                  </a:lnTo>
                  <a:lnTo>
                    <a:pt x="692" y="219"/>
                  </a:lnTo>
                  <a:lnTo>
                    <a:pt x="705" y="241"/>
                  </a:lnTo>
                  <a:lnTo>
                    <a:pt x="710" y="252"/>
                  </a:lnTo>
                  <a:lnTo>
                    <a:pt x="716" y="264"/>
                  </a:lnTo>
                  <a:lnTo>
                    <a:pt x="786" y="270"/>
                  </a:lnTo>
                  <a:lnTo>
                    <a:pt x="791" y="285"/>
                  </a:lnTo>
                  <a:lnTo>
                    <a:pt x="795" y="300"/>
                  </a:lnTo>
                  <a:lnTo>
                    <a:pt x="740" y="343"/>
                  </a:lnTo>
                  <a:lnTo>
                    <a:pt x="742" y="356"/>
                  </a:lnTo>
                  <a:lnTo>
                    <a:pt x="744" y="368"/>
                  </a:lnTo>
                  <a:lnTo>
                    <a:pt x="745" y="382"/>
                  </a:lnTo>
                  <a:lnTo>
                    <a:pt x="745" y="395"/>
                  </a:lnTo>
                  <a:lnTo>
                    <a:pt x="808" y="427"/>
                  </a:lnTo>
                  <a:lnTo>
                    <a:pt x="807" y="442"/>
                  </a:lnTo>
                  <a:lnTo>
                    <a:pt x="805" y="457"/>
                  </a:lnTo>
                  <a:lnTo>
                    <a:pt x="737" y="477"/>
                  </a:lnTo>
                  <a:lnTo>
                    <a:pt x="734" y="490"/>
                  </a:lnTo>
                  <a:lnTo>
                    <a:pt x="730" y="502"/>
                  </a:lnTo>
                  <a:lnTo>
                    <a:pt x="726" y="514"/>
                  </a:lnTo>
                  <a:lnTo>
                    <a:pt x="722" y="526"/>
                  </a:lnTo>
                  <a:lnTo>
                    <a:pt x="769" y="582"/>
                  </a:lnTo>
                  <a:lnTo>
                    <a:pt x="762" y="595"/>
                  </a:lnTo>
                  <a:lnTo>
                    <a:pt x="756" y="607"/>
                  </a:lnTo>
                  <a:lnTo>
                    <a:pt x="683" y="599"/>
                  </a:lnTo>
                  <a:lnTo>
                    <a:pt x="676" y="609"/>
                  </a:lnTo>
                  <a:lnTo>
                    <a:pt x="668" y="620"/>
                  </a:lnTo>
                  <a:lnTo>
                    <a:pt x="659" y="629"/>
                  </a:lnTo>
                  <a:lnTo>
                    <a:pt x="651" y="639"/>
                  </a:lnTo>
                  <a:lnTo>
                    <a:pt x="673" y="709"/>
                  </a:lnTo>
                  <a:lnTo>
                    <a:pt x="662" y="718"/>
                  </a:lnTo>
                  <a:lnTo>
                    <a:pt x="651" y="726"/>
                  </a:lnTo>
                  <a:close/>
                </a:path>
              </a:pathLst>
            </a:custGeom>
            <a:solidFill>
              <a:srgbClr val="C00002"/>
            </a:solidFill>
            <a:ln algn="ctr" cap="flat" cmpd="sng" w="3175">
              <a:noFill/>
              <a:prstDash val="solid"/>
            </a:ln>
            <a:effectLst/>
          </p:spPr>
          <p:txBody>
            <a:bodyPr anchor="ctr" lIns="0" rIns="0"/>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defTabSz="902970" fontAlgn="base">
                <a:lnSpc>
                  <a:spcPct val="120000"/>
                </a:lnSpc>
                <a:spcBef>
                  <a:spcPts val="595"/>
                </a:spcBef>
                <a:spcAft>
                  <a:spcPts val="595"/>
                </a:spcAft>
                <a:defRPr/>
              </a:pPr>
              <a:endParaRPr kern="0" lang="en-US" sz="2700">
                <a:solidFill>
                  <a:srgbClr val="5A5959"/>
                </a:solidFill>
                <a:latin charset="-122" panose="020b0503020204020204" pitchFamily="34" typeface="微软雅黑"/>
                <a:ea charset="-122" panose="020b0503020204020204" pitchFamily="34" typeface="微软雅黑"/>
              </a:endParaRPr>
            </a:p>
          </p:txBody>
        </p:sp>
        <p:sp>
          <p:nvSpPr>
            <p:cNvPr id="18" name="Oval 9"/>
            <p:cNvSpPr>
              <a:spLocks noChangeArrowheads="1"/>
            </p:cNvSpPr>
            <p:nvPr/>
          </p:nvSpPr>
          <p:spPr bwMode="auto">
            <a:xfrm>
              <a:off x="2404813" y="1544314"/>
              <a:ext cx="1378422" cy="1378114"/>
            </a:xfrm>
            <a:prstGeom prst="ellipse">
              <a:avLst/>
            </a:prstGeom>
            <a:solidFill>
              <a:schemeClr val="bg1">
                <a:lumMod val="95000"/>
              </a:schemeClr>
            </a:solidFill>
            <a:ln w="22225">
              <a:noFill/>
              <a:round/>
            </a:ln>
            <a:effectLst/>
            <a:extLst>
              <a:ext uri="{AF507438-7753-43E0-B8FC-AC1667EBCBE1}">
                <a14:hiddenEffects>
                  <a:effectLst>
                    <a:outerShdw algn="ctr" dir="2700000" dist="35921" rotWithShape="0">
                      <a:srgbClr val="808080"/>
                    </a:outerShdw>
                  </a:effectLst>
                </a14:hiddenEffects>
              </a:ext>
            </a:extLst>
          </p:spPr>
          <p:txBody>
            <a:bodyPr anchor="ctr" anchorCtr="0"/>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defTabSz="902970">
                <a:defRPr/>
              </a:pPr>
              <a:r>
                <a:rPr altLang="en-US" kern="0" lang="zh-CN" sz="1400">
                  <a:solidFill>
                    <a:srgbClr val="5A5959"/>
                  </a:solidFill>
                  <a:latin charset="-122" panose="020b0503020204020204" pitchFamily="34" typeface="微软雅黑"/>
                  <a:ea charset="-122" panose="020b0503020204020204" pitchFamily="34" typeface="微软雅黑"/>
                </a:rPr>
                <a:t>单击添加文本</a:t>
              </a:r>
            </a:p>
          </p:txBody>
        </p:sp>
      </p:grpSp>
      <p:sp>
        <p:nvSpPr>
          <p:cNvPr id="19" name="TextBox 53"/>
          <p:cNvSpPr txBox="1">
            <a:spLocks noChangeArrowheads="1"/>
          </p:cNvSpPr>
          <p:nvPr/>
        </p:nvSpPr>
        <p:spPr bwMode="auto">
          <a:xfrm>
            <a:off x="6681888" y="1526305"/>
            <a:ext cx="1728239" cy="30365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5146" compatLnSpc="1" lIns="90290" numCol="1" rIns="90290" tIns="45146" vert="horz"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defTabSz="902970" fontAlgn="base">
              <a:spcBef>
                <a:spcPct val="0"/>
              </a:spcBef>
              <a:spcAft>
                <a:spcPct val="0"/>
              </a:spcAft>
              <a:defRPr/>
            </a:pPr>
            <a:r>
              <a:rPr altLang="en-US" b="1" kern="0" lang="zh-CN" sz="1400">
                <a:solidFill>
                  <a:srgbClr val="5A5959"/>
                </a:solidFill>
                <a:latin charset="-122" panose="020b0503020204020204" pitchFamily="34" typeface="微软雅黑"/>
                <a:ea charset="-122" panose="020b0503020204020204" pitchFamily="34" typeface="微软雅黑"/>
                <a:cs charset="-122" panose="02010600030101010101" pitchFamily="2" typeface="宋体"/>
              </a:rPr>
              <a:t>单击添加标题</a:t>
            </a:r>
          </a:p>
        </p:txBody>
      </p:sp>
    </p:spTree>
  </p:cSld>
  <p:clrMapOvr>
    <a:masterClrMapping/>
  </p:clrMapOvr>
  <mc:AlternateContent>
    <mc:Choice Requires="p14">
      <p:transition p14:dur="1600" spd="slow">
        <p:blinds dir="vert"/>
      </p:transition>
    </mc:Choice>
    <mc:Fallback>
      <p:transition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1" presetSubtype="0">
                                  <p:stCondLst>
                                    <p:cond delay="0"/>
                                  </p:stCondLst>
                                  <p:iterate type="lt">
                                    <p:tmPct val="10000"/>
                                  </p:iterate>
                                  <p:childTnLst>
                                    <p:set>
                                      <p:cBhvr>
                                        <p:cTn dur="1" fill="hold" id="6">
                                          <p:stCondLst>
                                            <p:cond delay="0"/>
                                          </p:stCondLst>
                                        </p:cTn>
                                        <p:tgtEl>
                                          <p:spTgt spid="2"/>
                                        </p:tgtEl>
                                        <p:attrNameLst>
                                          <p:attrName>style.visibility</p:attrName>
                                        </p:attrNameLst>
                                      </p:cBhvr>
                                      <p:to>
                                        <p:strVal val="visible"/>
                                      </p:to>
                                    </p:set>
                                    <p:anim calcmode="lin" valueType="num">
                                      <p:cBhvr>
                                        <p:cTn dur="500" fill="hold" id="7"/>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8"/>
                                        <p:tgtEl>
                                          <p:spTgt spid="2"/>
                                        </p:tgtEl>
                                        <p:attrNameLst>
                                          <p:attrName>ppt_y</p:attrName>
                                        </p:attrNameLst>
                                      </p:cBhvr>
                                      <p:tavLst>
                                        <p:tav tm="0">
                                          <p:val>
                                            <p:strVal val="#ppt_y"/>
                                          </p:val>
                                        </p:tav>
                                        <p:tav tm="100000">
                                          <p:val>
                                            <p:strVal val="#ppt_y"/>
                                          </p:val>
                                        </p:tav>
                                      </p:tavLst>
                                    </p:anim>
                                    <p:anim calcmode="lin" valueType="num">
                                      <p:cBhvr>
                                        <p:cTn dur="500" fill="hold" id="9"/>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0"/>
                                        <p:tgtEl>
                                          <p:spTgt spid="2"/>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1" tmFilter="0,0; .5, 1; 1, 1"/>
                                        <p:tgtEl>
                                          <p:spTgt spid="2"/>
                                        </p:tgtEl>
                                      </p:cBhvr>
                                    </p:animEffect>
                                  </p:childTnLst>
                                </p:cTn>
                              </p:par>
                            </p:childTnLst>
                          </p:cTn>
                        </p:par>
                        <p:par>
                          <p:cTn fill="hold" id="12" nodeType="afterGroup">
                            <p:stCondLst>
                              <p:cond delay="500"/>
                            </p:stCondLst>
                            <p:childTnLst>
                              <p:par>
                                <p:cTn fill="hold" id="13" nodeType="afterEffect" presetClass="entr" presetID="10" presetSubtype="0">
                                  <p:stCondLst>
                                    <p:cond delay="0"/>
                                  </p:stCondLst>
                                  <p:childTnLst>
                                    <p:set>
                                      <p:cBhvr>
                                        <p:cTn dur="1" fill="hold" id="14">
                                          <p:stCondLst>
                                            <p:cond delay="0"/>
                                          </p:stCondLst>
                                        </p:cTn>
                                        <p:tgtEl>
                                          <p:spTgt spid="3"/>
                                        </p:tgtEl>
                                        <p:attrNameLst>
                                          <p:attrName>style.visibility</p:attrName>
                                        </p:attrNameLst>
                                      </p:cBhvr>
                                      <p:to>
                                        <p:strVal val="visible"/>
                                      </p:to>
                                    </p:set>
                                    <p:animEffect filter="fade" transition="in">
                                      <p:cBhvr>
                                        <p:cTn dur="500" id="15"/>
                                        <p:tgtEl>
                                          <p:spTgt spid="3"/>
                                        </p:tgtEl>
                                      </p:cBhvr>
                                    </p:animEffect>
                                  </p:childTnLst>
                                </p:cTn>
                              </p:par>
                              <p:par>
                                <p:cTn fill="hold" id="16" nodeType="withEffect" presetClass="entr" presetID="10" presetSubtype="0">
                                  <p:stCondLst>
                                    <p:cond delay="400"/>
                                  </p:stCondLst>
                                  <p:childTnLst>
                                    <p:set>
                                      <p:cBhvr>
                                        <p:cTn dur="1" fill="hold" id="17">
                                          <p:stCondLst>
                                            <p:cond delay="0"/>
                                          </p:stCondLst>
                                        </p:cTn>
                                        <p:tgtEl>
                                          <p:spTgt spid="9"/>
                                        </p:tgtEl>
                                        <p:attrNameLst>
                                          <p:attrName>style.visibility</p:attrName>
                                        </p:attrNameLst>
                                      </p:cBhvr>
                                      <p:to>
                                        <p:strVal val="visible"/>
                                      </p:to>
                                    </p:set>
                                    <p:animEffect filter="fade" transition="in">
                                      <p:cBhvr>
                                        <p:cTn dur="500" id="18"/>
                                        <p:tgtEl>
                                          <p:spTgt spid="9"/>
                                        </p:tgtEl>
                                      </p:cBhvr>
                                    </p:animEffect>
                                  </p:childTnLst>
                                </p:cTn>
                              </p:par>
                              <p:par>
                                <p:cTn fill="hold" id="19" nodeType="withEffect" presetClass="entr" presetID="10" presetSubtype="0">
                                  <p:stCondLst>
                                    <p:cond delay="600"/>
                                  </p:stCondLst>
                                  <p:childTnLst>
                                    <p:set>
                                      <p:cBhvr>
                                        <p:cTn dur="1" fill="hold" id="20">
                                          <p:stCondLst>
                                            <p:cond delay="0"/>
                                          </p:stCondLst>
                                        </p:cTn>
                                        <p:tgtEl>
                                          <p:spTgt spid="6"/>
                                        </p:tgtEl>
                                        <p:attrNameLst>
                                          <p:attrName>style.visibility</p:attrName>
                                        </p:attrNameLst>
                                      </p:cBhvr>
                                      <p:to>
                                        <p:strVal val="visible"/>
                                      </p:to>
                                    </p:set>
                                    <p:animEffect filter="fade" transition="in">
                                      <p:cBhvr>
                                        <p:cTn dur="500" id="21"/>
                                        <p:tgtEl>
                                          <p:spTgt spid="6"/>
                                        </p:tgtEl>
                                      </p:cBhvr>
                                    </p:animEffect>
                                  </p:childTnLst>
                                </p:cTn>
                              </p:par>
                              <p:par>
                                <p:cTn fill="hold" id="22" nodeType="withEffect" presetClass="entr" presetID="10" presetSubtype="0">
                                  <p:stCondLst>
                                    <p:cond delay="1000"/>
                                  </p:stCondLst>
                                  <p:childTnLst>
                                    <p:set>
                                      <p:cBhvr>
                                        <p:cTn dur="1" fill="hold" id="23">
                                          <p:stCondLst>
                                            <p:cond delay="0"/>
                                          </p:stCondLst>
                                        </p:cTn>
                                        <p:tgtEl>
                                          <p:spTgt spid="16"/>
                                        </p:tgtEl>
                                        <p:attrNameLst>
                                          <p:attrName>style.visibility</p:attrName>
                                        </p:attrNameLst>
                                      </p:cBhvr>
                                      <p:to>
                                        <p:strVal val="visible"/>
                                      </p:to>
                                    </p:set>
                                    <p:animEffect filter="fade" transition="in">
                                      <p:cBhvr>
                                        <p:cTn dur="500" id="24"/>
                                        <p:tgtEl>
                                          <p:spTgt spid="16"/>
                                        </p:tgtEl>
                                      </p:cBhvr>
                                    </p:animEffect>
                                  </p:childTnLst>
                                </p:cTn>
                              </p:par>
                            </p:childTnLst>
                          </p:cTn>
                        </p:par>
                        <p:par>
                          <p:cTn fill="hold" id="25" nodeType="afterGroup">
                            <p:stCondLst>
                              <p:cond delay="2000"/>
                            </p:stCondLst>
                            <p:childTnLst>
                              <p:par>
                                <p:cTn fill="hold" grpId="0" id="26" nodeType="afterEffect" presetClass="entr" presetID="12" presetSubtype="8">
                                  <p:stCondLst>
                                    <p:cond delay="0"/>
                                  </p:stCondLst>
                                  <p:childTnLst>
                                    <p:set>
                                      <p:cBhvr>
                                        <p:cTn dur="1" fill="hold" id="27">
                                          <p:stCondLst>
                                            <p:cond delay="0"/>
                                          </p:stCondLst>
                                        </p:cTn>
                                        <p:tgtEl>
                                          <p:spTgt spid="12"/>
                                        </p:tgtEl>
                                        <p:attrNameLst>
                                          <p:attrName>style.visibility</p:attrName>
                                        </p:attrNameLst>
                                      </p:cBhvr>
                                      <p:to>
                                        <p:strVal val="visible"/>
                                      </p:to>
                                    </p:set>
                                    <p:anim calcmode="lin" valueType="num">
                                      <p:cBhvr additive="base">
                                        <p:cTn dur="500" id="28"/>
                                        <p:tgtEl>
                                          <p:spTgt spid="12"/>
                                        </p:tgtEl>
                                        <p:attrNameLst>
                                          <p:attrName>ppt_x</p:attrName>
                                        </p:attrNameLst>
                                      </p:cBhvr>
                                      <p:tavLst>
                                        <p:tav tm="0">
                                          <p:val>
                                            <p:strVal val="#ppt_x-#ppt_w*1.125000"/>
                                          </p:val>
                                        </p:tav>
                                        <p:tav tm="100000">
                                          <p:val>
                                            <p:strVal val="#ppt_x"/>
                                          </p:val>
                                        </p:tav>
                                      </p:tavLst>
                                    </p:anim>
                                    <p:animEffect filter="wipe(right)" transition="in">
                                      <p:cBhvr>
                                        <p:cTn dur="500" id="29"/>
                                        <p:tgtEl>
                                          <p:spTgt spid="12"/>
                                        </p:tgtEl>
                                      </p:cBhvr>
                                    </p:animEffect>
                                  </p:childTnLst>
                                </p:cTn>
                              </p:par>
                            </p:childTnLst>
                          </p:cTn>
                        </p:par>
                        <p:par>
                          <p:cTn fill="hold" id="30" nodeType="afterGroup">
                            <p:stCondLst>
                              <p:cond delay="2500"/>
                            </p:stCondLst>
                            <p:childTnLst>
                              <p:par>
                                <p:cTn fill="hold" id="31" nodeType="afterEffect" presetClass="emph" presetID="8" presetSubtype="0">
                                  <p:stCondLst>
                                    <p:cond delay="0"/>
                                  </p:stCondLst>
                                  <p:childTnLst>
                                    <p:animRot by="21600000">
                                      <p:cBhvr>
                                        <p:cTn dur="2000" fill="hold" id="32"/>
                                        <p:tgtEl>
                                          <p:spTgt spid="3"/>
                                        </p:tgtEl>
                                        <p:attrNameLst>
                                          <p:attrName>r</p:attrName>
                                        </p:attrNameLst>
                                      </p:cBhvr>
                                    </p:animRot>
                                  </p:childTnLst>
                                </p:cTn>
                              </p:par>
                              <p:par>
                                <p:cTn fill="hold" id="33" nodeType="withEffect" presetClass="emph" presetID="8" presetSubtype="0">
                                  <p:stCondLst>
                                    <p:cond delay="0"/>
                                  </p:stCondLst>
                                  <p:childTnLst>
                                    <p:animRot by="21600000">
                                      <p:cBhvr>
                                        <p:cTn dur="1500" fill="hold" id="34"/>
                                        <p:tgtEl>
                                          <p:spTgt spid="9"/>
                                        </p:tgtEl>
                                        <p:attrNameLst>
                                          <p:attrName>r</p:attrName>
                                        </p:attrNameLst>
                                      </p:cBhvr>
                                    </p:animRot>
                                  </p:childTnLst>
                                </p:cTn>
                              </p:par>
                              <p:par>
                                <p:cTn fill="hold" id="35" nodeType="withEffect" presetClass="emph" presetID="8" presetSubtype="0">
                                  <p:stCondLst>
                                    <p:cond delay="0"/>
                                  </p:stCondLst>
                                  <p:childTnLst>
                                    <p:animRot by="21600000">
                                      <p:cBhvr>
                                        <p:cTn dur="1000" fill="hold" id="36"/>
                                        <p:tgtEl>
                                          <p:spTgt spid="6"/>
                                        </p:tgtEl>
                                        <p:attrNameLst>
                                          <p:attrName>r</p:attrName>
                                        </p:attrNameLst>
                                      </p:cBhvr>
                                    </p:animRot>
                                  </p:childTnLst>
                                </p:cTn>
                              </p:par>
                              <p:par>
                                <p:cTn fill="hold" id="37" nodeType="withEffect" presetClass="emph" presetID="8" presetSubtype="0">
                                  <p:stCondLst>
                                    <p:cond delay="0"/>
                                  </p:stCondLst>
                                  <p:childTnLst>
                                    <p:animRot by="21600000">
                                      <p:cBhvr>
                                        <p:cTn dur="1500" fill="hold" id="38"/>
                                        <p:tgtEl>
                                          <p:spTgt spid="16"/>
                                        </p:tgtEl>
                                        <p:attrNameLst>
                                          <p:attrName>r</p:attrName>
                                        </p:attrNameLst>
                                      </p:cBhvr>
                                    </p:animRot>
                                  </p:childTnLst>
                                </p:cTn>
                              </p:par>
                              <p:par>
                                <p:cTn fill="hold" grpId="0" id="39" nodeType="withEffect" presetClass="entr" presetID="42" presetSubtype="0">
                                  <p:stCondLst>
                                    <p:cond delay="600"/>
                                  </p:stCondLst>
                                  <p:childTnLst>
                                    <p:set>
                                      <p:cBhvr>
                                        <p:cTn dur="1" fill="hold" id="40">
                                          <p:stCondLst>
                                            <p:cond delay="0"/>
                                          </p:stCondLst>
                                        </p:cTn>
                                        <p:tgtEl>
                                          <p:spTgt spid="13"/>
                                        </p:tgtEl>
                                        <p:attrNameLst>
                                          <p:attrName>style.visibility</p:attrName>
                                        </p:attrNameLst>
                                      </p:cBhvr>
                                      <p:to>
                                        <p:strVal val="visible"/>
                                      </p:to>
                                    </p:set>
                                    <p:animEffect filter="fade" transition="in">
                                      <p:cBhvr>
                                        <p:cTn dur="500" id="41"/>
                                        <p:tgtEl>
                                          <p:spTgt spid="13"/>
                                        </p:tgtEl>
                                      </p:cBhvr>
                                    </p:animEffect>
                                    <p:anim calcmode="lin" valueType="num">
                                      <p:cBhvr>
                                        <p:cTn dur="500" fill="hold" id="42"/>
                                        <p:tgtEl>
                                          <p:spTgt spid="13"/>
                                        </p:tgtEl>
                                        <p:attrNameLst>
                                          <p:attrName>ppt_x</p:attrName>
                                        </p:attrNameLst>
                                      </p:cBhvr>
                                      <p:tavLst>
                                        <p:tav tm="0">
                                          <p:val>
                                            <p:strVal val="#ppt_x"/>
                                          </p:val>
                                        </p:tav>
                                        <p:tav tm="100000">
                                          <p:val>
                                            <p:strVal val="#ppt_x"/>
                                          </p:val>
                                        </p:tav>
                                      </p:tavLst>
                                    </p:anim>
                                    <p:anim calcmode="lin" valueType="num">
                                      <p:cBhvr>
                                        <p:cTn dur="500" fill="hold" id="43"/>
                                        <p:tgtEl>
                                          <p:spTgt spid="13"/>
                                        </p:tgtEl>
                                        <p:attrNameLst>
                                          <p:attrName>ppt_y</p:attrName>
                                        </p:attrNameLst>
                                      </p:cBhvr>
                                      <p:tavLst>
                                        <p:tav tm="0">
                                          <p:val>
                                            <p:strVal val="#ppt_y+.1"/>
                                          </p:val>
                                        </p:tav>
                                        <p:tav tm="100000">
                                          <p:val>
                                            <p:strVal val="#ppt_y"/>
                                          </p:val>
                                        </p:tav>
                                      </p:tavLst>
                                    </p:anim>
                                  </p:childTnLst>
                                </p:cTn>
                              </p:par>
                              <p:par>
                                <p:cTn fill="hold" grpId="0" id="44" nodeType="withEffect" presetClass="entr" presetID="42" presetSubtype="0">
                                  <p:stCondLst>
                                    <p:cond delay="1100"/>
                                  </p:stCondLst>
                                  <p:childTnLst>
                                    <p:set>
                                      <p:cBhvr>
                                        <p:cTn dur="1" fill="hold" id="45">
                                          <p:stCondLst>
                                            <p:cond delay="0"/>
                                          </p:stCondLst>
                                        </p:cTn>
                                        <p:tgtEl>
                                          <p:spTgt spid="14"/>
                                        </p:tgtEl>
                                        <p:attrNameLst>
                                          <p:attrName>style.visibility</p:attrName>
                                        </p:attrNameLst>
                                      </p:cBhvr>
                                      <p:to>
                                        <p:strVal val="visible"/>
                                      </p:to>
                                    </p:set>
                                    <p:animEffect filter="fade" transition="in">
                                      <p:cBhvr>
                                        <p:cTn dur="500" id="46"/>
                                        <p:tgtEl>
                                          <p:spTgt spid="14"/>
                                        </p:tgtEl>
                                      </p:cBhvr>
                                    </p:animEffect>
                                    <p:anim calcmode="lin" valueType="num">
                                      <p:cBhvr>
                                        <p:cTn dur="500" fill="hold" id="47"/>
                                        <p:tgtEl>
                                          <p:spTgt spid="14"/>
                                        </p:tgtEl>
                                        <p:attrNameLst>
                                          <p:attrName>ppt_x</p:attrName>
                                        </p:attrNameLst>
                                      </p:cBhvr>
                                      <p:tavLst>
                                        <p:tav tm="0">
                                          <p:val>
                                            <p:strVal val="#ppt_x"/>
                                          </p:val>
                                        </p:tav>
                                        <p:tav tm="100000">
                                          <p:val>
                                            <p:strVal val="#ppt_x"/>
                                          </p:val>
                                        </p:tav>
                                      </p:tavLst>
                                    </p:anim>
                                    <p:anim calcmode="lin" valueType="num">
                                      <p:cBhvr>
                                        <p:cTn dur="500" fill="hold" id="48"/>
                                        <p:tgtEl>
                                          <p:spTgt spid="14"/>
                                        </p:tgtEl>
                                        <p:attrNameLst>
                                          <p:attrName>ppt_y</p:attrName>
                                        </p:attrNameLst>
                                      </p:cBhvr>
                                      <p:tavLst>
                                        <p:tav tm="0">
                                          <p:val>
                                            <p:strVal val="#ppt_y+.1"/>
                                          </p:val>
                                        </p:tav>
                                        <p:tav tm="100000">
                                          <p:val>
                                            <p:strVal val="#ppt_y"/>
                                          </p:val>
                                        </p:tav>
                                      </p:tavLst>
                                    </p:anim>
                                  </p:childTnLst>
                                </p:cTn>
                              </p:par>
                              <p:par>
                                <p:cTn fill="hold" grpId="0" id="49" nodeType="withEffect" presetClass="entr" presetID="42" presetSubtype="0">
                                  <p:stCondLst>
                                    <p:cond delay="1300"/>
                                  </p:stCondLst>
                                  <p:childTnLst>
                                    <p:set>
                                      <p:cBhvr>
                                        <p:cTn dur="1" fill="hold" id="50">
                                          <p:stCondLst>
                                            <p:cond delay="0"/>
                                          </p:stCondLst>
                                        </p:cTn>
                                        <p:tgtEl>
                                          <p:spTgt spid="15"/>
                                        </p:tgtEl>
                                        <p:attrNameLst>
                                          <p:attrName>style.visibility</p:attrName>
                                        </p:attrNameLst>
                                      </p:cBhvr>
                                      <p:to>
                                        <p:strVal val="visible"/>
                                      </p:to>
                                    </p:set>
                                    <p:animEffect filter="fade" transition="in">
                                      <p:cBhvr>
                                        <p:cTn dur="500" id="51"/>
                                        <p:tgtEl>
                                          <p:spTgt spid="15"/>
                                        </p:tgtEl>
                                      </p:cBhvr>
                                    </p:animEffect>
                                    <p:anim calcmode="lin" valueType="num">
                                      <p:cBhvr>
                                        <p:cTn dur="500" fill="hold" id="52"/>
                                        <p:tgtEl>
                                          <p:spTgt spid="15"/>
                                        </p:tgtEl>
                                        <p:attrNameLst>
                                          <p:attrName>ppt_x</p:attrName>
                                        </p:attrNameLst>
                                      </p:cBhvr>
                                      <p:tavLst>
                                        <p:tav tm="0">
                                          <p:val>
                                            <p:strVal val="#ppt_x"/>
                                          </p:val>
                                        </p:tav>
                                        <p:tav tm="100000">
                                          <p:val>
                                            <p:strVal val="#ppt_x"/>
                                          </p:val>
                                        </p:tav>
                                      </p:tavLst>
                                    </p:anim>
                                    <p:anim calcmode="lin" valueType="num">
                                      <p:cBhvr>
                                        <p:cTn dur="500" fill="hold" id="53"/>
                                        <p:tgtEl>
                                          <p:spTgt spid="15"/>
                                        </p:tgtEl>
                                        <p:attrNameLst>
                                          <p:attrName>ppt_y</p:attrName>
                                        </p:attrNameLst>
                                      </p:cBhvr>
                                      <p:tavLst>
                                        <p:tav tm="0">
                                          <p:val>
                                            <p:strVal val="#ppt_y+.1"/>
                                          </p:val>
                                        </p:tav>
                                        <p:tav tm="100000">
                                          <p:val>
                                            <p:strVal val="#ppt_y"/>
                                          </p:val>
                                        </p:tav>
                                      </p:tavLst>
                                    </p:anim>
                                  </p:childTnLst>
                                </p:cTn>
                              </p:par>
                              <p:par>
                                <p:cTn fill="hold" grpId="0" id="54" nodeType="withEffect" presetClass="entr" presetID="42" presetSubtype="0">
                                  <p:stCondLst>
                                    <p:cond delay="1600"/>
                                  </p:stCondLst>
                                  <p:childTnLst>
                                    <p:set>
                                      <p:cBhvr>
                                        <p:cTn dur="1" fill="hold" id="55">
                                          <p:stCondLst>
                                            <p:cond delay="0"/>
                                          </p:stCondLst>
                                        </p:cTn>
                                        <p:tgtEl>
                                          <p:spTgt spid="19"/>
                                        </p:tgtEl>
                                        <p:attrNameLst>
                                          <p:attrName>style.visibility</p:attrName>
                                        </p:attrNameLst>
                                      </p:cBhvr>
                                      <p:to>
                                        <p:strVal val="visible"/>
                                      </p:to>
                                    </p:set>
                                    <p:animEffect filter="fade" transition="in">
                                      <p:cBhvr>
                                        <p:cTn dur="500" id="56"/>
                                        <p:tgtEl>
                                          <p:spTgt spid="19"/>
                                        </p:tgtEl>
                                      </p:cBhvr>
                                    </p:animEffect>
                                    <p:anim calcmode="lin" valueType="num">
                                      <p:cBhvr>
                                        <p:cTn dur="500" fill="hold" id="57"/>
                                        <p:tgtEl>
                                          <p:spTgt spid="19"/>
                                        </p:tgtEl>
                                        <p:attrNameLst>
                                          <p:attrName>ppt_x</p:attrName>
                                        </p:attrNameLst>
                                      </p:cBhvr>
                                      <p:tavLst>
                                        <p:tav tm="0">
                                          <p:val>
                                            <p:strVal val="#ppt_x"/>
                                          </p:val>
                                        </p:tav>
                                        <p:tav tm="100000">
                                          <p:val>
                                            <p:strVal val="#ppt_x"/>
                                          </p:val>
                                        </p:tav>
                                      </p:tavLst>
                                    </p:anim>
                                    <p:anim calcmode="lin" valueType="num">
                                      <p:cBhvr>
                                        <p:cTn dur="500" fill="hold" id="58"/>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12"/>
      <p:bldP grpId="0" spid="13"/>
      <p:bldP grpId="0" spid="14"/>
      <p:bldP grpId="0" spid="15"/>
      <p:bldP grpId="0" spid="19"/>
    </p:bld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showMasterSp="0">
  <p:cSld>
    <p:spTree>
      <p:nvGrpSpPr>
        <p:cNvPr id="1" name=""/>
        <p:cNvGrpSpPr/>
        <p:nvPr/>
      </p:nvGrpSpPr>
      <p:grpSpPr>
        <a:xfrm>
          <a:off x="0" y="0"/>
          <a:ext cx="0" cy="0"/>
        </a:xfrm>
      </p:grpSpPr>
      <p:sp>
        <p:nvSpPr>
          <p:cNvPr id="2" name="标题 1"/>
          <p:cNvSpPr>
            <a:spLocks noGrp="1"/>
          </p:cNvSpPr>
          <p:nvPr>
            <p:ph type="title"/>
          </p:nvPr>
        </p:nvSpPr>
        <p:spPr/>
        <p:txBody>
          <a:bodyPr/>
          <a:lstStyle/>
          <a:p>
            <a:r>
              <a:rPr altLang="en-US" lang="zh-CN"/>
              <a:t>单击此处添加标题</a:t>
            </a:r>
          </a:p>
        </p:txBody>
      </p:sp>
      <p:grpSp>
        <p:nvGrpSpPr>
          <p:cNvPr id="3" name="Group 2"/>
          <p:cNvGrpSpPr/>
          <p:nvPr/>
        </p:nvGrpSpPr>
        <p:grpSpPr>
          <a:xfrm>
            <a:off x="6812945" y="2243086"/>
            <a:ext cx="4896238" cy="3106639"/>
            <a:chExt cx="3553141" cy="2367260"/>
          </a:xfrm>
        </p:grpSpPr>
        <p:sp>
          <p:nvSpPr>
            <p:cNvPr id="4" name="任意多边形 3"/>
            <p:cNvSpPr>
              <a:spLocks noChangeArrowheads="1"/>
            </p:cNvSpPr>
            <p:nvPr/>
          </p:nvSpPr>
          <p:spPr bwMode="auto">
            <a:xfrm flipH="1">
              <a:off x="0" y="0"/>
              <a:ext cx="1187556" cy="252444"/>
            </a:xfrm>
            <a:custGeom>
              <a:gdLst>
                <a:gd fmla="*/ 1129833 w 1248228" name="T0"/>
                <a:gd fmla="*/ 0 h 290286" name="T1"/>
                <a:gd fmla="*/ 420403 w 1248228" name="T2"/>
                <a:gd fmla="*/ 0 h 290286" name="T3"/>
                <a:gd fmla="*/ 0 w 1248228" name="T4"/>
                <a:gd fmla="*/ 219535 h 290286" name="T5"/>
                <a:gd fmla="*/ 0 60000 65536" name="T6"/>
                <a:gd fmla="*/ 0 60000 65536" name="T7"/>
                <a:gd fmla="*/ 0 60000 65536" name="T8"/>
                <a:gd fmla="*/ 0 w 1248228" name="T9"/>
                <a:gd fmla="*/ 0 h 290286" name="T10"/>
                <a:gd fmla="*/ 1248228 w 1248228" name="T11"/>
                <a:gd fmla="*/ 290286 h 290286" name="T12"/>
              </a:gdLst>
              <a:cxnLst>
                <a:cxn ang="T6">
                  <a:pos x="T0" y="T1"/>
                </a:cxn>
                <a:cxn ang="T7">
                  <a:pos x="T2" y="T3"/>
                </a:cxn>
                <a:cxn ang="T8">
                  <a:pos x="T4" y="T5"/>
                </a:cxn>
              </a:cxnLst>
              <a:rect b="T12" l="T9" r="T11" t="T10"/>
              <a:pathLst>
                <a:path h="290286" w="1248228">
                  <a:moveTo>
                    <a:pt x="1248228" y="0"/>
                  </a:moveTo>
                  <a:lnTo>
                    <a:pt x="464457" y="0"/>
                  </a:lnTo>
                  <a:lnTo>
                    <a:pt x="0" y="290286"/>
                  </a:lnTo>
                </a:path>
              </a:pathLst>
            </a:custGeom>
            <a:noFill/>
            <a:ln cmpd="sng" w="25400">
              <a:solidFill>
                <a:schemeClr val="tx1">
                  <a:lumMod val="85000"/>
                  <a:lumOff val="15000"/>
                </a:schemeClr>
              </a:solidFill>
              <a:miter lim="800000"/>
            </a:ln>
            <a:extLst>
              <a:ext uri="{909E8E84-426E-40DD-AFC4-6F175D3DCCD1}">
                <a14:hiddenFill>
                  <a:solidFill>
                    <a:srgbClr val="FFFFFF"/>
                  </a:solidFill>
                </a14:hiddenFill>
              </a:ext>
            </a:extLst>
          </p:spPr>
          <p:txBody>
            <a:bodyPr anchor="ctr"/>
            <a:lstStyle/>
            <a:p>
              <a:pPr defTabSz="1218565">
                <a:defRPr/>
              </a:pPr>
              <a:endParaRPr altLang="en-US" kern="0" lang="zh-CN">
                <a:ln>
                  <a:solidFill>
                    <a:sysClr lastClr="000000" val="windowText"/>
                  </a:solidFill>
                </a:ln>
                <a:solidFill>
                  <a:sysClr lastClr="000000" val="windowText"/>
                </a:solidFill>
              </a:endParaRPr>
            </a:p>
          </p:txBody>
        </p:sp>
        <p:sp>
          <p:nvSpPr>
            <p:cNvPr id="5" name="任意多边形 4"/>
            <p:cNvSpPr>
              <a:spLocks noChangeArrowheads="1"/>
            </p:cNvSpPr>
            <p:nvPr/>
          </p:nvSpPr>
          <p:spPr bwMode="auto">
            <a:xfrm flipH="1" flipV="1">
              <a:off x="0" y="2114816"/>
              <a:ext cx="1187556" cy="252444"/>
            </a:xfrm>
            <a:custGeom>
              <a:gdLst>
                <a:gd fmla="*/ 1129833 w 1248228" name="T0"/>
                <a:gd fmla="*/ 0 h 290286" name="T1"/>
                <a:gd fmla="*/ 420403 w 1248228" name="T2"/>
                <a:gd fmla="*/ 0 h 290286" name="T3"/>
                <a:gd fmla="*/ 0 w 1248228" name="T4"/>
                <a:gd fmla="*/ 219535 h 290286" name="T5"/>
                <a:gd fmla="*/ 0 60000 65536" name="T6"/>
                <a:gd fmla="*/ 0 60000 65536" name="T7"/>
                <a:gd fmla="*/ 0 60000 65536" name="T8"/>
                <a:gd fmla="*/ 0 w 1248228" name="T9"/>
                <a:gd fmla="*/ 0 h 290286" name="T10"/>
                <a:gd fmla="*/ 1248228 w 1248228" name="T11"/>
                <a:gd fmla="*/ 290286 h 290286" name="T12"/>
              </a:gdLst>
              <a:cxnLst>
                <a:cxn ang="T6">
                  <a:pos x="T0" y="T1"/>
                </a:cxn>
                <a:cxn ang="T7">
                  <a:pos x="T2" y="T3"/>
                </a:cxn>
                <a:cxn ang="T8">
                  <a:pos x="T4" y="T5"/>
                </a:cxn>
              </a:cxnLst>
              <a:rect b="T12" l="T9" r="T11" t="T10"/>
              <a:pathLst>
                <a:path h="290286" w="1248228">
                  <a:moveTo>
                    <a:pt x="1248228" y="0"/>
                  </a:moveTo>
                  <a:lnTo>
                    <a:pt x="464457" y="0"/>
                  </a:lnTo>
                  <a:lnTo>
                    <a:pt x="0" y="290286"/>
                  </a:lnTo>
                </a:path>
              </a:pathLst>
            </a:custGeom>
            <a:noFill/>
            <a:ln cmpd="sng" w="25400">
              <a:solidFill>
                <a:srgbClr val="C00002"/>
              </a:solidFill>
              <a:miter lim="800000"/>
            </a:ln>
            <a:extLst>
              <a:ext uri="{909E8E84-426E-40DD-AFC4-6F175D3DCCD1}">
                <a14:hiddenFill>
                  <a:solidFill>
                    <a:srgbClr val="FFFFFF"/>
                  </a:solidFill>
                </a14:hiddenFill>
              </a:ext>
            </a:extLst>
          </p:spPr>
          <p:txBody>
            <a:bodyPr anchor="ctr"/>
            <a:lstStyle/>
            <a:p>
              <a:pPr defTabSz="1218565">
                <a:defRPr/>
              </a:pPr>
              <a:endParaRPr altLang="en-US" kern="0" lang="zh-CN">
                <a:solidFill>
                  <a:sysClr lastClr="000000" val="windowText"/>
                </a:solidFill>
              </a:endParaRPr>
            </a:p>
          </p:txBody>
        </p:sp>
        <p:cxnSp>
          <p:nvCxnSpPr>
            <p:cNvPr id="6" name="直接连接符 5"/>
            <p:cNvCxnSpPr>
              <a:cxnSpLocks noChangeShapeType="1"/>
            </p:cNvCxnSpPr>
            <p:nvPr/>
          </p:nvCxnSpPr>
          <p:spPr bwMode="auto">
            <a:xfrm rot="300000">
              <a:off x="541386" y="831955"/>
              <a:ext cx="647758" cy="0"/>
            </a:xfrm>
            <a:prstGeom prst="line">
              <a:avLst/>
            </a:prstGeom>
            <a:noFill/>
            <a:ln w="25400">
              <a:solidFill>
                <a:srgbClr val="A6A6A6"/>
              </a:solidFill>
              <a:round/>
            </a:ln>
            <a:extLst>
              <a:ext uri="{909E8E84-426E-40DD-AFC4-6F175D3DCCD1}">
                <a14:hiddenFill>
                  <a:noFill/>
                </a14:hiddenFill>
              </a:ext>
            </a:extLst>
          </p:spPr>
        </p:cxnSp>
        <p:cxnSp>
          <p:nvCxnSpPr>
            <p:cNvPr id="7" name="直接连接符 6"/>
            <p:cNvCxnSpPr>
              <a:cxnSpLocks noChangeShapeType="1"/>
            </p:cNvCxnSpPr>
            <p:nvPr/>
          </p:nvCxnSpPr>
          <p:spPr bwMode="auto">
            <a:xfrm rot="-300000">
              <a:off x="541386" y="1621041"/>
              <a:ext cx="647758" cy="0"/>
            </a:xfrm>
            <a:prstGeom prst="line">
              <a:avLst/>
            </a:prstGeom>
            <a:noFill/>
            <a:ln w="25400">
              <a:solidFill>
                <a:srgbClr val="A6A6A6"/>
              </a:solidFill>
              <a:round/>
            </a:ln>
            <a:extLst>
              <a:ext uri="{909E8E84-426E-40DD-AFC4-6F175D3DCCD1}">
                <a14:hiddenFill>
                  <a:noFill/>
                </a14:hiddenFill>
              </a:ext>
            </a:extLst>
          </p:spPr>
        </p:cxnSp>
        <p:sp>
          <p:nvSpPr>
            <p:cNvPr id="8" name="TextBox 146"/>
            <p:cNvSpPr txBox="1">
              <a:spLocks noChangeArrowheads="1"/>
            </p:cNvSpPr>
            <p:nvPr/>
          </p:nvSpPr>
          <p:spPr bwMode="auto">
            <a:xfrm>
              <a:off x="1171875" y="82321"/>
              <a:ext cx="2381266" cy="27870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defTabSz="1218565" eaLnBrk="1" hangingPunct="1">
                <a:defRPr/>
              </a:pPr>
              <a:r>
                <a:rPr altLang="zh-CN" kern="0" lang="en-US" sz="1800">
                  <a:solidFill>
                    <a:srgbClr val="41576B"/>
                  </a:solidFill>
                  <a:latin charset="-122" panose="020b0503020204020204" pitchFamily="34" typeface="微软雅黑"/>
                  <a:ea charset="-122" panose="020b0503020204020204" pitchFamily="34" typeface="微软雅黑"/>
                </a:rPr>
                <a:t>20% 单击添加文本</a:t>
              </a:r>
            </a:p>
          </p:txBody>
        </p:sp>
        <p:sp>
          <p:nvSpPr>
            <p:cNvPr id="9" name="TextBox 146"/>
            <p:cNvSpPr txBox="1">
              <a:spLocks noChangeArrowheads="1"/>
            </p:cNvSpPr>
            <p:nvPr/>
          </p:nvSpPr>
          <p:spPr bwMode="auto">
            <a:xfrm>
              <a:off x="1171680" y="706526"/>
              <a:ext cx="2381462" cy="27870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defTabSz="1218565" eaLnBrk="1" hangingPunct="1">
                <a:defRPr/>
              </a:pPr>
              <a:r>
                <a:rPr altLang="zh-CN" kern="0" lang="en-US" sz="1800">
                  <a:solidFill>
                    <a:srgbClr val="404040"/>
                  </a:solidFill>
                  <a:latin charset="-122" panose="020b0503020204020204" pitchFamily="34" typeface="微软雅黑"/>
                  <a:ea charset="-122" panose="020b0503020204020204" pitchFamily="34" typeface="微软雅黑"/>
                </a:rPr>
                <a:t>6% 单击添加文本</a:t>
              </a:r>
            </a:p>
          </p:txBody>
        </p:sp>
        <p:sp>
          <p:nvSpPr>
            <p:cNvPr id="10" name="TextBox 146"/>
            <p:cNvSpPr txBox="1">
              <a:spLocks noChangeArrowheads="1"/>
            </p:cNvSpPr>
            <p:nvPr/>
          </p:nvSpPr>
          <p:spPr bwMode="auto">
            <a:xfrm>
              <a:off x="1171680" y="1438456"/>
              <a:ext cx="2381462" cy="27870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defTabSz="1218565" eaLnBrk="1" hangingPunct="1">
                <a:defRPr/>
              </a:pPr>
              <a:r>
                <a:rPr altLang="zh-CN" kern="0" lang="en-US" sz="1800">
                  <a:solidFill>
                    <a:srgbClr val="404040"/>
                  </a:solidFill>
                  <a:latin charset="-122" panose="020b0503020204020204" pitchFamily="34" typeface="微软雅黑"/>
                  <a:ea charset="-122" panose="020b0503020204020204" pitchFamily="34" typeface="微软雅黑"/>
                </a:rPr>
                <a:t>11% 单击添加文本</a:t>
              </a:r>
            </a:p>
          </p:txBody>
        </p:sp>
        <p:sp>
          <p:nvSpPr>
            <p:cNvPr id="11" name="TextBox 146"/>
            <p:cNvSpPr txBox="1">
              <a:spLocks noChangeArrowheads="1"/>
            </p:cNvSpPr>
            <p:nvPr/>
          </p:nvSpPr>
          <p:spPr bwMode="auto">
            <a:xfrm>
              <a:off x="1171680" y="1971924"/>
              <a:ext cx="2381462" cy="27870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defTabSz="1218565" eaLnBrk="1" hangingPunct="1">
                <a:defRPr/>
              </a:pPr>
              <a:r>
                <a:rPr altLang="zh-CN" kern="0" lang="en-US" sz="1800">
                  <a:solidFill>
                    <a:srgbClr val="404040"/>
                  </a:solidFill>
                  <a:latin charset="-122" panose="020b0503020204020204" pitchFamily="34" typeface="微软雅黑"/>
                  <a:ea charset="-122" panose="020b0503020204020204" pitchFamily="34" typeface="微软雅黑"/>
                </a:rPr>
                <a:t>12% 单击添加文本</a:t>
              </a:r>
            </a:p>
          </p:txBody>
        </p:sp>
      </p:grpSp>
      <p:grpSp>
        <p:nvGrpSpPr>
          <p:cNvPr id="12" name="Group 11"/>
          <p:cNvGrpSpPr/>
          <p:nvPr/>
        </p:nvGrpSpPr>
        <p:grpSpPr>
          <a:xfrm>
            <a:off x="190553" y="2395187"/>
            <a:ext cx="4909364" cy="2896196"/>
            <a:chExt cx="3561792" cy="2207606"/>
          </a:xfrm>
        </p:grpSpPr>
        <p:sp>
          <p:nvSpPr>
            <p:cNvPr id="13" name="任意多边形 1"/>
            <p:cNvSpPr>
              <a:spLocks noChangeArrowheads="1"/>
            </p:cNvSpPr>
            <p:nvPr/>
          </p:nvSpPr>
          <p:spPr bwMode="auto">
            <a:xfrm>
              <a:off x="2374528" y="0"/>
              <a:ext cx="1187264" cy="252525"/>
            </a:xfrm>
            <a:custGeom>
              <a:gdLst>
                <a:gd fmla="*/ 1129278 w 1248228" name="T0"/>
                <a:gd fmla="*/ 0 h 290286" name="T1"/>
                <a:gd fmla="*/ 420197 w 1248228" name="T2"/>
                <a:gd fmla="*/ 0 h 290286" name="T3"/>
                <a:gd fmla="*/ 0 w 1248228" name="T4"/>
                <a:gd fmla="*/ 219676 h 290286" name="T5"/>
                <a:gd fmla="*/ 0 60000 65536" name="T6"/>
                <a:gd fmla="*/ 0 60000 65536" name="T7"/>
                <a:gd fmla="*/ 0 60000 65536" name="T8"/>
                <a:gd fmla="*/ 0 w 1248228" name="T9"/>
                <a:gd fmla="*/ 0 h 290286" name="T10"/>
                <a:gd fmla="*/ 1248228 w 1248228" name="T11"/>
                <a:gd fmla="*/ 290286 h 290286" name="T12"/>
              </a:gdLst>
              <a:cxnLst>
                <a:cxn ang="T6">
                  <a:pos x="T0" y="T1"/>
                </a:cxn>
                <a:cxn ang="T7">
                  <a:pos x="T2" y="T3"/>
                </a:cxn>
                <a:cxn ang="T8">
                  <a:pos x="T4" y="T5"/>
                </a:cxn>
              </a:cxnLst>
              <a:rect b="T12" l="T9" r="T11" t="T10"/>
              <a:pathLst>
                <a:path h="290286" w="1248228">
                  <a:moveTo>
                    <a:pt x="1248228" y="0"/>
                  </a:moveTo>
                  <a:lnTo>
                    <a:pt x="464457" y="0"/>
                  </a:lnTo>
                  <a:lnTo>
                    <a:pt x="0" y="290286"/>
                  </a:lnTo>
                </a:path>
              </a:pathLst>
            </a:custGeom>
            <a:noFill/>
            <a:ln cmpd="sng" w="25400">
              <a:solidFill>
                <a:srgbClr val="C00002"/>
              </a:solidFill>
              <a:miter lim="800000"/>
            </a:ln>
            <a:extLst>
              <a:ext uri="{909E8E84-426E-40DD-AFC4-6F175D3DCCD1}">
                <a14:hiddenFill>
                  <a:solidFill>
                    <a:srgbClr val="FFFFFF"/>
                  </a:solidFill>
                </a14:hiddenFill>
              </a:ext>
            </a:extLst>
          </p:spPr>
          <p:txBody>
            <a:bodyPr anchor="ctr"/>
            <a:lstStyle/>
            <a:p>
              <a:pPr defTabSz="1218565">
                <a:defRPr/>
              </a:pPr>
              <a:endParaRPr altLang="en-US" kern="0" lang="zh-CN">
                <a:solidFill>
                  <a:sysClr lastClr="000000" val="windowText"/>
                </a:solidFill>
              </a:endParaRPr>
            </a:p>
          </p:txBody>
        </p:sp>
        <p:sp>
          <p:nvSpPr>
            <p:cNvPr id="14" name="任意多边形 2"/>
            <p:cNvSpPr>
              <a:spLocks noChangeArrowheads="1"/>
            </p:cNvSpPr>
            <p:nvPr/>
          </p:nvSpPr>
          <p:spPr bwMode="auto">
            <a:xfrm flipV="1">
              <a:off x="2374528" y="1955082"/>
              <a:ext cx="1187264" cy="252524"/>
            </a:xfrm>
            <a:custGeom>
              <a:gdLst>
                <a:gd fmla="*/ 1129278 w 1248228" name="T0"/>
                <a:gd fmla="*/ 0 h 290286" name="T1"/>
                <a:gd fmla="*/ 420197 w 1248228" name="T2"/>
                <a:gd fmla="*/ 0 h 290286" name="T3"/>
                <a:gd fmla="*/ 0 w 1248228" name="T4"/>
                <a:gd fmla="*/ 219674 h 290286" name="T5"/>
                <a:gd fmla="*/ 0 60000 65536" name="T6"/>
                <a:gd fmla="*/ 0 60000 65536" name="T7"/>
                <a:gd fmla="*/ 0 60000 65536" name="T8"/>
                <a:gd fmla="*/ 0 w 1248228" name="T9"/>
                <a:gd fmla="*/ 0 h 290286" name="T10"/>
                <a:gd fmla="*/ 1248228 w 1248228" name="T11"/>
                <a:gd fmla="*/ 290286 h 290286" name="T12"/>
              </a:gdLst>
              <a:cxnLst>
                <a:cxn ang="T6">
                  <a:pos x="T0" y="T1"/>
                </a:cxn>
                <a:cxn ang="T7">
                  <a:pos x="T2" y="T3"/>
                </a:cxn>
                <a:cxn ang="T8">
                  <a:pos x="T4" y="T5"/>
                </a:cxn>
              </a:cxnLst>
              <a:rect b="T12" l="T9" r="T11" t="T10"/>
              <a:pathLst>
                <a:path h="290286" w="1248228">
                  <a:moveTo>
                    <a:pt x="1248228" y="0"/>
                  </a:moveTo>
                  <a:lnTo>
                    <a:pt x="464457" y="0"/>
                  </a:lnTo>
                  <a:lnTo>
                    <a:pt x="0" y="290286"/>
                  </a:lnTo>
                </a:path>
              </a:pathLst>
            </a:custGeom>
            <a:noFill/>
            <a:ln cmpd="sng" w="25400">
              <a:solidFill>
                <a:srgbClr val="A6A6A6"/>
              </a:solidFill>
              <a:miter lim="800000"/>
            </a:ln>
            <a:extLst>
              <a:ext uri="{909E8E84-426E-40DD-AFC4-6F175D3DCCD1}">
                <a14:hiddenFill>
                  <a:solidFill>
                    <a:srgbClr val="FFFFFF"/>
                  </a:solidFill>
                </a14:hiddenFill>
              </a:ext>
            </a:extLst>
          </p:spPr>
          <p:txBody>
            <a:bodyPr anchor="ctr"/>
            <a:lstStyle/>
            <a:p>
              <a:pPr defTabSz="1218565">
                <a:defRPr/>
              </a:pPr>
              <a:endParaRPr altLang="en-US" kern="0" lang="zh-CN">
                <a:solidFill>
                  <a:sysClr lastClr="000000" val="windowText"/>
                </a:solidFill>
              </a:endParaRPr>
            </a:p>
          </p:txBody>
        </p:sp>
        <p:cxnSp>
          <p:nvCxnSpPr>
            <p:cNvPr id="15" name="直接连接符 7"/>
            <p:cNvCxnSpPr>
              <a:cxnSpLocks noChangeShapeType="1"/>
            </p:cNvCxnSpPr>
            <p:nvPr/>
          </p:nvCxnSpPr>
          <p:spPr bwMode="auto">
            <a:xfrm>
              <a:off x="2374528" y="1256271"/>
              <a:ext cx="647599" cy="0"/>
            </a:xfrm>
            <a:prstGeom prst="line">
              <a:avLst/>
            </a:prstGeom>
            <a:noFill/>
            <a:ln w="25400">
              <a:solidFill>
                <a:schemeClr val="tx1">
                  <a:lumMod val="85000"/>
                  <a:lumOff val="15000"/>
                </a:schemeClr>
              </a:solidFill>
              <a:round/>
            </a:ln>
            <a:extLst>
              <a:ext uri="{909E8E84-426E-40DD-AFC4-6F175D3DCCD1}">
                <a14:hiddenFill>
                  <a:noFill/>
                </a14:hiddenFill>
              </a:ext>
            </a:extLst>
          </p:spPr>
        </p:cxnSp>
        <p:sp>
          <p:nvSpPr>
            <p:cNvPr id="16" name="TextBox 146"/>
            <p:cNvSpPr txBox="1">
              <a:spLocks noChangeArrowheads="1"/>
            </p:cNvSpPr>
            <p:nvPr/>
          </p:nvSpPr>
          <p:spPr bwMode="auto">
            <a:xfrm>
              <a:off x="0" y="1797848"/>
              <a:ext cx="2363417" cy="27879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r" defTabSz="1218565" eaLnBrk="1" hangingPunct="1">
                <a:defRPr/>
              </a:pPr>
              <a:r>
                <a:rPr altLang="en-US" kern="0" lang="zh-CN" sz="1800">
                  <a:solidFill>
                    <a:srgbClr val="404040"/>
                  </a:solidFill>
                  <a:latin charset="-122" panose="020b0503020204020204" pitchFamily="34" typeface="微软雅黑"/>
                  <a:ea charset="-122" panose="020b0503020204020204" pitchFamily="34" typeface="微软雅黑"/>
                </a:rPr>
                <a:t>单击添加文本 14%</a:t>
              </a:r>
            </a:p>
          </p:txBody>
        </p:sp>
        <p:sp>
          <p:nvSpPr>
            <p:cNvPr id="17" name="TextBox 146"/>
            <p:cNvSpPr txBox="1">
              <a:spLocks noChangeArrowheads="1"/>
            </p:cNvSpPr>
            <p:nvPr/>
          </p:nvSpPr>
          <p:spPr bwMode="auto">
            <a:xfrm>
              <a:off x="0" y="1102215"/>
              <a:ext cx="2363417" cy="27879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r" defTabSz="1218565" eaLnBrk="1" hangingPunct="1">
                <a:defRPr/>
              </a:pPr>
              <a:r>
                <a:rPr altLang="en-US" kern="0" lang="zh-CN" sz="1800">
                  <a:solidFill>
                    <a:srgbClr val="404040"/>
                  </a:solidFill>
                  <a:latin charset="-122" panose="020b0503020204020204" pitchFamily="34" typeface="微软雅黑"/>
                  <a:ea charset="-122" panose="020b0503020204020204" pitchFamily="34" typeface="微软雅黑"/>
                </a:rPr>
                <a:t>单击添加文本 14%</a:t>
              </a:r>
            </a:p>
          </p:txBody>
        </p:sp>
        <p:sp>
          <p:nvSpPr>
            <p:cNvPr id="18" name="TextBox 146"/>
            <p:cNvSpPr txBox="1">
              <a:spLocks noChangeArrowheads="1"/>
            </p:cNvSpPr>
            <p:nvPr/>
          </p:nvSpPr>
          <p:spPr bwMode="auto">
            <a:xfrm>
              <a:off x="0" y="84175"/>
              <a:ext cx="2363417" cy="27879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r" defTabSz="1218565" eaLnBrk="1" hangingPunct="1">
                <a:defRPr/>
              </a:pPr>
              <a:r>
                <a:rPr altLang="en-US" kern="0" lang="zh-CN" sz="1800">
                  <a:solidFill>
                    <a:srgbClr val="404040"/>
                  </a:solidFill>
                  <a:latin charset="-122" panose="020b0503020204020204" pitchFamily="34" typeface="微软雅黑"/>
                  <a:ea charset="-122" panose="020b0503020204020204" pitchFamily="34" typeface="微软雅黑"/>
                </a:rPr>
                <a:t>单击添加文本 23%</a:t>
              </a:r>
            </a:p>
          </p:txBody>
        </p:sp>
      </p:grpSp>
      <p:grpSp>
        <p:nvGrpSpPr>
          <p:cNvPr id="19" name="Group 18"/>
          <p:cNvGrpSpPr>
            <a:grpSpLocks noChangeAspect="1"/>
          </p:cNvGrpSpPr>
          <p:nvPr/>
        </p:nvGrpSpPr>
        <p:grpSpPr>
          <a:xfrm>
            <a:off x="3940398" y="1818037"/>
            <a:ext cx="4117391" cy="3921323"/>
            <a:chExt cx="2988000" cy="2988000"/>
          </a:xfrm>
        </p:grpSpPr>
        <p:sp>
          <p:nvSpPr>
            <p:cNvPr id="20" name="饼形 15"/>
            <p:cNvSpPr>
              <a:spLocks noChangeAspect="1"/>
            </p:cNvSpPr>
            <p:nvPr/>
          </p:nvSpPr>
          <p:spPr bwMode="auto">
            <a:xfrm>
              <a:off x="144478" y="144478"/>
              <a:ext cx="2699044" cy="2699044"/>
            </a:xfrm>
            <a:custGeom>
              <a:gdLst>
                <a:gd fmla="*/ 2699044 w 2699044" name="T0"/>
                <a:gd fmla="*/ 1349522 h 2699044" name="T1"/>
                <a:gd fmla="*/ 1349522 w 2699044" name="T2"/>
                <a:gd fmla="*/ 2699044 h 2699044" name="T3"/>
                <a:gd fmla="*/ 0 w 2699044" name="T4"/>
                <a:gd fmla="*/ 1349522 h 2699044" name="T5"/>
                <a:gd fmla="*/ 1349522 w 2699044" name="T6"/>
                <a:gd fmla="*/ 0 h 2699044" name="T7"/>
                <a:gd fmla="*/ 0 60000 65536" name="T8"/>
                <a:gd fmla="*/ 5898240 60000 65536" name="T9"/>
                <a:gd fmla="*/ 11796480 60000 65536" name="T10"/>
                <a:gd fmla="*/ 17694720 60000 65536" name="T11"/>
                <a:gd fmla="*/ 395266 w 2699044" name="T12"/>
                <a:gd fmla="*/ 395266 h 2699044" name="T13"/>
                <a:gd fmla="*/ 2303778 w 2699044" name="T14"/>
                <a:gd fmla="*/ 2303778 h 2699044" name="T15"/>
              </a:gdLst>
              <a:cxnLst>
                <a:cxn ang="T8">
                  <a:pos x="T0" y="T1"/>
                </a:cxn>
                <a:cxn ang="T9">
                  <a:pos x="T2" y="T3"/>
                </a:cxn>
                <a:cxn ang="T10">
                  <a:pos x="T4" y="T5"/>
                </a:cxn>
                <a:cxn ang="T11">
                  <a:pos x="T6" y="T7"/>
                </a:cxn>
              </a:cxnLst>
              <a:rect b="T15" l="T12" r="T14" t="T13"/>
              <a:pathLst>
                <a:path h="2699044" w="2699044">
                  <a:moveTo>
                    <a:pt x="2527784" y="691564"/>
                  </a:moveTo>
                  <a:lnTo>
                    <a:pt x="2527783" y="691564"/>
                  </a:lnTo>
                  <a:cubicBezTo>
                    <a:pt x="2639645" y="891885"/>
                    <a:pt x="2698588" y="1117418"/>
                    <a:pt x="2699041" y="1346855"/>
                  </a:cubicBezTo>
                  <a:lnTo>
                    <a:pt x="1349522" y="1349522"/>
                  </a:lnTo>
                  <a:lnTo>
                    <a:pt x="2527784" y="691564"/>
                  </a:lnTo>
                  <a:close/>
                </a:path>
              </a:pathLst>
            </a:custGeom>
            <a:solidFill>
              <a:srgbClr val="F2F2F2"/>
            </a:solidFill>
            <a:ln cmpd="sng" w="12700">
              <a:solidFill>
                <a:srgbClr val="FFB000"/>
              </a:solidFill>
              <a:miter lim="800000"/>
            </a:ln>
          </p:spPr>
          <p:txBody>
            <a:bodyPr anchor="ctr" wrap="none"/>
            <a:lstStyle/>
            <a:p>
              <a:pPr defTabSz="1218565">
                <a:defRPr/>
              </a:pPr>
              <a:endParaRPr altLang="en-US" kern="0" lang="zh-CN">
                <a:solidFill>
                  <a:sysClr lastClr="000000" val="windowText"/>
                </a:solidFill>
              </a:endParaRPr>
            </a:p>
          </p:txBody>
        </p:sp>
        <p:sp>
          <p:nvSpPr>
            <p:cNvPr id="21" name="饼形 16"/>
            <p:cNvSpPr>
              <a:spLocks noChangeAspect="1"/>
            </p:cNvSpPr>
            <p:nvPr/>
          </p:nvSpPr>
          <p:spPr bwMode="auto">
            <a:xfrm>
              <a:off x="144478" y="144478"/>
              <a:ext cx="2699044" cy="2699044"/>
            </a:xfrm>
            <a:custGeom>
              <a:gdLst>
                <a:gd fmla="*/ 2699044 w 2699044" name="T0"/>
                <a:gd fmla="*/ 1349522 h 2699044" name="T1"/>
                <a:gd fmla="*/ 1349522 w 2699044" name="T2"/>
                <a:gd fmla="*/ 2699044 h 2699044" name="T3"/>
                <a:gd fmla="*/ 0 w 2699044" name="T4"/>
                <a:gd fmla="*/ 1349522 h 2699044" name="T5"/>
                <a:gd fmla="*/ 1349522 w 2699044" name="T6"/>
                <a:gd fmla="*/ 0 h 2699044" name="T7"/>
                <a:gd fmla="*/ 0 60000 65536" name="T8"/>
                <a:gd fmla="*/ 5898240 60000 65536" name="T9"/>
                <a:gd fmla="*/ 11796480 60000 65536" name="T10"/>
                <a:gd fmla="*/ 17694720 60000 65536" name="T11"/>
                <a:gd fmla="*/ 395266 w 2699044" name="T12"/>
                <a:gd fmla="*/ 395266 h 2699044" name="T13"/>
                <a:gd fmla="*/ 2303778 w 2699044" name="T14"/>
                <a:gd fmla="*/ 2303778 h 2699044" name="T15"/>
              </a:gdLst>
              <a:cxnLst>
                <a:cxn ang="T8">
                  <a:pos x="T0" y="T1"/>
                </a:cxn>
                <a:cxn ang="T9">
                  <a:pos x="T2" y="T3"/>
                </a:cxn>
                <a:cxn ang="T10">
                  <a:pos x="T4" y="T5"/>
                </a:cxn>
                <a:cxn ang="T11">
                  <a:pos x="T6" y="T7"/>
                </a:cxn>
              </a:cxnLst>
              <a:rect b="T15" l="T12" r="T14" t="T13"/>
              <a:pathLst>
                <a:path h="2699044" w="2699044">
                  <a:moveTo>
                    <a:pt x="2699042" y="1347120"/>
                  </a:moveTo>
                  <a:lnTo>
                    <a:pt x="2699041" y="1347120"/>
                  </a:lnTo>
                  <a:cubicBezTo>
                    <a:pt x="2699043" y="1347920"/>
                    <a:pt x="2699044" y="1348721"/>
                    <a:pt x="2699044" y="1349522"/>
                  </a:cubicBezTo>
                  <a:cubicBezTo>
                    <a:pt x="2699044" y="1668689"/>
                    <a:pt x="2585922" y="1977527"/>
                    <a:pt x="2379771" y="2221185"/>
                  </a:cubicBezTo>
                  <a:lnTo>
                    <a:pt x="1349522" y="1349522"/>
                  </a:lnTo>
                  <a:lnTo>
                    <a:pt x="2699042" y="1347120"/>
                  </a:lnTo>
                  <a:close/>
                </a:path>
              </a:pathLst>
            </a:custGeom>
            <a:solidFill>
              <a:schemeClr val="bg1">
                <a:lumMod val="85000"/>
              </a:schemeClr>
            </a:solidFill>
            <a:ln cmpd="sng" w="12700">
              <a:solidFill>
                <a:srgbClr val="FFB000"/>
              </a:solidFill>
              <a:miter lim="800000"/>
            </a:ln>
          </p:spPr>
          <p:txBody>
            <a:bodyPr anchor="ctr" wrap="none"/>
            <a:lstStyle/>
            <a:p>
              <a:pPr defTabSz="1218565">
                <a:defRPr/>
              </a:pPr>
              <a:endParaRPr altLang="en-US" kern="0" lang="zh-CN">
                <a:solidFill>
                  <a:sysClr lastClr="000000" val="windowText"/>
                </a:solidFill>
              </a:endParaRPr>
            </a:p>
          </p:txBody>
        </p:sp>
        <p:sp>
          <p:nvSpPr>
            <p:cNvPr id="22" name="饼形 17"/>
            <p:cNvSpPr>
              <a:spLocks noChangeAspect="1"/>
            </p:cNvSpPr>
            <p:nvPr/>
          </p:nvSpPr>
          <p:spPr bwMode="auto">
            <a:xfrm>
              <a:off x="144478" y="144478"/>
              <a:ext cx="2699044" cy="2699044"/>
            </a:xfrm>
            <a:custGeom>
              <a:gdLst>
                <a:gd fmla="*/ 2699044 w 2699044" name="T0"/>
                <a:gd fmla="*/ 1349522 h 2699044" name="T1"/>
                <a:gd fmla="*/ 1349522 w 2699044" name="T2"/>
                <a:gd fmla="*/ 2699044 h 2699044" name="T3"/>
                <a:gd fmla="*/ 0 w 2699044" name="T4"/>
                <a:gd fmla="*/ 1349522 h 2699044" name="T5"/>
                <a:gd fmla="*/ 1349522 w 2699044" name="T6"/>
                <a:gd fmla="*/ 0 h 2699044" name="T7"/>
                <a:gd fmla="*/ 0 60000 65536" name="T8"/>
                <a:gd fmla="*/ 5898240 60000 65536" name="T9"/>
                <a:gd fmla="*/ 11796480 60000 65536" name="T10"/>
                <a:gd fmla="*/ 17694720 60000 65536" name="T11"/>
                <a:gd fmla="*/ 395266 w 2699044" name="T12"/>
                <a:gd fmla="*/ 395266 h 2699044" name="T13"/>
                <a:gd fmla="*/ 2303778 w 2699044" name="T14"/>
                <a:gd fmla="*/ 2303778 h 2699044" name="T15"/>
              </a:gdLst>
              <a:cxnLst>
                <a:cxn ang="T8">
                  <a:pos x="T0" y="T1"/>
                </a:cxn>
                <a:cxn ang="T9">
                  <a:pos x="T2" y="T3"/>
                </a:cxn>
                <a:cxn ang="T10">
                  <a:pos x="T4" y="T5"/>
                </a:cxn>
                <a:cxn ang="T11">
                  <a:pos x="T6" y="T7"/>
                </a:cxn>
              </a:cxnLst>
              <a:rect b="T15" l="T12" r="T14" t="T13"/>
              <a:pathLst>
                <a:path h="2699044" w="2699044">
                  <a:moveTo>
                    <a:pt x="2379824" y="2221123"/>
                  </a:moveTo>
                  <a:lnTo>
                    <a:pt x="2379823" y="2221122"/>
                  </a:lnTo>
                  <a:cubicBezTo>
                    <a:pt x="2123408" y="2524225"/>
                    <a:pt x="1746536" y="2699043"/>
                    <a:pt x="1349522" y="2699044"/>
                  </a:cubicBezTo>
                  <a:cubicBezTo>
                    <a:pt x="1346404" y="2699044"/>
                    <a:pt x="1343287" y="2699033"/>
                    <a:pt x="1340171" y="2699011"/>
                  </a:cubicBezTo>
                  <a:lnTo>
                    <a:pt x="1349522" y="1349522"/>
                  </a:lnTo>
                  <a:lnTo>
                    <a:pt x="2379824" y="2221123"/>
                  </a:lnTo>
                  <a:close/>
                </a:path>
              </a:pathLst>
            </a:custGeom>
            <a:solidFill>
              <a:srgbClr val="C00002"/>
            </a:solidFill>
            <a:ln cmpd="sng" w="12700">
              <a:solidFill>
                <a:srgbClr val="FFB000"/>
              </a:solidFill>
              <a:miter lim="800000"/>
            </a:ln>
          </p:spPr>
          <p:txBody>
            <a:bodyPr anchor="ctr" wrap="none"/>
            <a:lstStyle/>
            <a:p>
              <a:pPr defTabSz="1218565">
                <a:defRPr/>
              </a:pPr>
              <a:endParaRPr altLang="en-US" kern="0" lang="zh-CN">
                <a:solidFill>
                  <a:sysClr lastClr="000000" val="windowText"/>
                </a:solidFill>
              </a:endParaRPr>
            </a:p>
          </p:txBody>
        </p:sp>
        <p:sp>
          <p:nvSpPr>
            <p:cNvPr id="23" name="饼形 18"/>
            <p:cNvSpPr>
              <a:spLocks noChangeAspect="1"/>
            </p:cNvSpPr>
            <p:nvPr/>
          </p:nvSpPr>
          <p:spPr bwMode="auto">
            <a:xfrm>
              <a:off x="144478" y="144478"/>
              <a:ext cx="2699044" cy="2699044"/>
            </a:xfrm>
            <a:custGeom>
              <a:gdLst>
                <a:gd fmla="*/ 2699044 w 2699044" name="T0"/>
                <a:gd fmla="*/ 1349522 h 2699044" name="T1"/>
                <a:gd fmla="*/ 1349522 w 2699044" name="T2"/>
                <a:gd fmla="*/ 2699044 h 2699044" name="T3"/>
                <a:gd fmla="*/ 0 w 2699044" name="T4"/>
                <a:gd fmla="*/ 1349522 h 2699044" name="T5"/>
                <a:gd fmla="*/ 1349522 w 2699044" name="T6"/>
                <a:gd fmla="*/ 0 h 2699044" name="T7"/>
                <a:gd fmla="*/ 0 60000 65536" name="T8"/>
                <a:gd fmla="*/ 5898240 60000 65536" name="T9"/>
                <a:gd fmla="*/ 11796480 60000 65536" name="T10"/>
                <a:gd fmla="*/ 17694720 60000 65536" name="T11"/>
                <a:gd fmla="*/ 395266 w 2699044" name="T12"/>
                <a:gd fmla="*/ 395266 h 2699044" name="T13"/>
                <a:gd fmla="*/ 2303778 w 2699044" name="T14"/>
                <a:gd fmla="*/ 2303778 h 2699044" name="T15"/>
              </a:gdLst>
              <a:cxnLst>
                <a:cxn ang="T8">
                  <a:pos x="T0" y="T1"/>
                </a:cxn>
                <a:cxn ang="T9">
                  <a:pos x="T2" y="T3"/>
                </a:cxn>
                <a:cxn ang="T10">
                  <a:pos x="T4" y="T5"/>
                </a:cxn>
                <a:cxn ang="T11">
                  <a:pos x="T6" y="T7"/>
                </a:cxn>
              </a:cxnLst>
              <a:rect b="T15" l="T12" r="T14" t="T13"/>
              <a:pathLst>
                <a:path h="2699044" w="2699044">
                  <a:moveTo>
                    <a:pt x="1343308" y="2699030"/>
                  </a:moveTo>
                  <a:lnTo>
                    <a:pt x="1343308" y="2699029"/>
                  </a:lnTo>
                  <a:cubicBezTo>
                    <a:pt x="917997" y="2697071"/>
                    <a:pt x="518497" y="2494729"/>
                    <a:pt x="265268" y="2153017"/>
                  </a:cubicBezTo>
                  <a:lnTo>
                    <a:pt x="1349522" y="1349522"/>
                  </a:lnTo>
                  <a:lnTo>
                    <a:pt x="1343308" y="2699030"/>
                  </a:lnTo>
                  <a:close/>
                </a:path>
              </a:pathLst>
            </a:custGeom>
            <a:solidFill>
              <a:schemeClr val="bg1">
                <a:lumMod val="85000"/>
              </a:schemeClr>
            </a:solidFill>
            <a:ln cmpd="sng" w="12700">
              <a:solidFill>
                <a:srgbClr val="FFB000"/>
              </a:solidFill>
              <a:miter lim="800000"/>
            </a:ln>
          </p:spPr>
          <p:txBody>
            <a:bodyPr anchor="ctr" wrap="none"/>
            <a:lstStyle/>
            <a:p>
              <a:pPr defTabSz="1218565">
                <a:defRPr/>
              </a:pPr>
              <a:endParaRPr altLang="en-US" kern="0" lang="zh-CN">
                <a:solidFill>
                  <a:sysClr lastClr="000000" val="windowText"/>
                </a:solidFill>
              </a:endParaRPr>
            </a:p>
          </p:txBody>
        </p:sp>
        <p:sp>
          <p:nvSpPr>
            <p:cNvPr id="24" name="饼形 19"/>
            <p:cNvSpPr>
              <a:spLocks noChangeAspect="1"/>
            </p:cNvSpPr>
            <p:nvPr/>
          </p:nvSpPr>
          <p:spPr bwMode="auto">
            <a:xfrm>
              <a:off x="144478" y="144478"/>
              <a:ext cx="2699044" cy="2699044"/>
            </a:xfrm>
            <a:custGeom>
              <a:gdLst>
                <a:gd fmla="*/ 2699044 w 2699044" name="T0"/>
                <a:gd fmla="*/ 1349522 h 2699044" name="T1"/>
                <a:gd fmla="*/ 1349522 w 2699044" name="T2"/>
                <a:gd fmla="*/ 2699044 h 2699044" name="T3"/>
                <a:gd fmla="*/ 0 w 2699044" name="T4"/>
                <a:gd fmla="*/ 1349522 h 2699044" name="T5"/>
                <a:gd fmla="*/ 1349522 w 2699044" name="T6"/>
                <a:gd fmla="*/ 0 h 2699044" name="T7"/>
                <a:gd fmla="*/ 0 60000 65536" name="T8"/>
                <a:gd fmla="*/ 5898240 60000 65536" name="T9"/>
                <a:gd fmla="*/ 11796480 60000 65536" name="T10"/>
                <a:gd fmla="*/ 17694720 60000 65536" name="T11"/>
                <a:gd fmla="*/ 395266 w 2699044" name="T12"/>
                <a:gd fmla="*/ 395266 h 2699044" name="T13"/>
                <a:gd fmla="*/ 2303778 w 2699044" name="T14"/>
                <a:gd fmla="*/ 2303778 h 2699044" name="T15"/>
              </a:gdLst>
              <a:cxnLst>
                <a:cxn ang="T8">
                  <a:pos x="T0" y="T1"/>
                </a:cxn>
                <a:cxn ang="T9">
                  <a:pos x="T2" y="T3"/>
                </a:cxn>
                <a:cxn ang="T10">
                  <a:pos x="T4" y="T5"/>
                </a:cxn>
                <a:cxn ang="T11">
                  <a:pos x="T6" y="T7"/>
                </a:cxn>
              </a:cxnLst>
              <a:rect b="T15" l="T12" r="T14" t="T13"/>
              <a:pathLst>
                <a:path h="2699044" w="2699044">
                  <a:moveTo>
                    <a:pt x="268984" y="2158007"/>
                  </a:moveTo>
                  <a:lnTo>
                    <a:pt x="268984" y="2158006"/>
                  </a:lnTo>
                  <a:cubicBezTo>
                    <a:pt x="94366" y="1924631"/>
                    <a:pt x="0" y="1640993"/>
                    <a:pt x="0" y="1349522"/>
                  </a:cubicBezTo>
                  <a:cubicBezTo>
                    <a:pt x="-1" y="1216463"/>
                    <a:pt x="19678" y="1084136"/>
                    <a:pt x="58395" y="956836"/>
                  </a:cubicBezTo>
                  <a:lnTo>
                    <a:pt x="1349522" y="1349522"/>
                  </a:lnTo>
                  <a:lnTo>
                    <a:pt x="268984" y="2158007"/>
                  </a:lnTo>
                  <a:close/>
                </a:path>
              </a:pathLst>
            </a:custGeom>
            <a:solidFill>
              <a:schemeClr val="tx1">
                <a:lumMod val="85000"/>
                <a:lumOff val="15000"/>
              </a:schemeClr>
            </a:solidFill>
            <a:ln cmpd="sng" w="12700">
              <a:solidFill>
                <a:srgbClr val="FFB000"/>
              </a:solidFill>
              <a:miter lim="800000"/>
            </a:ln>
          </p:spPr>
          <p:txBody>
            <a:bodyPr anchor="ctr" wrap="none"/>
            <a:lstStyle/>
            <a:p>
              <a:pPr defTabSz="1218565">
                <a:defRPr/>
              </a:pPr>
              <a:endParaRPr altLang="en-US" kern="0" lang="zh-CN">
                <a:solidFill>
                  <a:sysClr lastClr="000000" val="windowText"/>
                </a:solidFill>
              </a:endParaRPr>
            </a:p>
          </p:txBody>
        </p:sp>
        <p:sp>
          <p:nvSpPr>
            <p:cNvPr id="25" name="饼形 20"/>
            <p:cNvSpPr>
              <a:spLocks noChangeAspect="1"/>
            </p:cNvSpPr>
            <p:nvPr/>
          </p:nvSpPr>
          <p:spPr bwMode="auto">
            <a:xfrm>
              <a:off x="144478" y="144478"/>
              <a:ext cx="2699044" cy="2699044"/>
            </a:xfrm>
            <a:custGeom>
              <a:gdLst>
                <a:gd fmla="*/ 2699044 w 2699044" name="T0"/>
                <a:gd fmla="*/ 1349522 h 2699044" name="T1"/>
                <a:gd fmla="*/ 1349522 w 2699044" name="T2"/>
                <a:gd fmla="*/ 2699044 h 2699044" name="T3"/>
                <a:gd fmla="*/ 0 w 2699044" name="T4"/>
                <a:gd fmla="*/ 1349522 h 2699044" name="T5"/>
                <a:gd fmla="*/ 1349522 w 2699044" name="T6"/>
                <a:gd fmla="*/ 0 h 2699044" name="T7"/>
                <a:gd fmla="*/ 0 60000 65536" name="T8"/>
                <a:gd fmla="*/ 5898240 60000 65536" name="T9"/>
                <a:gd fmla="*/ 11796480 60000 65536" name="T10"/>
                <a:gd fmla="*/ 17694720 60000 65536" name="T11"/>
                <a:gd fmla="*/ 395266 w 2699044" name="T12"/>
                <a:gd fmla="*/ 395266 h 2699044" name="T13"/>
                <a:gd fmla="*/ 2303778 w 2699044" name="T14"/>
                <a:gd fmla="*/ 2303778 h 2699044" name="T15"/>
              </a:gdLst>
              <a:cxnLst>
                <a:cxn ang="T8">
                  <a:pos x="T0" y="T1"/>
                </a:cxn>
                <a:cxn ang="T9">
                  <a:pos x="T2" y="T3"/>
                </a:cxn>
                <a:cxn ang="T10">
                  <a:pos x="T4" y="T5"/>
                </a:cxn>
                <a:cxn ang="T11">
                  <a:pos x="T6" y="T7"/>
                </a:cxn>
              </a:cxnLst>
              <a:rect b="T15" l="T12" r="T14" t="T13"/>
              <a:pathLst>
                <a:path h="2699044" w="2699044">
                  <a:moveTo>
                    <a:pt x="60010" y="951566"/>
                  </a:moveTo>
                  <a:lnTo>
                    <a:pt x="60010" y="951566"/>
                  </a:lnTo>
                  <a:cubicBezTo>
                    <a:pt x="234591" y="385863"/>
                    <a:pt x="757493" y="-1"/>
                    <a:pt x="1349522" y="0"/>
                  </a:cubicBezTo>
                  <a:cubicBezTo>
                    <a:pt x="1349522" y="0"/>
                    <a:pt x="1349522" y="0"/>
                    <a:pt x="1349522" y="0"/>
                  </a:cubicBezTo>
                  <a:lnTo>
                    <a:pt x="1349522" y="1349522"/>
                  </a:lnTo>
                  <a:lnTo>
                    <a:pt x="60010" y="951566"/>
                  </a:lnTo>
                  <a:close/>
                </a:path>
              </a:pathLst>
            </a:custGeom>
            <a:solidFill>
              <a:srgbClr val="C00002"/>
            </a:solidFill>
            <a:ln cmpd="sng" w="12700">
              <a:solidFill>
                <a:srgbClr val="FFB000"/>
              </a:solidFill>
              <a:miter lim="800000"/>
            </a:ln>
          </p:spPr>
          <p:txBody>
            <a:bodyPr anchor="ctr"/>
            <a:lstStyle/>
            <a:p>
              <a:pPr defTabSz="1218565">
                <a:defRPr/>
              </a:pPr>
              <a:endParaRPr altLang="en-US" kern="0" lang="zh-CN">
                <a:solidFill>
                  <a:sysClr lastClr="000000" val="windowText"/>
                </a:solidFill>
              </a:endParaRPr>
            </a:p>
          </p:txBody>
        </p:sp>
        <p:sp>
          <p:nvSpPr>
            <p:cNvPr id="26" name="饼形 21"/>
            <p:cNvSpPr>
              <a:spLocks noChangeAspect="1"/>
            </p:cNvSpPr>
            <p:nvPr/>
          </p:nvSpPr>
          <p:spPr bwMode="auto">
            <a:xfrm>
              <a:off x="144478" y="144478"/>
              <a:ext cx="2699044" cy="2699044"/>
            </a:xfrm>
            <a:custGeom>
              <a:gdLst>
                <a:gd fmla="*/ 2699044 w 2699044" name="T0"/>
                <a:gd fmla="*/ 1349522 h 2699044" name="T1"/>
                <a:gd fmla="*/ 1349522 w 2699044" name="T2"/>
                <a:gd fmla="*/ 2699044 h 2699044" name="T3"/>
                <a:gd fmla="*/ 0 w 2699044" name="T4"/>
                <a:gd fmla="*/ 1349522 h 2699044" name="T5"/>
                <a:gd fmla="*/ 1349522 w 2699044" name="T6"/>
                <a:gd fmla="*/ 0 h 2699044" name="T7"/>
                <a:gd fmla="*/ 0 60000 65536" name="T8"/>
                <a:gd fmla="*/ 5898240 60000 65536" name="T9"/>
                <a:gd fmla="*/ 11796480 60000 65536" name="T10"/>
                <a:gd fmla="*/ 17694720 60000 65536" name="T11"/>
                <a:gd fmla="*/ 395266 w 2699044" name="T12"/>
                <a:gd fmla="*/ 395266 h 2699044" name="T13"/>
                <a:gd fmla="*/ 2303778 w 2699044" name="T14"/>
                <a:gd fmla="*/ 2303778 h 2699044" name="T15"/>
              </a:gdLst>
              <a:cxnLst>
                <a:cxn ang="T8">
                  <a:pos x="T0" y="T1"/>
                </a:cxn>
                <a:cxn ang="T9">
                  <a:pos x="T2" y="T3"/>
                </a:cxn>
                <a:cxn ang="T10">
                  <a:pos x="T4" y="T5"/>
                </a:cxn>
                <a:cxn ang="T11">
                  <a:pos x="T6" y="T7"/>
                </a:cxn>
              </a:cxnLst>
              <a:rect b="T15" l="T12" r="T14" t="T13"/>
              <a:pathLst>
                <a:path h="2699044" w="2699044">
                  <a:moveTo>
                    <a:pt x="1348283" y="1"/>
                  </a:moveTo>
                  <a:lnTo>
                    <a:pt x="1348282" y="0"/>
                  </a:lnTo>
                  <a:cubicBezTo>
                    <a:pt x="1348695" y="0"/>
                    <a:pt x="1349108" y="-1"/>
                    <a:pt x="1349522" y="0"/>
                  </a:cubicBezTo>
                  <a:cubicBezTo>
                    <a:pt x="1839980" y="0"/>
                    <a:pt x="2291827" y="266092"/>
                    <a:pt x="2529699" y="695005"/>
                  </a:cubicBezTo>
                  <a:lnTo>
                    <a:pt x="1349522" y="1349522"/>
                  </a:lnTo>
                  <a:lnTo>
                    <a:pt x="1348283" y="1"/>
                  </a:lnTo>
                  <a:close/>
                </a:path>
              </a:pathLst>
            </a:custGeom>
            <a:solidFill>
              <a:schemeClr val="tx1">
                <a:lumMod val="85000"/>
                <a:lumOff val="15000"/>
                <a:alpha val="79999"/>
              </a:schemeClr>
            </a:solidFill>
            <a:ln cmpd="sng" w="12700">
              <a:solidFill>
                <a:srgbClr val="FFB000"/>
              </a:solidFill>
              <a:miter lim="800000"/>
            </a:ln>
          </p:spPr>
          <p:txBody>
            <a:bodyPr anchor="ctr" wrap="none"/>
            <a:lstStyle/>
            <a:p>
              <a:pPr defTabSz="1218565">
                <a:defRPr/>
              </a:pPr>
              <a:endParaRPr altLang="en-US" kern="0" lang="zh-CN">
                <a:solidFill>
                  <a:sysClr lastClr="000000" val="windowText"/>
                </a:solidFill>
              </a:endParaRPr>
            </a:p>
          </p:txBody>
        </p:sp>
        <p:sp>
          <p:nvSpPr>
            <p:cNvPr id="27" name="椭圆 22"/>
            <p:cNvSpPr>
              <a:spLocks noChangeAspect="1"/>
            </p:cNvSpPr>
            <p:nvPr/>
          </p:nvSpPr>
          <p:spPr bwMode="auto">
            <a:xfrm>
              <a:off x="0" y="0"/>
              <a:ext cx="2988000" cy="2988000"/>
            </a:xfrm>
            <a:prstGeom prst="ellipse">
              <a:avLst/>
            </a:prstGeom>
            <a:noFill/>
            <a:ln w="12700">
              <a:solidFill>
                <a:srgbClr val="FFB000"/>
              </a:solidFill>
              <a:prstDash val="sysDash"/>
              <a:round/>
            </a:ln>
            <a:extLst>
              <a:ext uri="{909E8E84-426E-40DD-AFC4-6F175D3DCCD1}">
                <a14:hiddenFill>
                  <a:solidFill>
                    <a:srgbClr val="FFFFFF"/>
                  </a:solidFill>
                </a14:hiddenFill>
              </a:ext>
            </a:extLst>
          </p:spPr>
          <p:txBody>
            <a:bodyPr anchor="ctr"/>
            <a:lstStyle/>
            <a:p>
              <a:pPr defTabSz="1218565" fontAlgn="ctr">
                <a:buClr>
                  <a:srgbClr val="FF0000"/>
                </a:buClr>
                <a:buSzPct val="70000"/>
                <a:defRPr/>
              </a:pPr>
              <a:endParaRPr altLang="en-US" kern="0" lang="zh-CN">
                <a:solidFill>
                  <a:sysClr lastClr="000000" val="windowText"/>
                </a:solidFill>
                <a:latin charset="0" panose="020f0502020204030204" pitchFamily="34" typeface="Calibri"/>
              </a:endParaRPr>
            </a:p>
          </p:txBody>
        </p:sp>
      </p:grpSp>
      <p:sp>
        <p:nvSpPr>
          <p:cNvPr id="28" name="TextBox 146"/>
          <p:cNvSpPr txBox="1">
            <a:spLocks noChangeArrowheads="1"/>
          </p:cNvSpPr>
          <p:nvPr/>
        </p:nvSpPr>
        <p:spPr bwMode="auto">
          <a:xfrm>
            <a:off x="3761001" y="974174"/>
            <a:ext cx="4476184" cy="51813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60947" lIns="121892" rIns="121892" tIns="60947">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hangingPunct="1"/>
            <a:r>
              <a:rPr altLang="en-US" lang="zh-CN" sz="2600">
                <a:solidFill>
                  <a:srgbClr val="404040"/>
                </a:solidFill>
                <a:latin charset="-122" panose="020b0503020204020204" pitchFamily="34" typeface="微软雅黑"/>
                <a:ea charset="-122" panose="020b0503020204020204" pitchFamily="34" typeface="微软雅黑"/>
              </a:rPr>
              <a:t>单击此处添加标题</a:t>
            </a:r>
          </a:p>
        </p:txBody>
      </p:sp>
    </p:spTree>
  </p:cSld>
  <p:clrMapOvr>
    <a:masterClrMapping/>
  </p:clrMapOvr>
  <mc:AlternateContent>
    <mc:Choice Requires="p14">
      <p:transition p14:dur="1600" spd="slow">
        <p:blinds dir="vert"/>
      </p:transition>
    </mc:Choice>
    <mc:Fallback>
      <p:transition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1" presetSubtype="0">
                                  <p:stCondLst>
                                    <p:cond delay="0"/>
                                  </p:stCondLst>
                                  <p:iterate type="lt">
                                    <p:tmPct val="10000"/>
                                  </p:iterate>
                                  <p:childTnLst>
                                    <p:set>
                                      <p:cBhvr>
                                        <p:cTn dur="1" fill="hold" id="6">
                                          <p:stCondLst>
                                            <p:cond delay="0"/>
                                          </p:stCondLst>
                                        </p:cTn>
                                        <p:tgtEl>
                                          <p:spTgt spid="2"/>
                                        </p:tgtEl>
                                        <p:attrNameLst>
                                          <p:attrName>style.visibility</p:attrName>
                                        </p:attrNameLst>
                                      </p:cBhvr>
                                      <p:to>
                                        <p:strVal val="visible"/>
                                      </p:to>
                                    </p:set>
                                    <p:anim calcmode="lin" valueType="num">
                                      <p:cBhvr>
                                        <p:cTn dur="500" fill="hold" id="7"/>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8"/>
                                        <p:tgtEl>
                                          <p:spTgt spid="2"/>
                                        </p:tgtEl>
                                        <p:attrNameLst>
                                          <p:attrName>ppt_y</p:attrName>
                                        </p:attrNameLst>
                                      </p:cBhvr>
                                      <p:tavLst>
                                        <p:tav tm="0">
                                          <p:val>
                                            <p:strVal val="#ppt_y"/>
                                          </p:val>
                                        </p:tav>
                                        <p:tav tm="100000">
                                          <p:val>
                                            <p:strVal val="#ppt_y"/>
                                          </p:val>
                                        </p:tav>
                                      </p:tavLst>
                                    </p:anim>
                                    <p:anim calcmode="lin" valueType="num">
                                      <p:cBhvr>
                                        <p:cTn dur="500" fill="hold" id="9"/>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0"/>
                                        <p:tgtEl>
                                          <p:spTgt spid="2"/>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1" tmFilter="0,0; .5, 1; 1, 1"/>
                                        <p:tgtEl>
                                          <p:spTgt spid="2"/>
                                        </p:tgtEl>
                                      </p:cBhvr>
                                    </p:animEffect>
                                  </p:childTnLst>
                                </p:cTn>
                              </p:par>
                            </p:childTnLst>
                          </p:cTn>
                        </p:par>
                        <p:par>
                          <p:cTn fill="hold" id="12" nodeType="afterGroup">
                            <p:stCondLst>
                              <p:cond delay="500"/>
                            </p:stCondLst>
                            <p:childTnLst>
                              <p:par>
                                <p:cTn fill="hold" grpId="0" id="13" nodeType="afterEffect" presetClass="entr" presetID="2" presetSubtype="4">
                                  <p:stCondLst>
                                    <p:cond delay="0"/>
                                  </p:stCondLst>
                                  <p:childTnLst>
                                    <p:set>
                                      <p:cBhvr>
                                        <p:cTn dur="1" fill="hold" id="14">
                                          <p:stCondLst>
                                            <p:cond delay="0"/>
                                          </p:stCondLst>
                                        </p:cTn>
                                        <p:tgtEl>
                                          <p:spTgt spid="28"/>
                                        </p:tgtEl>
                                        <p:attrNameLst>
                                          <p:attrName>style.visibility</p:attrName>
                                        </p:attrNameLst>
                                      </p:cBhvr>
                                      <p:to>
                                        <p:strVal val="visible"/>
                                      </p:to>
                                    </p:set>
                                    <p:anim calcmode="lin" valueType="num">
                                      <p:cBhvr additive="base">
                                        <p:cTn dur="500" fill="hold" id="15"/>
                                        <p:tgtEl>
                                          <p:spTgt spid="28"/>
                                        </p:tgtEl>
                                        <p:attrNameLst>
                                          <p:attrName>ppt_x</p:attrName>
                                        </p:attrNameLst>
                                      </p:cBhvr>
                                      <p:tavLst>
                                        <p:tav tm="0">
                                          <p:val>
                                            <p:strVal val="#ppt_x"/>
                                          </p:val>
                                        </p:tav>
                                        <p:tav tm="100000">
                                          <p:val>
                                            <p:strVal val="#ppt_x"/>
                                          </p:val>
                                        </p:tav>
                                      </p:tavLst>
                                    </p:anim>
                                    <p:anim calcmode="lin" valueType="num">
                                      <p:cBhvr additive="base">
                                        <p:cTn dur="500" fill="hold" id="16"/>
                                        <p:tgtEl>
                                          <p:spTgt spid="28"/>
                                        </p:tgtEl>
                                        <p:attrNameLst>
                                          <p:attrName>ppt_y</p:attrName>
                                        </p:attrNameLst>
                                      </p:cBhvr>
                                      <p:tavLst>
                                        <p:tav tm="0">
                                          <p:val>
                                            <p:strVal val="1+#ppt_h/2"/>
                                          </p:val>
                                        </p:tav>
                                        <p:tav tm="100000">
                                          <p:val>
                                            <p:strVal val="#ppt_y"/>
                                          </p:val>
                                        </p:tav>
                                      </p:tavLst>
                                    </p:anim>
                                  </p:childTnLst>
                                </p:cTn>
                              </p:par>
                            </p:childTnLst>
                          </p:cTn>
                        </p:par>
                        <p:par>
                          <p:cTn fill="hold" id="17" nodeType="afterGroup">
                            <p:stCondLst>
                              <p:cond delay="1000"/>
                            </p:stCondLst>
                            <p:childTnLst>
                              <p:par>
                                <p:cTn fill="hold" id="18" nodeType="afterEffect" presetClass="entr" presetID="47" presetSubtype="0">
                                  <p:stCondLst>
                                    <p:cond delay="0"/>
                                  </p:stCondLst>
                                  <p:childTnLst>
                                    <p:set>
                                      <p:cBhvr>
                                        <p:cTn dur="1" fill="hold" id="19">
                                          <p:stCondLst>
                                            <p:cond delay="0"/>
                                          </p:stCondLst>
                                        </p:cTn>
                                        <p:tgtEl>
                                          <p:spTgt spid="19"/>
                                        </p:tgtEl>
                                        <p:attrNameLst>
                                          <p:attrName>style.visibility</p:attrName>
                                        </p:attrNameLst>
                                      </p:cBhvr>
                                      <p:to>
                                        <p:strVal val="visible"/>
                                      </p:to>
                                    </p:set>
                                    <p:animEffect filter="fade" transition="in">
                                      <p:cBhvr>
                                        <p:cTn dur="1000" id="20"/>
                                        <p:tgtEl>
                                          <p:spTgt spid="19"/>
                                        </p:tgtEl>
                                      </p:cBhvr>
                                    </p:animEffect>
                                    <p:anim calcmode="lin" valueType="num">
                                      <p:cBhvr>
                                        <p:cTn dur="1000" fill="hold" id="21"/>
                                        <p:tgtEl>
                                          <p:spTgt spid="19"/>
                                        </p:tgtEl>
                                        <p:attrNameLst>
                                          <p:attrName>ppt_x</p:attrName>
                                        </p:attrNameLst>
                                      </p:cBhvr>
                                      <p:tavLst>
                                        <p:tav tm="0">
                                          <p:val>
                                            <p:strVal val="#ppt_x"/>
                                          </p:val>
                                        </p:tav>
                                        <p:tav tm="100000">
                                          <p:val>
                                            <p:strVal val="#ppt_x"/>
                                          </p:val>
                                        </p:tav>
                                      </p:tavLst>
                                    </p:anim>
                                    <p:anim calcmode="lin" valueType="num">
                                      <p:cBhvr>
                                        <p:cTn dur="1000" fill="hold" id="22"/>
                                        <p:tgtEl>
                                          <p:spTgt spid="19"/>
                                        </p:tgtEl>
                                        <p:attrNameLst>
                                          <p:attrName>ppt_y</p:attrName>
                                        </p:attrNameLst>
                                      </p:cBhvr>
                                      <p:tavLst>
                                        <p:tav tm="0">
                                          <p:val>
                                            <p:strVal val="#ppt_y-.1"/>
                                          </p:val>
                                        </p:tav>
                                        <p:tav tm="100000">
                                          <p:val>
                                            <p:strVal val="#ppt_y"/>
                                          </p:val>
                                        </p:tav>
                                      </p:tavLst>
                                    </p:anim>
                                  </p:childTnLst>
                                </p:cTn>
                              </p:par>
                            </p:childTnLst>
                          </p:cTn>
                        </p:par>
                        <p:par>
                          <p:cTn fill="hold" id="23" nodeType="afterGroup">
                            <p:stCondLst>
                              <p:cond delay="2000"/>
                            </p:stCondLst>
                            <p:childTnLst>
                              <p:par>
                                <p:cTn fill="hold" id="24" nodeType="afterEffect" presetClass="entr" presetID="22" presetSubtype="2">
                                  <p:stCondLst>
                                    <p:cond delay="0"/>
                                  </p:stCondLst>
                                  <p:childTnLst>
                                    <p:set>
                                      <p:cBhvr>
                                        <p:cTn dur="1" fill="hold" id="25">
                                          <p:stCondLst>
                                            <p:cond delay="0"/>
                                          </p:stCondLst>
                                        </p:cTn>
                                        <p:tgtEl>
                                          <p:spTgt spid="12"/>
                                        </p:tgtEl>
                                        <p:attrNameLst>
                                          <p:attrName>style.visibility</p:attrName>
                                        </p:attrNameLst>
                                      </p:cBhvr>
                                      <p:to>
                                        <p:strVal val="visible"/>
                                      </p:to>
                                    </p:set>
                                    <p:animEffect filter="wipe(right)" transition="in">
                                      <p:cBhvr>
                                        <p:cTn dur="1000" id="26"/>
                                        <p:tgtEl>
                                          <p:spTgt spid="12"/>
                                        </p:tgtEl>
                                      </p:cBhvr>
                                    </p:animEffect>
                                  </p:childTnLst>
                                </p:cTn>
                              </p:par>
                              <p:par>
                                <p:cTn fill="hold" id="27" nodeType="withEffect" presetClass="entr" presetID="22" presetSubtype="8">
                                  <p:stCondLst>
                                    <p:cond delay="650"/>
                                  </p:stCondLst>
                                  <p:childTnLst>
                                    <p:set>
                                      <p:cBhvr>
                                        <p:cTn dur="1" fill="hold" id="28">
                                          <p:stCondLst>
                                            <p:cond delay="0"/>
                                          </p:stCondLst>
                                        </p:cTn>
                                        <p:tgtEl>
                                          <p:spTgt spid="3"/>
                                        </p:tgtEl>
                                        <p:attrNameLst>
                                          <p:attrName>style.visibility</p:attrName>
                                        </p:attrNameLst>
                                      </p:cBhvr>
                                      <p:to>
                                        <p:strVal val="visible"/>
                                      </p:to>
                                    </p:set>
                                    <p:animEffect filter="wipe(left)" transition="in">
                                      <p:cBhvr>
                                        <p:cTn dur="1000" id="29"/>
                                        <p:tgtEl>
                                          <p:spTgt spid="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28"/>
    </p:bldLs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showMasterSp="0">
  <p:cSld>
    <p:spTree>
      <p:nvGrpSpPr>
        <p:cNvPr id="1" name=""/>
        <p:cNvGrpSpPr/>
        <p:nvPr/>
      </p:nvGrpSpPr>
      <p:grpSpPr>
        <a:xfrm>
          <a:off x="0" y="0"/>
          <a:ext cx="0" cy="0"/>
        </a:xfrm>
      </p:grpSpPr>
      <p:sp>
        <p:nvSpPr>
          <p:cNvPr id="2" name="标题 1"/>
          <p:cNvSpPr>
            <a:spLocks noGrp="1"/>
          </p:cNvSpPr>
          <p:nvPr>
            <p:ph type="title"/>
          </p:nvPr>
        </p:nvSpPr>
        <p:spPr/>
        <p:txBody>
          <a:bodyPr/>
          <a:lstStyle/>
          <a:p>
            <a:r>
              <a:rPr altLang="en-US" lang="zh-CN"/>
              <a:t>单击此处添加标题</a:t>
            </a:r>
          </a:p>
        </p:txBody>
      </p:sp>
      <p:sp>
        <p:nvSpPr>
          <p:cNvPr id="3" name="椭圆 1"/>
          <p:cNvSpPr/>
          <p:nvPr/>
        </p:nvSpPr>
        <p:spPr>
          <a:xfrm>
            <a:off x="3656661" y="1257965"/>
            <a:ext cx="1654845" cy="1654323"/>
          </a:xfrm>
          <a:custGeom>
            <a:rect b="b" l="l" r="r" t="t"/>
            <a:pathLst>
              <a:path h="1656183" w="1648346">
                <a:moveTo>
                  <a:pt x="820254" y="0"/>
                </a:moveTo>
                <a:cubicBezTo>
                  <a:pt x="1277597" y="0"/>
                  <a:pt x="1648346" y="370749"/>
                  <a:pt x="1648346" y="828092"/>
                </a:cubicBezTo>
                <a:cubicBezTo>
                  <a:pt x="1648346" y="1285435"/>
                  <a:pt x="1277597" y="1656184"/>
                  <a:pt x="820254" y="1656184"/>
                </a:cubicBezTo>
                <a:cubicBezTo>
                  <a:pt x="771082" y="1656184"/>
                  <a:pt x="722910" y="1651898"/>
                  <a:pt x="676238" y="1642851"/>
                </a:cubicBezTo>
                <a:lnTo>
                  <a:pt x="676238" y="1458836"/>
                </a:lnTo>
                <a:cubicBezTo>
                  <a:pt x="722365" y="1470593"/>
                  <a:pt x="770659" y="1476164"/>
                  <a:pt x="820254" y="1476164"/>
                </a:cubicBezTo>
                <a:cubicBezTo>
                  <a:pt x="1178174" y="1476164"/>
                  <a:pt x="1468326" y="1186012"/>
                  <a:pt x="1468326" y="828092"/>
                </a:cubicBezTo>
                <a:cubicBezTo>
                  <a:pt x="1468326" y="470172"/>
                  <a:pt x="1178174" y="180020"/>
                  <a:pt x="820254" y="180020"/>
                </a:cubicBezTo>
                <a:cubicBezTo>
                  <a:pt x="499245" y="180020"/>
                  <a:pt x="232748" y="413413"/>
                  <a:pt x="183071" y="720080"/>
                </a:cubicBezTo>
                <a:lnTo>
                  <a:pt x="0" y="720080"/>
                </a:lnTo>
                <a:cubicBezTo>
                  <a:pt x="52132" y="313716"/>
                  <a:pt x="399556" y="0"/>
                  <a:pt x="820254" y="0"/>
                </a:cubicBezTo>
                <a:close/>
              </a:path>
            </a:pathLst>
          </a:custGeom>
          <a:solidFill>
            <a:schemeClr val="tx1">
              <a:lumMod val="85000"/>
              <a:lumOff val="15000"/>
            </a:schemeClr>
          </a:solidFill>
          <a:ln algn="ctr" cap="flat" cmpd="sng" w="25400">
            <a:noFill/>
            <a:prstDash val="solid"/>
          </a:ln>
          <a:effectLst/>
        </p:spPr>
        <p:txBody>
          <a:bodyPr anchor="ctr" bIns="60958" lIns="121917" rIns="121917" rtlCol="0" tIns="60958"/>
          <a:lstStyle/>
          <a:p>
            <a:pPr algn="ctr"/>
            <a:endParaRPr altLang="en-US" b="1" kern="0" lang="zh-CN">
              <a:solidFill>
                <a:sysClr lastClr="FFFFFF" val="window"/>
              </a:solidFill>
              <a:latin charset="-122" panose="020b0503020204020204" pitchFamily="34" typeface="微软雅黑"/>
              <a:ea charset="-122" panose="020b0503020204020204" pitchFamily="34" typeface="微软雅黑"/>
            </a:endParaRPr>
          </a:p>
        </p:txBody>
      </p:sp>
      <p:sp>
        <p:nvSpPr>
          <p:cNvPr id="4" name="椭圆 1"/>
          <p:cNvSpPr/>
          <p:nvPr/>
        </p:nvSpPr>
        <p:spPr>
          <a:xfrm>
            <a:off x="3505357" y="2708684"/>
            <a:ext cx="831357" cy="1654323"/>
          </a:xfrm>
          <a:custGeom>
            <a:rect b="b" l="l" r="r" t="t"/>
            <a:pathLst>
              <a:path h="1656183" w="828091">
                <a:moveTo>
                  <a:pt x="828092" y="0"/>
                </a:moveTo>
                <a:lnTo>
                  <a:pt x="828092" y="180020"/>
                </a:lnTo>
                <a:cubicBezTo>
                  <a:pt x="470172" y="180020"/>
                  <a:pt x="180020" y="470172"/>
                  <a:pt x="180020" y="828092"/>
                </a:cubicBezTo>
                <a:cubicBezTo>
                  <a:pt x="180020" y="1186012"/>
                  <a:pt x="470172" y="1476164"/>
                  <a:pt x="828092" y="1476164"/>
                </a:cubicBezTo>
                <a:lnTo>
                  <a:pt x="828092" y="1656184"/>
                </a:lnTo>
                <a:cubicBezTo>
                  <a:pt x="370749" y="1656184"/>
                  <a:pt x="0" y="1285435"/>
                  <a:pt x="0" y="828092"/>
                </a:cubicBezTo>
                <a:cubicBezTo>
                  <a:pt x="0" y="370749"/>
                  <a:pt x="370749" y="0"/>
                  <a:pt x="828092" y="0"/>
                </a:cubicBezTo>
                <a:close/>
              </a:path>
            </a:pathLst>
          </a:custGeom>
          <a:solidFill>
            <a:schemeClr val="tx1">
              <a:lumMod val="85000"/>
              <a:lumOff val="15000"/>
            </a:schemeClr>
          </a:solidFill>
          <a:ln algn="ctr" cap="flat" cmpd="sng" w="25400">
            <a:noFill/>
            <a:prstDash val="solid"/>
          </a:ln>
          <a:effectLst/>
        </p:spPr>
        <p:txBody>
          <a:bodyPr anchor="ctr" bIns="60958" lIns="121917" rIns="121917" rtlCol="0" tIns="60958"/>
          <a:lstStyle/>
          <a:p>
            <a:pPr algn="ctr">
              <a:defRPr/>
            </a:pPr>
            <a:endParaRPr altLang="en-US" kern="0" lang="zh-CN" sz="2200">
              <a:solidFill>
                <a:sysClr lastClr="FFFFFF" val="window"/>
              </a:solidFill>
            </a:endParaRPr>
          </a:p>
        </p:txBody>
      </p:sp>
      <p:sp>
        <p:nvSpPr>
          <p:cNvPr id="5" name="椭圆 1"/>
          <p:cNvSpPr/>
          <p:nvPr/>
        </p:nvSpPr>
        <p:spPr>
          <a:xfrm rot="5400000">
            <a:off x="3392215" y="4175281"/>
            <a:ext cx="1646493" cy="1662714"/>
          </a:xfrm>
          <a:custGeom>
            <a:rect b="b" l="l" r="r" t="t"/>
            <a:pathLst>
              <a:path h="1656183" w="1648346">
                <a:moveTo>
                  <a:pt x="820254" y="0"/>
                </a:moveTo>
                <a:cubicBezTo>
                  <a:pt x="1277597" y="0"/>
                  <a:pt x="1648346" y="370749"/>
                  <a:pt x="1648346" y="828092"/>
                </a:cubicBezTo>
                <a:cubicBezTo>
                  <a:pt x="1648346" y="1285435"/>
                  <a:pt x="1277597" y="1656184"/>
                  <a:pt x="820254" y="1656184"/>
                </a:cubicBezTo>
                <a:cubicBezTo>
                  <a:pt x="771082" y="1656184"/>
                  <a:pt x="722910" y="1651898"/>
                  <a:pt x="676238" y="1642851"/>
                </a:cubicBezTo>
                <a:lnTo>
                  <a:pt x="676238" y="1458836"/>
                </a:lnTo>
                <a:cubicBezTo>
                  <a:pt x="722365" y="1470593"/>
                  <a:pt x="770659" y="1476164"/>
                  <a:pt x="820254" y="1476164"/>
                </a:cubicBezTo>
                <a:cubicBezTo>
                  <a:pt x="1178174" y="1476164"/>
                  <a:pt x="1468326" y="1186012"/>
                  <a:pt x="1468326" y="828092"/>
                </a:cubicBezTo>
                <a:cubicBezTo>
                  <a:pt x="1468326" y="470172"/>
                  <a:pt x="1178174" y="180020"/>
                  <a:pt x="820254" y="180020"/>
                </a:cubicBezTo>
                <a:cubicBezTo>
                  <a:pt x="499245" y="180020"/>
                  <a:pt x="232748" y="413413"/>
                  <a:pt x="183071" y="720080"/>
                </a:cubicBezTo>
                <a:lnTo>
                  <a:pt x="0" y="720080"/>
                </a:lnTo>
                <a:cubicBezTo>
                  <a:pt x="52132" y="313716"/>
                  <a:pt x="399556" y="0"/>
                  <a:pt x="820254" y="0"/>
                </a:cubicBezTo>
                <a:close/>
              </a:path>
            </a:pathLst>
          </a:custGeom>
          <a:solidFill>
            <a:srgbClr val="C00002"/>
          </a:solidFill>
          <a:ln algn="ctr" cap="flat" cmpd="sng" w="25400">
            <a:noFill/>
            <a:prstDash val="solid"/>
          </a:ln>
          <a:effectLst/>
        </p:spPr>
        <p:txBody>
          <a:bodyPr anchor="ctr" bIns="60958" lIns="121917" rIns="121917" rtlCol="0" tIns="60958"/>
          <a:lstStyle/>
          <a:p>
            <a:pPr algn="ctr"/>
            <a:endParaRPr altLang="en-US" b="1" kern="0" lang="zh-CN">
              <a:solidFill>
                <a:sysClr lastClr="FFFFFF" val="window"/>
              </a:solidFill>
              <a:latin charset="-122" panose="020b0503020204020204" pitchFamily="34" typeface="微软雅黑"/>
              <a:ea charset="-122" panose="020b0503020204020204" pitchFamily="34" typeface="微软雅黑"/>
            </a:endParaRPr>
          </a:p>
        </p:txBody>
      </p:sp>
      <p:sp>
        <p:nvSpPr>
          <p:cNvPr id="6" name="椭圆 1"/>
          <p:cNvSpPr/>
          <p:nvPr/>
        </p:nvSpPr>
        <p:spPr>
          <a:xfrm rot="10800000">
            <a:off x="2177607" y="1030005"/>
            <a:ext cx="1654845" cy="1654323"/>
          </a:xfrm>
          <a:custGeom>
            <a:rect b="b" l="l" r="r" t="t"/>
            <a:pathLst>
              <a:path h="1656183" w="1648346">
                <a:moveTo>
                  <a:pt x="820254" y="0"/>
                </a:moveTo>
                <a:cubicBezTo>
                  <a:pt x="1277597" y="0"/>
                  <a:pt x="1648346" y="370749"/>
                  <a:pt x="1648346" y="828092"/>
                </a:cubicBezTo>
                <a:cubicBezTo>
                  <a:pt x="1648346" y="1285435"/>
                  <a:pt x="1277597" y="1656184"/>
                  <a:pt x="820254" y="1656184"/>
                </a:cubicBezTo>
                <a:cubicBezTo>
                  <a:pt x="771082" y="1656184"/>
                  <a:pt x="722910" y="1651898"/>
                  <a:pt x="676238" y="1642851"/>
                </a:cubicBezTo>
                <a:lnTo>
                  <a:pt x="676238" y="1458836"/>
                </a:lnTo>
                <a:cubicBezTo>
                  <a:pt x="722365" y="1470593"/>
                  <a:pt x="770659" y="1476164"/>
                  <a:pt x="820254" y="1476164"/>
                </a:cubicBezTo>
                <a:cubicBezTo>
                  <a:pt x="1178174" y="1476164"/>
                  <a:pt x="1468326" y="1186012"/>
                  <a:pt x="1468326" y="828092"/>
                </a:cubicBezTo>
                <a:cubicBezTo>
                  <a:pt x="1468326" y="470172"/>
                  <a:pt x="1178174" y="180020"/>
                  <a:pt x="820254" y="180020"/>
                </a:cubicBezTo>
                <a:cubicBezTo>
                  <a:pt x="499245" y="180020"/>
                  <a:pt x="232748" y="413413"/>
                  <a:pt x="183071" y="720080"/>
                </a:cubicBezTo>
                <a:lnTo>
                  <a:pt x="0" y="720080"/>
                </a:lnTo>
                <a:cubicBezTo>
                  <a:pt x="52132" y="313716"/>
                  <a:pt x="399556" y="0"/>
                  <a:pt x="820254" y="0"/>
                </a:cubicBezTo>
                <a:close/>
              </a:path>
            </a:pathLst>
          </a:custGeom>
          <a:solidFill>
            <a:schemeClr val="tx1">
              <a:lumMod val="85000"/>
              <a:lumOff val="15000"/>
            </a:schemeClr>
          </a:solidFill>
          <a:ln algn="ctr" cap="flat" cmpd="sng" w="25400">
            <a:noFill/>
            <a:prstDash val="solid"/>
          </a:ln>
          <a:effectLst/>
        </p:spPr>
        <p:txBody>
          <a:bodyPr anchor="ctr" bIns="60958" lIns="121917" rIns="121917" rtlCol="0" tIns="60958"/>
          <a:lstStyle/>
          <a:p>
            <a:pPr algn="ctr">
              <a:defRPr/>
            </a:pPr>
            <a:endParaRPr altLang="en-US" kern="0" lang="zh-CN" sz="2200">
              <a:solidFill>
                <a:sysClr lastClr="FFFFFF" val="window"/>
              </a:solidFill>
            </a:endParaRPr>
          </a:p>
        </p:txBody>
      </p:sp>
      <p:sp>
        <p:nvSpPr>
          <p:cNvPr id="7" name="椭圆 1"/>
          <p:cNvSpPr/>
          <p:nvPr/>
        </p:nvSpPr>
        <p:spPr>
          <a:xfrm rot="6199008">
            <a:off x="2490207" y="3529876"/>
            <a:ext cx="827161" cy="1566521"/>
          </a:xfrm>
          <a:custGeom>
            <a:rect b="b" l="l" r="r" t="t"/>
            <a:pathLst>
              <a:path h="1560369" w="828091">
                <a:moveTo>
                  <a:pt x="16824" y="994982"/>
                </a:moveTo>
                <a:cubicBezTo>
                  <a:pt x="5793" y="941075"/>
                  <a:pt x="0" y="885260"/>
                  <a:pt x="0" y="828092"/>
                </a:cubicBezTo>
                <a:cubicBezTo>
                  <a:pt x="0" y="370749"/>
                  <a:pt x="370749" y="0"/>
                  <a:pt x="828092" y="0"/>
                </a:cubicBezTo>
                <a:lnTo>
                  <a:pt x="828092" y="180020"/>
                </a:lnTo>
                <a:cubicBezTo>
                  <a:pt x="470172" y="180020"/>
                  <a:pt x="180020" y="470172"/>
                  <a:pt x="180020" y="828092"/>
                </a:cubicBezTo>
                <a:cubicBezTo>
                  <a:pt x="180020" y="1180557"/>
                  <a:pt x="461395" y="1467304"/>
                  <a:pt x="811810" y="1474523"/>
                </a:cubicBezTo>
                <a:lnTo>
                  <a:pt x="449129" y="1560369"/>
                </a:lnTo>
                <a:cubicBezTo>
                  <a:pt x="229080" y="1450469"/>
                  <a:pt x="67556" y="1242904"/>
                  <a:pt x="16824" y="994982"/>
                </a:cubicBezTo>
                <a:close/>
              </a:path>
            </a:pathLst>
          </a:custGeom>
          <a:solidFill>
            <a:srgbClr val="C00002"/>
          </a:solidFill>
          <a:ln algn="ctr" cap="flat" cmpd="sng" w="25400">
            <a:noFill/>
            <a:prstDash val="solid"/>
          </a:ln>
          <a:effectLst/>
        </p:spPr>
        <p:txBody>
          <a:bodyPr anchor="ctr" bIns="60958" lIns="121917" rIns="121917" rtlCol="0" tIns="60958"/>
          <a:lstStyle/>
          <a:p>
            <a:pPr algn="ctr">
              <a:defRPr/>
            </a:pPr>
            <a:endParaRPr altLang="en-US" kern="0" lang="zh-CN" sz="2200">
              <a:solidFill>
                <a:sysClr lastClr="FFFFFF" val="window"/>
              </a:solidFill>
            </a:endParaRPr>
          </a:p>
        </p:txBody>
      </p:sp>
      <p:sp>
        <p:nvSpPr>
          <p:cNvPr id="8" name="圆角矩形 14"/>
          <p:cNvSpPr/>
          <p:nvPr/>
        </p:nvSpPr>
        <p:spPr>
          <a:xfrm>
            <a:off x="5157561" y="1658116"/>
            <a:ext cx="3976056" cy="647343"/>
          </a:xfrm>
          <a:custGeom>
            <a:rect b="b" l="l" r="r" t="t"/>
            <a:pathLst>
              <a:path h="648072" w="3960440">
                <a:moveTo>
                  <a:pt x="0" y="0"/>
                </a:moveTo>
                <a:lnTo>
                  <a:pt x="3636404" y="0"/>
                </a:lnTo>
                <a:cubicBezTo>
                  <a:pt x="3815364" y="0"/>
                  <a:pt x="3960440" y="145076"/>
                  <a:pt x="3960440" y="324036"/>
                </a:cubicBezTo>
                <a:cubicBezTo>
                  <a:pt x="3960440" y="502996"/>
                  <a:pt x="3815364" y="648072"/>
                  <a:pt x="3636404" y="648072"/>
                </a:cubicBezTo>
                <a:lnTo>
                  <a:pt x="0" y="648072"/>
                </a:lnTo>
                <a:close/>
              </a:path>
            </a:pathLst>
          </a:custGeom>
          <a:solidFill>
            <a:schemeClr val="tx1">
              <a:lumMod val="85000"/>
              <a:lumOff val="15000"/>
            </a:schemeClr>
          </a:solidFill>
          <a:ln algn="ctr" cap="flat" cmpd="sng" w="25400">
            <a:noFill/>
            <a:prstDash val="solid"/>
          </a:ln>
          <a:effectLst/>
        </p:spPr>
        <p:txBody>
          <a:bodyPr anchor="ctr" bIns="60958" lIns="121917" rIns="121917" rtlCol="0" tIns="60958"/>
          <a:lstStyle/>
          <a:p>
            <a:pPr algn="ctr">
              <a:defRPr/>
            </a:pPr>
            <a:r>
              <a:rPr altLang="en-US" b="1" kern="0" lang="zh-CN">
                <a:solidFill>
                  <a:sysClr lastClr="FFFFFF" val="window"/>
                </a:solidFill>
                <a:latin charset="-122" panose="020b0503020204020204" pitchFamily="34" typeface="微软雅黑"/>
                <a:ea charset="-122" panose="020b0503020204020204" pitchFamily="34" typeface="微软雅黑"/>
              </a:rPr>
              <a:t>您的标题写在这里</a:t>
            </a:r>
          </a:p>
        </p:txBody>
      </p:sp>
      <p:sp>
        <p:nvSpPr>
          <p:cNvPr id="9" name="圆角矩形 14"/>
          <p:cNvSpPr/>
          <p:nvPr/>
        </p:nvSpPr>
        <p:spPr>
          <a:xfrm>
            <a:off x="4824363" y="4465667"/>
            <a:ext cx="4049198" cy="647343"/>
          </a:xfrm>
          <a:custGeom>
            <a:gdLst>
              <a:gd fmla="*/ 0 w 4033295" name="connsiteX0"/>
              <a:gd fmla="*/ 0 h 648072" name="connsiteY0"/>
              <a:gd fmla="*/ 3709259 w 4033295" name="connsiteX1"/>
              <a:gd fmla="*/ 0 h 648072" name="connsiteY1"/>
              <a:gd fmla="*/ 4033295 w 4033295" name="connsiteX2"/>
              <a:gd fmla="*/ 324036 h 648072" name="connsiteY2"/>
              <a:gd fmla="*/ 3709259 w 4033295" name="connsiteX3"/>
              <a:gd fmla="*/ 648072 h 648072" name="connsiteY3"/>
              <a:gd fmla="*/ 72855 w 4033295" name="connsiteX4"/>
              <a:gd fmla="*/ 648072 h 648072" name="connsiteY4"/>
              <a:gd fmla="*/ 0 w 4033295" name="connsiteX5"/>
              <a:gd fmla="*/ 0 h 648072"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648072" w="4033295">
                <a:moveTo>
                  <a:pt x="0" y="0"/>
                </a:moveTo>
                <a:lnTo>
                  <a:pt x="3709259" y="0"/>
                </a:lnTo>
                <a:cubicBezTo>
                  <a:pt x="3888219" y="0"/>
                  <a:pt x="4033295" y="145076"/>
                  <a:pt x="4033295" y="324036"/>
                </a:cubicBezTo>
                <a:cubicBezTo>
                  <a:pt x="4033295" y="502996"/>
                  <a:pt x="3888219" y="648072"/>
                  <a:pt x="3709259" y="648072"/>
                </a:cubicBezTo>
                <a:lnTo>
                  <a:pt x="72855" y="648072"/>
                </a:lnTo>
                <a:cubicBezTo>
                  <a:pt x="72855" y="432048"/>
                  <a:pt x="0" y="216024"/>
                  <a:pt x="0" y="0"/>
                </a:cubicBezTo>
                <a:close/>
              </a:path>
            </a:pathLst>
          </a:custGeom>
          <a:solidFill>
            <a:srgbClr val="C00002"/>
          </a:solidFill>
          <a:ln algn="ctr" cap="flat" cmpd="sng" w="25400">
            <a:noFill/>
            <a:prstDash val="solid"/>
          </a:ln>
          <a:effectLst/>
        </p:spPr>
        <p:txBody>
          <a:bodyPr anchor="ctr" bIns="60958" lIns="121917" rIns="121917" rtlCol="0" tIns="60958"/>
          <a:lstStyle/>
          <a:p>
            <a:pPr algn="ctr"/>
            <a:r>
              <a:rPr altLang="en-US" b="1" kern="0" lang="zh-CN">
                <a:solidFill>
                  <a:sysClr lastClr="FFFFFF" val="window"/>
                </a:solidFill>
                <a:latin charset="-122" panose="020b0503020204020204" pitchFamily="34" typeface="微软雅黑"/>
                <a:ea charset="-122" panose="020b0503020204020204" pitchFamily="34" typeface="微软雅黑"/>
              </a:rPr>
              <a:t>您的标题写在这里</a:t>
            </a:r>
          </a:p>
        </p:txBody>
      </p:sp>
      <p:sp>
        <p:nvSpPr>
          <p:cNvPr id="10" name="TextBox 45"/>
          <p:cNvSpPr txBox="1"/>
          <p:nvPr/>
        </p:nvSpPr>
        <p:spPr>
          <a:xfrm>
            <a:off x="4193286" y="1680737"/>
            <a:ext cx="608362" cy="929636"/>
          </a:xfrm>
          <a:prstGeom prst="rect">
            <a:avLst/>
          </a:prstGeom>
          <a:noFill/>
        </p:spPr>
        <p:txBody>
          <a:bodyPr bIns="60958" lIns="121917" rIns="121917" rtlCol="0" tIns="60958" wrap="square">
            <a:spAutoFit/>
          </a:bodyPr>
          <a:lstStyle/>
          <a:p>
            <a:pPr>
              <a:defRPr/>
            </a:pPr>
            <a:r>
              <a:rPr altLang="zh-CN" b="1" kern="0" lang="en-US" sz="5300">
                <a:solidFill>
                  <a:schemeClr val="bg1">
                    <a:lumMod val="50000"/>
                  </a:schemeClr>
                </a:solidFill>
                <a:latin charset="0" panose="020b0a04020102020204" pitchFamily="34" typeface="Arial Black"/>
                <a:ea charset="-122" panose="020b0503020204020204" pitchFamily="34" typeface="微软雅黑"/>
              </a:rPr>
              <a:t>A</a:t>
            </a:r>
          </a:p>
        </p:txBody>
      </p:sp>
      <p:sp>
        <p:nvSpPr>
          <p:cNvPr id="11" name="TextBox 46"/>
          <p:cNvSpPr txBox="1"/>
          <p:nvPr/>
        </p:nvSpPr>
        <p:spPr>
          <a:xfrm>
            <a:off x="4048701" y="4622350"/>
            <a:ext cx="608362" cy="929636"/>
          </a:xfrm>
          <a:prstGeom prst="rect">
            <a:avLst/>
          </a:prstGeom>
          <a:noFill/>
        </p:spPr>
        <p:txBody>
          <a:bodyPr bIns="60958" lIns="121917" rIns="121917" rtlCol="0" tIns="60958" wrap="square">
            <a:spAutoFit/>
          </a:bodyPr>
          <a:lstStyle/>
          <a:p>
            <a:pPr>
              <a:defRPr/>
            </a:pPr>
            <a:r>
              <a:rPr altLang="zh-CN" b="1" kern="0" lang="en-US" sz="5300">
                <a:solidFill>
                  <a:schemeClr val="bg1">
                    <a:lumMod val="50000"/>
                  </a:schemeClr>
                </a:solidFill>
                <a:latin charset="0" panose="020b0a04020102020204" pitchFamily="34" typeface="Arial Black"/>
                <a:ea charset="-122" panose="020b0503020204020204" pitchFamily="34" typeface="微软雅黑"/>
              </a:rPr>
              <a:t>B</a:t>
            </a:r>
          </a:p>
        </p:txBody>
      </p:sp>
      <p:sp>
        <p:nvSpPr>
          <p:cNvPr id="12" name="TextBox 47"/>
          <p:cNvSpPr txBox="1"/>
          <p:nvPr/>
        </p:nvSpPr>
        <p:spPr>
          <a:xfrm>
            <a:off x="5277663" y="2449314"/>
            <a:ext cx="4453404" cy="1251200"/>
          </a:xfrm>
          <a:prstGeom prst="rect">
            <a:avLst/>
          </a:prstGeom>
          <a:noFill/>
        </p:spPr>
        <p:txBody>
          <a:bodyPr bIns="60958" lIns="121917" rIns="121917" rtlCol="0" tIns="60958" wrap="square">
            <a:spAutoFit/>
          </a:bodyPr>
          <a:lstStyle/>
          <a:p>
            <a:pPr>
              <a:lnSpc>
                <a:spcPct val="130000"/>
              </a:lnSpc>
              <a:defRPr/>
            </a:pPr>
            <a:r>
              <a:rPr altLang="en-US" kern="0" lang="zh-CN" sz="1900">
                <a:solidFill>
                  <a:schemeClr val="tx1">
                    <a:lumMod val="95000"/>
                    <a:lumOff val="5000"/>
                  </a:schemeClr>
                </a:solidFill>
                <a:latin charset="-122" panose="020b0503020204020204" pitchFamily="34" typeface="微软雅黑"/>
                <a:ea charset="-122" panose="020b0503020204020204" pitchFamily="34" typeface="微软雅黑"/>
              </a:rPr>
              <a:t>您的内容打在这里，或通过复制您的文本后在此框中选择粘贴并选择只保留文字您的内容打在这里</a:t>
            </a:r>
          </a:p>
        </p:txBody>
      </p:sp>
      <p:sp>
        <p:nvSpPr>
          <p:cNvPr id="13" name="TextBox 48"/>
          <p:cNvSpPr txBox="1"/>
          <p:nvPr/>
        </p:nvSpPr>
        <p:spPr>
          <a:xfrm>
            <a:off x="5157560" y="5113010"/>
            <a:ext cx="4785776" cy="498344"/>
          </a:xfrm>
          <a:prstGeom prst="rect">
            <a:avLst/>
          </a:prstGeom>
          <a:noFill/>
        </p:spPr>
        <p:txBody>
          <a:bodyPr bIns="60958" lIns="121917" rIns="121917" rtlCol="0" tIns="60958" wrap="square">
            <a:spAutoFit/>
          </a:bodyPr>
          <a:lstStyle/>
          <a:p>
            <a:pPr>
              <a:lnSpc>
                <a:spcPct val="130000"/>
              </a:lnSpc>
              <a:defRPr/>
            </a:pPr>
            <a:r>
              <a:rPr altLang="en-US" kern="0" lang="zh-CN" sz="1900">
                <a:solidFill>
                  <a:schemeClr val="tx1">
                    <a:lumMod val="95000"/>
                    <a:lumOff val="5000"/>
                  </a:schemeClr>
                </a:solidFill>
                <a:latin charset="-122" panose="020b0503020204020204" pitchFamily="34" typeface="微软雅黑"/>
                <a:ea charset="-122" panose="020b0503020204020204" pitchFamily="34" typeface="微软雅黑"/>
              </a:rPr>
              <a:t>您的内容打在这里，或通过复制您的文本</a:t>
            </a:r>
          </a:p>
        </p:txBody>
      </p:sp>
    </p:spTree>
  </p:cSld>
  <p:clrMapOvr>
    <a:masterClrMapping/>
  </p:clrMapOvr>
  <mc:AlternateContent>
    <mc:Choice Requires="p14">
      <p:transition p14:dur="1600" spd="slow">
        <p:blinds dir="vert"/>
      </p:transition>
    </mc:Choice>
    <mc:Fallback>
      <p:transition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1" presetSubtype="0">
                                  <p:stCondLst>
                                    <p:cond delay="0"/>
                                  </p:stCondLst>
                                  <p:iterate type="lt">
                                    <p:tmPct val="10000"/>
                                  </p:iterate>
                                  <p:childTnLst>
                                    <p:set>
                                      <p:cBhvr>
                                        <p:cTn dur="1" fill="hold" id="6">
                                          <p:stCondLst>
                                            <p:cond delay="0"/>
                                          </p:stCondLst>
                                        </p:cTn>
                                        <p:tgtEl>
                                          <p:spTgt spid="2"/>
                                        </p:tgtEl>
                                        <p:attrNameLst>
                                          <p:attrName>style.visibility</p:attrName>
                                        </p:attrNameLst>
                                      </p:cBhvr>
                                      <p:to>
                                        <p:strVal val="visible"/>
                                      </p:to>
                                    </p:set>
                                    <p:anim calcmode="lin" valueType="num">
                                      <p:cBhvr>
                                        <p:cTn dur="500" fill="hold" id="7"/>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8"/>
                                        <p:tgtEl>
                                          <p:spTgt spid="2"/>
                                        </p:tgtEl>
                                        <p:attrNameLst>
                                          <p:attrName>ppt_y</p:attrName>
                                        </p:attrNameLst>
                                      </p:cBhvr>
                                      <p:tavLst>
                                        <p:tav tm="0">
                                          <p:val>
                                            <p:strVal val="#ppt_y"/>
                                          </p:val>
                                        </p:tav>
                                        <p:tav tm="100000">
                                          <p:val>
                                            <p:strVal val="#ppt_y"/>
                                          </p:val>
                                        </p:tav>
                                      </p:tavLst>
                                    </p:anim>
                                    <p:anim calcmode="lin" valueType="num">
                                      <p:cBhvr>
                                        <p:cTn dur="500" fill="hold" id="9"/>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0"/>
                                        <p:tgtEl>
                                          <p:spTgt spid="2"/>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1" tmFilter="0,0; .5, 1; 1, 1"/>
                                        <p:tgtEl>
                                          <p:spTgt spid="2"/>
                                        </p:tgtEl>
                                      </p:cBhvr>
                                    </p:animEffect>
                                  </p:childTnLst>
                                </p:cTn>
                              </p:par>
                            </p:childTnLst>
                          </p:cTn>
                        </p:par>
                        <p:par>
                          <p:cTn fill="hold" id="12" nodeType="afterGroup">
                            <p:stCondLst>
                              <p:cond delay="500"/>
                            </p:stCondLst>
                            <p:childTnLst>
                              <p:par>
                                <p:cTn fill="hold" grpId="0" id="13" nodeType="afterEffect" presetClass="entr" presetID="22" presetSubtype="8">
                                  <p:stCondLst>
                                    <p:cond delay="0"/>
                                  </p:stCondLst>
                                  <p:childTnLst>
                                    <p:set>
                                      <p:cBhvr>
                                        <p:cTn dur="1" fill="hold" id="14">
                                          <p:stCondLst>
                                            <p:cond delay="0"/>
                                          </p:stCondLst>
                                        </p:cTn>
                                        <p:tgtEl>
                                          <p:spTgt spid="6"/>
                                        </p:tgtEl>
                                        <p:attrNameLst>
                                          <p:attrName>style.visibility</p:attrName>
                                        </p:attrNameLst>
                                      </p:cBhvr>
                                      <p:to>
                                        <p:strVal val="visible"/>
                                      </p:to>
                                    </p:set>
                                    <p:animEffect filter="wipe(left)" transition="in">
                                      <p:cBhvr>
                                        <p:cTn dur="250" id="15"/>
                                        <p:tgtEl>
                                          <p:spTgt spid="6"/>
                                        </p:tgtEl>
                                      </p:cBhvr>
                                    </p:animEffect>
                                  </p:childTnLst>
                                </p:cTn>
                              </p:par>
                            </p:childTnLst>
                          </p:cTn>
                        </p:par>
                        <p:par>
                          <p:cTn fill="hold" id="16" nodeType="afterGroup">
                            <p:stCondLst>
                              <p:cond delay="750"/>
                            </p:stCondLst>
                            <p:childTnLst>
                              <p:par>
                                <p:cTn fill="hold" grpId="0" id="17" nodeType="afterEffect" presetClass="entr" presetID="22" presetSubtype="1">
                                  <p:stCondLst>
                                    <p:cond delay="0"/>
                                  </p:stCondLst>
                                  <p:childTnLst>
                                    <p:set>
                                      <p:cBhvr>
                                        <p:cTn dur="1" fill="hold" id="18">
                                          <p:stCondLst>
                                            <p:cond delay="0"/>
                                          </p:stCondLst>
                                        </p:cTn>
                                        <p:tgtEl>
                                          <p:spTgt spid="3"/>
                                        </p:tgtEl>
                                        <p:attrNameLst>
                                          <p:attrName>style.visibility</p:attrName>
                                        </p:attrNameLst>
                                      </p:cBhvr>
                                      <p:to>
                                        <p:strVal val="visible"/>
                                      </p:to>
                                    </p:set>
                                    <p:animEffect filter="wipe(up)" transition="in">
                                      <p:cBhvr>
                                        <p:cTn dur="250" id="19"/>
                                        <p:tgtEl>
                                          <p:spTgt spid="3"/>
                                        </p:tgtEl>
                                      </p:cBhvr>
                                    </p:animEffect>
                                  </p:childTnLst>
                                </p:cTn>
                              </p:par>
                            </p:childTnLst>
                          </p:cTn>
                        </p:par>
                        <p:par>
                          <p:cTn fill="hold" id="20" nodeType="afterGroup">
                            <p:stCondLst>
                              <p:cond delay="1000"/>
                            </p:stCondLst>
                            <p:childTnLst>
                              <p:par>
                                <p:cTn fill="hold" grpId="0" id="21" nodeType="afterEffect" presetClass="entr" presetID="22" presetSubtype="1">
                                  <p:stCondLst>
                                    <p:cond delay="0"/>
                                  </p:stCondLst>
                                  <p:childTnLst>
                                    <p:set>
                                      <p:cBhvr>
                                        <p:cTn dur="1" fill="hold" id="22">
                                          <p:stCondLst>
                                            <p:cond delay="0"/>
                                          </p:stCondLst>
                                        </p:cTn>
                                        <p:tgtEl>
                                          <p:spTgt spid="4"/>
                                        </p:tgtEl>
                                        <p:attrNameLst>
                                          <p:attrName>style.visibility</p:attrName>
                                        </p:attrNameLst>
                                      </p:cBhvr>
                                      <p:to>
                                        <p:strVal val="visible"/>
                                      </p:to>
                                    </p:set>
                                    <p:animEffect filter="wipe(up)" transition="in">
                                      <p:cBhvr>
                                        <p:cTn dur="250" id="23"/>
                                        <p:tgtEl>
                                          <p:spTgt spid="4"/>
                                        </p:tgtEl>
                                      </p:cBhvr>
                                    </p:animEffect>
                                  </p:childTnLst>
                                </p:cTn>
                              </p:par>
                            </p:childTnLst>
                          </p:cTn>
                        </p:par>
                        <p:par>
                          <p:cTn fill="hold" id="24" nodeType="afterGroup">
                            <p:stCondLst>
                              <p:cond delay="1250"/>
                            </p:stCondLst>
                            <p:childTnLst>
                              <p:par>
                                <p:cTn fill="hold" grpId="0" id="25" nodeType="afterEffect" presetClass="entr" presetID="21" presetSubtype="1">
                                  <p:stCondLst>
                                    <p:cond delay="0"/>
                                  </p:stCondLst>
                                  <p:childTnLst>
                                    <p:set>
                                      <p:cBhvr>
                                        <p:cTn dur="1" fill="hold" id="26">
                                          <p:stCondLst>
                                            <p:cond delay="0"/>
                                          </p:stCondLst>
                                        </p:cTn>
                                        <p:tgtEl>
                                          <p:spTgt spid="5"/>
                                        </p:tgtEl>
                                        <p:attrNameLst>
                                          <p:attrName>style.visibility</p:attrName>
                                        </p:attrNameLst>
                                      </p:cBhvr>
                                      <p:to>
                                        <p:strVal val="visible"/>
                                      </p:to>
                                    </p:set>
                                    <p:animEffect filter="wheel(1)" transition="in">
                                      <p:cBhvr>
                                        <p:cTn dur="1000" id="27"/>
                                        <p:tgtEl>
                                          <p:spTgt spid="5"/>
                                        </p:tgtEl>
                                      </p:cBhvr>
                                    </p:animEffect>
                                  </p:childTnLst>
                                </p:cTn>
                              </p:par>
                              <p:par>
                                <p:cTn fill="hold" grpId="0" id="28" nodeType="withEffect" presetClass="entr" presetID="22" presetSubtype="2">
                                  <p:stCondLst>
                                    <p:cond delay="750"/>
                                  </p:stCondLst>
                                  <p:childTnLst>
                                    <p:set>
                                      <p:cBhvr>
                                        <p:cTn dur="1" fill="hold" id="29">
                                          <p:stCondLst>
                                            <p:cond delay="0"/>
                                          </p:stCondLst>
                                        </p:cTn>
                                        <p:tgtEl>
                                          <p:spTgt spid="7"/>
                                        </p:tgtEl>
                                        <p:attrNameLst>
                                          <p:attrName>style.visibility</p:attrName>
                                        </p:attrNameLst>
                                      </p:cBhvr>
                                      <p:to>
                                        <p:strVal val="visible"/>
                                      </p:to>
                                    </p:set>
                                    <p:animEffect filter="wipe(right)" transition="in">
                                      <p:cBhvr>
                                        <p:cTn dur="250" id="30"/>
                                        <p:tgtEl>
                                          <p:spTgt spid="7"/>
                                        </p:tgtEl>
                                      </p:cBhvr>
                                    </p:animEffect>
                                  </p:childTnLst>
                                </p:cTn>
                              </p:par>
                            </p:childTnLst>
                          </p:cTn>
                        </p:par>
                        <p:par>
                          <p:cTn fill="hold" id="31" nodeType="afterGroup">
                            <p:stCondLst>
                              <p:cond delay="2250"/>
                            </p:stCondLst>
                            <p:childTnLst>
                              <p:par>
                                <p:cTn fill="hold" grpId="0" id="32" nodeType="afterEffect" presetClass="entr" presetID="42" presetSubtype="0">
                                  <p:stCondLst>
                                    <p:cond delay="0"/>
                                  </p:stCondLst>
                                  <p:childTnLst>
                                    <p:set>
                                      <p:cBhvr>
                                        <p:cTn dur="1" fill="hold" id="33">
                                          <p:stCondLst>
                                            <p:cond delay="0"/>
                                          </p:stCondLst>
                                        </p:cTn>
                                        <p:tgtEl>
                                          <p:spTgt spid="10"/>
                                        </p:tgtEl>
                                        <p:attrNameLst>
                                          <p:attrName>style.visibility</p:attrName>
                                        </p:attrNameLst>
                                      </p:cBhvr>
                                      <p:to>
                                        <p:strVal val="visible"/>
                                      </p:to>
                                    </p:set>
                                    <p:animEffect filter="fade" transition="in">
                                      <p:cBhvr>
                                        <p:cTn dur="500" id="34"/>
                                        <p:tgtEl>
                                          <p:spTgt spid="10"/>
                                        </p:tgtEl>
                                      </p:cBhvr>
                                    </p:animEffect>
                                    <p:anim calcmode="lin" valueType="num">
                                      <p:cBhvr>
                                        <p:cTn dur="500" fill="hold" id="35"/>
                                        <p:tgtEl>
                                          <p:spTgt spid="10"/>
                                        </p:tgtEl>
                                        <p:attrNameLst>
                                          <p:attrName>ppt_x</p:attrName>
                                        </p:attrNameLst>
                                      </p:cBhvr>
                                      <p:tavLst>
                                        <p:tav tm="0">
                                          <p:val>
                                            <p:strVal val="#ppt_x"/>
                                          </p:val>
                                        </p:tav>
                                        <p:tav tm="100000">
                                          <p:val>
                                            <p:strVal val="#ppt_x"/>
                                          </p:val>
                                        </p:tav>
                                      </p:tavLst>
                                    </p:anim>
                                    <p:anim calcmode="lin" valueType="num">
                                      <p:cBhvr>
                                        <p:cTn dur="500" fill="hold" id="36"/>
                                        <p:tgtEl>
                                          <p:spTgt spid="10"/>
                                        </p:tgtEl>
                                        <p:attrNameLst>
                                          <p:attrName>ppt_y</p:attrName>
                                        </p:attrNameLst>
                                      </p:cBhvr>
                                      <p:tavLst>
                                        <p:tav tm="0">
                                          <p:val>
                                            <p:strVal val="#ppt_y+.1"/>
                                          </p:val>
                                        </p:tav>
                                        <p:tav tm="100000">
                                          <p:val>
                                            <p:strVal val="#ppt_y"/>
                                          </p:val>
                                        </p:tav>
                                      </p:tavLst>
                                    </p:anim>
                                  </p:childTnLst>
                                </p:cTn>
                              </p:par>
                            </p:childTnLst>
                          </p:cTn>
                        </p:par>
                        <p:par>
                          <p:cTn fill="hold" id="37" nodeType="afterGroup">
                            <p:stCondLst>
                              <p:cond delay="2750"/>
                            </p:stCondLst>
                            <p:childTnLst>
                              <p:par>
                                <p:cTn fill="hold" grpId="0" id="38" nodeType="afterEffect" presetClass="entr" presetID="22" presetSubtype="8">
                                  <p:stCondLst>
                                    <p:cond delay="0"/>
                                  </p:stCondLst>
                                  <p:childTnLst>
                                    <p:set>
                                      <p:cBhvr>
                                        <p:cTn dur="1" fill="hold" id="39">
                                          <p:stCondLst>
                                            <p:cond delay="0"/>
                                          </p:stCondLst>
                                        </p:cTn>
                                        <p:tgtEl>
                                          <p:spTgt spid="8"/>
                                        </p:tgtEl>
                                        <p:attrNameLst>
                                          <p:attrName>style.visibility</p:attrName>
                                        </p:attrNameLst>
                                      </p:cBhvr>
                                      <p:to>
                                        <p:strVal val="visible"/>
                                      </p:to>
                                    </p:set>
                                    <p:animEffect filter="wipe(left)" transition="in">
                                      <p:cBhvr>
                                        <p:cTn dur="250" id="40"/>
                                        <p:tgtEl>
                                          <p:spTgt spid="8"/>
                                        </p:tgtEl>
                                      </p:cBhvr>
                                    </p:animEffect>
                                  </p:childTnLst>
                                </p:cTn>
                              </p:par>
                            </p:childTnLst>
                          </p:cTn>
                        </p:par>
                        <p:par>
                          <p:cTn fill="hold" id="41" nodeType="afterGroup">
                            <p:stCondLst>
                              <p:cond delay="3000"/>
                            </p:stCondLst>
                            <p:childTnLst>
                              <p:par>
                                <p:cTn fill="hold" grpId="0" id="42" nodeType="afterEffect" presetClass="entr" presetID="22" presetSubtype="4">
                                  <p:stCondLst>
                                    <p:cond delay="0"/>
                                  </p:stCondLst>
                                  <p:childTnLst>
                                    <p:set>
                                      <p:cBhvr>
                                        <p:cTn dur="1" fill="hold" id="43">
                                          <p:stCondLst>
                                            <p:cond delay="0"/>
                                          </p:stCondLst>
                                        </p:cTn>
                                        <p:tgtEl>
                                          <p:spTgt spid="12"/>
                                        </p:tgtEl>
                                        <p:attrNameLst>
                                          <p:attrName>style.visibility</p:attrName>
                                        </p:attrNameLst>
                                      </p:cBhvr>
                                      <p:to>
                                        <p:strVal val="visible"/>
                                      </p:to>
                                    </p:set>
                                    <p:animEffect filter="wipe(down)" transition="in">
                                      <p:cBhvr>
                                        <p:cTn dur="250" id="44"/>
                                        <p:tgtEl>
                                          <p:spTgt spid="12"/>
                                        </p:tgtEl>
                                      </p:cBhvr>
                                    </p:animEffect>
                                  </p:childTnLst>
                                </p:cTn>
                              </p:par>
                            </p:childTnLst>
                          </p:cTn>
                        </p:par>
                        <p:par>
                          <p:cTn fill="hold" id="45" nodeType="afterGroup">
                            <p:stCondLst>
                              <p:cond delay="3250"/>
                            </p:stCondLst>
                            <p:childTnLst>
                              <p:par>
                                <p:cTn fill="hold" grpId="0" id="46" nodeType="afterEffect" presetClass="entr" presetID="42" presetSubtype="0">
                                  <p:stCondLst>
                                    <p:cond delay="0"/>
                                  </p:stCondLst>
                                  <p:childTnLst>
                                    <p:set>
                                      <p:cBhvr>
                                        <p:cTn dur="1" fill="hold" id="47">
                                          <p:stCondLst>
                                            <p:cond delay="0"/>
                                          </p:stCondLst>
                                        </p:cTn>
                                        <p:tgtEl>
                                          <p:spTgt spid="11"/>
                                        </p:tgtEl>
                                        <p:attrNameLst>
                                          <p:attrName>style.visibility</p:attrName>
                                        </p:attrNameLst>
                                      </p:cBhvr>
                                      <p:to>
                                        <p:strVal val="visible"/>
                                      </p:to>
                                    </p:set>
                                    <p:animEffect filter="fade" transition="in">
                                      <p:cBhvr>
                                        <p:cTn dur="500" id="48"/>
                                        <p:tgtEl>
                                          <p:spTgt spid="11"/>
                                        </p:tgtEl>
                                      </p:cBhvr>
                                    </p:animEffect>
                                    <p:anim calcmode="lin" valueType="num">
                                      <p:cBhvr>
                                        <p:cTn dur="500" fill="hold" id="49"/>
                                        <p:tgtEl>
                                          <p:spTgt spid="11"/>
                                        </p:tgtEl>
                                        <p:attrNameLst>
                                          <p:attrName>ppt_x</p:attrName>
                                        </p:attrNameLst>
                                      </p:cBhvr>
                                      <p:tavLst>
                                        <p:tav tm="0">
                                          <p:val>
                                            <p:strVal val="#ppt_x"/>
                                          </p:val>
                                        </p:tav>
                                        <p:tav tm="100000">
                                          <p:val>
                                            <p:strVal val="#ppt_x"/>
                                          </p:val>
                                        </p:tav>
                                      </p:tavLst>
                                    </p:anim>
                                    <p:anim calcmode="lin" valueType="num">
                                      <p:cBhvr>
                                        <p:cTn dur="500" fill="hold" id="50"/>
                                        <p:tgtEl>
                                          <p:spTgt spid="11"/>
                                        </p:tgtEl>
                                        <p:attrNameLst>
                                          <p:attrName>ppt_y</p:attrName>
                                        </p:attrNameLst>
                                      </p:cBhvr>
                                      <p:tavLst>
                                        <p:tav tm="0">
                                          <p:val>
                                            <p:strVal val="#ppt_y+.1"/>
                                          </p:val>
                                        </p:tav>
                                        <p:tav tm="100000">
                                          <p:val>
                                            <p:strVal val="#ppt_y"/>
                                          </p:val>
                                        </p:tav>
                                      </p:tavLst>
                                    </p:anim>
                                  </p:childTnLst>
                                </p:cTn>
                              </p:par>
                            </p:childTnLst>
                          </p:cTn>
                        </p:par>
                        <p:par>
                          <p:cTn fill="hold" id="51" nodeType="afterGroup">
                            <p:stCondLst>
                              <p:cond delay="3750"/>
                            </p:stCondLst>
                            <p:childTnLst>
                              <p:par>
                                <p:cTn fill="hold" grpId="0" id="52" nodeType="afterEffect" presetClass="entr" presetID="22" presetSubtype="8">
                                  <p:stCondLst>
                                    <p:cond delay="0"/>
                                  </p:stCondLst>
                                  <p:childTnLst>
                                    <p:set>
                                      <p:cBhvr>
                                        <p:cTn dur="1" fill="hold" id="53">
                                          <p:stCondLst>
                                            <p:cond delay="0"/>
                                          </p:stCondLst>
                                        </p:cTn>
                                        <p:tgtEl>
                                          <p:spTgt spid="9"/>
                                        </p:tgtEl>
                                        <p:attrNameLst>
                                          <p:attrName>style.visibility</p:attrName>
                                        </p:attrNameLst>
                                      </p:cBhvr>
                                      <p:to>
                                        <p:strVal val="visible"/>
                                      </p:to>
                                    </p:set>
                                    <p:animEffect filter="wipe(left)" transition="in">
                                      <p:cBhvr>
                                        <p:cTn dur="250" id="54"/>
                                        <p:tgtEl>
                                          <p:spTgt spid="9"/>
                                        </p:tgtEl>
                                      </p:cBhvr>
                                    </p:animEffect>
                                  </p:childTnLst>
                                </p:cTn>
                              </p:par>
                            </p:childTnLst>
                          </p:cTn>
                        </p:par>
                        <p:par>
                          <p:cTn fill="hold" id="55" nodeType="afterGroup">
                            <p:stCondLst>
                              <p:cond delay="4000"/>
                            </p:stCondLst>
                            <p:childTnLst>
                              <p:par>
                                <p:cTn fill="hold" grpId="0" id="56" nodeType="afterEffect" presetClass="entr" presetID="42" presetSubtype="0">
                                  <p:stCondLst>
                                    <p:cond delay="0"/>
                                  </p:stCondLst>
                                  <p:childTnLst>
                                    <p:set>
                                      <p:cBhvr>
                                        <p:cTn dur="1" fill="hold" id="57">
                                          <p:stCondLst>
                                            <p:cond delay="0"/>
                                          </p:stCondLst>
                                        </p:cTn>
                                        <p:tgtEl>
                                          <p:spTgt spid="13"/>
                                        </p:tgtEl>
                                        <p:attrNameLst>
                                          <p:attrName>style.visibility</p:attrName>
                                        </p:attrNameLst>
                                      </p:cBhvr>
                                      <p:to>
                                        <p:strVal val="visible"/>
                                      </p:to>
                                    </p:set>
                                    <p:animEffect filter="fade" transition="in">
                                      <p:cBhvr>
                                        <p:cTn dur="250" id="58"/>
                                        <p:tgtEl>
                                          <p:spTgt spid="13"/>
                                        </p:tgtEl>
                                      </p:cBhvr>
                                    </p:animEffect>
                                    <p:anim calcmode="lin" valueType="num">
                                      <p:cBhvr>
                                        <p:cTn dur="250" fill="hold" id="59"/>
                                        <p:tgtEl>
                                          <p:spTgt spid="13"/>
                                        </p:tgtEl>
                                        <p:attrNameLst>
                                          <p:attrName>ppt_x</p:attrName>
                                        </p:attrNameLst>
                                      </p:cBhvr>
                                      <p:tavLst>
                                        <p:tav tm="0">
                                          <p:val>
                                            <p:strVal val="#ppt_x"/>
                                          </p:val>
                                        </p:tav>
                                        <p:tav tm="100000">
                                          <p:val>
                                            <p:strVal val="#ppt_x"/>
                                          </p:val>
                                        </p:tav>
                                      </p:tavLst>
                                    </p:anim>
                                    <p:anim calcmode="lin" valueType="num">
                                      <p:cBhvr>
                                        <p:cTn dur="250" fill="hold" id="60"/>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4"/>
      <p:bldP grpId="0" spid="5"/>
      <p:bldP grpId="0" spid="6"/>
      <p:bldP grpId="0" spid="7"/>
      <p:bldP grpId="0" spid="8"/>
      <p:bldP grpId="0" spid="9"/>
      <p:bldP grpId="0" spid="10"/>
      <p:bldP grpId="0" spid="11"/>
      <p:bldP grpId="0" spid="12"/>
      <p:bldP grpId="0" spid="13"/>
    </p:bldLst>
  </p:timing>
</p:sld>
</file>

<file path=ppt/slides/slide2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showMasterSp="0">
  <p:cSld>
    <p:spTree>
      <p:nvGrpSpPr>
        <p:cNvPr id="1" name=""/>
        <p:cNvGrpSpPr/>
        <p:nvPr/>
      </p:nvGrpSpPr>
      <p:grpSpPr>
        <a:xfrm>
          <a:off x="0" y="0"/>
          <a:ext cx="0" cy="0"/>
        </a:xfrm>
      </p:grpSpPr>
      <p:sp>
        <p:nvSpPr>
          <p:cNvPr id="2" name="标题 1"/>
          <p:cNvSpPr>
            <a:spLocks noGrp="1"/>
          </p:cNvSpPr>
          <p:nvPr>
            <p:ph type="title"/>
          </p:nvPr>
        </p:nvSpPr>
        <p:spPr/>
        <p:txBody>
          <a:bodyPr/>
          <a:lstStyle/>
          <a:p>
            <a:r>
              <a:rPr altLang="en-US" lang="zh-CN"/>
              <a:t>单击此处添加标题</a:t>
            </a:r>
          </a:p>
        </p:txBody>
      </p:sp>
      <p:grpSp>
        <p:nvGrpSpPr>
          <p:cNvPr id="3" name="组合 2"/>
          <p:cNvGrpSpPr/>
          <p:nvPr/>
        </p:nvGrpSpPr>
        <p:grpSpPr>
          <a:xfrm>
            <a:off x="1497045" y="1516722"/>
            <a:ext cx="4320480" cy="144016"/>
            <a:chOff x="1507396" y="1628800"/>
            <a:chExt cx="4320480" cy="144016"/>
          </a:xfrm>
        </p:grpSpPr>
        <p:cxnSp>
          <p:nvCxnSpPr>
            <p:cNvPr id="4" name="直接连接符 3"/>
            <p:cNvCxnSpPr/>
            <p:nvPr/>
          </p:nvCxnSpPr>
          <p:spPr>
            <a:xfrm>
              <a:off x="1507396" y="1700808"/>
              <a:ext cx="432048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flipH="1" flipV="1">
              <a:off x="1507396" y="1628800"/>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flipH="1" flipV="1">
              <a:off x="1987449" y="1628800"/>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H="1" flipV="1">
              <a:off x="2467502" y="1628800"/>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H="1" flipV="1">
              <a:off x="2947555" y="1628800"/>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H="1" flipV="1">
              <a:off x="3427608" y="1628800"/>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H="1" flipV="1">
              <a:off x="3907661" y="1628800"/>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H="1" flipV="1">
              <a:off x="4387714" y="1628800"/>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H="1" flipV="1">
              <a:off x="4867767" y="1628800"/>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H="1" flipV="1">
              <a:off x="5347820" y="1628800"/>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flipH="1" flipV="1">
              <a:off x="5827876" y="1628800"/>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15" name="组合 14"/>
          <p:cNvGrpSpPr/>
          <p:nvPr/>
        </p:nvGrpSpPr>
        <p:grpSpPr>
          <a:xfrm>
            <a:off x="6372887" y="1516722"/>
            <a:ext cx="4320480" cy="144016"/>
            <a:chOff x="1507396" y="1628800"/>
            <a:chExt cx="4320480" cy="144016"/>
          </a:xfrm>
        </p:grpSpPr>
        <p:cxnSp>
          <p:nvCxnSpPr>
            <p:cNvPr id="16" name="直接连接符 15"/>
            <p:cNvCxnSpPr/>
            <p:nvPr/>
          </p:nvCxnSpPr>
          <p:spPr>
            <a:xfrm>
              <a:off x="1507396" y="1700808"/>
              <a:ext cx="432048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flipH="1" flipV="1">
              <a:off x="1507396" y="1628800"/>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H="1" flipV="1">
              <a:off x="1987449" y="1628800"/>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H="1" flipV="1">
              <a:off x="2467502" y="1628800"/>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H="1" flipV="1">
              <a:off x="2947555" y="1628800"/>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H="1" flipV="1">
              <a:off x="3427608" y="1628800"/>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H="1" flipV="1">
              <a:off x="3907661" y="1628800"/>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H="1" flipV="1">
              <a:off x="4387714" y="1628800"/>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H="1" flipV="1">
              <a:off x="4867767" y="1628800"/>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H="1" flipV="1">
              <a:off x="5347820" y="1628800"/>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H="1" flipV="1">
              <a:off x="5827876" y="1628800"/>
              <a:ext cx="0" cy="14401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27" name="TextBox 26"/>
          <p:cNvSpPr txBox="1"/>
          <p:nvPr/>
        </p:nvSpPr>
        <p:spPr>
          <a:xfrm>
            <a:off x="5627804" y="1239723"/>
            <a:ext cx="360680" cy="274320"/>
          </a:xfrm>
          <a:prstGeom prst="rect">
            <a:avLst/>
          </a:prstGeom>
          <a:noFill/>
        </p:spPr>
        <p:txBody>
          <a:bodyPr rtlCol="0" wrap="none">
            <a:spAutoFit/>
          </a:bodyPr>
          <a:lstStyle/>
          <a:p>
            <a:r>
              <a:rPr altLang="zh-CN" lang="en-US" smtClean="0" sz="1200">
                <a:solidFill>
                  <a:schemeClr val="tx1">
                    <a:lumMod val="50000"/>
                    <a:lumOff val="50000"/>
                  </a:schemeClr>
                </a:solidFill>
                <a:latin charset="-122" panose="020b0503020204020204" pitchFamily="34" typeface="微软雅黑"/>
                <a:ea charset="-122" panose="020b0503020204020204" pitchFamily="34" typeface="微软雅黑"/>
              </a:rPr>
              <a:t>10</a:t>
            </a:r>
          </a:p>
        </p:txBody>
      </p:sp>
      <p:sp>
        <p:nvSpPr>
          <p:cNvPr id="28" name="TextBox 27"/>
          <p:cNvSpPr txBox="1"/>
          <p:nvPr/>
        </p:nvSpPr>
        <p:spPr>
          <a:xfrm>
            <a:off x="5155368" y="1239723"/>
            <a:ext cx="360680" cy="274320"/>
          </a:xfrm>
          <a:prstGeom prst="rect">
            <a:avLst/>
          </a:prstGeom>
          <a:noFill/>
        </p:spPr>
        <p:txBody>
          <a:bodyPr rtlCol="0" wrap="none">
            <a:spAutoFit/>
          </a:bodyPr>
          <a:lstStyle/>
          <a:p>
            <a:r>
              <a:rPr altLang="zh-CN" lang="en-US" smtClean="0" sz="1200">
                <a:solidFill>
                  <a:schemeClr val="tx1">
                    <a:lumMod val="50000"/>
                    <a:lumOff val="50000"/>
                  </a:schemeClr>
                </a:solidFill>
                <a:latin charset="-122" panose="020b0503020204020204" pitchFamily="34" typeface="微软雅黑"/>
                <a:ea charset="-122" panose="020b0503020204020204" pitchFamily="34" typeface="微软雅黑"/>
              </a:rPr>
              <a:t>20</a:t>
            </a:r>
          </a:p>
        </p:txBody>
      </p:sp>
      <p:sp>
        <p:nvSpPr>
          <p:cNvPr id="29" name="TextBox 28"/>
          <p:cNvSpPr txBox="1"/>
          <p:nvPr/>
        </p:nvSpPr>
        <p:spPr>
          <a:xfrm>
            <a:off x="4675315" y="1239723"/>
            <a:ext cx="360680" cy="274320"/>
          </a:xfrm>
          <a:prstGeom prst="rect">
            <a:avLst/>
          </a:prstGeom>
          <a:noFill/>
        </p:spPr>
        <p:txBody>
          <a:bodyPr rtlCol="0" wrap="none">
            <a:spAutoFit/>
          </a:bodyPr>
          <a:lstStyle/>
          <a:p>
            <a:r>
              <a:rPr altLang="zh-CN" lang="en-US" smtClean="0" sz="1200">
                <a:solidFill>
                  <a:schemeClr val="tx1">
                    <a:lumMod val="50000"/>
                    <a:lumOff val="50000"/>
                  </a:schemeClr>
                </a:solidFill>
                <a:latin charset="-122" panose="020b0503020204020204" pitchFamily="34" typeface="微软雅黑"/>
                <a:ea charset="-122" panose="020b0503020204020204" pitchFamily="34" typeface="微软雅黑"/>
              </a:rPr>
              <a:t>30</a:t>
            </a:r>
          </a:p>
        </p:txBody>
      </p:sp>
      <p:sp>
        <p:nvSpPr>
          <p:cNvPr id="30" name="TextBox 29"/>
          <p:cNvSpPr txBox="1"/>
          <p:nvPr/>
        </p:nvSpPr>
        <p:spPr>
          <a:xfrm>
            <a:off x="4195262" y="1239723"/>
            <a:ext cx="360680" cy="274320"/>
          </a:xfrm>
          <a:prstGeom prst="rect">
            <a:avLst/>
          </a:prstGeom>
          <a:noFill/>
        </p:spPr>
        <p:txBody>
          <a:bodyPr rtlCol="0" wrap="none">
            <a:spAutoFit/>
          </a:bodyPr>
          <a:lstStyle/>
          <a:p>
            <a:r>
              <a:rPr altLang="zh-CN" lang="en-US" smtClean="0" sz="1200">
                <a:solidFill>
                  <a:schemeClr val="tx1">
                    <a:lumMod val="50000"/>
                    <a:lumOff val="50000"/>
                  </a:schemeClr>
                </a:solidFill>
                <a:latin charset="-122" panose="020b0503020204020204" pitchFamily="34" typeface="微软雅黑"/>
                <a:ea charset="-122" panose="020b0503020204020204" pitchFamily="34" typeface="微软雅黑"/>
              </a:rPr>
              <a:t>40</a:t>
            </a:r>
          </a:p>
        </p:txBody>
      </p:sp>
      <p:sp>
        <p:nvSpPr>
          <p:cNvPr id="31" name="TextBox 30"/>
          <p:cNvSpPr txBox="1"/>
          <p:nvPr/>
        </p:nvSpPr>
        <p:spPr>
          <a:xfrm>
            <a:off x="3715209" y="1239723"/>
            <a:ext cx="360680" cy="274320"/>
          </a:xfrm>
          <a:prstGeom prst="rect">
            <a:avLst/>
          </a:prstGeom>
          <a:noFill/>
        </p:spPr>
        <p:txBody>
          <a:bodyPr rtlCol="0" wrap="none">
            <a:spAutoFit/>
          </a:bodyPr>
          <a:lstStyle/>
          <a:p>
            <a:r>
              <a:rPr altLang="zh-CN" lang="en-US" smtClean="0" sz="1200">
                <a:solidFill>
                  <a:schemeClr val="tx1">
                    <a:lumMod val="50000"/>
                    <a:lumOff val="50000"/>
                  </a:schemeClr>
                </a:solidFill>
                <a:latin charset="-122" panose="020b0503020204020204" pitchFamily="34" typeface="微软雅黑"/>
                <a:ea charset="-122" panose="020b0503020204020204" pitchFamily="34" typeface="微软雅黑"/>
              </a:rPr>
              <a:t>50</a:t>
            </a:r>
          </a:p>
        </p:txBody>
      </p:sp>
      <p:sp>
        <p:nvSpPr>
          <p:cNvPr id="32" name="TextBox 31"/>
          <p:cNvSpPr txBox="1"/>
          <p:nvPr/>
        </p:nvSpPr>
        <p:spPr>
          <a:xfrm>
            <a:off x="3235156" y="1239723"/>
            <a:ext cx="360680" cy="274320"/>
          </a:xfrm>
          <a:prstGeom prst="rect">
            <a:avLst/>
          </a:prstGeom>
          <a:noFill/>
        </p:spPr>
        <p:txBody>
          <a:bodyPr rtlCol="0" wrap="none">
            <a:spAutoFit/>
          </a:bodyPr>
          <a:lstStyle/>
          <a:p>
            <a:r>
              <a:rPr altLang="zh-CN" lang="en-US" smtClean="0" sz="1200">
                <a:solidFill>
                  <a:schemeClr val="tx1">
                    <a:lumMod val="50000"/>
                    <a:lumOff val="50000"/>
                  </a:schemeClr>
                </a:solidFill>
                <a:latin charset="-122" panose="020b0503020204020204" pitchFamily="34" typeface="微软雅黑"/>
                <a:ea charset="-122" panose="020b0503020204020204" pitchFamily="34" typeface="微软雅黑"/>
              </a:rPr>
              <a:t>60</a:t>
            </a:r>
          </a:p>
        </p:txBody>
      </p:sp>
      <p:sp>
        <p:nvSpPr>
          <p:cNvPr id="33" name="TextBox 32"/>
          <p:cNvSpPr txBox="1"/>
          <p:nvPr/>
        </p:nvSpPr>
        <p:spPr>
          <a:xfrm>
            <a:off x="2755103" y="1239723"/>
            <a:ext cx="360680" cy="274320"/>
          </a:xfrm>
          <a:prstGeom prst="rect">
            <a:avLst/>
          </a:prstGeom>
          <a:noFill/>
        </p:spPr>
        <p:txBody>
          <a:bodyPr rtlCol="0" wrap="none">
            <a:spAutoFit/>
          </a:bodyPr>
          <a:lstStyle/>
          <a:p>
            <a:r>
              <a:rPr altLang="zh-CN" lang="en-US" smtClean="0" sz="1200">
                <a:solidFill>
                  <a:schemeClr val="tx1">
                    <a:lumMod val="50000"/>
                    <a:lumOff val="50000"/>
                  </a:schemeClr>
                </a:solidFill>
                <a:latin charset="-122" panose="020b0503020204020204" pitchFamily="34" typeface="微软雅黑"/>
                <a:ea charset="-122" panose="020b0503020204020204" pitchFamily="34" typeface="微软雅黑"/>
              </a:rPr>
              <a:t>70</a:t>
            </a:r>
          </a:p>
        </p:txBody>
      </p:sp>
      <p:sp>
        <p:nvSpPr>
          <p:cNvPr id="34" name="TextBox 33"/>
          <p:cNvSpPr txBox="1"/>
          <p:nvPr/>
        </p:nvSpPr>
        <p:spPr>
          <a:xfrm>
            <a:off x="2275050" y="1239723"/>
            <a:ext cx="360680" cy="274320"/>
          </a:xfrm>
          <a:prstGeom prst="rect">
            <a:avLst/>
          </a:prstGeom>
          <a:noFill/>
        </p:spPr>
        <p:txBody>
          <a:bodyPr rtlCol="0" wrap="none">
            <a:spAutoFit/>
          </a:bodyPr>
          <a:lstStyle/>
          <a:p>
            <a:r>
              <a:rPr altLang="zh-CN" lang="en-US" smtClean="0" sz="1200">
                <a:solidFill>
                  <a:schemeClr val="tx1">
                    <a:lumMod val="50000"/>
                    <a:lumOff val="50000"/>
                  </a:schemeClr>
                </a:solidFill>
                <a:latin charset="-122" panose="020b0503020204020204" pitchFamily="34" typeface="微软雅黑"/>
                <a:ea charset="-122" panose="020b0503020204020204" pitchFamily="34" typeface="微软雅黑"/>
              </a:rPr>
              <a:t>80</a:t>
            </a:r>
          </a:p>
        </p:txBody>
      </p:sp>
      <p:sp>
        <p:nvSpPr>
          <p:cNvPr id="35" name="TextBox 34"/>
          <p:cNvSpPr txBox="1"/>
          <p:nvPr/>
        </p:nvSpPr>
        <p:spPr>
          <a:xfrm>
            <a:off x="1794997" y="1239723"/>
            <a:ext cx="360680" cy="274320"/>
          </a:xfrm>
          <a:prstGeom prst="rect">
            <a:avLst/>
          </a:prstGeom>
          <a:noFill/>
        </p:spPr>
        <p:txBody>
          <a:bodyPr rtlCol="0" wrap="none">
            <a:spAutoFit/>
          </a:bodyPr>
          <a:lstStyle/>
          <a:p>
            <a:r>
              <a:rPr altLang="zh-CN" lang="en-US" smtClean="0" sz="1200">
                <a:solidFill>
                  <a:schemeClr val="tx1">
                    <a:lumMod val="50000"/>
                    <a:lumOff val="50000"/>
                  </a:schemeClr>
                </a:solidFill>
                <a:latin charset="-122" panose="020b0503020204020204" pitchFamily="34" typeface="微软雅黑"/>
                <a:ea charset="-122" panose="020b0503020204020204" pitchFamily="34" typeface="微软雅黑"/>
              </a:rPr>
              <a:t>90</a:t>
            </a:r>
          </a:p>
        </p:txBody>
      </p:sp>
      <p:sp>
        <p:nvSpPr>
          <p:cNvPr id="36" name="TextBox 35"/>
          <p:cNvSpPr txBox="1"/>
          <p:nvPr/>
        </p:nvSpPr>
        <p:spPr>
          <a:xfrm>
            <a:off x="1270060" y="1239723"/>
            <a:ext cx="449580" cy="274320"/>
          </a:xfrm>
          <a:prstGeom prst="rect">
            <a:avLst/>
          </a:prstGeom>
          <a:noFill/>
        </p:spPr>
        <p:txBody>
          <a:bodyPr rtlCol="0" wrap="none">
            <a:spAutoFit/>
          </a:bodyPr>
          <a:lstStyle/>
          <a:p>
            <a:r>
              <a:rPr altLang="zh-CN" lang="en-US" smtClean="0" sz="1200">
                <a:solidFill>
                  <a:schemeClr val="tx1">
                    <a:lumMod val="50000"/>
                    <a:lumOff val="50000"/>
                  </a:schemeClr>
                </a:solidFill>
                <a:latin charset="-122" panose="020b0503020204020204" pitchFamily="34" typeface="微软雅黑"/>
                <a:ea charset="-122" panose="020b0503020204020204" pitchFamily="34" typeface="微软雅黑"/>
              </a:rPr>
              <a:t>100</a:t>
            </a:r>
          </a:p>
        </p:txBody>
      </p:sp>
      <p:sp>
        <p:nvSpPr>
          <p:cNvPr id="37" name="TextBox 36"/>
          <p:cNvSpPr txBox="1"/>
          <p:nvPr/>
        </p:nvSpPr>
        <p:spPr>
          <a:xfrm>
            <a:off x="6192914" y="1239723"/>
            <a:ext cx="360680" cy="274320"/>
          </a:xfrm>
          <a:prstGeom prst="rect">
            <a:avLst/>
          </a:prstGeom>
          <a:noFill/>
        </p:spPr>
        <p:txBody>
          <a:bodyPr rtlCol="0" wrap="none">
            <a:spAutoFit/>
          </a:bodyPr>
          <a:lstStyle/>
          <a:p>
            <a:r>
              <a:rPr altLang="zh-CN" lang="en-US" smtClean="0" sz="1200">
                <a:solidFill>
                  <a:schemeClr val="tx1">
                    <a:lumMod val="50000"/>
                    <a:lumOff val="50000"/>
                  </a:schemeClr>
                </a:solidFill>
                <a:latin charset="-122" panose="020b0503020204020204" pitchFamily="34" typeface="微软雅黑"/>
                <a:ea charset="-122" panose="020b0503020204020204" pitchFamily="34" typeface="微软雅黑"/>
              </a:rPr>
              <a:t>10</a:t>
            </a:r>
          </a:p>
        </p:txBody>
      </p:sp>
      <p:sp>
        <p:nvSpPr>
          <p:cNvPr id="38" name="TextBox 37"/>
          <p:cNvSpPr txBox="1"/>
          <p:nvPr/>
        </p:nvSpPr>
        <p:spPr>
          <a:xfrm>
            <a:off x="6670839" y="1239723"/>
            <a:ext cx="360680" cy="274320"/>
          </a:xfrm>
          <a:prstGeom prst="rect">
            <a:avLst/>
          </a:prstGeom>
          <a:noFill/>
        </p:spPr>
        <p:txBody>
          <a:bodyPr rtlCol="0" wrap="none">
            <a:spAutoFit/>
          </a:bodyPr>
          <a:lstStyle/>
          <a:p>
            <a:r>
              <a:rPr altLang="zh-CN" lang="en-US" smtClean="0" sz="1200">
                <a:solidFill>
                  <a:schemeClr val="tx1">
                    <a:lumMod val="50000"/>
                    <a:lumOff val="50000"/>
                  </a:schemeClr>
                </a:solidFill>
                <a:latin charset="-122" panose="020b0503020204020204" pitchFamily="34" typeface="微软雅黑"/>
                <a:ea charset="-122" panose="020b0503020204020204" pitchFamily="34" typeface="微软雅黑"/>
              </a:rPr>
              <a:t>20</a:t>
            </a:r>
          </a:p>
        </p:txBody>
      </p:sp>
      <p:sp>
        <p:nvSpPr>
          <p:cNvPr id="39" name="TextBox 38"/>
          <p:cNvSpPr txBox="1"/>
          <p:nvPr/>
        </p:nvSpPr>
        <p:spPr>
          <a:xfrm>
            <a:off x="7150891" y="1239723"/>
            <a:ext cx="360680" cy="274320"/>
          </a:xfrm>
          <a:prstGeom prst="rect">
            <a:avLst/>
          </a:prstGeom>
          <a:noFill/>
        </p:spPr>
        <p:txBody>
          <a:bodyPr rtlCol="0" wrap="none">
            <a:spAutoFit/>
          </a:bodyPr>
          <a:lstStyle/>
          <a:p>
            <a:r>
              <a:rPr altLang="zh-CN" lang="en-US" smtClean="0" sz="1200">
                <a:solidFill>
                  <a:schemeClr val="tx1">
                    <a:lumMod val="50000"/>
                    <a:lumOff val="50000"/>
                  </a:schemeClr>
                </a:solidFill>
                <a:latin charset="-122" panose="020b0503020204020204" pitchFamily="34" typeface="微软雅黑"/>
                <a:ea charset="-122" panose="020b0503020204020204" pitchFamily="34" typeface="微软雅黑"/>
              </a:rPr>
              <a:t>30</a:t>
            </a:r>
          </a:p>
        </p:txBody>
      </p:sp>
      <p:sp>
        <p:nvSpPr>
          <p:cNvPr id="40" name="TextBox 39"/>
          <p:cNvSpPr txBox="1"/>
          <p:nvPr/>
        </p:nvSpPr>
        <p:spPr>
          <a:xfrm>
            <a:off x="7630944" y="1239723"/>
            <a:ext cx="360680" cy="274320"/>
          </a:xfrm>
          <a:prstGeom prst="rect">
            <a:avLst/>
          </a:prstGeom>
          <a:noFill/>
        </p:spPr>
        <p:txBody>
          <a:bodyPr rtlCol="0" wrap="none">
            <a:spAutoFit/>
          </a:bodyPr>
          <a:lstStyle/>
          <a:p>
            <a:r>
              <a:rPr altLang="zh-CN" lang="en-US" smtClean="0" sz="1200">
                <a:solidFill>
                  <a:schemeClr val="tx1">
                    <a:lumMod val="50000"/>
                    <a:lumOff val="50000"/>
                  </a:schemeClr>
                </a:solidFill>
                <a:latin charset="-122" panose="020b0503020204020204" pitchFamily="34" typeface="微软雅黑"/>
                <a:ea charset="-122" panose="020b0503020204020204" pitchFamily="34" typeface="微软雅黑"/>
              </a:rPr>
              <a:t>40</a:t>
            </a:r>
          </a:p>
        </p:txBody>
      </p:sp>
      <p:sp>
        <p:nvSpPr>
          <p:cNvPr id="41" name="TextBox 40"/>
          <p:cNvSpPr txBox="1"/>
          <p:nvPr/>
        </p:nvSpPr>
        <p:spPr>
          <a:xfrm>
            <a:off x="8110997" y="1239723"/>
            <a:ext cx="360680" cy="274320"/>
          </a:xfrm>
          <a:prstGeom prst="rect">
            <a:avLst/>
          </a:prstGeom>
          <a:noFill/>
        </p:spPr>
        <p:txBody>
          <a:bodyPr rtlCol="0" wrap="none">
            <a:spAutoFit/>
          </a:bodyPr>
          <a:lstStyle/>
          <a:p>
            <a:r>
              <a:rPr altLang="zh-CN" lang="en-US" smtClean="0" sz="1200">
                <a:solidFill>
                  <a:schemeClr val="tx1">
                    <a:lumMod val="50000"/>
                    <a:lumOff val="50000"/>
                  </a:schemeClr>
                </a:solidFill>
                <a:latin charset="-122" panose="020b0503020204020204" pitchFamily="34" typeface="微软雅黑"/>
                <a:ea charset="-122" panose="020b0503020204020204" pitchFamily="34" typeface="微软雅黑"/>
              </a:rPr>
              <a:t>50</a:t>
            </a:r>
          </a:p>
        </p:txBody>
      </p:sp>
      <p:sp>
        <p:nvSpPr>
          <p:cNvPr id="42" name="TextBox 41"/>
          <p:cNvSpPr txBox="1"/>
          <p:nvPr/>
        </p:nvSpPr>
        <p:spPr>
          <a:xfrm>
            <a:off x="8591050" y="1239723"/>
            <a:ext cx="360680" cy="274320"/>
          </a:xfrm>
          <a:prstGeom prst="rect">
            <a:avLst/>
          </a:prstGeom>
          <a:noFill/>
        </p:spPr>
        <p:txBody>
          <a:bodyPr rtlCol="0" wrap="none">
            <a:spAutoFit/>
          </a:bodyPr>
          <a:lstStyle/>
          <a:p>
            <a:r>
              <a:rPr altLang="zh-CN" lang="en-US" smtClean="0" sz="1200">
                <a:solidFill>
                  <a:schemeClr val="tx1">
                    <a:lumMod val="50000"/>
                    <a:lumOff val="50000"/>
                  </a:schemeClr>
                </a:solidFill>
                <a:latin charset="-122" panose="020b0503020204020204" pitchFamily="34" typeface="微软雅黑"/>
                <a:ea charset="-122" panose="020b0503020204020204" pitchFamily="34" typeface="微软雅黑"/>
              </a:rPr>
              <a:t>60</a:t>
            </a:r>
          </a:p>
        </p:txBody>
      </p:sp>
      <p:sp>
        <p:nvSpPr>
          <p:cNvPr id="43" name="TextBox 42"/>
          <p:cNvSpPr txBox="1"/>
          <p:nvPr/>
        </p:nvSpPr>
        <p:spPr>
          <a:xfrm>
            <a:off x="9071103" y="1239723"/>
            <a:ext cx="360680" cy="274320"/>
          </a:xfrm>
          <a:prstGeom prst="rect">
            <a:avLst/>
          </a:prstGeom>
          <a:noFill/>
        </p:spPr>
        <p:txBody>
          <a:bodyPr rtlCol="0" wrap="none">
            <a:spAutoFit/>
          </a:bodyPr>
          <a:lstStyle/>
          <a:p>
            <a:r>
              <a:rPr altLang="zh-CN" lang="en-US" smtClean="0" sz="1200">
                <a:solidFill>
                  <a:schemeClr val="tx1">
                    <a:lumMod val="50000"/>
                    <a:lumOff val="50000"/>
                  </a:schemeClr>
                </a:solidFill>
                <a:latin charset="-122" panose="020b0503020204020204" pitchFamily="34" typeface="微软雅黑"/>
                <a:ea charset="-122" panose="020b0503020204020204" pitchFamily="34" typeface="微软雅黑"/>
              </a:rPr>
              <a:t>70</a:t>
            </a:r>
          </a:p>
        </p:txBody>
      </p:sp>
      <p:sp>
        <p:nvSpPr>
          <p:cNvPr id="44" name="TextBox 43"/>
          <p:cNvSpPr txBox="1"/>
          <p:nvPr/>
        </p:nvSpPr>
        <p:spPr>
          <a:xfrm>
            <a:off x="9551158" y="1239723"/>
            <a:ext cx="360680" cy="274320"/>
          </a:xfrm>
          <a:prstGeom prst="rect">
            <a:avLst/>
          </a:prstGeom>
          <a:noFill/>
        </p:spPr>
        <p:txBody>
          <a:bodyPr rtlCol="0" wrap="none">
            <a:spAutoFit/>
          </a:bodyPr>
          <a:lstStyle/>
          <a:p>
            <a:r>
              <a:rPr altLang="zh-CN" lang="en-US" smtClean="0" sz="1200">
                <a:solidFill>
                  <a:schemeClr val="tx1">
                    <a:lumMod val="50000"/>
                    <a:lumOff val="50000"/>
                  </a:schemeClr>
                </a:solidFill>
                <a:latin charset="-122" panose="020b0503020204020204" pitchFamily="34" typeface="微软雅黑"/>
                <a:ea charset="-122" panose="020b0503020204020204" pitchFamily="34" typeface="微软雅黑"/>
              </a:rPr>
              <a:t>80</a:t>
            </a:r>
          </a:p>
        </p:txBody>
      </p:sp>
      <p:sp>
        <p:nvSpPr>
          <p:cNvPr id="45" name="TextBox 44"/>
          <p:cNvSpPr txBox="1"/>
          <p:nvPr/>
        </p:nvSpPr>
        <p:spPr>
          <a:xfrm>
            <a:off x="10031211" y="1239723"/>
            <a:ext cx="360680" cy="274320"/>
          </a:xfrm>
          <a:prstGeom prst="rect">
            <a:avLst/>
          </a:prstGeom>
          <a:noFill/>
        </p:spPr>
        <p:txBody>
          <a:bodyPr rtlCol="0" wrap="none">
            <a:spAutoFit/>
          </a:bodyPr>
          <a:lstStyle/>
          <a:p>
            <a:r>
              <a:rPr altLang="zh-CN" lang="en-US" smtClean="0" sz="1200">
                <a:solidFill>
                  <a:schemeClr val="tx1">
                    <a:lumMod val="50000"/>
                    <a:lumOff val="50000"/>
                  </a:schemeClr>
                </a:solidFill>
                <a:latin charset="-122" panose="020b0503020204020204" pitchFamily="34" typeface="微软雅黑"/>
                <a:ea charset="-122" panose="020b0503020204020204" pitchFamily="34" typeface="微软雅黑"/>
              </a:rPr>
              <a:t>90</a:t>
            </a:r>
          </a:p>
        </p:txBody>
      </p:sp>
      <p:sp>
        <p:nvSpPr>
          <p:cNvPr id="46" name="TextBox 45"/>
          <p:cNvSpPr txBox="1"/>
          <p:nvPr/>
        </p:nvSpPr>
        <p:spPr>
          <a:xfrm>
            <a:off x="10466383" y="1239723"/>
            <a:ext cx="449580" cy="274320"/>
          </a:xfrm>
          <a:prstGeom prst="rect">
            <a:avLst/>
          </a:prstGeom>
          <a:noFill/>
        </p:spPr>
        <p:txBody>
          <a:bodyPr rtlCol="0" wrap="none">
            <a:spAutoFit/>
          </a:bodyPr>
          <a:lstStyle/>
          <a:p>
            <a:r>
              <a:rPr altLang="zh-CN" lang="en-US" smtClean="0" sz="1200">
                <a:solidFill>
                  <a:schemeClr val="tx1">
                    <a:lumMod val="50000"/>
                    <a:lumOff val="50000"/>
                  </a:schemeClr>
                </a:solidFill>
                <a:latin charset="-122" panose="020b0503020204020204" pitchFamily="34" typeface="微软雅黑"/>
                <a:ea charset="-122" panose="020b0503020204020204" pitchFamily="34" typeface="微软雅黑"/>
              </a:rPr>
              <a:t>100</a:t>
            </a:r>
          </a:p>
        </p:txBody>
      </p:sp>
      <p:sp>
        <p:nvSpPr>
          <p:cNvPr id="47" name="五边形 46"/>
          <p:cNvSpPr/>
          <p:nvPr/>
        </p:nvSpPr>
        <p:spPr>
          <a:xfrm flipH="1">
            <a:off x="2678149" y="2058833"/>
            <a:ext cx="3178273" cy="324000"/>
          </a:xfrm>
          <a:prstGeom prst="homePlat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8" name="五边形 47"/>
          <p:cNvSpPr/>
          <p:nvPr/>
        </p:nvSpPr>
        <p:spPr>
          <a:xfrm flipH="1">
            <a:off x="3901789" y="2610894"/>
            <a:ext cx="1954633" cy="324000"/>
          </a:xfrm>
          <a:prstGeom prst="homePlat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9" name="五边形 48"/>
          <p:cNvSpPr/>
          <p:nvPr/>
        </p:nvSpPr>
        <p:spPr>
          <a:xfrm flipH="1">
            <a:off x="3158203" y="3162955"/>
            <a:ext cx="2698220" cy="324000"/>
          </a:xfrm>
          <a:prstGeom prst="homePlat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0" name="五边形 49"/>
          <p:cNvSpPr/>
          <p:nvPr/>
        </p:nvSpPr>
        <p:spPr>
          <a:xfrm flipH="1">
            <a:off x="1566996" y="3715016"/>
            <a:ext cx="4289427" cy="324000"/>
          </a:xfrm>
          <a:prstGeom prst="homePlat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1" name="五边形 50"/>
          <p:cNvSpPr/>
          <p:nvPr/>
        </p:nvSpPr>
        <p:spPr>
          <a:xfrm flipH="1">
            <a:off x="2313948" y="4267077"/>
            <a:ext cx="3542475" cy="324000"/>
          </a:xfrm>
          <a:prstGeom prst="homePlat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2" name="五边形 51"/>
          <p:cNvSpPr/>
          <p:nvPr/>
        </p:nvSpPr>
        <p:spPr>
          <a:xfrm flipH="1">
            <a:off x="3456155" y="4819138"/>
            <a:ext cx="2400268" cy="324000"/>
          </a:xfrm>
          <a:prstGeom prst="homePlat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3" name="五边形 52"/>
          <p:cNvSpPr/>
          <p:nvPr/>
        </p:nvSpPr>
        <p:spPr>
          <a:xfrm flipH="1">
            <a:off x="4377363" y="5371672"/>
            <a:ext cx="1440162" cy="324000"/>
          </a:xfrm>
          <a:prstGeom prst="homePlat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4" name="TextBox 53"/>
          <p:cNvSpPr txBox="1"/>
          <p:nvPr/>
        </p:nvSpPr>
        <p:spPr>
          <a:xfrm>
            <a:off x="2003180" y="2066944"/>
            <a:ext cx="538480" cy="304800"/>
          </a:xfrm>
          <a:prstGeom prst="rect">
            <a:avLst/>
          </a:prstGeom>
          <a:noFill/>
        </p:spPr>
        <p:txBody>
          <a:bodyPr rtlCol="0" wrap="none">
            <a:spAutoFit/>
          </a:bodyPr>
          <a:lstStyle/>
          <a:p>
            <a:r>
              <a:rPr altLang="en-US" lang="zh-CN" smtClean="0" sz="1400">
                <a:solidFill>
                  <a:schemeClr val="tx1">
                    <a:lumMod val="75000"/>
                    <a:lumOff val="25000"/>
                  </a:schemeClr>
                </a:solidFill>
                <a:latin charset="-122" panose="020b0503020204020204" pitchFamily="34" typeface="微软雅黑"/>
                <a:ea charset="-122" panose="020b0503020204020204" pitchFamily="34" typeface="微软雅黑"/>
              </a:rPr>
              <a:t>文字</a:t>
            </a:r>
          </a:p>
        </p:txBody>
      </p:sp>
      <p:sp>
        <p:nvSpPr>
          <p:cNvPr id="55" name="TextBox 54"/>
          <p:cNvSpPr txBox="1"/>
          <p:nvPr/>
        </p:nvSpPr>
        <p:spPr>
          <a:xfrm>
            <a:off x="3202921" y="2619630"/>
            <a:ext cx="538480" cy="304800"/>
          </a:xfrm>
          <a:prstGeom prst="rect">
            <a:avLst/>
          </a:prstGeom>
          <a:noFill/>
        </p:spPr>
        <p:txBody>
          <a:bodyPr rtlCol="0" wrap="none">
            <a:spAutoFit/>
          </a:bodyPr>
          <a:lstStyle/>
          <a:p>
            <a:r>
              <a:rPr altLang="en-US" lang="zh-CN" smtClean="0" sz="1400">
                <a:solidFill>
                  <a:schemeClr val="tx1">
                    <a:lumMod val="75000"/>
                    <a:lumOff val="25000"/>
                  </a:schemeClr>
                </a:solidFill>
                <a:latin charset="-122" panose="020b0503020204020204" pitchFamily="34" typeface="微软雅黑"/>
                <a:ea charset="-122" panose="020b0503020204020204" pitchFamily="34" typeface="微软雅黑"/>
              </a:rPr>
              <a:t>文字</a:t>
            </a:r>
          </a:p>
        </p:txBody>
      </p:sp>
      <p:sp>
        <p:nvSpPr>
          <p:cNvPr id="56" name="TextBox 55"/>
          <p:cNvSpPr txBox="1"/>
          <p:nvPr/>
        </p:nvSpPr>
        <p:spPr>
          <a:xfrm>
            <a:off x="2487269" y="3171302"/>
            <a:ext cx="538480" cy="304800"/>
          </a:xfrm>
          <a:prstGeom prst="rect">
            <a:avLst/>
          </a:prstGeom>
          <a:noFill/>
        </p:spPr>
        <p:txBody>
          <a:bodyPr rtlCol="0" wrap="none">
            <a:spAutoFit/>
          </a:bodyPr>
          <a:lstStyle/>
          <a:p>
            <a:r>
              <a:rPr altLang="en-US" lang="zh-CN" smtClean="0" sz="1400">
                <a:solidFill>
                  <a:schemeClr val="tx1">
                    <a:lumMod val="75000"/>
                    <a:lumOff val="25000"/>
                  </a:schemeClr>
                </a:solidFill>
                <a:latin charset="-122" panose="020b0503020204020204" pitchFamily="34" typeface="微软雅黑"/>
                <a:ea charset="-122" panose="020b0503020204020204" pitchFamily="34" typeface="微软雅黑"/>
              </a:rPr>
              <a:t>文字</a:t>
            </a:r>
          </a:p>
        </p:txBody>
      </p:sp>
      <p:sp>
        <p:nvSpPr>
          <p:cNvPr id="57" name="TextBox 56"/>
          <p:cNvSpPr txBox="1"/>
          <p:nvPr/>
        </p:nvSpPr>
        <p:spPr>
          <a:xfrm>
            <a:off x="953306" y="3715015"/>
            <a:ext cx="538480" cy="304800"/>
          </a:xfrm>
          <a:prstGeom prst="rect">
            <a:avLst/>
          </a:prstGeom>
          <a:noFill/>
        </p:spPr>
        <p:txBody>
          <a:bodyPr rtlCol="0" wrap="none">
            <a:spAutoFit/>
          </a:bodyPr>
          <a:lstStyle/>
          <a:p>
            <a:r>
              <a:rPr altLang="en-US" lang="zh-CN" smtClean="0" sz="1400">
                <a:solidFill>
                  <a:schemeClr val="tx1">
                    <a:lumMod val="75000"/>
                    <a:lumOff val="25000"/>
                  </a:schemeClr>
                </a:solidFill>
                <a:latin charset="-122" panose="020b0503020204020204" pitchFamily="34" typeface="微软雅黑"/>
                <a:ea charset="-122" panose="020b0503020204020204" pitchFamily="34" typeface="微软雅黑"/>
              </a:rPr>
              <a:t>文字</a:t>
            </a:r>
          </a:p>
        </p:txBody>
      </p:sp>
      <p:sp>
        <p:nvSpPr>
          <p:cNvPr id="58" name="TextBox 57"/>
          <p:cNvSpPr txBox="1"/>
          <p:nvPr/>
        </p:nvSpPr>
        <p:spPr>
          <a:xfrm>
            <a:off x="1705000" y="4275187"/>
            <a:ext cx="538480" cy="304800"/>
          </a:xfrm>
          <a:prstGeom prst="rect">
            <a:avLst/>
          </a:prstGeom>
          <a:noFill/>
        </p:spPr>
        <p:txBody>
          <a:bodyPr rtlCol="0" wrap="none">
            <a:spAutoFit/>
          </a:bodyPr>
          <a:lstStyle/>
          <a:p>
            <a:r>
              <a:rPr altLang="en-US" lang="zh-CN" smtClean="0" sz="1400">
                <a:solidFill>
                  <a:schemeClr val="tx1">
                    <a:lumMod val="75000"/>
                    <a:lumOff val="25000"/>
                  </a:schemeClr>
                </a:solidFill>
                <a:latin charset="-122" panose="020b0503020204020204" pitchFamily="34" typeface="微软雅黑"/>
                <a:ea charset="-122" panose="020b0503020204020204" pitchFamily="34" typeface="微软雅黑"/>
              </a:rPr>
              <a:t>文字</a:t>
            </a:r>
          </a:p>
        </p:txBody>
      </p:sp>
      <p:sp>
        <p:nvSpPr>
          <p:cNvPr id="59" name="TextBox 58"/>
          <p:cNvSpPr txBox="1"/>
          <p:nvPr/>
        </p:nvSpPr>
        <p:spPr>
          <a:xfrm>
            <a:off x="2755103" y="4827874"/>
            <a:ext cx="538480" cy="304800"/>
          </a:xfrm>
          <a:prstGeom prst="rect">
            <a:avLst/>
          </a:prstGeom>
          <a:noFill/>
        </p:spPr>
        <p:txBody>
          <a:bodyPr rtlCol="0" wrap="none">
            <a:spAutoFit/>
          </a:bodyPr>
          <a:lstStyle/>
          <a:p>
            <a:r>
              <a:rPr altLang="en-US" lang="zh-CN" smtClean="0" sz="1400">
                <a:solidFill>
                  <a:schemeClr val="tx1">
                    <a:lumMod val="75000"/>
                    <a:lumOff val="25000"/>
                  </a:schemeClr>
                </a:solidFill>
                <a:latin charset="-122" panose="020b0503020204020204" pitchFamily="34" typeface="微软雅黑"/>
                <a:ea charset="-122" panose="020b0503020204020204" pitchFamily="34" typeface="微软雅黑"/>
              </a:rPr>
              <a:t>文字</a:t>
            </a:r>
          </a:p>
        </p:txBody>
      </p:sp>
      <p:sp>
        <p:nvSpPr>
          <p:cNvPr id="60" name="TextBox 59"/>
          <p:cNvSpPr txBox="1"/>
          <p:nvPr/>
        </p:nvSpPr>
        <p:spPr>
          <a:xfrm>
            <a:off x="3707146" y="5379546"/>
            <a:ext cx="538480" cy="304800"/>
          </a:xfrm>
          <a:prstGeom prst="rect">
            <a:avLst/>
          </a:prstGeom>
          <a:noFill/>
        </p:spPr>
        <p:txBody>
          <a:bodyPr rtlCol="0" wrap="none">
            <a:spAutoFit/>
          </a:bodyPr>
          <a:lstStyle/>
          <a:p>
            <a:r>
              <a:rPr altLang="en-US" lang="zh-CN" smtClean="0" sz="1400">
                <a:solidFill>
                  <a:schemeClr val="tx1">
                    <a:lumMod val="75000"/>
                    <a:lumOff val="25000"/>
                  </a:schemeClr>
                </a:solidFill>
                <a:latin charset="-122" panose="020b0503020204020204" pitchFamily="34" typeface="微软雅黑"/>
                <a:ea charset="-122" panose="020b0503020204020204" pitchFamily="34" typeface="微软雅黑"/>
              </a:rPr>
              <a:t>文字</a:t>
            </a:r>
          </a:p>
        </p:txBody>
      </p:sp>
      <p:sp>
        <p:nvSpPr>
          <p:cNvPr id="61" name="五边形 60"/>
          <p:cNvSpPr/>
          <p:nvPr/>
        </p:nvSpPr>
        <p:spPr>
          <a:xfrm>
            <a:off x="6372887" y="2058833"/>
            <a:ext cx="1622260" cy="324000"/>
          </a:xfrm>
          <a:prstGeom prst="homePlate">
            <a:avLst/>
          </a:prstGeom>
          <a:solidFill>
            <a:srgbClr val="C0000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2" name="五边形 61"/>
          <p:cNvSpPr/>
          <p:nvPr/>
        </p:nvSpPr>
        <p:spPr>
          <a:xfrm>
            <a:off x="6372887" y="2610894"/>
            <a:ext cx="3062419" cy="324000"/>
          </a:xfrm>
          <a:prstGeom prst="homePlate">
            <a:avLst/>
          </a:prstGeom>
          <a:solidFill>
            <a:srgbClr val="C0000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3" name="五边形 62"/>
          <p:cNvSpPr/>
          <p:nvPr/>
        </p:nvSpPr>
        <p:spPr>
          <a:xfrm>
            <a:off x="6372887" y="3162955"/>
            <a:ext cx="1920212" cy="324000"/>
          </a:xfrm>
          <a:prstGeom prst="homePlate">
            <a:avLst/>
          </a:prstGeom>
          <a:solidFill>
            <a:srgbClr val="C0000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4" name="五边形 63"/>
          <p:cNvSpPr/>
          <p:nvPr/>
        </p:nvSpPr>
        <p:spPr>
          <a:xfrm>
            <a:off x="6372886" y="3715016"/>
            <a:ext cx="4093495" cy="324000"/>
          </a:xfrm>
          <a:prstGeom prst="homePlate">
            <a:avLst/>
          </a:prstGeom>
          <a:solidFill>
            <a:srgbClr val="C0000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5" name="五边形 64"/>
          <p:cNvSpPr/>
          <p:nvPr/>
        </p:nvSpPr>
        <p:spPr>
          <a:xfrm>
            <a:off x="6372887" y="4267077"/>
            <a:ext cx="3360371" cy="324000"/>
          </a:xfrm>
          <a:prstGeom prst="homePlate">
            <a:avLst/>
          </a:prstGeom>
          <a:solidFill>
            <a:srgbClr val="C0000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6" name="五边形 65"/>
          <p:cNvSpPr/>
          <p:nvPr/>
        </p:nvSpPr>
        <p:spPr>
          <a:xfrm>
            <a:off x="6372887" y="4819138"/>
            <a:ext cx="3658323" cy="324000"/>
          </a:xfrm>
          <a:prstGeom prst="homePlate">
            <a:avLst/>
          </a:prstGeom>
          <a:solidFill>
            <a:srgbClr val="C0000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7" name="五边形 66"/>
          <p:cNvSpPr/>
          <p:nvPr/>
        </p:nvSpPr>
        <p:spPr>
          <a:xfrm>
            <a:off x="6372887" y="5371672"/>
            <a:ext cx="2880318" cy="324000"/>
          </a:xfrm>
          <a:prstGeom prst="homePlate">
            <a:avLst/>
          </a:prstGeom>
          <a:solidFill>
            <a:srgbClr val="C0000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8" name="TextBox 67"/>
          <p:cNvSpPr txBox="1"/>
          <p:nvPr/>
        </p:nvSpPr>
        <p:spPr>
          <a:xfrm>
            <a:off x="8079547" y="2066944"/>
            <a:ext cx="538480" cy="304800"/>
          </a:xfrm>
          <a:prstGeom prst="rect">
            <a:avLst/>
          </a:prstGeom>
          <a:noFill/>
        </p:spPr>
        <p:txBody>
          <a:bodyPr rtlCol="0" wrap="none">
            <a:spAutoFit/>
          </a:bodyPr>
          <a:lstStyle/>
          <a:p>
            <a:r>
              <a:rPr altLang="en-US" lang="zh-CN" smtClean="0" sz="1400">
                <a:solidFill>
                  <a:schemeClr val="tx1">
                    <a:lumMod val="75000"/>
                    <a:lumOff val="25000"/>
                  </a:schemeClr>
                </a:solidFill>
                <a:latin charset="-122" panose="020b0503020204020204" pitchFamily="34" typeface="微软雅黑"/>
                <a:ea charset="-122" panose="020b0503020204020204" pitchFamily="34" typeface="微软雅黑"/>
              </a:rPr>
              <a:t>文字</a:t>
            </a:r>
          </a:p>
        </p:txBody>
      </p:sp>
      <p:sp>
        <p:nvSpPr>
          <p:cNvPr id="69" name="TextBox 68"/>
          <p:cNvSpPr txBox="1"/>
          <p:nvPr/>
        </p:nvSpPr>
        <p:spPr>
          <a:xfrm>
            <a:off x="9511908" y="2619630"/>
            <a:ext cx="538480" cy="304800"/>
          </a:xfrm>
          <a:prstGeom prst="rect">
            <a:avLst/>
          </a:prstGeom>
          <a:noFill/>
        </p:spPr>
        <p:txBody>
          <a:bodyPr rtlCol="0" wrap="none">
            <a:spAutoFit/>
          </a:bodyPr>
          <a:lstStyle/>
          <a:p>
            <a:r>
              <a:rPr altLang="en-US" lang="zh-CN" smtClean="0" sz="1400">
                <a:solidFill>
                  <a:schemeClr val="tx1">
                    <a:lumMod val="75000"/>
                    <a:lumOff val="25000"/>
                  </a:schemeClr>
                </a:solidFill>
                <a:latin charset="-122" panose="020b0503020204020204" pitchFamily="34" typeface="微软雅黑"/>
                <a:ea charset="-122" panose="020b0503020204020204" pitchFamily="34" typeface="微软雅黑"/>
              </a:rPr>
              <a:t>文字</a:t>
            </a:r>
          </a:p>
        </p:txBody>
      </p:sp>
      <p:sp>
        <p:nvSpPr>
          <p:cNvPr id="70" name="TextBox 69"/>
          <p:cNvSpPr txBox="1"/>
          <p:nvPr/>
        </p:nvSpPr>
        <p:spPr>
          <a:xfrm>
            <a:off x="8359780" y="3171302"/>
            <a:ext cx="538480" cy="304800"/>
          </a:xfrm>
          <a:prstGeom prst="rect">
            <a:avLst/>
          </a:prstGeom>
          <a:noFill/>
        </p:spPr>
        <p:txBody>
          <a:bodyPr rtlCol="0" wrap="none">
            <a:spAutoFit/>
          </a:bodyPr>
          <a:lstStyle/>
          <a:p>
            <a:r>
              <a:rPr altLang="en-US" lang="zh-CN" smtClean="0" sz="1400">
                <a:solidFill>
                  <a:schemeClr val="tx1">
                    <a:lumMod val="75000"/>
                    <a:lumOff val="25000"/>
                  </a:schemeClr>
                </a:solidFill>
                <a:latin charset="-122" panose="020b0503020204020204" pitchFamily="34" typeface="微软雅黑"/>
                <a:ea charset="-122" panose="020b0503020204020204" pitchFamily="34" typeface="微软雅黑"/>
              </a:rPr>
              <a:t>文字</a:t>
            </a:r>
          </a:p>
        </p:txBody>
      </p:sp>
      <p:sp>
        <p:nvSpPr>
          <p:cNvPr id="71" name="TextBox 70"/>
          <p:cNvSpPr txBox="1"/>
          <p:nvPr/>
        </p:nvSpPr>
        <p:spPr>
          <a:xfrm>
            <a:off x="10466383" y="3715015"/>
            <a:ext cx="538480" cy="304800"/>
          </a:xfrm>
          <a:prstGeom prst="rect">
            <a:avLst/>
          </a:prstGeom>
          <a:noFill/>
        </p:spPr>
        <p:txBody>
          <a:bodyPr rtlCol="0" wrap="none">
            <a:spAutoFit/>
          </a:bodyPr>
          <a:lstStyle/>
          <a:p>
            <a:r>
              <a:rPr altLang="en-US" lang="zh-CN" smtClean="0" sz="1400">
                <a:solidFill>
                  <a:schemeClr val="tx1">
                    <a:lumMod val="75000"/>
                    <a:lumOff val="25000"/>
                  </a:schemeClr>
                </a:solidFill>
                <a:latin charset="-122" panose="020b0503020204020204" pitchFamily="34" typeface="微软雅黑"/>
                <a:ea charset="-122" panose="020b0503020204020204" pitchFamily="34" typeface="微软雅黑"/>
              </a:rPr>
              <a:t>文字</a:t>
            </a:r>
          </a:p>
        </p:txBody>
      </p:sp>
      <p:sp>
        <p:nvSpPr>
          <p:cNvPr id="72" name="TextBox 71"/>
          <p:cNvSpPr txBox="1"/>
          <p:nvPr/>
        </p:nvSpPr>
        <p:spPr>
          <a:xfrm>
            <a:off x="9806761" y="4275187"/>
            <a:ext cx="538480" cy="304800"/>
          </a:xfrm>
          <a:prstGeom prst="rect">
            <a:avLst/>
          </a:prstGeom>
          <a:noFill/>
        </p:spPr>
        <p:txBody>
          <a:bodyPr rtlCol="0" wrap="none">
            <a:spAutoFit/>
          </a:bodyPr>
          <a:lstStyle/>
          <a:p>
            <a:r>
              <a:rPr altLang="en-US" lang="zh-CN" smtClean="0" sz="1400">
                <a:solidFill>
                  <a:schemeClr val="tx1">
                    <a:lumMod val="75000"/>
                    <a:lumOff val="25000"/>
                  </a:schemeClr>
                </a:solidFill>
                <a:latin charset="-122" panose="020b0503020204020204" pitchFamily="34" typeface="微软雅黑"/>
                <a:ea charset="-122" panose="020b0503020204020204" pitchFamily="34" typeface="微软雅黑"/>
              </a:rPr>
              <a:t>文字</a:t>
            </a:r>
          </a:p>
        </p:txBody>
      </p:sp>
      <p:sp>
        <p:nvSpPr>
          <p:cNvPr id="73" name="TextBox 72"/>
          <p:cNvSpPr txBox="1"/>
          <p:nvPr/>
        </p:nvSpPr>
        <p:spPr>
          <a:xfrm>
            <a:off x="10071930" y="4827874"/>
            <a:ext cx="538480" cy="304800"/>
          </a:xfrm>
          <a:prstGeom prst="rect">
            <a:avLst/>
          </a:prstGeom>
          <a:noFill/>
        </p:spPr>
        <p:txBody>
          <a:bodyPr rtlCol="0" wrap="none">
            <a:spAutoFit/>
          </a:bodyPr>
          <a:lstStyle/>
          <a:p>
            <a:r>
              <a:rPr altLang="en-US" lang="zh-CN" smtClean="0" sz="1400">
                <a:solidFill>
                  <a:schemeClr val="tx1">
                    <a:lumMod val="75000"/>
                    <a:lumOff val="25000"/>
                  </a:schemeClr>
                </a:solidFill>
                <a:latin charset="-122" panose="020b0503020204020204" pitchFamily="34" typeface="微软雅黑"/>
                <a:ea charset="-122" panose="020b0503020204020204" pitchFamily="34" typeface="微软雅黑"/>
              </a:rPr>
              <a:t>文字</a:t>
            </a:r>
          </a:p>
        </p:txBody>
      </p:sp>
      <p:sp>
        <p:nvSpPr>
          <p:cNvPr id="74" name="TextBox 73"/>
          <p:cNvSpPr txBox="1"/>
          <p:nvPr/>
        </p:nvSpPr>
        <p:spPr>
          <a:xfrm>
            <a:off x="9371619" y="5379546"/>
            <a:ext cx="538480" cy="304800"/>
          </a:xfrm>
          <a:prstGeom prst="rect">
            <a:avLst/>
          </a:prstGeom>
          <a:noFill/>
        </p:spPr>
        <p:txBody>
          <a:bodyPr rtlCol="0" wrap="none">
            <a:spAutoFit/>
          </a:bodyPr>
          <a:lstStyle/>
          <a:p>
            <a:r>
              <a:rPr altLang="en-US" lang="zh-CN" smtClean="0" sz="1400">
                <a:solidFill>
                  <a:schemeClr val="tx1">
                    <a:lumMod val="75000"/>
                    <a:lumOff val="25000"/>
                  </a:schemeClr>
                </a:solidFill>
                <a:latin charset="-122" panose="020b0503020204020204" pitchFamily="34" typeface="微软雅黑"/>
                <a:ea charset="-122" panose="020b0503020204020204" pitchFamily="34" typeface="微软雅黑"/>
              </a:rPr>
              <a:t>文字</a:t>
            </a:r>
          </a:p>
        </p:txBody>
      </p:sp>
      <p:sp>
        <p:nvSpPr>
          <p:cNvPr id="75" name="TextBox 74"/>
          <p:cNvSpPr txBox="1"/>
          <p:nvPr/>
        </p:nvSpPr>
        <p:spPr>
          <a:xfrm>
            <a:off x="5912303" y="2020778"/>
            <a:ext cx="362268" cy="396240"/>
          </a:xfrm>
          <a:prstGeom prst="rect">
            <a:avLst/>
          </a:prstGeom>
          <a:noFill/>
        </p:spPr>
        <p:txBody>
          <a:bodyPr rtlCol="0" wrap="none">
            <a:spAutoFit/>
          </a:bodyPr>
          <a:lstStyle/>
          <a:p>
            <a:r>
              <a:rPr altLang="zh-CN" lang="en-US" smtClean="0" sz="2000">
                <a:solidFill>
                  <a:schemeClr val="tx1">
                    <a:lumMod val="75000"/>
                    <a:lumOff val="25000"/>
                  </a:schemeClr>
                </a:solidFill>
                <a:latin charset="-122" panose="020b0503020204020204" pitchFamily="34" typeface="微软雅黑"/>
                <a:ea charset="-122" panose="020b0503020204020204" pitchFamily="34" typeface="微软雅黑"/>
              </a:rPr>
              <a:t>A</a:t>
            </a:r>
          </a:p>
        </p:txBody>
      </p:sp>
      <p:sp>
        <p:nvSpPr>
          <p:cNvPr id="76" name="TextBox 75"/>
          <p:cNvSpPr txBox="1"/>
          <p:nvPr/>
        </p:nvSpPr>
        <p:spPr>
          <a:xfrm>
            <a:off x="5912303" y="2572839"/>
            <a:ext cx="341630" cy="396240"/>
          </a:xfrm>
          <a:prstGeom prst="rect">
            <a:avLst/>
          </a:prstGeom>
          <a:noFill/>
        </p:spPr>
        <p:txBody>
          <a:bodyPr rtlCol="0" wrap="none">
            <a:spAutoFit/>
          </a:bodyPr>
          <a:lstStyle/>
          <a:p>
            <a:r>
              <a:rPr altLang="zh-CN" lang="en-US" smtClean="0" sz="2000">
                <a:solidFill>
                  <a:schemeClr val="tx1">
                    <a:lumMod val="75000"/>
                    <a:lumOff val="25000"/>
                  </a:schemeClr>
                </a:solidFill>
                <a:latin charset="-122" panose="020b0503020204020204" pitchFamily="34" typeface="微软雅黑"/>
                <a:ea charset="-122" panose="020b0503020204020204" pitchFamily="34" typeface="微软雅黑"/>
              </a:rPr>
              <a:t>B</a:t>
            </a:r>
          </a:p>
        </p:txBody>
      </p:sp>
      <p:sp>
        <p:nvSpPr>
          <p:cNvPr id="77" name="TextBox 76"/>
          <p:cNvSpPr txBox="1"/>
          <p:nvPr/>
        </p:nvSpPr>
        <p:spPr>
          <a:xfrm>
            <a:off x="5912303" y="3124900"/>
            <a:ext cx="352743" cy="396240"/>
          </a:xfrm>
          <a:prstGeom prst="rect">
            <a:avLst/>
          </a:prstGeom>
          <a:noFill/>
        </p:spPr>
        <p:txBody>
          <a:bodyPr rtlCol="0" wrap="none">
            <a:spAutoFit/>
          </a:bodyPr>
          <a:lstStyle/>
          <a:p>
            <a:r>
              <a:rPr altLang="zh-CN" lang="en-US" smtClean="0" sz="2000">
                <a:solidFill>
                  <a:schemeClr val="tx1">
                    <a:lumMod val="75000"/>
                    <a:lumOff val="25000"/>
                  </a:schemeClr>
                </a:solidFill>
                <a:latin charset="-122" panose="020b0503020204020204" pitchFamily="34" typeface="微软雅黑"/>
                <a:ea charset="-122" panose="020b0503020204020204" pitchFamily="34" typeface="微软雅黑"/>
              </a:rPr>
              <a:t>C</a:t>
            </a:r>
          </a:p>
        </p:txBody>
      </p:sp>
      <p:sp>
        <p:nvSpPr>
          <p:cNvPr id="78" name="TextBox 77"/>
          <p:cNvSpPr txBox="1"/>
          <p:nvPr/>
        </p:nvSpPr>
        <p:spPr>
          <a:xfrm>
            <a:off x="5912303" y="3676960"/>
            <a:ext cx="376555" cy="396240"/>
          </a:xfrm>
          <a:prstGeom prst="rect">
            <a:avLst/>
          </a:prstGeom>
          <a:noFill/>
        </p:spPr>
        <p:txBody>
          <a:bodyPr rtlCol="0" wrap="none">
            <a:spAutoFit/>
          </a:bodyPr>
          <a:lstStyle/>
          <a:p>
            <a:r>
              <a:rPr altLang="zh-CN" lang="en-US" smtClean="0" sz="2000">
                <a:solidFill>
                  <a:schemeClr val="tx1">
                    <a:lumMod val="75000"/>
                    <a:lumOff val="25000"/>
                  </a:schemeClr>
                </a:solidFill>
                <a:latin charset="-122" panose="020b0503020204020204" pitchFamily="34" typeface="微软雅黑"/>
                <a:ea charset="-122" panose="020b0503020204020204" pitchFamily="34" typeface="微软雅黑"/>
              </a:rPr>
              <a:t>D</a:t>
            </a:r>
          </a:p>
        </p:txBody>
      </p:sp>
      <p:sp>
        <p:nvSpPr>
          <p:cNvPr id="79" name="TextBox 78"/>
          <p:cNvSpPr txBox="1"/>
          <p:nvPr/>
        </p:nvSpPr>
        <p:spPr>
          <a:xfrm>
            <a:off x="5912303" y="4229022"/>
            <a:ext cx="322580" cy="396240"/>
          </a:xfrm>
          <a:prstGeom prst="rect">
            <a:avLst/>
          </a:prstGeom>
          <a:noFill/>
        </p:spPr>
        <p:txBody>
          <a:bodyPr rtlCol="0" wrap="none">
            <a:spAutoFit/>
          </a:bodyPr>
          <a:lstStyle/>
          <a:p>
            <a:r>
              <a:rPr altLang="zh-CN" lang="en-US" smtClean="0" sz="2000">
                <a:solidFill>
                  <a:schemeClr val="tx1">
                    <a:lumMod val="75000"/>
                    <a:lumOff val="25000"/>
                  </a:schemeClr>
                </a:solidFill>
                <a:latin charset="-122" panose="020b0503020204020204" pitchFamily="34" typeface="微软雅黑"/>
                <a:ea charset="-122" panose="020b0503020204020204" pitchFamily="34" typeface="微软雅黑"/>
              </a:rPr>
              <a:t>E</a:t>
            </a:r>
          </a:p>
        </p:txBody>
      </p:sp>
      <p:sp>
        <p:nvSpPr>
          <p:cNvPr id="80" name="TextBox 79"/>
          <p:cNvSpPr txBox="1"/>
          <p:nvPr/>
        </p:nvSpPr>
        <p:spPr>
          <a:xfrm>
            <a:off x="5912303" y="4781083"/>
            <a:ext cx="317818" cy="396240"/>
          </a:xfrm>
          <a:prstGeom prst="rect">
            <a:avLst/>
          </a:prstGeom>
          <a:noFill/>
        </p:spPr>
        <p:txBody>
          <a:bodyPr rtlCol="0" wrap="none">
            <a:spAutoFit/>
          </a:bodyPr>
          <a:lstStyle/>
          <a:p>
            <a:r>
              <a:rPr altLang="zh-CN" lang="en-US" smtClean="0" sz="2000">
                <a:solidFill>
                  <a:schemeClr val="tx1">
                    <a:lumMod val="75000"/>
                    <a:lumOff val="25000"/>
                  </a:schemeClr>
                </a:solidFill>
                <a:latin charset="-122" panose="020b0503020204020204" pitchFamily="34" typeface="微软雅黑"/>
                <a:ea charset="-122" panose="020b0503020204020204" pitchFamily="34" typeface="微软雅黑"/>
              </a:rPr>
              <a:t>F</a:t>
            </a:r>
          </a:p>
        </p:txBody>
      </p:sp>
      <p:sp>
        <p:nvSpPr>
          <p:cNvPr id="81" name="TextBox 80"/>
          <p:cNvSpPr txBox="1"/>
          <p:nvPr/>
        </p:nvSpPr>
        <p:spPr>
          <a:xfrm>
            <a:off x="5912303" y="5333147"/>
            <a:ext cx="371793" cy="396240"/>
          </a:xfrm>
          <a:prstGeom prst="rect">
            <a:avLst/>
          </a:prstGeom>
          <a:noFill/>
        </p:spPr>
        <p:txBody>
          <a:bodyPr rtlCol="0" wrap="none">
            <a:spAutoFit/>
          </a:bodyPr>
          <a:lstStyle/>
          <a:p>
            <a:r>
              <a:rPr altLang="zh-CN" lang="en-US" smtClean="0" sz="2000">
                <a:solidFill>
                  <a:schemeClr val="tx1">
                    <a:lumMod val="75000"/>
                    <a:lumOff val="25000"/>
                  </a:schemeClr>
                </a:solidFill>
                <a:latin charset="-122" panose="020b0503020204020204" pitchFamily="34" typeface="微软雅黑"/>
                <a:ea charset="-122" panose="020b0503020204020204" pitchFamily="34" typeface="微软雅黑"/>
              </a:rPr>
              <a:t>G</a:t>
            </a:r>
          </a:p>
        </p:txBody>
      </p:sp>
    </p:spTree>
  </p:cSld>
  <p:clrMapOvr>
    <a:masterClrMapping/>
  </p:clrMapOvr>
  <mc:AlternateContent>
    <mc:Choice Requires="p14">
      <p:transition p14:dur="1600" spd="slow">
        <p:blinds dir="vert"/>
      </p:transition>
    </mc:Choice>
    <mc:Fallback>
      <p:transition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1" presetSubtype="0">
                                  <p:stCondLst>
                                    <p:cond delay="0"/>
                                  </p:stCondLst>
                                  <p:iterate type="lt">
                                    <p:tmPct val="10000"/>
                                  </p:iterate>
                                  <p:childTnLst>
                                    <p:set>
                                      <p:cBhvr>
                                        <p:cTn dur="1" fill="hold" id="6">
                                          <p:stCondLst>
                                            <p:cond delay="0"/>
                                          </p:stCondLst>
                                        </p:cTn>
                                        <p:tgtEl>
                                          <p:spTgt spid="2"/>
                                        </p:tgtEl>
                                        <p:attrNameLst>
                                          <p:attrName>style.visibility</p:attrName>
                                        </p:attrNameLst>
                                      </p:cBhvr>
                                      <p:to>
                                        <p:strVal val="visible"/>
                                      </p:to>
                                    </p:set>
                                    <p:anim calcmode="lin" valueType="num">
                                      <p:cBhvr>
                                        <p:cTn dur="500" fill="hold" id="7"/>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8"/>
                                        <p:tgtEl>
                                          <p:spTgt spid="2"/>
                                        </p:tgtEl>
                                        <p:attrNameLst>
                                          <p:attrName>ppt_y</p:attrName>
                                        </p:attrNameLst>
                                      </p:cBhvr>
                                      <p:tavLst>
                                        <p:tav tm="0">
                                          <p:val>
                                            <p:strVal val="#ppt_y"/>
                                          </p:val>
                                        </p:tav>
                                        <p:tav tm="100000">
                                          <p:val>
                                            <p:strVal val="#ppt_y"/>
                                          </p:val>
                                        </p:tav>
                                      </p:tavLst>
                                    </p:anim>
                                    <p:anim calcmode="lin" valueType="num">
                                      <p:cBhvr>
                                        <p:cTn dur="500" fill="hold" id="9"/>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0"/>
                                        <p:tgtEl>
                                          <p:spTgt spid="2"/>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1" tmFilter="0,0; .5, 1; 1, 1"/>
                                        <p:tgtEl>
                                          <p:spTgt spid="2"/>
                                        </p:tgtEl>
                                      </p:cBhvr>
                                    </p:animEffect>
                                  </p:childTnLst>
                                </p:cTn>
                              </p:par>
                            </p:childTnLst>
                          </p:cTn>
                        </p:par>
                        <p:par>
                          <p:cTn fill="hold" id="12" nodeType="afterGroup">
                            <p:stCondLst>
                              <p:cond delay="500"/>
                            </p:stCondLst>
                            <p:childTnLst>
                              <p:par>
                                <p:cTn fill="hold" id="13" nodeType="afterEffect" presetClass="entr" presetID="42" presetSubtype="0">
                                  <p:stCondLst>
                                    <p:cond delay="0"/>
                                  </p:stCondLst>
                                  <p:childTnLst>
                                    <p:set>
                                      <p:cBhvr>
                                        <p:cTn dur="1" fill="hold" id="14">
                                          <p:stCondLst>
                                            <p:cond delay="0"/>
                                          </p:stCondLst>
                                        </p:cTn>
                                        <p:tgtEl>
                                          <p:spTgt spid="3"/>
                                        </p:tgtEl>
                                        <p:attrNameLst>
                                          <p:attrName>style.visibility</p:attrName>
                                        </p:attrNameLst>
                                      </p:cBhvr>
                                      <p:to>
                                        <p:strVal val="visible"/>
                                      </p:to>
                                    </p:set>
                                    <p:animEffect filter="fade" transition="in">
                                      <p:cBhvr>
                                        <p:cTn dur="1000" id="15"/>
                                        <p:tgtEl>
                                          <p:spTgt spid="3"/>
                                        </p:tgtEl>
                                      </p:cBhvr>
                                    </p:animEffect>
                                    <p:anim calcmode="lin" valueType="num">
                                      <p:cBhvr>
                                        <p:cTn dur="1000" fill="hold" id="16"/>
                                        <p:tgtEl>
                                          <p:spTgt spid="3"/>
                                        </p:tgtEl>
                                        <p:attrNameLst>
                                          <p:attrName>ppt_x</p:attrName>
                                        </p:attrNameLst>
                                      </p:cBhvr>
                                      <p:tavLst>
                                        <p:tav tm="0">
                                          <p:val>
                                            <p:strVal val="#ppt_x"/>
                                          </p:val>
                                        </p:tav>
                                        <p:tav tm="100000">
                                          <p:val>
                                            <p:strVal val="#ppt_x"/>
                                          </p:val>
                                        </p:tav>
                                      </p:tavLst>
                                    </p:anim>
                                    <p:anim calcmode="lin" valueType="num">
                                      <p:cBhvr>
                                        <p:cTn dur="1000" fill="hold" id="17"/>
                                        <p:tgtEl>
                                          <p:spTgt spid="3"/>
                                        </p:tgtEl>
                                        <p:attrNameLst>
                                          <p:attrName>ppt_y</p:attrName>
                                        </p:attrNameLst>
                                      </p:cBhvr>
                                      <p:tavLst>
                                        <p:tav tm="0">
                                          <p:val>
                                            <p:strVal val="#ppt_y+.1"/>
                                          </p:val>
                                        </p:tav>
                                        <p:tav tm="100000">
                                          <p:val>
                                            <p:strVal val="#ppt_y"/>
                                          </p:val>
                                        </p:tav>
                                      </p:tavLst>
                                    </p:anim>
                                  </p:childTnLst>
                                </p:cTn>
                              </p:par>
                              <p:par>
                                <p:cTn fill="hold" id="18" nodeType="withEffect" presetClass="entr" presetID="42" presetSubtype="0">
                                  <p:stCondLst>
                                    <p:cond delay="0"/>
                                  </p:stCondLst>
                                  <p:childTnLst>
                                    <p:set>
                                      <p:cBhvr>
                                        <p:cTn dur="1" fill="hold" id="19">
                                          <p:stCondLst>
                                            <p:cond delay="0"/>
                                          </p:stCondLst>
                                        </p:cTn>
                                        <p:tgtEl>
                                          <p:spTgt spid="15"/>
                                        </p:tgtEl>
                                        <p:attrNameLst>
                                          <p:attrName>style.visibility</p:attrName>
                                        </p:attrNameLst>
                                      </p:cBhvr>
                                      <p:to>
                                        <p:strVal val="visible"/>
                                      </p:to>
                                    </p:set>
                                    <p:animEffect filter="fade" transition="in">
                                      <p:cBhvr>
                                        <p:cTn dur="1000" id="20"/>
                                        <p:tgtEl>
                                          <p:spTgt spid="15"/>
                                        </p:tgtEl>
                                      </p:cBhvr>
                                    </p:animEffect>
                                    <p:anim calcmode="lin" valueType="num">
                                      <p:cBhvr>
                                        <p:cTn dur="1000" fill="hold" id="21"/>
                                        <p:tgtEl>
                                          <p:spTgt spid="15"/>
                                        </p:tgtEl>
                                        <p:attrNameLst>
                                          <p:attrName>ppt_x</p:attrName>
                                        </p:attrNameLst>
                                      </p:cBhvr>
                                      <p:tavLst>
                                        <p:tav tm="0">
                                          <p:val>
                                            <p:strVal val="#ppt_x"/>
                                          </p:val>
                                        </p:tav>
                                        <p:tav tm="100000">
                                          <p:val>
                                            <p:strVal val="#ppt_x"/>
                                          </p:val>
                                        </p:tav>
                                      </p:tavLst>
                                    </p:anim>
                                    <p:anim calcmode="lin" valueType="num">
                                      <p:cBhvr>
                                        <p:cTn dur="1000" fill="hold" id="22"/>
                                        <p:tgtEl>
                                          <p:spTgt spid="15"/>
                                        </p:tgtEl>
                                        <p:attrNameLst>
                                          <p:attrName>ppt_y</p:attrName>
                                        </p:attrNameLst>
                                      </p:cBhvr>
                                      <p:tavLst>
                                        <p:tav tm="0">
                                          <p:val>
                                            <p:strVal val="#ppt_y+.1"/>
                                          </p:val>
                                        </p:tav>
                                        <p:tav tm="100000">
                                          <p:val>
                                            <p:strVal val="#ppt_y"/>
                                          </p:val>
                                        </p:tav>
                                      </p:tavLst>
                                    </p:anim>
                                  </p:childTnLst>
                                </p:cTn>
                              </p:par>
                            </p:childTnLst>
                          </p:cTn>
                        </p:par>
                        <p:par>
                          <p:cTn fill="hold" id="23" nodeType="afterGroup">
                            <p:stCondLst>
                              <p:cond delay="1500"/>
                            </p:stCondLst>
                            <p:childTnLst>
                              <p:par>
                                <p:cTn fill="hold" grpId="0" id="24" nodeType="afterEffect" presetClass="entr" presetID="47" presetSubtype="0">
                                  <p:stCondLst>
                                    <p:cond delay="0"/>
                                  </p:stCondLst>
                                  <p:childTnLst>
                                    <p:set>
                                      <p:cBhvr>
                                        <p:cTn dur="1" fill="hold" id="25">
                                          <p:stCondLst>
                                            <p:cond delay="0"/>
                                          </p:stCondLst>
                                        </p:cTn>
                                        <p:tgtEl>
                                          <p:spTgt spid="27"/>
                                        </p:tgtEl>
                                        <p:attrNameLst>
                                          <p:attrName>style.visibility</p:attrName>
                                        </p:attrNameLst>
                                      </p:cBhvr>
                                      <p:to>
                                        <p:strVal val="visible"/>
                                      </p:to>
                                    </p:set>
                                    <p:animEffect filter="fade" transition="in">
                                      <p:cBhvr>
                                        <p:cTn dur="1000" id="26"/>
                                        <p:tgtEl>
                                          <p:spTgt spid="27"/>
                                        </p:tgtEl>
                                      </p:cBhvr>
                                    </p:animEffect>
                                    <p:anim calcmode="lin" valueType="num">
                                      <p:cBhvr>
                                        <p:cTn dur="1000" fill="hold" id="27"/>
                                        <p:tgtEl>
                                          <p:spTgt spid="27"/>
                                        </p:tgtEl>
                                        <p:attrNameLst>
                                          <p:attrName>ppt_x</p:attrName>
                                        </p:attrNameLst>
                                      </p:cBhvr>
                                      <p:tavLst>
                                        <p:tav tm="0">
                                          <p:val>
                                            <p:strVal val="#ppt_x"/>
                                          </p:val>
                                        </p:tav>
                                        <p:tav tm="100000">
                                          <p:val>
                                            <p:strVal val="#ppt_x"/>
                                          </p:val>
                                        </p:tav>
                                      </p:tavLst>
                                    </p:anim>
                                    <p:anim calcmode="lin" valueType="num">
                                      <p:cBhvr>
                                        <p:cTn dur="1000" fill="hold" id="28"/>
                                        <p:tgtEl>
                                          <p:spTgt spid="27"/>
                                        </p:tgtEl>
                                        <p:attrNameLst>
                                          <p:attrName>ppt_y</p:attrName>
                                        </p:attrNameLst>
                                      </p:cBhvr>
                                      <p:tavLst>
                                        <p:tav tm="0">
                                          <p:val>
                                            <p:strVal val="#ppt_y-.1"/>
                                          </p:val>
                                        </p:tav>
                                        <p:tav tm="100000">
                                          <p:val>
                                            <p:strVal val="#ppt_y"/>
                                          </p:val>
                                        </p:tav>
                                      </p:tavLst>
                                    </p:anim>
                                  </p:childTnLst>
                                </p:cTn>
                              </p:par>
                              <p:par>
                                <p:cTn fill="hold" grpId="0" id="29" nodeType="withEffect" presetClass="entr" presetID="47" presetSubtype="0">
                                  <p:stCondLst>
                                    <p:cond delay="100"/>
                                  </p:stCondLst>
                                  <p:childTnLst>
                                    <p:set>
                                      <p:cBhvr>
                                        <p:cTn dur="1" fill="hold" id="30">
                                          <p:stCondLst>
                                            <p:cond delay="0"/>
                                          </p:stCondLst>
                                        </p:cTn>
                                        <p:tgtEl>
                                          <p:spTgt spid="28"/>
                                        </p:tgtEl>
                                        <p:attrNameLst>
                                          <p:attrName>style.visibility</p:attrName>
                                        </p:attrNameLst>
                                      </p:cBhvr>
                                      <p:to>
                                        <p:strVal val="visible"/>
                                      </p:to>
                                    </p:set>
                                    <p:animEffect filter="fade" transition="in">
                                      <p:cBhvr>
                                        <p:cTn dur="1000" id="31"/>
                                        <p:tgtEl>
                                          <p:spTgt spid="28"/>
                                        </p:tgtEl>
                                      </p:cBhvr>
                                    </p:animEffect>
                                    <p:anim calcmode="lin" valueType="num">
                                      <p:cBhvr>
                                        <p:cTn dur="1000" fill="hold" id="32"/>
                                        <p:tgtEl>
                                          <p:spTgt spid="28"/>
                                        </p:tgtEl>
                                        <p:attrNameLst>
                                          <p:attrName>ppt_x</p:attrName>
                                        </p:attrNameLst>
                                      </p:cBhvr>
                                      <p:tavLst>
                                        <p:tav tm="0">
                                          <p:val>
                                            <p:strVal val="#ppt_x"/>
                                          </p:val>
                                        </p:tav>
                                        <p:tav tm="100000">
                                          <p:val>
                                            <p:strVal val="#ppt_x"/>
                                          </p:val>
                                        </p:tav>
                                      </p:tavLst>
                                    </p:anim>
                                    <p:anim calcmode="lin" valueType="num">
                                      <p:cBhvr>
                                        <p:cTn dur="1000" fill="hold" id="33"/>
                                        <p:tgtEl>
                                          <p:spTgt spid="28"/>
                                        </p:tgtEl>
                                        <p:attrNameLst>
                                          <p:attrName>ppt_y</p:attrName>
                                        </p:attrNameLst>
                                      </p:cBhvr>
                                      <p:tavLst>
                                        <p:tav tm="0">
                                          <p:val>
                                            <p:strVal val="#ppt_y-.1"/>
                                          </p:val>
                                        </p:tav>
                                        <p:tav tm="100000">
                                          <p:val>
                                            <p:strVal val="#ppt_y"/>
                                          </p:val>
                                        </p:tav>
                                      </p:tavLst>
                                    </p:anim>
                                  </p:childTnLst>
                                </p:cTn>
                              </p:par>
                              <p:par>
                                <p:cTn fill="hold" grpId="0" id="34" nodeType="withEffect" presetClass="entr" presetID="47" presetSubtype="0">
                                  <p:stCondLst>
                                    <p:cond delay="200"/>
                                  </p:stCondLst>
                                  <p:childTnLst>
                                    <p:set>
                                      <p:cBhvr>
                                        <p:cTn dur="1" fill="hold" id="35">
                                          <p:stCondLst>
                                            <p:cond delay="0"/>
                                          </p:stCondLst>
                                        </p:cTn>
                                        <p:tgtEl>
                                          <p:spTgt spid="29"/>
                                        </p:tgtEl>
                                        <p:attrNameLst>
                                          <p:attrName>style.visibility</p:attrName>
                                        </p:attrNameLst>
                                      </p:cBhvr>
                                      <p:to>
                                        <p:strVal val="visible"/>
                                      </p:to>
                                    </p:set>
                                    <p:animEffect filter="fade" transition="in">
                                      <p:cBhvr>
                                        <p:cTn dur="1000" id="36"/>
                                        <p:tgtEl>
                                          <p:spTgt spid="29"/>
                                        </p:tgtEl>
                                      </p:cBhvr>
                                    </p:animEffect>
                                    <p:anim calcmode="lin" valueType="num">
                                      <p:cBhvr>
                                        <p:cTn dur="1000" fill="hold" id="37"/>
                                        <p:tgtEl>
                                          <p:spTgt spid="29"/>
                                        </p:tgtEl>
                                        <p:attrNameLst>
                                          <p:attrName>ppt_x</p:attrName>
                                        </p:attrNameLst>
                                      </p:cBhvr>
                                      <p:tavLst>
                                        <p:tav tm="0">
                                          <p:val>
                                            <p:strVal val="#ppt_x"/>
                                          </p:val>
                                        </p:tav>
                                        <p:tav tm="100000">
                                          <p:val>
                                            <p:strVal val="#ppt_x"/>
                                          </p:val>
                                        </p:tav>
                                      </p:tavLst>
                                    </p:anim>
                                    <p:anim calcmode="lin" valueType="num">
                                      <p:cBhvr>
                                        <p:cTn dur="1000" fill="hold" id="38"/>
                                        <p:tgtEl>
                                          <p:spTgt spid="29"/>
                                        </p:tgtEl>
                                        <p:attrNameLst>
                                          <p:attrName>ppt_y</p:attrName>
                                        </p:attrNameLst>
                                      </p:cBhvr>
                                      <p:tavLst>
                                        <p:tav tm="0">
                                          <p:val>
                                            <p:strVal val="#ppt_y-.1"/>
                                          </p:val>
                                        </p:tav>
                                        <p:tav tm="100000">
                                          <p:val>
                                            <p:strVal val="#ppt_y"/>
                                          </p:val>
                                        </p:tav>
                                      </p:tavLst>
                                    </p:anim>
                                  </p:childTnLst>
                                </p:cTn>
                              </p:par>
                              <p:par>
                                <p:cTn fill="hold" grpId="0" id="39" nodeType="withEffect" presetClass="entr" presetID="47" presetSubtype="0">
                                  <p:stCondLst>
                                    <p:cond delay="300"/>
                                  </p:stCondLst>
                                  <p:childTnLst>
                                    <p:set>
                                      <p:cBhvr>
                                        <p:cTn dur="1" fill="hold" id="40">
                                          <p:stCondLst>
                                            <p:cond delay="0"/>
                                          </p:stCondLst>
                                        </p:cTn>
                                        <p:tgtEl>
                                          <p:spTgt spid="30"/>
                                        </p:tgtEl>
                                        <p:attrNameLst>
                                          <p:attrName>style.visibility</p:attrName>
                                        </p:attrNameLst>
                                      </p:cBhvr>
                                      <p:to>
                                        <p:strVal val="visible"/>
                                      </p:to>
                                    </p:set>
                                    <p:animEffect filter="fade" transition="in">
                                      <p:cBhvr>
                                        <p:cTn dur="1000" id="41"/>
                                        <p:tgtEl>
                                          <p:spTgt spid="30"/>
                                        </p:tgtEl>
                                      </p:cBhvr>
                                    </p:animEffect>
                                    <p:anim calcmode="lin" valueType="num">
                                      <p:cBhvr>
                                        <p:cTn dur="1000" fill="hold" id="42"/>
                                        <p:tgtEl>
                                          <p:spTgt spid="30"/>
                                        </p:tgtEl>
                                        <p:attrNameLst>
                                          <p:attrName>ppt_x</p:attrName>
                                        </p:attrNameLst>
                                      </p:cBhvr>
                                      <p:tavLst>
                                        <p:tav tm="0">
                                          <p:val>
                                            <p:strVal val="#ppt_x"/>
                                          </p:val>
                                        </p:tav>
                                        <p:tav tm="100000">
                                          <p:val>
                                            <p:strVal val="#ppt_x"/>
                                          </p:val>
                                        </p:tav>
                                      </p:tavLst>
                                    </p:anim>
                                    <p:anim calcmode="lin" valueType="num">
                                      <p:cBhvr>
                                        <p:cTn dur="1000" fill="hold" id="43"/>
                                        <p:tgtEl>
                                          <p:spTgt spid="30"/>
                                        </p:tgtEl>
                                        <p:attrNameLst>
                                          <p:attrName>ppt_y</p:attrName>
                                        </p:attrNameLst>
                                      </p:cBhvr>
                                      <p:tavLst>
                                        <p:tav tm="0">
                                          <p:val>
                                            <p:strVal val="#ppt_y-.1"/>
                                          </p:val>
                                        </p:tav>
                                        <p:tav tm="100000">
                                          <p:val>
                                            <p:strVal val="#ppt_y"/>
                                          </p:val>
                                        </p:tav>
                                      </p:tavLst>
                                    </p:anim>
                                  </p:childTnLst>
                                </p:cTn>
                              </p:par>
                              <p:par>
                                <p:cTn fill="hold" grpId="0" id="44" nodeType="withEffect" presetClass="entr" presetID="47" presetSubtype="0">
                                  <p:stCondLst>
                                    <p:cond delay="400"/>
                                  </p:stCondLst>
                                  <p:childTnLst>
                                    <p:set>
                                      <p:cBhvr>
                                        <p:cTn dur="1" fill="hold" id="45">
                                          <p:stCondLst>
                                            <p:cond delay="0"/>
                                          </p:stCondLst>
                                        </p:cTn>
                                        <p:tgtEl>
                                          <p:spTgt spid="31"/>
                                        </p:tgtEl>
                                        <p:attrNameLst>
                                          <p:attrName>style.visibility</p:attrName>
                                        </p:attrNameLst>
                                      </p:cBhvr>
                                      <p:to>
                                        <p:strVal val="visible"/>
                                      </p:to>
                                    </p:set>
                                    <p:animEffect filter="fade" transition="in">
                                      <p:cBhvr>
                                        <p:cTn dur="1000" id="46"/>
                                        <p:tgtEl>
                                          <p:spTgt spid="31"/>
                                        </p:tgtEl>
                                      </p:cBhvr>
                                    </p:animEffect>
                                    <p:anim calcmode="lin" valueType="num">
                                      <p:cBhvr>
                                        <p:cTn dur="1000" fill="hold" id="47"/>
                                        <p:tgtEl>
                                          <p:spTgt spid="31"/>
                                        </p:tgtEl>
                                        <p:attrNameLst>
                                          <p:attrName>ppt_x</p:attrName>
                                        </p:attrNameLst>
                                      </p:cBhvr>
                                      <p:tavLst>
                                        <p:tav tm="0">
                                          <p:val>
                                            <p:strVal val="#ppt_x"/>
                                          </p:val>
                                        </p:tav>
                                        <p:tav tm="100000">
                                          <p:val>
                                            <p:strVal val="#ppt_x"/>
                                          </p:val>
                                        </p:tav>
                                      </p:tavLst>
                                    </p:anim>
                                    <p:anim calcmode="lin" valueType="num">
                                      <p:cBhvr>
                                        <p:cTn dur="1000" fill="hold" id="48"/>
                                        <p:tgtEl>
                                          <p:spTgt spid="31"/>
                                        </p:tgtEl>
                                        <p:attrNameLst>
                                          <p:attrName>ppt_y</p:attrName>
                                        </p:attrNameLst>
                                      </p:cBhvr>
                                      <p:tavLst>
                                        <p:tav tm="0">
                                          <p:val>
                                            <p:strVal val="#ppt_y-.1"/>
                                          </p:val>
                                        </p:tav>
                                        <p:tav tm="100000">
                                          <p:val>
                                            <p:strVal val="#ppt_y"/>
                                          </p:val>
                                        </p:tav>
                                      </p:tavLst>
                                    </p:anim>
                                  </p:childTnLst>
                                </p:cTn>
                              </p:par>
                              <p:par>
                                <p:cTn fill="hold" grpId="0" id="49" nodeType="withEffect" presetClass="entr" presetID="47" presetSubtype="0">
                                  <p:stCondLst>
                                    <p:cond delay="500"/>
                                  </p:stCondLst>
                                  <p:childTnLst>
                                    <p:set>
                                      <p:cBhvr>
                                        <p:cTn dur="1" fill="hold" id="50">
                                          <p:stCondLst>
                                            <p:cond delay="0"/>
                                          </p:stCondLst>
                                        </p:cTn>
                                        <p:tgtEl>
                                          <p:spTgt spid="32"/>
                                        </p:tgtEl>
                                        <p:attrNameLst>
                                          <p:attrName>style.visibility</p:attrName>
                                        </p:attrNameLst>
                                      </p:cBhvr>
                                      <p:to>
                                        <p:strVal val="visible"/>
                                      </p:to>
                                    </p:set>
                                    <p:animEffect filter="fade" transition="in">
                                      <p:cBhvr>
                                        <p:cTn dur="1000" id="51"/>
                                        <p:tgtEl>
                                          <p:spTgt spid="32"/>
                                        </p:tgtEl>
                                      </p:cBhvr>
                                    </p:animEffect>
                                    <p:anim calcmode="lin" valueType="num">
                                      <p:cBhvr>
                                        <p:cTn dur="1000" fill="hold" id="52"/>
                                        <p:tgtEl>
                                          <p:spTgt spid="32"/>
                                        </p:tgtEl>
                                        <p:attrNameLst>
                                          <p:attrName>ppt_x</p:attrName>
                                        </p:attrNameLst>
                                      </p:cBhvr>
                                      <p:tavLst>
                                        <p:tav tm="0">
                                          <p:val>
                                            <p:strVal val="#ppt_x"/>
                                          </p:val>
                                        </p:tav>
                                        <p:tav tm="100000">
                                          <p:val>
                                            <p:strVal val="#ppt_x"/>
                                          </p:val>
                                        </p:tav>
                                      </p:tavLst>
                                    </p:anim>
                                    <p:anim calcmode="lin" valueType="num">
                                      <p:cBhvr>
                                        <p:cTn dur="1000" fill="hold" id="53"/>
                                        <p:tgtEl>
                                          <p:spTgt spid="32"/>
                                        </p:tgtEl>
                                        <p:attrNameLst>
                                          <p:attrName>ppt_y</p:attrName>
                                        </p:attrNameLst>
                                      </p:cBhvr>
                                      <p:tavLst>
                                        <p:tav tm="0">
                                          <p:val>
                                            <p:strVal val="#ppt_y-.1"/>
                                          </p:val>
                                        </p:tav>
                                        <p:tav tm="100000">
                                          <p:val>
                                            <p:strVal val="#ppt_y"/>
                                          </p:val>
                                        </p:tav>
                                      </p:tavLst>
                                    </p:anim>
                                  </p:childTnLst>
                                </p:cTn>
                              </p:par>
                              <p:par>
                                <p:cTn fill="hold" grpId="0" id="54" nodeType="withEffect" presetClass="entr" presetID="47" presetSubtype="0">
                                  <p:stCondLst>
                                    <p:cond delay="600"/>
                                  </p:stCondLst>
                                  <p:childTnLst>
                                    <p:set>
                                      <p:cBhvr>
                                        <p:cTn dur="1" fill="hold" id="55">
                                          <p:stCondLst>
                                            <p:cond delay="0"/>
                                          </p:stCondLst>
                                        </p:cTn>
                                        <p:tgtEl>
                                          <p:spTgt spid="33"/>
                                        </p:tgtEl>
                                        <p:attrNameLst>
                                          <p:attrName>style.visibility</p:attrName>
                                        </p:attrNameLst>
                                      </p:cBhvr>
                                      <p:to>
                                        <p:strVal val="visible"/>
                                      </p:to>
                                    </p:set>
                                    <p:animEffect filter="fade" transition="in">
                                      <p:cBhvr>
                                        <p:cTn dur="1000" id="56"/>
                                        <p:tgtEl>
                                          <p:spTgt spid="33"/>
                                        </p:tgtEl>
                                      </p:cBhvr>
                                    </p:animEffect>
                                    <p:anim calcmode="lin" valueType="num">
                                      <p:cBhvr>
                                        <p:cTn dur="1000" fill="hold" id="57"/>
                                        <p:tgtEl>
                                          <p:spTgt spid="33"/>
                                        </p:tgtEl>
                                        <p:attrNameLst>
                                          <p:attrName>ppt_x</p:attrName>
                                        </p:attrNameLst>
                                      </p:cBhvr>
                                      <p:tavLst>
                                        <p:tav tm="0">
                                          <p:val>
                                            <p:strVal val="#ppt_x"/>
                                          </p:val>
                                        </p:tav>
                                        <p:tav tm="100000">
                                          <p:val>
                                            <p:strVal val="#ppt_x"/>
                                          </p:val>
                                        </p:tav>
                                      </p:tavLst>
                                    </p:anim>
                                    <p:anim calcmode="lin" valueType="num">
                                      <p:cBhvr>
                                        <p:cTn dur="1000" fill="hold" id="58"/>
                                        <p:tgtEl>
                                          <p:spTgt spid="33"/>
                                        </p:tgtEl>
                                        <p:attrNameLst>
                                          <p:attrName>ppt_y</p:attrName>
                                        </p:attrNameLst>
                                      </p:cBhvr>
                                      <p:tavLst>
                                        <p:tav tm="0">
                                          <p:val>
                                            <p:strVal val="#ppt_y-.1"/>
                                          </p:val>
                                        </p:tav>
                                        <p:tav tm="100000">
                                          <p:val>
                                            <p:strVal val="#ppt_y"/>
                                          </p:val>
                                        </p:tav>
                                      </p:tavLst>
                                    </p:anim>
                                  </p:childTnLst>
                                </p:cTn>
                              </p:par>
                              <p:par>
                                <p:cTn fill="hold" grpId="0" id="59" nodeType="withEffect" presetClass="entr" presetID="47" presetSubtype="0">
                                  <p:stCondLst>
                                    <p:cond delay="700"/>
                                  </p:stCondLst>
                                  <p:childTnLst>
                                    <p:set>
                                      <p:cBhvr>
                                        <p:cTn dur="1" fill="hold" id="60">
                                          <p:stCondLst>
                                            <p:cond delay="0"/>
                                          </p:stCondLst>
                                        </p:cTn>
                                        <p:tgtEl>
                                          <p:spTgt spid="34"/>
                                        </p:tgtEl>
                                        <p:attrNameLst>
                                          <p:attrName>style.visibility</p:attrName>
                                        </p:attrNameLst>
                                      </p:cBhvr>
                                      <p:to>
                                        <p:strVal val="visible"/>
                                      </p:to>
                                    </p:set>
                                    <p:animEffect filter="fade" transition="in">
                                      <p:cBhvr>
                                        <p:cTn dur="1000" id="61"/>
                                        <p:tgtEl>
                                          <p:spTgt spid="34"/>
                                        </p:tgtEl>
                                      </p:cBhvr>
                                    </p:animEffect>
                                    <p:anim calcmode="lin" valueType="num">
                                      <p:cBhvr>
                                        <p:cTn dur="1000" fill="hold" id="62"/>
                                        <p:tgtEl>
                                          <p:spTgt spid="34"/>
                                        </p:tgtEl>
                                        <p:attrNameLst>
                                          <p:attrName>ppt_x</p:attrName>
                                        </p:attrNameLst>
                                      </p:cBhvr>
                                      <p:tavLst>
                                        <p:tav tm="0">
                                          <p:val>
                                            <p:strVal val="#ppt_x"/>
                                          </p:val>
                                        </p:tav>
                                        <p:tav tm="100000">
                                          <p:val>
                                            <p:strVal val="#ppt_x"/>
                                          </p:val>
                                        </p:tav>
                                      </p:tavLst>
                                    </p:anim>
                                    <p:anim calcmode="lin" valueType="num">
                                      <p:cBhvr>
                                        <p:cTn dur="1000" fill="hold" id="63"/>
                                        <p:tgtEl>
                                          <p:spTgt spid="34"/>
                                        </p:tgtEl>
                                        <p:attrNameLst>
                                          <p:attrName>ppt_y</p:attrName>
                                        </p:attrNameLst>
                                      </p:cBhvr>
                                      <p:tavLst>
                                        <p:tav tm="0">
                                          <p:val>
                                            <p:strVal val="#ppt_y-.1"/>
                                          </p:val>
                                        </p:tav>
                                        <p:tav tm="100000">
                                          <p:val>
                                            <p:strVal val="#ppt_y"/>
                                          </p:val>
                                        </p:tav>
                                      </p:tavLst>
                                    </p:anim>
                                  </p:childTnLst>
                                </p:cTn>
                              </p:par>
                              <p:par>
                                <p:cTn fill="hold" grpId="0" id="64" nodeType="withEffect" presetClass="entr" presetID="47" presetSubtype="0">
                                  <p:stCondLst>
                                    <p:cond delay="800"/>
                                  </p:stCondLst>
                                  <p:childTnLst>
                                    <p:set>
                                      <p:cBhvr>
                                        <p:cTn dur="1" fill="hold" id="65">
                                          <p:stCondLst>
                                            <p:cond delay="0"/>
                                          </p:stCondLst>
                                        </p:cTn>
                                        <p:tgtEl>
                                          <p:spTgt spid="35"/>
                                        </p:tgtEl>
                                        <p:attrNameLst>
                                          <p:attrName>style.visibility</p:attrName>
                                        </p:attrNameLst>
                                      </p:cBhvr>
                                      <p:to>
                                        <p:strVal val="visible"/>
                                      </p:to>
                                    </p:set>
                                    <p:animEffect filter="fade" transition="in">
                                      <p:cBhvr>
                                        <p:cTn dur="1000" id="66"/>
                                        <p:tgtEl>
                                          <p:spTgt spid="35"/>
                                        </p:tgtEl>
                                      </p:cBhvr>
                                    </p:animEffect>
                                    <p:anim calcmode="lin" valueType="num">
                                      <p:cBhvr>
                                        <p:cTn dur="1000" fill="hold" id="67"/>
                                        <p:tgtEl>
                                          <p:spTgt spid="35"/>
                                        </p:tgtEl>
                                        <p:attrNameLst>
                                          <p:attrName>ppt_x</p:attrName>
                                        </p:attrNameLst>
                                      </p:cBhvr>
                                      <p:tavLst>
                                        <p:tav tm="0">
                                          <p:val>
                                            <p:strVal val="#ppt_x"/>
                                          </p:val>
                                        </p:tav>
                                        <p:tav tm="100000">
                                          <p:val>
                                            <p:strVal val="#ppt_x"/>
                                          </p:val>
                                        </p:tav>
                                      </p:tavLst>
                                    </p:anim>
                                    <p:anim calcmode="lin" valueType="num">
                                      <p:cBhvr>
                                        <p:cTn dur="1000" fill="hold" id="68"/>
                                        <p:tgtEl>
                                          <p:spTgt spid="35"/>
                                        </p:tgtEl>
                                        <p:attrNameLst>
                                          <p:attrName>ppt_y</p:attrName>
                                        </p:attrNameLst>
                                      </p:cBhvr>
                                      <p:tavLst>
                                        <p:tav tm="0">
                                          <p:val>
                                            <p:strVal val="#ppt_y-.1"/>
                                          </p:val>
                                        </p:tav>
                                        <p:tav tm="100000">
                                          <p:val>
                                            <p:strVal val="#ppt_y"/>
                                          </p:val>
                                        </p:tav>
                                      </p:tavLst>
                                    </p:anim>
                                  </p:childTnLst>
                                </p:cTn>
                              </p:par>
                              <p:par>
                                <p:cTn fill="hold" grpId="0" id="69" nodeType="withEffect" presetClass="entr" presetID="47" presetSubtype="0">
                                  <p:stCondLst>
                                    <p:cond delay="900"/>
                                  </p:stCondLst>
                                  <p:childTnLst>
                                    <p:set>
                                      <p:cBhvr>
                                        <p:cTn dur="1" fill="hold" id="70">
                                          <p:stCondLst>
                                            <p:cond delay="0"/>
                                          </p:stCondLst>
                                        </p:cTn>
                                        <p:tgtEl>
                                          <p:spTgt spid="36"/>
                                        </p:tgtEl>
                                        <p:attrNameLst>
                                          <p:attrName>style.visibility</p:attrName>
                                        </p:attrNameLst>
                                      </p:cBhvr>
                                      <p:to>
                                        <p:strVal val="visible"/>
                                      </p:to>
                                    </p:set>
                                    <p:animEffect filter="fade" transition="in">
                                      <p:cBhvr>
                                        <p:cTn dur="1000" id="71"/>
                                        <p:tgtEl>
                                          <p:spTgt spid="36"/>
                                        </p:tgtEl>
                                      </p:cBhvr>
                                    </p:animEffect>
                                    <p:anim calcmode="lin" valueType="num">
                                      <p:cBhvr>
                                        <p:cTn dur="1000" fill="hold" id="72"/>
                                        <p:tgtEl>
                                          <p:spTgt spid="36"/>
                                        </p:tgtEl>
                                        <p:attrNameLst>
                                          <p:attrName>ppt_x</p:attrName>
                                        </p:attrNameLst>
                                      </p:cBhvr>
                                      <p:tavLst>
                                        <p:tav tm="0">
                                          <p:val>
                                            <p:strVal val="#ppt_x"/>
                                          </p:val>
                                        </p:tav>
                                        <p:tav tm="100000">
                                          <p:val>
                                            <p:strVal val="#ppt_x"/>
                                          </p:val>
                                        </p:tav>
                                      </p:tavLst>
                                    </p:anim>
                                    <p:anim calcmode="lin" valueType="num">
                                      <p:cBhvr>
                                        <p:cTn dur="1000" fill="hold" id="73"/>
                                        <p:tgtEl>
                                          <p:spTgt spid="36"/>
                                        </p:tgtEl>
                                        <p:attrNameLst>
                                          <p:attrName>ppt_y</p:attrName>
                                        </p:attrNameLst>
                                      </p:cBhvr>
                                      <p:tavLst>
                                        <p:tav tm="0">
                                          <p:val>
                                            <p:strVal val="#ppt_y-.1"/>
                                          </p:val>
                                        </p:tav>
                                        <p:tav tm="100000">
                                          <p:val>
                                            <p:strVal val="#ppt_y"/>
                                          </p:val>
                                        </p:tav>
                                      </p:tavLst>
                                    </p:anim>
                                  </p:childTnLst>
                                </p:cTn>
                              </p:par>
                              <p:par>
                                <p:cTn fill="hold" grpId="0" id="74" nodeType="withEffect" presetClass="entr" presetID="47" presetSubtype="0">
                                  <p:stCondLst>
                                    <p:cond delay="0"/>
                                  </p:stCondLst>
                                  <p:childTnLst>
                                    <p:set>
                                      <p:cBhvr>
                                        <p:cTn dur="1" fill="hold" id="75">
                                          <p:stCondLst>
                                            <p:cond delay="0"/>
                                          </p:stCondLst>
                                        </p:cTn>
                                        <p:tgtEl>
                                          <p:spTgt spid="37"/>
                                        </p:tgtEl>
                                        <p:attrNameLst>
                                          <p:attrName>style.visibility</p:attrName>
                                        </p:attrNameLst>
                                      </p:cBhvr>
                                      <p:to>
                                        <p:strVal val="visible"/>
                                      </p:to>
                                    </p:set>
                                    <p:animEffect filter="fade" transition="in">
                                      <p:cBhvr>
                                        <p:cTn dur="1000" id="76"/>
                                        <p:tgtEl>
                                          <p:spTgt spid="37"/>
                                        </p:tgtEl>
                                      </p:cBhvr>
                                    </p:animEffect>
                                    <p:anim calcmode="lin" valueType="num">
                                      <p:cBhvr>
                                        <p:cTn dur="1000" fill="hold" id="77"/>
                                        <p:tgtEl>
                                          <p:spTgt spid="37"/>
                                        </p:tgtEl>
                                        <p:attrNameLst>
                                          <p:attrName>ppt_x</p:attrName>
                                        </p:attrNameLst>
                                      </p:cBhvr>
                                      <p:tavLst>
                                        <p:tav tm="0">
                                          <p:val>
                                            <p:strVal val="#ppt_x"/>
                                          </p:val>
                                        </p:tav>
                                        <p:tav tm="100000">
                                          <p:val>
                                            <p:strVal val="#ppt_x"/>
                                          </p:val>
                                        </p:tav>
                                      </p:tavLst>
                                    </p:anim>
                                    <p:anim calcmode="lin" valueType="num">
                                      <p:cBhvr>
                                        <p:cTn dur="1000" fill="hold" id="78"/>
                                        <p:tgtEl>
                                          <p:spTgt spid="37"/>
                                        </p:tgtEl>
                                        <p:attrNameLst>
                                          <p:attrName>ppt_y</p:attrName>
                                        </p:attrNameLst>
                                      </p:cBhvr>
                                      <p:tavLst>
                                        <p:tav tm="0">
                                          <p:val>
                                            <p:strVal val="#ppt_y-.1"/>
                                          </p:val>
                                        </p:tav>
                                        <p:tav tm="100000">
                                          <p:val>
                                            <p:strVal val="#ppt_y"/>
                                          </p:val>
                                        </p:tav>
                                      </p:tavLst>
                                    </p:anim>
                                  </p:childTnLst>
                                </p:cTn>
                              </p:par>
                              <p:par>
                                <p:cTn fill="hold" grpId="0" id="79" nodeType="withEffect" presetClass="entr" presetID="47" presetSubtype="0">
                                  <p:stCondLst>
                                    <p:cond delay="100"/>
                                  </p:stCondLst>
                                  <p:childTnLst>
                                    <p:set>
                                      <p:cBhvr>
                                        <p:cTn dur="1" fill="hold" id="80">
                                          <p:stCondLst>
                                            <p:cond delay="0"/>
                                          </p:stCondLst>
                                        </p:cTn>
                                        <p:tgtEl>
                                          <p:spTgt spid="38"/>
                                        </p:tgtEl>
                                        <p:attrNameLst>
                                          <p:attrName>style.visibility</p:attrName>
                                        </p:attrNameLst>
                                      </p:cBhvr>
                                      <p:to>
                                        <p:strVal val="visible"/>
                                      </p:to>
                                    </p:set>
                                    <p:animEffect filter="fade" transition="in">
                                      <p:cBhvr>
                                        <p:cTn dur="1000" id="81"/>
                                        <p:tgtEl>
                                          <p:spTgt spid="38"/>
                                        </p:tgtEl>
                                      </p:cBhvr>
                                    </p:animEffect>
                                    <p:anim calcmode="lin" valueType="num">
                                      <p:cBhvr>
                                        <p:cTn dur="1000" fill="hold" id="82"/>
                                        <p:tgtEl>
                                          <p:spTgt spid="38"/>
                                        </p:tgtEl>
                                        <p:attrNameLst>
                                          <p:attrName>ppt_x</p:attrName>
                                        </p:attrNameLst>
                                      </p:cBhvr>
                                      <p:tavLst>
                                        <p:tav tm="0">
                                          <p:val>
                                            <p:strVal val="#ppt_x"/>
                                          </p:val>
                                        </p:tav>
                                        <p:tav tm="100000">
                                          <p:val>
                                            <p:strVal val="#ppt_x"/>
                                          </p:val>
                                        </p:tav>
                                      </p:tavLst>
                                    </p:anim>
                                    <p:anim calcmode="lin" valueType="num">
                                      <p:cBhvr>
                                        <p:cTn dur="1000" fill="hold" id="83"/>
                                        <p:tgtEl>
                                          <p:spTgt spid="38"/>
                                        </p:tgtEl>
                                        <p:attrNameLst>
                                          <p:attrName>ppt_y</p:attrName>
                                        </p:attrNameLst>
                                      </p:cBhvr>
                                      <p:tavLst>
                                        <p:tav tm="0">
                                          <p:val>
                                            <p:strVal val="#ppt_y-.1"/>
                                          </p:val>
                                        </p:tav>
                                        <p:tav tm="100000">
                                          <p:val>
                                            <p:strVal val="#ppt_y"/>
                                          </p:val>
                                        </p:tav>
                                      </p:tavLst>
                                    </p:anim>
                                  </p:childTnLst>
                                </p:cTn>
                              </p:par>
                              <p:par>
                                <p:cTn fill="hold" grpId="0" id="84" nodeType="withEffect" presetClass="entr" presetID="47" presetSubtype="0">
                                  <p:stCondLst>
                                    <p:cond delay="200"/>
                                  </p:stCondLst>
                                  <p:childTnLst>
                                    <p:set>
                                      <p:cBhvr>
                                        <p:cTn dur="1" fill="hold" id="85">
                                          <p:stCondLst>
                                            <p:cond delay="0"/>
                                          </p:stCondLst>
                                        </p:cTn>
                                        <p:tgtEl>
                                          <p:spTgt spid="39"/>
                                        </p:tgtEl>
                                        <p:attrNameLst>
                                          <p:attrName>style.visibility</p:attrName>
                                        </p:attrNameLst>
                                      </p:cBhvr>
                                      <p:to>
                                        <p:strVal val="visible"/>
                                      </p:to>
                                    </p:set>
                                    <p:animEffect filter="fade" transition="in">
                                      <p:cBhvr>
                                        <p:cTn dur="1000" id="86"/>
                                        <p:tgtEl>
                                          <p:spTgt spid="39"/>
                                        </p:tgtEl>
                                      </p:cBhvr>
                                    </p:animEffect>
                                    <p:anim calcmode="lin" valueType="num">
                                      <p:cBhvr>
                                        <p:cTn dur="1000" fill="hold" id="87"/>
                                        <p:tgtEl>
                                          <p:spTgt spid="39"/>
                                        </p:tgtEl>
                                        <p:attrNameLst>
                                          <p:attrName>ppt_x</p:attrName>
                                        </p:attrNameLst>
                                      </p:cBhvr>
                                      <p:tavLst>
                                        <p:tav tm="0">
                                          <p:val>
                                            <p:strVal val="#ppt_x"/>
                                          </p:val>
                                        </p:tav>
                                        <p:tav tm="100000">
                                          <p:val>
                                            <p:strVal val="#ppt_x"/>
                                          </p:val>
                                        </p:tav>
                                      </p:tavLst>
                                    </p:anim>
                                    <p:anim calcmode="lin" valueType="num">
                                      <p:cBhvr>
                                        <p:cTn dur="1000" fill="hold" id="88"/>
                                        <p:tgtEl>
                                          <p:spTgt spid="39"/>
                                        </p:tgtEl>
                                        <p:attrNameLst>
                                          <p:attrName>ppt_y</p:attrName>
                                        </p:attrNameLst>
                                      </p:cBhvr>
                                      <p:tavLst>
                                        <p:tav tm="0">
                                          <p:val>
                                            <p:strVal val="#ppt_y-.1"/>
                                          </p:val>
                                        </p:tav>
                                        <p:tav tm="100000">
                                          <p:val>
                                            <p:strVal val="#ppt_y"/>
                                          </p:val>
                                        </p:tav>
                                      </p:tavLst>
                                    </p:anim>
                                  </p:childTnLst>
                                </p:cTn>
                              </p:par>
                              <p:par>
                                <p:cTn fill="hold" grpId="0" id="89" nodeType="withEffect" presetClass="entr" presetID="47" presetSubtype="0">
                                  <p:stCondLst>
                                    <p:cond delay="300"/>
                                  </p:stCondLst>
                                  <p:childTnLst>
                                    <p:set>
                                      <p:cBhvr>
                                        <p:cTn dur="1" fill="hold" id="90">
                                          <p:stCondLst>
                                            <p:cond delay="0"/>
                                          </p:stCondLst>
                                        </p:cTn>
                                        <p:tgtEl>
                                          <p:spTgt spid="40"/>
                                        </p:tgtEl>
                                        <p:attrNameLst>
                                          <p:attrName>style.visibility</p:attrName>
                                        </p:attrNameLst>
                                      </p:cBhvr>
                                      <p:to>
                                        <p:strVal val="visible"/>
                                      </p:to>
                                    </p:set>
                                    <p:animEffect filter="fade" transition="in">
                                      <p:cBhvr>
                                        <p:cTn dur="1000" id="91"/>
                                        <p:tgtEl>
                                          <p:spTgt spid="40"/>
                                        </p:tgtEl>
                                      </p:cBhvr>
                                    </p:animEffect>
                                    <p:anim calcmode="lin" valueType="num">
                                      <p:cBhvr>
                                        <p:cTn dur="1000" fill="hold" id="92"/>
                                        <p:tgtEl>
                                          <p:spTgt spid="40"/>
                                        </p:tgtEl>
                                        <p:attrNameLst>
                                          <p:attrName>ppt_x</p:attrName>
                                        </p:attrNameLst>
                                      </p:cBhvr>
                                      <p:tavLst>
                                        <p:tav tm="0">
                                          <p:val>
                                            <p:strVal val="#ppt_x"/>
                                          </p:val>
                                        </p:tav>
                                        <p:tav tm="100000">
                                          <p:val>
                                            <p:strVal val="#ppt_x"/>
                                          </p:val>
                                        </p:tav>
                                      </p:tavLst>
                                    </p:anim>
                                    <p:anim calcmode="lin" valueType="num">
                                      <p:cBhvr>
                                        <p:cTn dur="1000" fill="hold" id="93"/>
                                        <p:tgtEl>
                                          <p:spTgt spid="40"/>
                                        </p:tgtEl>
                                        <p:attrNameLst>
                                          <p:attrName>ppt_y</p:attrName>
                                        </p:attrNameLst>
                                      </p:cBhvr>
                                      <p:tavLst>
                                        <p:tav tm="0">
                                          <p:val>
                                            <p:strVal val="#ppt_y-.1"/>
                                          </p:val>
                                        </p:tav>
                                        <p:tav tm="100000">
                                          <p:val>
                                            <p:strVal val="#ppt_y"/>
                                          </p:val>
                                        </p:tav>
                                      </p:tavLst>
                                    </p:anim>
                                  </p:childTnLst>
                                </p:cTn>
                              </p:par>
                              <p:par>
                                <p:cTn fill="hold" grpId="0" id="94" nodeType="withEffect" presetClass="entr" presetID="47" presetSubtype="0">
                                  <p:stCondLst>
                                    <p:cond delay="400"/>
                                  </p:stCondLst>
                                  <p:childTnLst>
                                    <p:set>
                                      <p:cBhvr>
                                        <p:cTn dur="1" fill="hold" id="95">
                                          <p:stCondLst>
                                            <p:cond delay="0"/>
                                          </p:stCondLst>
                                        </p:cTn>
                                        <p:tgtEl>
                                          <p:spTgt spid="41"/>
                                        </p:tgtEl>
                                        <p:attrNameLst>
                                          <p:attrName>style.visibility</p:attrName>
                                        </p:attrNameLst>
                                      </p:cBhvr>
                                      <p:to>
                                        <p:strVal val="visible"/>
                                      </p:to>
                                    </p:set>
                                    <p:animEffect filter="fade" transition="in">
                                      <p:cBhvr>
                                        <p:cTn dur="1000" id="96"/>
                                        <p:tgtEl>
                                          <p:spTgt spid="41"/>
                                        </p:tgtEl>
                                      </p:cBhvr>
                                    </p:animEffect>
                                    <p:anim calcmode="lin" valueType="num">
                                      <p:cBhvr>
                                        <p:cTn dur="1000" fill="hold" id="97"/>
                                        <p:tgtEl>
                                          <p:spTgt spid="41"/>
                                        </p:tgtEl>
                                        <p:attrNameLst>
                                          <p:attrName>ppt_x</p:attrName>
                                        </p:attrNameLst>
                                      </p:cBhvr>
                                      <p:tavLst>
                                        <p:tav tm="0">
                                          <p:val>
                                            <p:strVal val="#ppt_x"/>
                                          </p:val>
                                        </p:tav>
                                        <p:tav tm="100000">
                                          <p:val>
                                            <p:strVal val="#ppt_x"/>
                                          </p:val>
                                        </p:tav>
                                      </p:tavLst>
                                    </p:anim>
                                    <p:anim calcmode="lin" valueType="num">
                                      <p:cBhvr>
                                        <p:cTn dur="1000" fill="hold" id="98"/>
                                        <p:tgtEl>
                                          <p:spTgt spid="41"/>
                                        </p:tgtEl>
                                        <p:attrNameLst>
                                          <p:attrName>ppt_y</p:attrName>
                                        </p:attrNameLst>
                                      </p:cBhvr>
                                      <p:tavLst>
                                        <p:tav tm="0">
                                          <p:val>
                                            <p:strVal val="#ppt_y-.1"/>
                                          </p:val>
                                        </p:tav>
                                        <p:tav tm="100000">
                                          <p:val>
                                            <p:strVal val="#ppt_y"/>
                                          </p:val>
                                        </p:tav>
                                      </p:tavLst>
                                    </p:anim>
                                  </p:childTnLst>
                                </p:cTn>
                              </p:par>
                              <p:par>
                                <p:cTn fill="hold" grpId="0" id="99" nodeType="withEffect" presetClass="entr" presetID="47" presetSubtype="0">
                                  <p:stCondLst>
                                    <p:cond delay="500"/>
                                  </p:stCondLst>
                                  <p:childTnLst>
                                    <p:set>
                                      <p:cBhvr>
                                        <p:cTn dur="1" fill="hold" id="100">
                                          <p:stCondLst>
                                            <p:cond delay="0"/>
                                          </p:stCondLst>
                                        </p:cTn>
                                        <p:tgtEl>
                                          <p:spTgt spid="42"/>
                                        </p:tgtEl>
                                        <p:attrNameLst>
                                          <p:attrName>style.visibility</p:attrName>
                                        </p:attrNameLst>
                                      </p:cBhvr>
                                      <p:to>
                                        <p:strVal val="visible"/>
                                      </p:to>
                                    </p:set>
                                    <p:animEffect filter="fade" transition="in">
                                      <p:cBhvr>
                                        <p:cTn dur="1000" id="101"/>
                                        <p:tgtEl>
                                          <p:spTgt spid="42"/>
                                        </p:tgtEl>
                                      </p:cBhvr>
                                    </p:animEffect>
                                    <p:anim calcmode="lin" valueType="num">
                                      <p:cBhvr>
                                        <p:cTn dur="1000" fill="hold" id="102"/>
                                        <p:tgtEl>
                                          <p:spTgt spid="42"/>
                                        </p:tgtEl>
                                        <p:attrNameLst>
                                          <p:attrName>ppt_x</p:attrName>
                                        </p:attrNameLst>
                                      </p:cBhvr>
                                      <p:tavLst>
                                        <p:tav tm="0">
                                          <p:val>
                                            <p:strVal val="#ppt_x"/>
                                          </p:val>
                                        </p:tav>
                                        <p:tav tm="100000">
                                          <p:val>
                                            <p:strVal val="#ppt_x"/>
                                          </p:val>
                                        </p:tav>
                                      </p:tavLst>
                                    </p:anim>
                                    <p:anim calcmode="lin" valueType="num">
                                      <p:cBhvr>
                                        <p:cTn dur="1000" fill="hold" id="103"/>
                                        <p:tgtEl>
                                          <p:spTgt spid="42"/>
                                        </p:tgtEl>
                                        <p:attrNameLst>
                                          <p:attrName>ppt_y</p:attrName>
                                        </p:attrNameLst>
                                      </p:cBhvr>
                                      <p:tavLst>
                                        <p:tav tm="0">
                                          <p:val>
                                            <p:strVal val="#ppt_y-.1"/>
                                          </p:val>
                                        </p:tav>
                                        <p:tav tm="100000">
                                          <p:val>
                                            <p:strVal val="#ppt_y"/>
                                          </p:val>
                                        </p:tav>
                                      </p:tavLst>
                                    </p:anim>
                                  </p:childTnLst>
                                </p:cTn>
                              </p:par>
                              <p:par>
                                <p:cTn fill="hold" grpId="0" id="104" nodeType="withEffect" presetClass="entr" presetID="47" presetSubtype="0">
                                  <p:stCondLst>
                                    <p:cond delay="600"/>
                                  </p:stCondLst>
                                  <p:childTnLst>
                                    <p:set>
                                      <p:cBhvr>
                                        <p:cTn dur="1" fill="hold" id="105">
                                          <p:stCondLst>
                                            <p:cond delay="0"/>
                                          </p:stCondLst>
                                        </p:cTn>
                                        <p:tgtEl>
                                          <p:spTgt spid="43"/>
                                        </p:tgtEl>
                                        <p:attrNameLst>
                                          <p:attrName>style.visibility</p:attrName>
                                        </p:attrNameLst>
                                      </p:cBhvr>
                                      <p:to>
                                        <p:strVal val="visible"/>
                                      </p:to>
                                    </p:set>
                                    <p:animEffect filter="fade" transition="in">
                                      <p:cBhvr>
                                        <p:cTn dur="1000" id="106"/>
                                        <p:tgtEl>
                                          <p:spTgt spid="43"/>
                                        </p:tgtEl>
                                      </p:cBhvr>
                                    </p:animEffect>
                                    <p:anim calcmode="lin" valueType="num">
                                      <p:cBhvr>
                                        <p:cTn dur="1000" fill="hold" id="107"/>
                                        <p:tgtEl>
                                          <p:spTgt spid="43"/>
                                        </p:tgtEl>
                                        <p:attrNameLst>
                                          <p:attrName>ppt_x</p:attrName>
                                        </p:attrNameLst>
                                      </p:cBhvr>
                                      <p:tavLst>
                                        <p:tav tm="0">
                                          <p:val>
                                            <p:strVal val="#ppt_x"/>
                                          </p:val>
                                        </p:tav>
                                        <p:tav tm="100000">
                                          <p:val>
                                            <p:strVal val="#ppt_x"/>
                                          </p:val>
                                        </p:tav>
                                      </p:tavLst>
                                    </p:anim>
                                    <p:anim calcmode="lin" valueType="num">
                                      <p:cBhvr>
                                        <p:cTn dur="1000" fill="hold" id="108"/>
                                        <p:tgtEl>
                                          <p:spTgt spid="43"/>
                                        </p:tgtEl>
                                        <p:attrNameLst>
                                          <p:attrName>ppt_y</p:attrName>
                                        </p:attrNameLst>
                                      </p:cBhvr>
                                      <p:tavLst>
                                        <p:tav tm="0">
                                          <p:val>
                                            <p:strVal val="#ppt_y-.1"/>
                                          </p:val>
                                        </p:tav>
                                        <p:tav tm="100000">
                                          <p:val>
                                            <p:strVal val="#ppt_y"/>
                                          </p:val>
                                        </p:tav>
                                      </p:tavLst>
                                    </p:anim>
                                  </p:childTnLst>
                                </p:cTn>
                              </p:par>
                              <p:par>
                                <p:cTn fill="hold" grpId="0" id="109" nodeType="withEffect" presetClass="entr" presetID="47" presetSubtype="0">
                                  <p:stCondLst>
                                    <p:cond delay="700"/>
                                  </p:stCondLst>
                                  <p:childTnLst>
                                    <p:set>
                                      <p:cBhvr>
                                        <p:cTn dur="1" fill="hold" id="110">
                                          <p:stCondLst>
                                            <p:cond delay="0"/>
                                          </p:stCondLst>
                                        </p:cTn>
                                        <p:tgtEl>
                                          <p:spTgt spid="44"/>
                                        </p:tgtEl>
                                        <p:attrNameLst>
                                          <p:attrName>style.visibility</p:attrName>
                                        </p:attrNameLst>
                                      </p:cBhvr>
                                      <p:to>
                                        <p:strVal val="visible"/>
                                      </p:to>
                                    </p:set>
                                    <p:animEffect filter="fade" transition="in">
                                      <p:cBhvr>
                                        <p:cTn dur="1000" id="111"/>
                                        <p:tgtEl>
                                          <p:spTgt spid="44"/>
                                        </p:tgtEl>
                                      </p:cBhvr>
                                    </p:animEffect>
                                    <p:anim calcmode="lin" valueType="num">
                                      <p:cBhvr>
                                        <p:cTn dur="1000" fill="hold" id="112"/>
                                        <p:tgtEl>
                                          <p:spTgt spid="44"/>
                                        </p:tgtEl>
                                        <p:attrNameLst>
                                          <p:attrName>ppt_x</p:attrName>
                                        </p:attrNameLst>
                                      </p:cBhvr>
                                      <p:tavLst>
                                        <p:tav tm="0">
                                          <p:val>
                                            <p:strVal val="#ppt_x"/>
                                          </p:val>
                                        </p:tav>
                                        <p:tav tm="100000">
                                          <p:val>
                                            <p:strVal val="#ppt_x"/>
                                          </p:val>
                                        </p:tav>
                                      </p:tavLst>
                                    </p:anim>
                                    <p:anim calcmode="lin" valueType="num">
                                      <p:cBhvr>
                                        <p:cTn dur="1000" fill="hold" id="113"/>
                                        <p:tgtEl>
                                          <p:spTgt spid="44"/>
                                        </p:tgtEl>
                                        <p:attrNameLst>
                                          <p:attrName>ppt_y</p:attrName>
                                        </p:attrNameLst>
                                      </p:cBhvr>
                                      <p:tavLst>
                                        <p:tav tm="0">
                                          <p:val>
                                            <p:strVal val="#ppt_y-.1"/>
                                          </p:val>
                                        </p:tav>
                                        <p:tav tm="100000">
                                          <p:val>
                                            <p:strVal val="#ppt_y"/>
                                          </p:val>
                                        </p:tav>
                                      </p:tavLst>
                                    </p:anim>
                                  </p:childTnLst>
                                </p:cTn>
                              </p:par>
                              <p:par>
                                <p:cTn fill="hold" grpId="0" id="114" nodeType="withEffect" presetClass="entr" presetID="47" presetSubtype="0">
                                  <p:stCondLst>
                                    <p:cond delay="800"/>
                                  </p:stCondLst>
                                  <p:childTnLst>
                                    <p:set>
                                      <p:cBhvr>
                                        <p:cTn dur="1" fill="hold" id="115">
                                          <p:stCondLst>
                                            <p:cond delay="0"/>
                                          </p:stCondLst>
                                        </p:cTn>
                                        <p:tgtEl>
                                          <p:spTgt spid="45"/>
                                        </p:tgtEl>
                                        <p:attrNameLst>
                                          <p:attrName>style.visibility</p:attrName>
                                        </p:attrNameLst>
                                      </p:cBhvr>
                                      <p:to>
                                        <p:strVal val="visible"/>
                                      </p:to>
                                    </p:set>
                                    <p:animEffect filter="fade" transition="in">
                                      <p:cBhvr>
                                        <p:cTn dur="1000" id="116"/>
                                        <p:tgtEl>
                                          <p:spTgt spid="45"/>
                                        </p:tgtEl>
                                      </p:cBhvr>
                                    </p:animEffect>
                                    <p:anim calcmode="lin" valueType="num">
                                      <p:cBhvr>
                                        <p:cTn dur="1000" fill="hold" id="117"/>
                                        <p:tgtEl>
                                          <p:spTgt spid="45"/>
                                        </p:tgtEl>
                                        <p:attrNameLst>
                                          <p:attrName>ppt_x</p:attrName>
                                        </p:attrNameLst>
                                      </p:cBhvr>
                                      <p:tavLst>
                                        <p:tav tm="0">
                                          <p:val>
                                            <p:strVal val="#ppt_x"/>
                                          </p:val>
                                        </p:tav>
                                        <p:tav tm="100000">
                                          <p:val>
                                            <p:strVal val="#ppt_x"/>
                                          </p:val>
                                        </p:tav>
                                      </p:tavLst>
                                    </p:anim>
                                    <p:anim calcmode="lin" valueType="num">
                                      <p:cBhvr>
                                        <p:cTn dur="1000" fill="hold" id="118"/>
                                        <p:tgtEl>
                                          <p:spTgt spid="45"/>
                                        </p:tgtEl>
                                        <p:attrNameLst>
                                          <p:attrName>ppt_y</p:attrName>
                                        </p:attrNameLst>
                                      </p:cBhvr>
                                      <p:tavLst>
                                        <p:tav tm="0">
                                          <p:val>
                                            <p:strVal val="#ppt_y-.1"/>
                                          </p:val>
                                        </p:tav>
                                        <p:tav tm="100000">
                                          <p:val>
                                            <p:strVal val="#ppt_y"/>
                                          </p:val>
                                        </p:tav>
                                      </p:tavLst>
                                    </p:anim>
                                  </p:childTnLst>
                                </p:cTn>
                              </p:par>
                              <p:par>
                                <p:cTn fill="hold" grpId="0" id="119" nodeType="withEffect" presetClass="entr" presetID="47" presetSubtype="0">
                                  <p:stCondLst>
                                    <p:cond delay="900"/>
                                  </p:stCondLst>
                                  <p:childTnLst>
                                    <p:set>
                                      <p:cBhvr>
                                        <p:cTn dur="1" fill="hold" id="120">
                                          <p:stCondLst>
                                            <p:cond delay="0"/>
                                          </p:stCondLst>
                                        </p:cTn>
                                        <p:tgtEl>
                                          <p:spTgt spid="46"/>
                                        </p:tgtEl>
                                        <p:attrNameLst>
                                          <p:attrName>style.visibility</p:attrName>
                                        </p:attrNameLst>
                                      </p:cBhvr>
                                      <p:to>
                                        <p:strVal val="visible"/>
                                      </p:to>
                                    </p:set>
                                    <p:animEffect filter="fade" transition="in">
                                      <p:cBhvr>
                                        <p:cTn dur="1000" id="121"/>
                                        <p:tgtEl>
                                          <p:spTgt spid="46"/>
                                        </p:tgtEl>
                                      </p:cBhvr>
                                    </p:animEffect>
                                    <p:anim calcmode="lin" valueType="num">
                                      <p:cBhvr>
                                        <p:cTn dur="1000" fill="hold" id="122"/>
                                        <p:tgtEl>
                                          <p:spTgt spid="46"/>
                                        </p:tgtEl>
                                        <p:attrNameLst>
                                          <p:attrName>ppt_x</p:attrName>
                                        </p:attrNameLst>
                                      </p:cBhvr>
                                      <p:tavLst>
                                        <p:tav tm="0">
                                          <p:val>
                                            <p:strVal val="#ppt_x"/>
                                          </p:val>
                                        </p:tav>
                                        <p:tav tm="100000">
                                          <p:val>
                                            <p:strVal val="#ppt_x"/>
                                          </p:val>
                                        </p:tav>
                                      </p:tavLst>
                                    </p:anim>
                                    <p:anim calcmode="lin" valueType="num">
                                      <p:cBhvr>
                                        <p:cTn dur="1000" fill="hold" id="123"/>
                                        <p:tgtEl>
                                          <p:spTgt spid="46"/>
                                        </p:tgtEl>
                                        <p:attrNameLst>
                                          <p:attrName>ppt_y</p:attrName>
                                        </p:attrNameLst>
                                      </p:cBhvr>
                                      <p:tavLst>
                                        <p:tav tm="0">
                                          <p:val>
                                            <p:strVal val="#ppt_y-.1"/>
                                          </p:val>
                                        </p:tav>
                                        <p:tav tm="100000">
                                          <p:val>
                                            <p:strVal val="#ppt_y"/>
                                          </p:val>
                                        </p:tav>
                                      </p:tavLst>
                                    </p:anim>
                                  </p:childTnLst>
                                </p:cTn>
                              </p:par>
                            </p:childTnLst>
                          </p:cTn>
                        </p:par>
                        <p:par>
                          <p:cTn fill="hold" id="124" nodeType="afterGroup">
                            <p:stCondLst>
                              <p:cond delay="3400"/>
                            </p:stCondLst>
                            <p:childTnLst>
                              <p:par>
                                <p:cTn decel="100000" fill="hold" grpId="0" id="125" nodeType="afterEffect" presetClass="entr" presetID="2" presetSubtype="4">
                                  <p:stCondLst>
                                    <p:cond delay="0"/>
                                  </p:stCondLst>
                                  <p:childTnLst>
                                    <p:set>
                                      <p:cBhvr>
                                        <p:cTn dur="1" fill="hold" id="126">
                                          <p:stCondLst>
                                            <p:cond delay="0"/>
                                          </p:stCondLst>
                                        </p:cTn>
                                        <p:tgtEl>
                                          <p:spTgt spid="75"/>
                                        </p:tgtEl>
                                        <p:attrNameLst>
                                          <p:attrName>style.visibility</p:attrName>
                                        </p:attrNameLst>
                                      </p:cBhvr>
                                      <p:to>
                                        <p:strVal val="visible"/>
                                      </p:to>
                                    </p:set>
                                    <p:anim calcmode="lin" valueType="num">
                                      <p:cBhvr additive="base">
                                        <p:cTn dur="500" fill="hold" id="127"/>
                                        <p:tgtEl>
                                          <p:spTgt spid="75"/>
                                        </p:tgtEl>
                                        <p:attrNameLst>
                                          <p:attrName>ppt_x</p:attrName>
                                        </p:attrNameLst>
                                      </p:cBhvr>
                                      <p:tavLst>
                                        <p:tav tm="0">
                                          <p:val>
                                            <p:strVal val="#ppt_x"/>
                                          </p:val>
                                        </p:tav>
                                        <p:tav tm="100000">
                                          <p:val>
                                            <p:strVal val="#ppt_x"/>
                                          </p:val>
                                        </p:tav>
                                      </p:tavLst>
                                    </p:anim>
                                    <p:anim calcmode="lin" valueType="num">
                                      <p:cBhvr additive="base">
                                        <p:cTn dur="500" fill="hold" id="128"/>
                                        <p:tgtEl>
                                          <p:spTgt spid="75"/>
                                        </p:tgtEl>
                                        <p:attrNameLst>
                                          <p:attrName>ppt_y</p:attrName>
                                        </p:attrNameLst>
                                      </p:cBhvr>
                                      <p:tavLst>
                                        <p:tav tm="0">
                                          <p:val>
                                            <p:strVal val="1+#ppt_h/2"/>
                                          </p:val>
                                        </p:tav>
                                        <p:tav tm="100000">
                                          <p:val>
                                            <p:strVal val="#ppt_y"/>
                                          </p:val>
                                        </p:tav>
                                      </p:tavLst>
                                    </p:anim>
                                  </p:childTnLst>
                                </p:cTn>
                              </p:par>
                              <p:par>
                                <p:cTn decel="100000" fill="hold" grpId="0" id="129" nodeType="withEffect" presetClass="entr" presetID="2" presetSubtype="4">
                                  <p:stCondLst>
                                    <p:cond delay="0"/>
                                  </p:stCondLst>
                                  <p:childTnLst>
                                    <p:set>
                                      <p:cBhvr>
                                        <p:cTn dur="1" fill="hold" id="130">
                                          <p:stCondLst>
                                            <p:cond delay="0"/>
                                          </p:stCondLst>
                                        </p:cTn>
                                        <p:tgtEl>
                                          <p:spTgt spid="76"/>
                                        </p:tgtEl>
                                        <p:attrNameLst>
                                          <p:attrName>style.visibility</p:attrName>
                                        </p:attrNameLst>
                                      </p:cBhvr>
                                      <p:to>
                                        <p:strVal val="visible"/>
                                      </p:to>
                                    </p:set>
                                    <p:anim calcmode="lin" valueType="num">
                                      <p:cBhvr additive="base">
                                        <p:cTn dur="500" fill="hold" id="131"/>
                                        <p:tgtEl>
                                          <p:spTgt spid="76"/>
                                        </p:tgtEl>
                                        <p:attrNameLst>
                                          <p:attrName>ppt_x</p:attrName>
                                        </p:attrNameLst>
                                      </p:cBhvr>
                                      <p:tavLst>
                                        <p:tav tm="0">
                                          <p:val>
                                            <p:strVal val="#ppt_x"/>
                                          </p:val>
                                        </p:tav>
                                        <p:tav tm="100000">
                                          <p:val>
                                            <p:strVal val="#ppt_x"/>
                                          </p:val>
                                        </p:tav>
                                      </p:tavLst>
                                    </p:anim>
                                    <p:anim calcmode="lin" valueType="num">
                                      <p:cBhvr additive="base">
                                        <p:cTn dur="500" fill="hold" id="132"/>
                                        <p:tgtEl>
                                          <p:spTgt spid="76"/>
                                        </p:tgtEl>
                                        <p:attrNameLst>
                                          <p:attrName>ppt_y</p:attrName>
                                        </p:attrNameLst>
                                      </p:cBhvr>
                                      <p:tavLst>
                                        <p:tav tm="0">
                                          <p:val>
                                            <p:strVal val="1+#ppt_h/2"/>
                                          </p:val>
                                        </p:tav>
                                        <p:tav tm="100000">
                                          <p:val>
                                            <p:strVal val="#ppt_y"/>
                                          </p:val>
                                        </p:tav>
                                      </p:tavLst>
                                    </p:anim>
                                  </p:childTnLst>
                                </p:cTn>
                              </p:par>
                              <p:par>
                                <p:cTn decel="100000" fill="hold" grpId="0" id="133" nodeType="withEffect" presetClass="entr" presetID="2" presetSubtype="4">
                                  <p:stCondLst>
                                    <p:cond delay="0"/>
                                  </p:stCondLst>
                                  <p:childTnLst>
                                    <p:set>
                                      <p:cBhvr>
                                        <p:cTn dur="1" fill="hold" id="134">
                                          <p:stCondLst>
                                            <p:cond delay="0"/>
                                          </p:stCondLst>
                                        </p:cTn>
                                        <p:tgtEl>
                                          <p:spTgt spid="77"/>
                                        </p:tgtEl>
                                        <p:attrNameLst>
                                          <p:attrName>style.visibility</p:attrName>
                                        </p:attrNameLst>
                                      </p:cBhvr>
                                      <p:to>
                                        <p:strVal val="visible"/>
                                      </p:to>
                                    </p:set>
                                    <p:anim calcmode="lin" valueType="num">
                                      <p:cBhvr additive="base">
                                        <p:cTn dur="500" fill="hold" id="135"/>
                                        <p:tgtEl>
                                          <p:spTgt spid="77"/>
                                        </p:tgtEl>
                                        <p:attrNameLst>
                                          <p:attrName>ppt_x</p:attrName>
                                        </p:attrNameLst>
                                      </p:cBhvr>
                                      <p:tavLst>
                                        <p:tav tm="0">
                                          <p:val>
                                            <p:strVal val="#ppt_x"/>
                                          </p:val>
                                        </p:tav>
                                        <p:tav tm="100000">
                                          <p:val>
                                            <p:strVal val="#ppt_x"/>
                                          </p:val>
                                        </p:tav>
                                      </p:tavLst>
                                    </p:anim>
                                    <p:anim calcmode="lin" valueType="num">
                                      <p:cBhvr additive="base">
                                        <p:cTn dur="500" fill="hold" id="136"/>
                                        <p:tgtEl>
                                          <p:spTgt spid="77"/>
                                        </p:tgtEl>
                                        <p:attrNameLst>
                                          <p:attrName>ppt_y</p:attrName>
                                        </p:attrNameLst>
                                      </p:cBhvr>
                                      <p:tavLst>
                                        <p:tav tm="0">
                                          <p:val>
                                            <p:strVal val="1+#ppt_h/2"/>
                                          </p:val>
                                        </p:tav>
                                        <p:tav tm="100000">
                                          <p:val>
                                            <p:strVal val="#ppt_y"/>
                                          </p:val>
                                        </p:tav>
                                      </p:tavLst>
                                    </p:anim>
                                  </p:childTnLst>
                                </p:cTn>
                              </p:par>
                              <p:par>
                                <p:cTn decel="100000" fill="hold" grpId="0" id="137" nodeType="withEffect" presetClass="entr" presetID="2" presetSubtype="4">
                                  <p:stCondLst>
                                    <p:cond delay="0"/>
                                  </p:stCondLst>
                                  <p:childTnLst>
                                    <p:set>
                                      <p:cBhvr>
                                        <p:cTn dur="1" fill="hold" id="138">
                                          <p:stCondLst>
                                            <p:cond delay="0"/>
                                          </p:stCondLst>
                                        </p:cTn>
                                        <p:tgtEl>
                                          <p:spTgt spid="78"/>
                                        </p:tgtEl>
                                        <p:attrNameLst>
                                          <p:attrName>style.visibility</p:attrName>
                                        </p:attrNameLst>
                                      </p:cBhvr>
                                      <p:to>
                                        <p:strVal val="visible"/>
                                      </p:to>
                                    </p:set>
                                    <p:anim calcmode="lin" valueType="num">
                                      <p:cBhvr additive="base">
                                        <p:cTn dur="500" fill="hold" id="139"/>
                                        <p:tgtEl>
                                          <p:spTgt spid="78"/>
                                        </p:tgtEl>
                                        <p:attrNameLst>
                                          <p:attrName>ppt_x</p:attrName>
                                        </p:attrNameLst>
                                      </p:cBhvr>
                                      <p:tavLst>
                                        <p:tav tm="0">
                                          <p:val>
                                            <p:strVal val="#ppt_x"/>
                                          </p:val>
                                        </p:tav>
                                        <p:tav tm="100000">
                                          <p:val>
                                            <p:strVal val="#ppt_x"/>
                                          </p:val>
                                        </p:tav>
                                      </p:tavLst>
                                    </p:anim>
                                    <p:anim calcmode="lin" valueType="num">
                                      <p:cBhvr additive="base">
                                        <p:cTn dur="500" fill="hold" id="140"/>
                                        <p:tgtEl>
                                          <p:spTgt spid="78"/>
                                        </p:tgtEl>
                                        <p:attrNameLst>
                                          <p:attrName>ppt_y</p:attrName>
                                        </p:attrNameLst>
                                      </p:cBhvr>
                                      <p:tavLst>
                                        <p:tav tm="0">
                                          <p:val>
                                            <p:strVal val="1+#ppt_h/2"/>
                                          </p:val>
                                        </p:tav>
                                        <p:tav tm="100000">
                                          <p:val>
                                            <p:strVal val="#ppt_y"/>
                                          </p:val>
                                        </p:tav>
                                      </p:tavLst>
                                    </p:anim>
                                  </p:childTnLst>
                                </p:cTn>
                              </p:par>
                              <p:par>
                                <p:cTn decel="100000" fill="hold" grpId="0" id="141" nodeType="withEffect" presetClass="entr" presetID="2" presetSubtype="4">
                                  <p:stCondLst>
                                    <p:cond delay="0"/>
                                  </p:stCondLst>
                                  <p:childTnLst>
                                    <p:set>
                                      <p:cBhvr>
                                        <p:cTn dur="1" fill="hold" id="142">
                                          <p:stCondLst>
                                            <p:cond delay="0"/>
                                          </p:stCondLst>
                                        </p:cTn>
                                        <p:tgtEl>
                                          <p:spTgt spid="79"/>
                                        </p:tgtEl>
                                        <p:attrNameLst>
                                          <p:attrName>style.visibility</p:attrName>
                                        </p:attrNameLst>
                                      </p:cBhvr>
                                      <p:to>
                                        <p:strVal val="visible"/>
                                      </p:to>
                                    </p:set>
                                    <p:anim calcmode="lin" valueType="num">
                                      <p:cBhvr additive="base">
                                        <p:cTn dur="500" fill="hold" id="143"/>
                                        <p:tgtEl>
                                          <p:spTgt spid="79"/>
                                        </p:tgtEl>
                                        <p:attrNameLst>
                                          <p:attrName>ppt_x</p:attrName>
                                        </p:attrNameLst>
                                      </p:cBhvr>
                                      <p:tavLst>
                                        <p:tav tm="0">
                                          <p:val>
                                            <p:strVal val="#ppt_x"/>
                                          </p:val>
                                        </p:tav>
                                        <p:tav tm="100000">
                                          <p:val>
                                            <p:strVal val="#ppt_x"/>
                                          </p:val>
                                        </p:tav>
                                      </p:tavLst>
                                    </p:anim>
                                    <p:anim calcmode="lin" valueType="num">
                                      <p:cBhvr additive="base">
                                        <p:cTn dur="500" fill="hold" id="144"/>
                                        <p:tgtEl>
                                          <p:spTgt spid="79"/>
                                        </p:tgtEl>
                                        <p:attrNameLst>
                                          <p:attrName>ppt_y</p:attrName>
                                        </p:attrNameLst>
                                      </p:cBhvr>
                                      <p:tavLst>
                                        <p:tav tm="0">
                                          <p:val>
                                            <p:strVal val="1+#ppt_h/2"/>
                                          </p:val>
                                        </p:tav>
                                        <p:tav tm="100000">
                                          <p:val>
                                            <p:strVal val="#ppt_y"/>
                                          </p:val>
                                        </p:tav>
                                      </p:tavLst>
                                    </p:anim>
                                  </p:childTnLst>
                                </p:cTn>
                              </p:par>
                              <p:par>
                                <p:cTn decel="100000" fill="hold" grpId="0" id="145" nodeType="withEffect" presetClass="entr" presetID="2" presetSubtype="4">
                                  <p:stCondLst>
                                    <p:cond delay="0"/>
                                  </p:stCondLst>
                                  <p:childTnLst>
                                    <p:set>
                                      <p:cBhvr>
                                        <p:cTn dur="1" fill="hold" id="146">
                                          <p:stCondLst>
                                            <p:cond delay="0"/>
                                          </p:stCondLst>
                                        </p:cTn>
                                        <p:tgtEl>
                                          <p:spTgt spid="80"/>
                                        </p:tgtEl>
                                        <p:attrNameLst>
                                          <p:attrName>style.visibility</p:attrName>
                                        </p:attrNameLst>
                                      </p:cBhvr>
                                      <p:to>
                                        <p:strVal val="visible"/>
                                      </p:to>
                                    </p:set>
                                    <p:anim calcmode="lin" valueType="num">
                                      <p:cBhvr additive="base">
                                        <p:cTn dur="500" fill="hold" id="147"/>
                                        <p:tgtEl>
                                          <p:spTgt spid="80"/>
                                        </p:tgtEl>
                                        <p:attrNameLst>
                                          <p:attrName>ppt_x</p:attrName>
                                        </p:attrNameLst>
                                      </p:cBhvr>
                                      <p:tavLst>
                                        <p:tav tm="0">
                                          <p:val>
                                            <p:strVal val="#ppt_x"/>
                                          </p:val>
                                        </p:tav>
                                        <p:tav tm="100000">
                                          <p:val>
                                            <p:strVal val="#ppt_x"/>
                                          </p:val>
                                        </p:tav>
                                      </p:tavLst>
                                    </p:anim>
                                    <p:anim calcmode="lin" valueType="num">
                                      <p:cBhvr additive="base">
                                        <p:cTn dur="500" fill="hold" id="148"/>
                                        <p:tgtEl>
                                          <p:spTgt spid="80"/>
                                        </p:tgtEl>
                                        <p:attrNameLst>
                                          <p:attrName>ppt_y</p:attrName>
                                        </p:attrNameLst>
                                      </p:cBhvr>
                                      <p:tavLst>
                                        <p:tav tm="0">
                                          <p:val>
                                            <p:strVal val="1+#ppt_h/2"/>
                                          </p:val>
                                        </p:tav>
                                        <p:tav tm="100000">
                                          <p:val>
                                            <p:strVal val="#ppt_y"/>
                                          </p:val>
                                        </p:tav>
                                      </p:tavLst>
                                    </p:anim>
                                  </p:childTnLst>
                                </p:cTn>
                              </p:par>
                              <p:par>
                                <p:cTn decel="100000" fill="hold" grpId="0" id="149" nodeType="withEffect" presetClass="entr" presetID="2" presetSubtype="4">
                                  <p:stCondLst>
                                    <p:cond delay="0"/>
                                  </p:stCondLst>
                                  <p:childTnLst>
                                    <p:set>
                                      <p:cBhvr>
                                        <p:cTn dur="1" fill="hold" id="150">
                                          <p:stCondLst>
                                            <p:cond delay="0"/>
                                          </p:stCondLst>
                                        </p:cTn>
                                        <p:tgtEl>
                                          <p:spTgt spid="81"/>
                                        </p:tgtEl>
                                        <p:attrNameLst>
                                          <p:attrName>style.visibility</p:attrName>
                                        </p:attrNameLst>
                                      </p:cBhvr>
                                      <p:to>
                                        <p:strVal val="visible"/>
                                      </p:to>
                                    </p:set>
                                    <p:anim calcmode="lin" valueType="num">
                                      <p:cBhvr additive="base">
                                        <p:cTn dur="500" fill="hold" id="151"/>
                                        <p:tgtEl>
                                          <p:spTgt spid="81"/>
                                        </p:tgtEl>
                                        <p:attrNameLst>
                                          <p:attrName>ppt_x</p:attrName>
                                        </p:attrNameLst>
                                      </p:cBhvr>
                                      <p:tavLst>
                                        <p:tav tm="0">
                                          <p:val>
                                            <p:strVal val="#ppt_x"/>
                                          </p:val>
                                        </p:tav>
                                        <p:tav tm="100000">
                                          <p:val>
                                            <p:strVal val="#ppt_x"/>
                                          </p:val>
                                        </p:tav>
                                      </p:tavLst>
                                    </p:anim>
                                    <p:anim calcmode="lin" valueType="num">
                                      <p:cBhvr additive="base">
                                        <p:cTn dur="500" fill="hold" id="152"/>
                                        <p:tgtEl>
                                          <p:spTgt spid="81"/>
                                        </p:tgtEl>
                                        <p:attrNameLst>
                                          <p:attrName>ppt_y</p:attrName>
                                        </p:attrNameLst>
                                      </p:cBhvr>
                                      <p:tavLst>
                                        <p:tav tm="0">
                                          <p:val>
                                            <p:strVal val="1+#ppt_h/2"/>
                                          </p:val>
                                        </p:tav>
                                        <p:tav tm="100000">
                                          <p:val>
                                            <p:strVal val="#ppt_y"/>
                                          </p:val>
                                        </p:tav>
                                      </p:tavLst>
                                    </p:anim>
                                  </p:childTnLst>
                                </p:cTn>
                              </p:par>
                            </p:childTnLst>
                          </p:cTn>
                        </p:par>
                        <p:par>
                          <p:cTn fill="hold" id="153" nodeType="afterGroup">
                            <p:stCondLst>
                              <p:cond delay="3900"/>
                            </p:stCondLst>
                            <p:childTnLst>
                              <p:par>
                                <p:cTn fill="hold" grpId="0" id="154" nodeType="afterEffect" presetClass="entr" presetID="22" presetSubtype="8">
                                  <p:stCondLst>
                                    <p:cond delay="0"/>
                                  </p:stCondLst>
                                  <p:childTnLst>
                                    <p:set>
                                      <p:cBhvr>
                                        <p:cTn dur="1" fill="hold" id="155">
                                          <p:stCondLst>
                                            <p:cond delay="0"/>
                                          </p:stCondLst>
                                        </p:cTn>
                                        <p:tgtEl>
                                          <p:spTgt spid="61"/>
                                        </p:tgtEl>
                                        <p:attrNameLst>
                                          <p:attrName>style.visibility</p:attrName>
                                        </p:attrNameLst>
                                      </p:cBhvr>
                                      <p:to>
                                        <p:strVal val="visible"/>
                                      </p:to>
                                    </p:set>
                                    <p:animEffect filter="wipe(left)" transition="in">
                                      <p:cBhvr>
                                        <p:cTn dur="500" id="156"/>
                                        <p:tgtEl>
                                          <p:spTgt spid="61"/>
                                        </p:tgtEl>
                                      </p:cBhvr>
                                    </p:animEffect>
                                  </p:childTnLst>
                                </p:cTn>
                              </p:par>
                              <p:par>
                                <p:cTn fill="hold" grpId="0" id="157" nodeType="withEffect" presetClass="entr" presetID="22" presetSubtype="8">
                                  <p:stCondLst>
                                    <p:cond delay="100"/>
                                  </p:stCondLst>
                                  <p:childTnLst>
                                    <p:set>
                                      <p:cBhvr>
                                        <p:cTn dur="1" fill="hold" id="158">
                                          <p:stCondLst>
                                            <p:cond delay="0"/>
                                          </p:stCondLst>
                                        </p:cTn>
                                        <p:tgtEl>
                                          <p:spTgt spid="62"/>
                                        </p:tgtEl>
                                        <p:attrNameLst>
                                          <p:attrName>style.visibility</p:attrName>
                                        </p:attrNameLst>
                                      </p:cBhvr>
                                      <p:to>
                                        <p:strVal val="visible"/>
                                      </p:to>
                                    </p:set>
                                    <p:animEffect filter="wipe(left)" transition="in">
                                      <p:cBhvr>
                                        <p:cTn dur="500" id="159"/>
                                        <p:tgtEl>
                                          <p:spTgt spid="62"/>
                                        </p:tgtEl>
                                      </p:cBhvr>
                                    </p:animEffect>
                                  </p:childTnLst>
                                </p:cTn>
                              </p:par>
                              <p:par>
                                <p:cTn fill="hold" grpId="0" id="160" nodeType="withEffect" presetClass="entr" presetID="22" presetSubtype="8">
                                  <p:stCondLst>
                                    <p:cond delay="200"/>
                                  </p:stCondLst>
                                  <p:childTnLst>
                                    <p:set>
                                      <p:cBhvr>
                                        <p:cTn dur="1" fill="hold" id="161">
                                          <p:stCondLst>
                                            <p:cond delay="0"/>
                                          </p:stCondLst>
                                        </p:cTn>
                                        <p:tgtEl>
                                          <p:spTgt spid="63"/>
                                        </p:tgtEl>
                                        <p:attrNameLst>
                                          <p:attrName>style.visibility</p:attrName>
                                        </p:attrNameLst>
                                      </p:cBhvr>
                                      <p:to>
                                        <p:strVal val="visible"/>
                                      </p:to>
                                    </p:set>
                                    <p:animEffect filter="wipe(left)" transition="in">
                                      <p:cBhvr>
                                        <p:cTn dur="500" id="162"/>
                                        <p:tgtEl>
                                          <p:spTgt spid="63"/>
                                        </p:tgtEl>
                                      </p:cBhvr>
                                    </p:animEffect>
                                  </p:childTnLst>
                                </p:cTn>
                              </p:par>
                              <p:par>
                                <p:cTn fill="hold" grpId="0" id="163" nodeType="withEffect" presetClass="entr" presetID="22" presetSubtype="8">
                                  <p:stCondLst>
                                    <p:cond delay="300"/>
                                  </p:stCondLst>
                                  <p:childTnLst>
                                    <p:set>
                                      <p:cBhvr>
                                        <p:cTn dur="1" fill="hold" id="164">
                                          <p:stCondLst>
                                            <p:cond delay="0"/>
                                          </p:stCondLst>
                                        </p:cTn>
                                        <p:tgtEl>
                                          <p:spTgt spid="64"/>
                                        </p:tgtEl>
                                        <p:attrNameLst>
                                          <p:attrName>style.visibility</p:attrName>
                                        </p:attrNameLst>
                                      </p:cBhvr>
                                      <p:to>
                                        <p:strVal val="visible"/>
                                      </p:to>
                                    </p:set>
                                    <p:animEffect filter="wipe(left)" transition="in">
                                      <p:cBhvr>
                                        <p:cTn dur="500" id="165"/>
                                        <p:tgtEl>
                                          <p:spTgt spid="64"/>
                                        </p:tgtEl>
                                      </p:cBhvr>
                                    </p:animEffect>
                                  </p:childTnLst>
                                </p:cTn>
                              </p:par>
                              <p:par>
                                <p:cTn fill="hold" grpId="0" id="166" nodeType="withEffect" presetClass="entr" presetID="22" presetSubtype="8">
                                  <p:stCondLst>
                                    <p:cond delay="400"/>
                                  </p:stCondLst>
                                  <p:childTnLst>
                                    <p:set>
                                      <p:cBhvr>
                                        <p:cTn dur="1" fill="hold" id="167">
                                          <p:stCondLst>
                                            <p:cond delay="0"/>
                                          </p:stCondLst>
                                        </p:cTn>
                                        <p:tgtEl>
                                          <p:spTgt spid="65"/>
                                        </p:tgtEl>
                                        <p:attrNameLst>
                                          <p:attrName>style.visibility</p:attrName>
                                        </p:attrNameLst>
                                      </p:cBhvr>
                                      <p:to>
                                        <p:strVal val="visible"/>
                                      </p:to>
                                    </p:set>
                                    <p:animEffect filter="wipe(left)" transition="in">
                                      <p:cBhvr>
                                        <p:cTn dur="500" id="168"/>
                                        <p:tgtEl>
                                          <p:spTgt spid="65"/>
                                        </p:tgtEl>
                                      </p:cBhvr>
                                    </p:animEffect>
                                  </p:childTnLst>
                                </p:cTn>
                              </p:par>
                              <p:par>
                                <p:cTn fill="hold" grpId="0" id="169" nodeType="withEffect" presetClass="entr" presetID="22" presetSubtype="8">
                                  <p:stCondLst>
                                    <p:cond delay="500"/>
                                  </p:stCondLst>
                                  <p:childTnLst>
                                    <p:set>
                                      <p:cBhvr>
                                        <p:cTn dur="1" fill="hold" id="170">
                                          <p:stCondLst>
                                            <p:cond delay="0"/>
                                          </p:stCondLst>
                                        </p:cTn>
                                        <p:tgtEl>
                                          <p:spTgt spid="66"/>
                                        </p:tgtEl>
                                        <p:attrNameLst>
                                          <p:attrName>style.visibility</p:attrName>
                                        </p:attrNameLst>
                                      </p:cBhvr>
                                      <p:to>
                                        <p:strVal val="visible"/>
                                      </p:to>
                                    </p:set>
                                    <p:animEffect filter="wipe(left)" transition="in">
                                      <p:cBhvr>
                                        <p:cTn dur="500" id="171"/>
                                        <p:tgtEl>
                                          <p:spTgt spid="66"/>
                                        </p:tgtEl>
                                      </p:cBhvr>
                                    </p:animEffect>
                                  </p:childTnLst>
                                </p:cTn>
                              </p:par>
                              <p:par>
                                <p:cTn fill="hold" grpId="0" id="172" nodeType="withEffect" presetClass="entr" presetID="22" presetSubtype="8">
                                  <p:stCondLst>
                                    <p:cond delay="600"/>
                                  </p:stCondLst>
                                  <p:childTnLst>
                                    <p:set>
                                      <p:cBhvr>
                                        <p:cTn dur="1" fill="hold" id="173">
                                          <p:stCondLst>
                                            <p:cond delay="0"/>
                                          </p:stCondLst>
                                        </p:cTn>
                                        <p:tgtEl>
                                          <p:spTgt spid="67"/>
                                        </p:tgtEl>
                                        <p:attrNameLst>
                                          <p:attrName>style.visibility</p:attrName>
                                        </p:attrNameLst>
                                      </p:cBhvr>
                                      <p:to>
                                        <p:strVal val="visible"/>
                                      </p:to>
                                    </p:set>
                                    <p:animEffect filter="wipe(left)" transition="in">
                                      <p:cBhvr>
                                        <p:cTn dur="500" id="174"/>
                                        <p:tgtEl>
                                          <p:spTgt spid="67"/>
                                        </p:tgtEl>
                                      </p:cBhvr>
                                    </p:animEffect>
                                  </p:childTnLst>
                                </p:cTn>
                              </p:par>
                              <p:par>
                                <p:cTn fill="hold" grpId="0" id="175" nodeType="withEffect" presetClass="entr" presetID="22" presetSubtype="2">
                                  <p:stCondLst>
                                    <p:cond delay="0"/>
                                  </p:stCondLst>
                                  <p:childTnLst>
                                    <p:set>
                                      <p:cBhvr>
                                        <p:cTn dur="1" fill="hold" id="176">
                                          <p:stCondLst>
                                            <p:cond delay="0"/>
                                          </p:stCondLst>
                                        </p:cTn>
                                        <p:tgtEl>
                                          <p:spTgt spid="47"/>
                                        </p:tgtEl>
                                        <p:attrNameLst>
                                          <p:attrName>style.visibility</p:attrName>
                                        </p:attrNameLst>
                                      </p:cBhvr>
                                      <p:to>
                                        <p:strVal val="visible"/>
                                      </p:to>
                                    </p:set>
                                    <p:animEffect filter="wipe(right)" transition="in">
                                      <p:cBhvr>
                                        <p:cTn dur="500" id="177"/>
                                        <p:tgtEl>
                                          <p:spTgt spid="47"/>
                                        </p:tgtEl>
                                      </p:cBhvr>
                                    </p:animEffect>
                                  </p:childTnLst>
                                </p:cTn>
                              </p:par>
                              <p:par>
                                <p:cTn fill="hold" grpId="0" id="178" nodeType="withEffect" presetClass="entr" presetID="22" presetSubtype="2">
                                  <p:stCondLst>
                                    <p:cond delay="100"/>
                                  </p:stCondLst>
                                  <p:childTnLst>
                                    <p:set>
                                      <p:cBhvr>
                                        <p:cTn dur="1" fill="hold" id="179">
                                          <p:stCondLst>
                                            <p:cond delay="0"/>
                                          </p:stCondLst>
                                        </p:cTn>
                                        <p:tgtEl>
                                          <p:spTgt spid="48"/>
                                        </p:tgtEl>
                                        <p:attrNameLst>
                                          <p:attrName>style.visibility</p:attrName>
                                        </p:attrNameLst>
                                      </p:cBhvr>
                                      <p:to>
                                        <p:strVal val="visible"/>
                                      </p:to>
                                    </p:set>
                                    <p:animEffect filter="wipe(right)" transition="in">
                                      <p:cBhvr>
                                        <p:cTn dur="500" id="180"/>
                                        <p:tgtEl>
                                          <p:spTgt spid="48"/>
                                        </p:tgtEl>
                                      </p:cBhvr>
                                    </p:animEffect>
                                  </p:childTnLst>
                                </p:cTn>
                              </p:par>
                              <p:par>
                                <p:cTn fill="hold" grpId="0" id="181" nodeType="withEffect" presetClass="entr" presetID="22" presetSubtype="2">
                                  <p:stCondLst>
                                    <p:cond delay="200"/>
                                  </p:stCondLst>
                                  <p:childTnLst>
                                    <p:set>
                                      <p:cBhvr>
                                        <p:cTn dur="1" fill="hold" id="182">
                                          <p:stCondLst>
                                            <p:cond delay="0"/>
                                          </p:stCondLst>
                                        </p:cTn>
                                        <p:tgtEl>
                                          <p:spTgt spid="49"/>
                                        </p:tgtEl>
                                        <p:attrNameLst>
                                          <p:attrName>style.visibility</p:attrName>
                                        </p:attrNameLst>
                                      </p:cBhvr>
                                      <p:to>
                                        <p:strVal val="visible"/>
                                      </p:to>
                                    </p:set>
                                    <p:animEffect filter="wipe(right)" transition="in">
                                      <p:cBhvr>
                                        <p:cTn dur="500" id="183"/>
                                        <p:tgtEl>
                                          <p:spTgt spid="49"/>
                                        </p:tgtEl>
                                      </p:cBhvr>
                                    </p:animEffect>
                                  </p:childTnLst>
                                </p:cTn>
                              </p:par>
                              <p:par>
                                <p:cTn fill="hold" grpId="0" id="184" nodeType="withEffect" presetClass="entr" presetID="22" presetSubtype="2">
                                  <p:stCondLst>
                                    <p:cond delay="300"/>
                                  </p:stCondLst>
                                  <p:childTnLst>
                                    <p:set>
                                      <p:cBhvr>
                                        <p:cTn dur="1" fill="hold" id="185">
                                          <p:stCondLst>
                                            <p:cond delay="0"/>
                                          </p:stCondLst>
                                        </p:cTn>
                                        <p:tgtEl>
                                          <p:spTgt spid="50"/>
                                        </p:tgtEl>
                                        <p:attrNameLst>
                                          <p:attrName>style.visibility</p:attrName>
                                        </p:attrNameLst>
                                      </p:cBhvr>
                                      <p:to>
                                        <p:strVal val="visible"/>
                                      </p:to>
                                    </p:set>
                                    <p:animEffect filter="wipe(right)" transition="in">
                                      <p:cBhvr>
                                        <p:cTn dur="500" id="186"/>
                                        <p:tgtEl>
                                          <p:spTgt spid="50"/>
                                        </p:tgtEl>
                                      </p:cBhvr>
                                    </p:animEffect>
                                  </p:childTnLst>
                                </p:cTn>
                              </p:par>
                              <p:par>
                                <p:cTn fill="hold" grpId="0" id="187" nodeType="withEffect" presetClass="entr" presetID="22" presetSubtype="2">
                                  <p:stCondLst>
                                    <p:cond delay="400"/>
                                  </p:stCondLst>
                                  <p:childTnLst>
                                    <p:set>
                                      <p:cBhvr>
                                        <p:cTn dur="1" fill="hold" id="188">
                                          <p:stCondLst>
                                            <p:cond delay="0"/>
                                          </p:stCondLst>
                                        </p:cTn>
                                        <p:tgtEl>
                                          <p:spTgt spid="51"/>
                                        </p:tgtEl>
                                        <p:attrNameLst>
                                          <p:attrName>style.visibility</p:attrName>
                                        </p:attrNameLst>
                                      </p:cBhvr>
                                      <p:to>
                                        <p:strVal val="visible"/>
                                      </p:to>
                                    </p:set>
                                    <p:animEffect filter="wipe(right)" transition="in">
                                      <p:cBhvr>
                                        <p:cTn dur="500" id="189"/>
                                        <p:tgtEl>
                                          <p:spTgt spid="51"/>
                                        </p:tgtEl>
                                      </p:cBhvr>
                                    </p:animEffect>
                                  </p:childTnLst>
                                </p:cTn>
                              </p:par>
                              <p:par>
                                <p:cTn fill="hold" grpId="0" id="190" nodeType="withEffect" presetClass="entr" presetID="22" presetSubtype="2">
                                  <p:stCondLst>
                                    <p:cond delay="500"/>
                                  </p:stCondLst>
                                  <p:childTnLst>
                                    <p:set>
                                      <p:cBhvr>
                                        <p:cTn dur="1" fill="hold" id="191">
                                          <p:stCondLst>
                                            <p:cond delay="0"/>
                                          </p:stCondLst>
                                        </p:cTn>
                                        <p:tgtEl>
                                          <p:spTgt spid="52"/>
                                        </p:tgtEl>
                                        <p:attrNameLst>
                                          <p:attrName>style.visibility</p:attrName>
                                        </p:attrNameLst>
                                      </p:cBhvr>
                                      <p:to>
                                        <p:strVal val="visible"/>
                                      </p:to>
                                    </p:set>
                                    <p:animEffect filter="wipe(right)" transition="in">
                                      <p:cBhvr>
                                        <p:cTn dur="500" id="192"/>
                                        <p:tgtEl>
                                          <p:spTgt spid="52"/>
                                        </p:tgtEl>
                                      </p:cBhvr>
                                    </p:animEffect>
                                  </p:childTnLst>
                                </p:cTn>
                              </p:par>
                              <p:par>
                                <p:cTn fill="hold" grpId="0" id="193" nodeType="withEffect" presetClass="entr" presetID="22" presetSubtype="2">
                                  <p:stCondLst>
                                    <p:cond delay="600"/>
                                  </p:stCondLst>
                                  <p:childTnLst>
                                    <p:set>
                                      <p:cBhvr>
                                        <p:cTn dur="1" fill="hold" id="194">
                                          <p:stCondLst>
                                            <p:cond delay="0"/>
                                          </p:stCondLst>
                                        </p:cTn>
                                        <p:tgtEl>
                                          <p:spTgt spid="53"/>
                                        </p:tgtEl>
                                        <p:attrNameLst>
                                          <p:attrName>style.visibility</p:attrName>
                                        </p:attrNameLst>
                                      </p:cBhvr>
                                      <p:to>
                                        <p:strVal val="visible"/>
                                      </p:to>
                                    </p:set>
                                    <p:animEffect filter="wipe(right)" transition="in">
                                      <p:cBhvr>
                                        <p:cTn dur="500" id="195"/>
                                        <p:tgtEl>
                                          <p:spTgt spid="53"/>
                                        </p:tgtEl>
                                      </p:cBhvr>
                                    </p:animEffect>
                                  </p:childTnLst>
                                </p:cTn>
                              </p:par>
                            </p:childTnLst>
                          </p:cTn>
                        </p:par>
                        <p:par>
                          <p:cTn fill="hold" id="196" nodeType="afterGroup">
                            <p:stCondLst>
                              <p:cond delay="5000"/>
                            </p:stCondLst>
                            <p:childTnLst>
                              <p:par>
                                <p:cTn fill="hold" grpId="0" id="197" nodeType="afterEffect" presetClass="entr" presetID="22" presetSubtype="8">
                                  <p:stCondLst>
                                    <p:cond delay="0"/>
                                  </p:stCondLst>
                                  <p:childTnLst>
                                    <p:set>
                                      <p:cBhvr>
                                        <p:cTn dur="1" fill="hold" id="198">
                                          <p:stCondLst>
                                            <p:cond delay="0"/>
                                          </p:stCondLst>
                                        </p:cTn>
                                        <p:tgtEl>
                                          <p:spTgt spid="68"/>
                                        </p:tgtEl>
                                        <p:attrNameLst>
                                          <p:attrName>style.visibility</p:attrName>
                                        </p:attrNameLst>
                                      </p:cBhvr>
                                      <p:to>
                                        <p:strVal val="visible"/>
                                      </p:to>
                                    </p:set>
                                    <p:animEffect filter="wipe(left)" transition="in">
                                      <p:cBhvr>
                                        <p:cTn dur="500" id="199"/>
                                        <p:tgtEl>
                                          <p:spTgt spid="68"/>
                                        </p:tgtEl>
                                      </p:cBhvr>
                                    </p:animEffect>
                                  </p:childTnLst>
                                </p:cTn>
                              </p:par>
                              <p:par>
                                <p:cTn fill="hold" grpId="0" id="200" nodeType="withEffect" presetClass="entr" presetID="22" presetSubtype="8">
                                  <p:stCondLst>
                                    <p:cond delay="0"/>
                                  </p:stCondLst>
                                  <p:childTnLst>
                                    <p:set>
                                      <p:cBhvr>
                                        <p:cTn dur="1" fill="hold" id="201">
                                          <p:stCondLst>
                                            <p:cond delay="0"/>
                                          </p:stCondLst>
                                        </p:cTn>
                                        <p:tgtEl>
                                          <p:spTgt spid="69"/>
                                        </p:tgtEl>
                                        <p:attrNameLst>
                                          <p:attrName>style.visibility</p:attrName>
                                        </p:attrNameLst>
                                      </p:cBhvr>
                                      <p:to>
                                        <p:strVal val="visible"/>
                                      </p:to>
                                    </p:set>
                                    <p:animEffect filter="wipe(left)" transition="in">
                                      <p:cBhvr>
                                        <p:cTn dur="500" id="202"/>
                                        <p:tgtEl>
                                          <p:spTgt spid="69"/>
                                        </p:tgtEl>
                                      </p:cBhvr>
                                    </p:animEffect>
                                  </p:childTnLst>
                                </p:cTn>
                              </p:par>
                              <p:par>
                                <p:cTn fill="hold" grpId="0" id="203" nodeType="withEffect" presetClass="entr" presetID="22" presetSubtype="8">
                                  <p:stCondLst>
                                    <p:cond delay="0"/>
                                  </p:stCondLst>
                                  <p:childTnLst>
                                    <p:set>
                                      <p:cBhvr>
                                        <p:cTn dur="1" fill="hold" id="204">
                                          <p:stCondLst>
                                            <p:cond delay="0"/>
                                          </p:stCondLst>
                                        </p:cTn>
                                        <p:tgtEl>
                                          <p:spTgt spid="70"/>
                                        </p:tgtEl>
                                        <p:attrNameLst>
                                          <p:attrName>style.visibility</p:attrName>
                                        </p:attrNameLst>
                                      </p:cBhvr>
                                      <p:to>
                                        <p:strVal val="visible"/>
                                      </p:to>
                                    </p:set>
                                    <p:animEffect filter="wipe(left)" transition="in">
                                      <p:cBhvr>
                                        <p:cTn dur="500" id="205"/>
                                        <p:tgtEl>
                                          <p:spTgt spid="70"/>
                                        </p:tgtEl>
                                      </p:cBhvr>
                                    </p:animEffect>
                                  </p:childTnLst>
                                </p:cTn>
                              </p:par>
                              <p:par>
                                <p:cTn fill="hold" grpId="0" id="206" nodeType="withEffect" presetClass="entr" presetID="22" presetSubtype="8">
                                  <p:stCondLst>
                                    <p:cond delay="0"/>
                                  </p:stCondLst>
                                  <p:childTnLst>
                                    <p:set>
                                      <p:cBhvr>
                                        <p:cTn dur="1" fill="hold" id="207">
                                          <p:stCondLst>
                                            <p:cond delay="0"/>
                                          </p:stCondLst>
                                        </p:cTn>
                                        <p:tgtEl>
                                          <p:spTgt spid="71"/>
                                        </p:tgtEl>
                                        <p:attrNameLst>
                                          <p:attrName>style.visibility</p:attrName>
                                        </p:attrNameLst>
                                      </p:cBhvr>
                                      <p:to>
                                        <p:strVal val="visible"/>
                                      </p:to>
                                    </p:set>
                                    <p:animEffect filter="wipe(left)" transition="in">
                                      <p:cBhvr>
                                        <p:cTn dur="500" id="208"/>
                                        <p:tgtEl>
                                          <p:spTgt spid="71"/>
                                        </p:tgtEl>
                                      </p:cBhvr>
                                    </p:animEffect>
                                  </p:childTnLst>
                                </p:cTn>
                              </p:par>
                              <p:par>
                                <p:cTn fill="hold" grpId="0" id="209" nodeType="withEffect" presetClass="entr" presetID="22" presetSubtype="8">
                                  <p:stCondLst>
                                    <p:cond delay="0"/>
                                  </p:stCondLst>
                                  <p:childTnLst>
                                    <p:set>
                                      <p:cBhvr>
                                        <p:cTn dur="1" fill="hold" id="210">
                                          <p:stCondLst>
                                            <p:cond delay="0"/>
                                          </p:stCondLst>
                                        </p:cTn>
                                        <p:tgtEl>
                                          <p:spTgt spid="72"/>
                                        </p:tgtEl>
                                        <p:attrNameLst>
                                          <p:attrName>style.visibility</p:attrName>
                                        </p:attrNameLst>
                                      </p:cBhvr>
                                      <p:to>
                                        <p:strVal val="visible"/>
                                      </p:to>
                                    </p:set>
                                    <p:animEffect filter="wipe(left)" transition="in">
                                      <p:cBhvr>
                                        <p:cTn dur="500" id="211"/>
                                        <p:tgtEl>
                                          <p:spTgt spid="72"/>
                                        </p:tgtEl>
                                      </p:cBhvr>
                                    </p:animEffect>
                                  </p:childTnLst>
                                </p:cTn>
                              </p:par>
                              <p:par>
                                <p:cTn fill="hold" grpId="0" id="212" nodeType="withEffect" presetClass="entr" presetID="22" presetSubtype="8">
                                  <p:stCondLst>
                                    <p:cond delay="0"/>
                                  </p:stCondLst>
                                  <p:childTnLst>
                                    <p:set>
                                      <p:cBhvr>
                                        <p:cTn dur="1" fill="hold" id="213">
                                          <p:stCondLst>
                                            <p:cond delay="0"/>
                                          </p:stCondLst>
                                        </p:cTn>
                                        <p:tgtEl>
                                          <p:spTgt spid="73"/>
                                        </p:tgtEl>
                                        <p:attrNameLst>
                                          <p:attrName>style.visibility</p:attrName>
                                        </p:attrNameLst>
                                      </p:cBhvr>
                                      <p:to>
                                        <p:strVal val="visible"/>
                                      </p:to>
                                    </p:set>
                                    <p:animEffect filter="wipe(left)" transition="in">
                                      <p:cBhvr>
                                        <p:cTn dur="500" id="214"/>
                                        <p:tgtEl>
                                          <p:spTgt spid="73"/>
                                        </p:tgtEl>
                                      </p:cBhvr>
                                    </p:animEffect>
                                  </p:childTnLst>
                                </p:cTn>
                              </p:par>
                              <p:par>
                                <p:cTn fill="hold" grpId="0" id="215" nodeType="withEffect" presetClass="entr" presetID="22" presetSubtype="8">
                                  <p:stCondLst>
                                    <p:cond delay="0"/>
                                  </p:stCondLst>
                                  <p:childTnLst>
                                    <p:set>
                                      <p:cBhvr>
                                        <p:cTn dur="1" fill="hold" id="216">
                                          <p:stCondLst>
                                            <p:cond delay="0"/>
                                          </p:stCondLst>
                                        </p:cTn>
                                        <p:tgtEl>
                                          <p:spTgt spid="74"/>
                                        </p:tgtEl>
                                        <p:attrNameLst>
                                          <p:attrName>style.visibility</p:attrName>
                                        </p:attrNameLst>
                                      </p:cBhvr>
                                      <p:to>
                                        <p:strVal val="visible"/>
                                      </p:to>
                                    </p:set>
                                    <p:animEffect filter="wipe(left)" transition="in">
                                      <p:cBhvr>
                                        <p:cTn dur="500" id="217"/>
                                        <p:tgtEl>
                                          <p:spTgt spid="74"/>
                                        </p:tgtEl>
                                      </p:cBhvr>
                                    </p:animEffect>
                                  </p:childTnLst>
                                </p:cTn>
                              </p:par>
                              <p:par>
                                <p:cTn fill="hold" grpId="0" id="218" nodeType="withEffect" presetClass="entr" presetID="22" presetSubtype="2">
                                  <p:stCondLst>
                                    <p:cond delay="0"/>
                                  </p:stCondLst>
                                  <p:childTnLst>
                                    <p:set>
                                      <p:cBhvr>
                                        <p:cTn dur="1" fill="hold" id="219">
                                          <p:stCondLst>
                                            <p:cond delay="0"/>
                                          </p:stCondLst>
                                        </p:cTn>
                                        <p:tgtEl>
                                          <p:spTgt spid="54"/>
                                        </p:tgtEl>
                                        <p:attrNameLst>
                                          <p:attrName>style.visibility</p:attrName>
                                        </p:attrNameLst>
                                      </p:cBhvr>
                                      <p:to>
                                        <p:strVal val="visible"/>
                                      </p:to>
                                    </p:set>
                                    <p:animEffect filter="wipe(right)" transition="in">
                                      <p:cBhvr>
                                        <p:cTn dur="500" id="220"/>
                                        <p:tgtEl>
                                          <p:spTgt spid="54"/>
                                        </p:tgtEl>
                                      </p:cBhvr>
                                    </p:animEffect>
                                  </p:childTnLst>
                                </p:cTn>
                              </p:par>
                              <p:par>
                                <p:cTn fill="hold" grpId="0" id="221" nodeType="withEffect" presetClass="entr" presetID="22" presetSubtype="2">
                                  <p:stCondLst>
                                    <p:cond delay="0"/>
                                  </p:stCondLst>
                                  <p:childTnLst>
                                    <p:set>
                                      <p:cBhvr>
                                        <p:cTn dur="1" fill="hold" id="222">
                                          <p:stCondLst>
                                            <p:cond delay="0"/>
                                          </p:stCondLst>
                                        </p:cTn>
                                        <p:tgtEl>
                                          <p:spTgt spid="55"/>
                                        </p:tgtEl>
                                        <p:attrNameLst>
                                          <p:attrName>style.visibility</p:attrName>
                                        </p:attrNameLst>
                                      </p:cBhvr>
                                      <p:to>
                                        <p:strVal val="visible"/>
                                      </p:to>
                                    </p:set>
                                    <p:animEffect filter="wipe(right)" transition="in">
                                      <p:cBhvr>
                                        <p:cTn dur="500" id="223"/>
                                        <p:tgtEl>
                                          <p:spTgt spid="55"/>
                                        </p:tgtEl>
                                      </p:cBhvr>
                                    </p:animEffect>
                                  </p:childTnLst>
                                </p:cTn>
                              </p:par>
                              <p:par>
                                <p:cTn fill="hold" grpId="0" id="224" nodeType="withEffect" presetClass="entr" presetID="22" presetSubtype="2">
                                  <p:stCondLst>
                                    <p:cond delay="0"/>
                                  </p:stCondLst>
                                  <p:childTnLst>
                                    <p:set>
                                      <p:cBhvr>
                                        <p:cTn dur="1" fill="hold" id="225">
                                          <p:stCondLst>
                                            <p:cond delay="0"/>
                                          </p:stCondLst>
                                        </p:cTn>
                                        <p:tgtEl>
                                          <p:spTgt spid="56"/>
                                        </p:tgtEl>
                                        <p:attrNameLst>
                                          <p:attrName>style.visibility</p:attrName>
                                        </p:attrNameLst>
                                      </p:cBhvr>
                                      <p:to>
                                        <p:strVal val="visible"/>
                                      </p:to>
                                    </p:set>
                                    <p:animEffect filter="wipe(right)" transition="in">
                                      <p:cBhvr>
                                        <p:cTn dur="500" id="226"/>
                                        <p:tgtEl>
                                          <p:spTgt spid="56"/>
                                        </p:tgtEl>
                                      </p:cBhvr>
                                    </p:animEffect>
                                  </p:childTnLst>
                                </p:cTn>
                              </p:par>
                              <p:par>
                                <p:cTn fill="hold" grpId="0" id="227" nodeType="withEffect" presetClass="entr" presetID="22" presetSubtype="2">
                                  <p:stCondLst>
                                    <p:cond delay="0"/>
                                  </p:stCondLst>
                                  <p:childTnLst>
                                    <p:set>
                                      <p:cBhvr>
                                        <p:cTn dur="1" fill="hold" id="228">
                                          <p:stCondLst>
                                            <p:cond delay="0"/>
                                          </p:stCondLst>
                                        </p:cTn>
                                        <p:tgtEl>
                                          <p:spTgt spid="57"/>
                                        </p:tgtEl>
                                        <p:attrNameLst>
                                          <p:attrName>style.visibility</p:attrName>
                                        </p:attrNameLst>
                                      </p:cBhvr>
                                      <p:to>
                                        <p:strVal val="visible"/>
                                      </p:to>
                                    </p:set>
                                    <p:animEffect filter="wipe(right)" transition="in">
                                      <p:cBhvr>
                                        <p:cTn dur="500" id="229"/>
                                        <p:tgtEl>
                                          <p:spTgt spid="57"/>
                                        </p:tgtEl>
                                      </p:cBhvr>
                                    </p:animEffect>
                                  </p:childTnLst>
                                </p:cTn>
                              </p:par>
                              <p:par>
                                <p:cTn fill="hold" grpId="0" id="230" nodeType="withEffect" presetClass="entr" presetID="22" presetSubtype="2">
                                  <p:stCondLst>
                                    <p:cond delay="0"/>
                                  </p:stCondLst>
                                  <p:childTnLst>
                                    <p:set>
                                      <p:cBhvr>
                                        <p:cTn dur="1" fill="hold" id="231">
                                          <p:stCondLst>
                                            <p:cond delay="0"/>
                                          </p:stCondLst>
                                        </p:cTn>
                                        <p:tgtEl>
                                          <p:spTgt spid="58"/>
                                        </p:tgtEl>
                                        <p:attrNameLst>
                                          <p:attrName>style.visibility</p:attrName>
                                        </p:attrNameLst>
                                      </p:cBhvr>
                                      <p:to>
                                        <p:strVal val="visible"/>
                                      </p:to>
                                    </p:set>
                                    <p:animEffect filter="wipe(right)" transition="in">
                                      <p:cBhvr>
                                        <p:cTn dur="500" id="232"/>
                                        <p:tgtEl>
                                          <p:spTgt spid="58"/>
                                        </p:tgtEl>
                                      </p:cBhvr>
                                    </p:animEffect>
                                  </p:childTnLst>
                                </p:cTn>
                              </p:par>
                              <p:par>
                                <p:cTn fill="hold" grpId="0" id="233" nodeType="withEffect" presetClass="entr" presetID="22" presetSubtype="2">
                                  <p:stCondLst>
                                    <p:cond delay="0"/>
                                  </p:stCondLst>
                                  <p:childTnLst>
                                    <p:set>
                                      <p:cBhvr>
                                        <p:cTn dur="1" fill="hold" id="234">
                                          <p:stCondLst>
                                            <p:cond delay="0"/>
                                          </p:stCondLst>
                                        </p:cTn>
                                        <p:tgtEl>
                                          <p:spTgt spid="59"/>
                                        </p:tgtEl>
                                        <p:attrNameLst>
                                          <p:attrName>style.visibility</p:attrName>
                                        </p:attrNameLst>
                                      </p:cBhvr>
                                      <p:to>
                                        <p:strVal val="visible"/>
                                      </p:to>
                                    </p:set>
                                    <p:animEffect filter="wipe(right)" transition="in">
                                      <p:cBhvr>
                                        <p:cTn dur="500" id="235"/>
                                        <p:tgtEl>
                                          <p:spTgt spid="59"/>
                                        </p:tgtEl>
                                      </p:cBhvr>
                                    </p:animEffect>
                                  </p:childTnLst>
                                </p:cTn>
                              </p:par>
                              <p:par>
                                <p:cTn fill="hold" grpId="0" id="236" nodeType="withEffect" presetClass="entr" presetID="22" presetSubtype="2">
                                  <p:stCondLst>
                                    <p:cond delay="0"/>
                                  </p:stCondLst>
                                  <p:childTnLst>
                                    <p:set>
                                      <p:cBhvr>
                                        <p:cTn dur="1" fill="hold" id="237">
                                          <p:stCondLst>
                                            <p:cond delay="0"/>
                                          </p:stCondLst>
                                        </p:cTn>
                                        <p:tgtEl>
                                          <p:spTgt spid="60"/>
                                        </p:tgtEl>
                                        <p:attrNameLst>
                                          <p:attrName>style.visibility</p:attrName>
                                        </p:attrNameLst>
                                      </p:cBhvr>
                                      <p:to>
                                        <p:strVal val="visible"/>
                                      </p:to>
                                    </p:set>
                                    <p:animEffect filter="wipe(right)" transition="in">
                                      <p:cBhvr>
                                        <p:cTn dur="500" id="238"/>
                                        <p:tgtEl>
                                          <p:spTgt spid="6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27"/>
      <p:bldP grpId="0" spid="28"/>
      <p:bldP grpId="0" spid="29"/>
      <p:bldP grpId="0" spid="30"/>
      <p:bldP grpId="0" spid="31"/>
      <p:bldP grpId="0" spid="32"/>
      <p:bldP grpId="0" spid="33"/>
      <p:bldP grpId="0" spid="34"/>
      <p:bldP grpId="0" spid="35"/>
      <p:bldP grpId="0" spid="36"/>
      <p:bldP grpId="0" spid="37"/>
      <p:bldP grpId="0" spid="38"/>
      <p:bldP grpId="0" spid="39"/>
      <p:bldP grpId="0" spid="40"/>
      <p:bldP grpId="0" spid="41"/>
      <p:bldP grpId="0" spid="42"/>
      <p:bldP grpId="0" spid="43"/>
      <p:bldP grpId="0" spid="44"/>
      <p:bldP grpId="0" spid="45"/>
      <p:bldP grpId="0" spid="46"/>
      <p:bldP grpId="0" spid="47"/>
      <p:bldP grpId="0" spid="48"/>
      <p:bldP grpId="0" spid="49"/>
      <p:bldP grpId="0" spid="50"/>
      <p:bldP grpId="0" spid="51"/>
      <p:bldP grpId="0" spid="52"/>
      <p:bldP grpId="0" spid="53"/>
      <p:bldP grpId="0" spid="54"/>
      <p:bldP grpId="0" spid="55"/>
      <p:bldP grpId="0" spid="56"/>
      <p:bldP grpId="0" spid="57"/>
      <p:bldP grpId="0" spid="58"/>
      <p:bldP grpId="0" spid="59"/>
      <p:bldP grpId="0" spid="60"/>
      <p:bldP grpId="0" spid="61"/>
      <p:bldP grpId="0" spid="62"/>
      <p:bldP grpId="0" spid="63"/>
      <p:bldP grpId="0" spid="64"/>
      <p:bldP grpId="0" spid="65"/>
      <p:bldP grpId="0" spid="66"/>
      <p:bldP grpId="0" spid="67"/>
      <p:bldP grpId="0" spid="68"/>
      <p:bldP grpId="0" spid="69"/>
      <p:bldP grpId="0" spid="70"/>
      <p:bldP grpId="0" spid="71"/>
      <p:bldP grpId="0" spid="72"/>
      <p:bldP grpId="0" spid="73"/>
      <p:bldP grpId="0" spid="74"/>
      <p:bldP grpId="0" spid="75"/>
      <p:bldP grpId="0" spid="76"/>
      <p:bldP grpId="0" spid="77"/>
      <p:bldP grpId="0" spid="78"/>
      <p:bldP grpId="0" spid="79"/>
      <p:bldP grpId="0" spid="80"/>
      <p:bldP grpId="0" spid="81"/>
    </p:bldLst>
  </p:timing>
</p:sld>
</file>

<file path=ppt/slides/slide2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showMasterSp="0">
  <p:cSld>
    <p:spTree>
      <p:nvGrpSpPr>
        <p:cNvPr id="1" name=""/>
        <p:cNvGrpSpPr/>
        <p:nvPr/>
      </p:nvGrpSpPr>
      <p:grpSpPr>
        <a:xfrm>
          <a:off x="0" y="0"/>
          <a:ext cx="0" cy="0"/>
        </a:xfrm>
      </p:grpSpPr>
      <p:sp>
        <p:nvSpPr>
          <p:cNvPr id="2" name="标题 1"/>
          <p:cNvSpPr>
            <a:spLocks noGrp="1"/>
          </p:cNvSpPr>
          <p:nvPr>
            <p:ph type="title"/>
          </p:nvPr>
        </p:nvSpPr>
        <p:spPr/>
        <p:txBody>
          <a:bodyPr/>
          <a:lstStyle/>
          <a:p>
            <a:r>
              <a:rPr altLang="en-US" lang="zh-CN"/>
              <a:t>单击此处添加标题</a:t>
            </a:r>
          </a:p>
        </p:txBody>
      </p:sp>
      <p:grpSp>
        <p:nvGrpSpPr>
          <p:cNvPr id="3" name="组合 2"/>
          <p:cNvGrpSpPr/>
          <p:nvPr/>
        </p:nvGrpSpPr>
        <p:grpSpPr>
          <a:xfrm>
            <a:off x="6565938" y="2550915"/>
            <a:ext cx="1819038" cy="1819696"/>
            <a:chOff x="4925095" y="2135348"/>
            <a:chExt cx="1364456" cy="1364456"/>
          </a:xfrm>
        </p:grpSpPr>
        <p:sp>
          <p:nvSpPr>
            <p:cNvPr id="4" name="矩形 3"/>
            <p:cNvSpPr/>
            <p:nvPr/>
          </p:nvSpPr>
          <p:spPr>
            <a:xfrm rot="2703315">
              <a:off x="4925095" y="2135348"/>
              <a:ext cx="1364456" cy="136445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00">
                <a:latin charset="-122" panose="020b0503020204020204" pitchFamily="34" typeface="微软雅黑"/>
                <a:ea charset="-122" panose="020b0503020204020204" pitchFamily="34" typeface="微软雅黑"/>
              </a:endParaRPr>
            </a:p>
          </p:txBody>
        </p:sp>
        <p:sp>
          <p:nvSpPr>
            <p:cNvPr id="5" name="Freeform 15"/>
            <p:cNvSpPr>
              <a:spLocks noEditPoints="1"/>
            </p:cNvSpPr>
            <p:nvPr/>
          </p:nvSpPr>
          <p:spPr bwMode="black">
            <a:xfrm>
              <a:off x="5220354" y="2431840"/>
              <a:ext cx="722861" cy="713313"/>
            </a:xfrm>
            <a:custGeom>
              <a:gdLst>
                <a:gd fmla="*/ 455 w 708" name="T0"/>
                <a:gd fmla="*/ 121 h 709" name="T1"/>
                <a:gd fmla="*/ 392 w 708" name="T2"/>
                <a:gd fmla="*/ 121 h 709" name="T3"/>
                <a:gd fmla="*/ 392 w 708" name="T4"/>
                <a:gd fmla="*/ 206 h 709" name="T5"/>
                <a:gd fmla="*/ 316 w 708" name="T6"/>
                <a:gd fmla="*/ 206 h 709" name="T7"/>
                <a:gd fmla="*/ 316 w 708" name="T8"/>
                <a:gd fmla="*/ 121 h 709" name="T9"/>
                <a:gd fmla="*/ 250 w 708" name="T10"/>
                <a:gd fmla="*/ 121 h 709" name="T11"/>
                <a:gd fmla="*/ 354 w 708" name="T12"/>
                <a:gd fmla="*/ 0 h 709" name="T13"/>
                <a:gd fmla="*/ 455 w 708" name="T14"/>
                <a:gd fmla="*/ 121 h 709" name="T15"/>
                <a:gd fmla="*/ 205 w 708" name="T16"/>
                <a:gd fmla="*/ 371 h 709" name="T17"/>
                <a:gd fmla="*/ 139 w 708" name="T18"/>
                <a:gd fmla="*/ 371 h 709" name="T19"/>
                <a:gd fmla="*/ 139 w 708" name="T20"/>
                <a:gd fmla="*/ 456 h 709" name="T21"/>
                <a:gd fmla="*/ 63 w 708" name="T22"/>
                <a:gd fmla="*/ 456 h 709" name="T23"/>
                <a:gd fmla="*/ 63 w 708" name="T24"/>
                <a:gd fmla="*/ 371 h 709" name="T25"/>
                <a:gd fmla="*/ 0 w 708" name="T26"/>
                <a:gd fmla="*/ 371 h 709" name="T27"/>
                <a:gd fmla="*/ 101 w 708" name="T28"/>
                <a:gd fmla="*/ 251 h 709" name="T29"/>
                <a:gd fmla="*/ 205 w 708" name="T30"/>
                <a:gd fmla="*/ 371 h 709" name="T31"/>
                <a:gd fmla="*/ 205 w 708" name="T32"/>
                <a:gd fmla="*/ 503 h 709" name="T33"/>
                <a:gd fmla="*/ 0 w 708" name="T34"/>
                <a:gd fmla="*/ 503 h 709" name="T35"/>
                <a:gd fmla="*/ 0 w 708" name="T36"/>
                <a:gd fmla="*/ 709 h 709" name="T37"/>
                <a:gd fmla="*/ 205 w 708" name="T38"/>
                <a:gd fmla="*/ 709 h 709" name="T39"/>
                <a:gd fmla="*/ 205 w 708" name="T40"/>
                <a:gd fmla="*/ 503 h 709" name="T41"/>
                <a:gd fmla="*/ 708 w 708" name="T42"/>
                <a:gd fmla="*/ 503 h 709" name="T43"/>
                <a:gd fmla="*/ 503 w 708" name="T44"/>
                <a:gd fmla="*/ 503 h 709" name="T45"/>
                <a:gd fmla="*/ 503 w 708" name="T46"/>
                <a:gd fmla="*/ 709 h 709" name="T47"/>
                <a:gd fmla="*/ 708 w 708" name="T48"/>
                <a:gd fmla="*/ 709 h 709" name="T49"/>
                <a:gd fmla="*/ 708 w 708" name="T50"/>
                <a:gd fmla="*/ 503 h 709" name="T51"/>
                <a:gd fmla="*/ 708 w 708" name="T52"/>
                <a:gd fmla="*/ 0 h 709" name="T53"/>
                <a:gd fmla="*/ 503 w 708" name="T54"/>
                <a:gd fmla="*/ 0 h 709" name="T55"/>
                <a:gd fmla="*/ 503 w 708" name="T56"/>
                <a:gd fmla="*/ 206 h 709" name="T57"/>
                <a:gd fmla="*/ 708 w 708" name="T58"/>
                <a:gd fmla="*/ 206 h 709" name="T59"/>
                <a:gd fmla="*/ 708 w 708" name="T60"/>
                <a:gd fmla="*/ 0 h 709" name="T61"/>
                <a:gd fmla="*/ 708 w 708" name="T62"/>
                <a:gd fmla="*/ 251 h 709" name="T63"/>
                <a:gd fmla="*/ 503 w 708" name="T64"/>
                <a:gd fmla="*/ 251 h 709" name="T65"/>
                <a:gd fmla="*/ 503 w 708" name="T66"/>
                <a:gd fmla="*/ 456 h 709" name="T67"/>
                <a:gd fmla="*/ 708 w 708" name="T68"/>
                <a:gd fmla="*/ 456 h 709" name="T69"/>
                <a:gd fmla="*/ 708 w 708" name="T70"/>
                <a:gd fmla="*/ 251 h 709" name="T71"/>
                <a:gd fmla="*/ 455 w 708" name="T72"/>
                <a:gd fmla="*/ 251 h 709" name="T73"/>
                <a:gd fmla="*/ 250 w 708" name="T74"/>
                <a:gd fmla="*/ 251 h 709" name="T75"/>
                <a:gd fmla="*/ 250 w 708" name="T76"/>
                <a:gd fmla="*/ 456 h 709" name="T77"/>
                <a:gd fmla="*/ 455 w 708" name="T78"/>
                <a:gd fmla="*/ 456 h 709" name="T79"/>
                <a:gd fmla="*/ 455 w 708" name="T80"/>
                <a:gd fmla="*/ 251 h 709" name="T81"/>
                <a:gd fmla="*/ 455 w 708" name="T82"/>
                <a:gd fmla="*/ 503 h 709" name="T83"/>
                <a:gd fmla="*/ 250 w 708" name="T84"/>
                <a:gd fmla="*/ 503 h 709" name="T85"/>
                <a:gd fmla="*/ 250 w 708" name="T86"/>
                <a:gd fmla="*/ 709 h 709" name="T87"/>
                <a:gd fmla="*/ 455 w 708" name="T88"/>
                <a:gd fmla="*/ 709 h 709" name="T89"/>
                <a:gd fmla="*/ 455 w 708" name="T90"/>
                <a:gd fmla="*/ 503 h 709"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709" w="708">
                  <a:moveTo>
                    <a:pt x="455" y="121"/>
                  </a:moveTo>
                  <a:lnTo>
                    <a:pt x="392" y="121"/>
                  </a:lnTo>
                  <a:lnTo>
                    <a:pt x="392" y="206"/>
                  </a:lnTo>
                  <a:lnTo>
                    <a:pt x="316" y="206"/>
                  </a:lnTo>
                  <a:lnTo>
                    <a:pt x="316" y="121"/>
                  </a:lnTo>
                  <a:lnTo>
                    <a:pt x="250" y="121"/>
                  </a:lnTo>
                  <a:lnTo>
                    <a:pt x="354" y="0"/>
                  </a:lnTo>
                  <a:lnTo>
                    <a:pt x="455" y="121"/>
                  </a:lnTo>
                  <a:close/>
                  <a:moveTo>
                    <a:pt x="205" y="371"/>
                  </a:moveTo>
                  <a:lnTo>
                    <a:pt x="139" y="371"/>
                  </a:lnTo>
                  <a:lnTo>
                    <a:pt x="139" y="456"/>
                  </a:lnTo>
                  <a:lnTo>
                    <a:pt x="63" y="456"/>
                  </a:lnTo>
                  <a:lnTo>
                    <a:pt x="63" y="371"/>
                  </a:lnTo>
                  <a:lnTo>
                    <a:pt x="0" y="371"/>
                  </a:lnTo>
                  <a:lnTo>
                    <a:pt x="101" y="251"/>
                  </a:lnTo>
                  <a:lnTo>
                    <a:pt x="205" y="371"/>
                  </a:lnTo>
                  <a:close/>
                  <a:moveTo>
                    <a:pt x="205" y="503"/>
                  </a:moveTo>
                  <a:lnTo>
                    <a:pt x="0" y="503"/>
                  </a:lnTo>
                  <a:lnTo>
                    <a:pt x="0" y="709"/>
                  </a:lnTo>
                  <a:lnTo>
                    <a:pt x="205" y="709"/>
                  </a:lnTo>
                  <a:lnTo>
                    <a:pt x="205" y="503"/>
                  </a:lnTo>
                  <a:close/>
                  <a:moveTo>
                    <a:pt x="708" y="503"/>
                  </a:moveTo>
                  <a:lnTo>
                    <a:pt x="503" y="503"/>
                  </a:lnTo>
                  <a:lnTo>
                    <a:pt x="503" y="709"/>
                  </a:lnTo>
                  <a:lnTo>
                    <a:pt x="708" y="709"/>
                  </a:lnTo>
                  <a:lnTo>
                    <a:pt x="708" y="503"/>
                  </a:lnTo>
                  <a:close/>
                  <a:moveTo>
                    <a:pt x="708" y="0"/>
                  </a:moveTo>
                  <a:lnTo>
                    <a:pt x="503" y="0"/>
                  </a:lnTo>
                  <a:lnTo>
                    <a:pt x="503" y="206"/>
                  </a:lnTo>
                  <a:lnTo>
                    <a:pt x="708" y="206"/>
                  </a:lnTo>
                  <a:lnTo>
                    <a:pt x="708" y="0"/>
                  </a:lnTo>
                  <a:close/>
                  <a:moveTo>
                    <a:pt x="708" y="251"/>
                  </a:moveTo>
                  <a:lnTo>
                    <a:pt x="503" y="251"/>
                  </a:lnTo>
                  <a:lnTo>
                    <a:pt x="503" y="456"/>
                  </a:lnTo>
                  <a:lnTo>
                    <a:pt x="708" y="456"/>
                  </a:lnTo>
                  <a:lnTo>
                    <a:pt x="708" y="251"/>
                  </a:lnTo>
                  <a:close/>
                  <a:moveTo>
                    <a:pt x="455" y="251"/>
                  </a:moveTo>
                  <a:lnTo>
                    <a:pt x="250" y="251"/>
                  </a:lnTo>
                  <a:lnTo>
                    <a:pt x="250" y="456"/>
                  </a:lnTo>
                  <a:lnTo>
                    <a:pt x="455" y="456"/>
                  </a:lnTo>
                  <a:lnTo>
                    <a:pt x="455" y="251"/>
                  </a:lnTo>
                  <a:close/>
                  <a:moveTo>
                    <a:pt x="455" y="503"/>
                  </a:moveTo>
                  <a:lnTo>
                    <a:pt x="250" y="503"/>
                  </a:lnTo>
                  <a:lnTo>
                    <a:pt x="250" y="709"/>
                  </a:lnTo>
                  <a:lnTo>
                    <a:pt x="455" y="709"/>
                  </a:lnTo>
                  <a:lnTo>
                    <a:pt x="455" y="503"/>
                  </a:lnTo>
                  <a:close/>
                </a:path>
              </a:pathLst>
            </a:custGeom>
            <a:solidFill>
              <a:srgbClr val="FFFFFF"/>
            </a:solidFill>
            <a:ln>
              <a:noFill/>
            </a:ln>
          </p:spPr>
          <p:txBody>
            <a:bodyPr anchor="t" anchorCtr="0" bIns="41146" compatLnSpc="1" lIns="0" numCol="1" rIns="82291" tIns="41146" vert="horz" wrap="square"/>
            <a:lstStyle/>
            <a:p>
              <a:pPr algn="ctr"/>
              <a:endParaRPr lang="en-US" sz="1600">
                <a:solidFill>
                  <a:schemeClr val="bg1"/>
                </a:solidFill>
                <a:latin charset="-122" panose="020b0503020204020204" pitchFamily="34" typeface="微软雅黑"/>
                <a:ea charset="-122" panose="020b0503020204020204" pitchFamily="34" typeface="微软雅黑"/>
              </a:endParaRPr>
            </a:p>
          </p:txBody>
        </p:sp>
      </p:grpSp>
      <p:grpSp>
        <p:nvGrpSpPr>
          <p:cNvPr id="6" name="组合 5"/>
          <p:cNvGrpSpPr/>
          <p:nvPr/>
        </p:nvGrpSpPr>
        <p:grpSpPr>
          <a:xfrm>
            <a:off x="858899" y="3354966"/>
            <a:ext cx="3340333" cy="695301"/>
            <a:chOff x="644258" y="2738247"/>
            <a:chExt cx="2505576" cy="521355"/>
          </a:xfrm>
        </p:grpSpPr>
        <p:grpSp>
          <p:nvGrpSpPr>
            <p:cNvPr id="7" name="组合 6"/>
            <p:cNvGrpSpPr/>
            <p:nvPr/>
          </p:nvGrpSpPr>
          <p:grpSpPr>
            <a:xfrm>
              <a:off x="644258" y="3001093"/>
              <a:ext cx="2505576" cy="258509"/>
              <a:chOff x="859010" y="4001457"/>
              <a:chExt cx="3340768" cy="344678"/>
            </a:xfrm>
          </p:grpSpPr>
          <p:cxnSp>
            <p:nvCxnSpPr>
              <p:cNvPr id="10" name="直接连接符 9"/>
              <p:cNvCxnSpPr/>
              <p:nvPr/>
            </p:nvCxnSpPr>
            <p:spPr>
              <a:xfrm flipV="1">
                <a:off x="3675903" y="4001457"/>
                <a:ext cx="523875" cy="344678"/>
              </a:xfrm>
              <a:prstGeom prst="line">
                <a:avLst/>
              </a:prstGeom>
              <a:ln>
                <a:solidFill>
                  <a:srgbClr val="678DA8"/>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859010" y="4346135"/>
                <a:ext cx="2828925" cy="0"/>
              </a:xfrm>
              <a:prstGeom prst="line">
                <a:avLst/>
              </a:prstGeom>
              <a:ln>
                <a:solidFill>
                  <a:srgbClr val="678DA8"/>
                </a:solidFill>
              </a:ln>
            </p:spPr>
            <p:style>
              <a:lnRef idx="1">
                <a:schemeClr val="accent1"/>
              </a:lnRef>
              <a:fillRef idx="0">
                <a:schemeClr val="accent1"/>
              </a:fillRef>
              <a:effectRef idx="0">
                <a:schemeClr val="accent1"/>
              </a:effectRef>
              <a:fontRef idx="minor">
                <a:schemeClr val="tx1"/>
              </a:fontRef>
            </p:style>
          </p:cxnSp>
        </p:grpSp>
        <p:sp>
          <p:nvSpPr>
            <p:cNvPr id="8" name="椭圆 7"/>
            <p:cNvSpPr/>
            <p:nvPr/>
          </p:nvSpPr>
          <p:spPr>
            <a:xfrm>
              <a:off x="725784" y="2833567"/>
              <a:ext cx="114300" cy="114300"/>
            </a:xfrm>
            <a:prstGeom prst="ellipse">
              <a:avLst/>
            </a:prstGeom>
            <a:solidFill>
              <a:srgbClr val="678DA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00">
                <a:latin charset="-122" panose="020b0503020204020204" pitchFamily="34" typeface="微软雅黑"/>
                <a:ea charset="-122" panose="020b0503020204020204" pitchFamily="34" typeface="微软雅黑"/>
              </a:endParaRPr>
            </a:p>
          </p:txBody>
        </p:sp>
        <p:sp>
          <p:nvSpPr>
            <p:cNvPr id="9" name="文本框 114"/>
            <p:cNvSpPr txBox="1"/>
            <p:nvPr/>
          </p:nvSpPr>
          <p:spPr>
            <a:xfrm>
              <a:off x="840084" y="2738246"/>
              <a:ext cx="1679131" cy="514231"/>
            </a:xfrm>
            <a:prstGeom prst="rect">
              <a:avLst/>
            </a:prstGeom>
            <a:noFill/>
          </p:spPr>
          <p:txBody>
            <a:bodyPr rtlCol="0" wrap="square">
              <a:spAutoFit/>
            </a:bodyPr>
            <a:lstStyle/>
            <a:p>
              <a:pPr lvl="0"/>
              <a:r>
                <a:rPr altLang="en-US" lang="zh-CN" sz="1300">
                  <a:solidFill>
                    <a:sysClr lastClr="000000" val="windowText">
                      <a:lumMod val="85000"/>
                      <a:lumOff val="15000"/>
                    </a:sysClr>
                  </a:solidFill>
                  <a:latin charset="-122" panose="020b0503020204020204" pitchFamily="34" typeface="微软雅黑"/>
                  <a:ea charset="-122" panose="020b0503020204020204" pitchFamily="34" typeface="微软雅黑"/>
                  <a:cs charset="0" panose="020b0604020202020204" pitchFamily="34" typeface="Arial"/>
                </a:rPr>
                <a:t>单击此处添加文本，单击此处添加文本，单击此处添加文本，单击此处添加</a:t>
              </a:r>
            </a:p>
          </p:txBody>
        </p:sp>
      </p:grpSp>
      <p:grpSp>
        <p:nvGrpSpPr>
          <p:cNvPr id="12" name="组合 11"/>
          <p:cNvGrpSpPr/>
          <p:nvPr/>
        </p:nvGrpSpPr>
        <p:grpSpPr>
          <a:xfrm>
            <a:off x="2011274" y="4912380"/>
            <a:ext cx="3352364" cy="738663"/>
            <a:chOff x="1813390" y="4087654"/>
            <a:chExt cx="2514600" cy="553869"/>
          </a:xfrm>
        </p:grpSpPr>
        <p:grpSp>
          <p:nvGrpSpPr>
            <p:cNvPr id="13" name="组合 12"/>
            <p:cNvGrpSpPr/>
            <p:nvPr/>
          </p:nvGrpSpPr>
          <p:grpSpPr>
            <a:xfrm>
              <a:off x="1813390" y="4368518"/>
              <a:ext cx="2514600" cy="258509"/>
              <a:chOff x="2417853" y="5824691"/>
              <a:chExt cx="3352800" cy="344678"/>
            </a:xfrm>
          </p:grpSpPr>
          <p:cxnSp>
            <p:nvCxnSpPr>
              <p:cNvPr id="16" name="直接连接符 15"/>
              <p:cNvCxnSpPr/>
              <p:nvPr/>
            </p:nvCxnSpPr>
            <p:spPr>
              <a:xfrm flipV="1">
                <a:off x="5246778" y="5824691"/>
                <a:ext cx="523875" cy="344678"/>
              </a:xfrm>
              <a:prstGeom prst="line">
                <a:avLst/>
              </a:prstGeom>
              <a:ln>
                <a:solidFill>
                  <a:srgbClr val="FFB000"/>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2417853" y="6169369"/>
                <a:ext cx="2828925" cy="0"/>
              </a:xfrm>
              <a:prstGeom prst="line">
                <a:avLst/>
              </a:prstGeom>
              <a:ln>
                <a:solidFill>
                  <a:srgbClr val="FFB000"/>
                </a:solidFill>
              </a:ln>
            </p:spPr>
            <p:style>
              <a:lnRef idx="1">
                <a:schemeClr val="accent1"/>
              </a:lnRef>
              <a:fillRef idx="0">
                <a:schemeClr val="accent1"/>
              </a:fillRef>
              <a:effectRef idx="0">
                <a:schemeClr val="accent1"/>
              </a:effectRef>
              <a:fontRef idx="minor">
                <a:schemeClr val="tx1"/>
              </a:fontRef>
            </p:style>
          </p:cxnSp>
        </p:grpSp>
        <p:sp>
          <p:nvSpPr>
            <p:cNvPr id="14" name="椭圆 13"/>
            <p:cNvSpPr/>
            <p:nvPr/>
          </p:nvSpPr>
          <p:spPr>
            <a:xfrm>
              <a:off x="1931624" y="4182974"/>
              <a:ext cx="114300" cy="114300"/>
            </a:xfrm>
            <a:prstGeom prst="ellipse">
              <a:avLst/>
            </a:prstGeom>
            <a:solidFill>
              <a:srgbClr val="FFB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00">
                <a:latin charset="-122" panose="020b0503020204020204" pitchFamily="34" typeface="微软雅黑"/>
                <a:ea charset="-122" panose="020b0503020204020204" pitchFamily="34" typeface="微软雅黑"/>
              </a:endParaRPr>
            </a:p>
          </p:txBody>
        </p:sp>
        <p:sp>
          <p:nvSpPr>
            <p:cNvPr id="15" name="文本框 116"/>
            <p:cNvSpPr txBox="1"/>
            <p:nvPr/>
          </p:nvSpPr>
          <p:spPr>
            <a:xfrm>
              <a:off x="2045926" y="4087654"/>
              <a:ext cx="1679131" cy="548513"/>
            </a:xfrm>
            <a:prstGeom prst="rect">
              <a:avLst/>
            </a:prstGeom>
            <a:noFill/>
          </p:spPr>
          <p:txBody>
            <a:bodyPr rtlCol="0" wrap="square">
              <a:spAutoFit/>
            </a:bodyPr>
            <a:lstStyle/>
            <a:p>
              <a:pPr lvl="0"/>
              <a:r>
                <a:rPr altLang="en-US" lang="zh-CN" sz="1400">
                  <a:solidFill>
                    <a:sysClr lastClr="000000" val="windowText">
                      <a:lumMod val="85000"/>
                      <a:lumOff val="15000"/>
                    </a:sysClr>
                  </a:solidFill>
                  <a:latin charset="-122" panose="020b0503020204020204" pitchFamily="34" typeface="微软雅黑"/>
                  <a:ea charset="-122" panose="020b0503020204020204" pitchFamily="34" typeface="微软雅黑"/>
                  <a:cs charset="0" panose="020b0604020202020204" pitchFamily="34" typeface="Arial"/>
                </a:rPr>
                <a:t>单击此处添加文本，单击此处添加文本，单击此处添加文本，单击此处添加</a:t>
              </a:r>
            </a:p>
          </p:txBody>
        </p:sp>
      </p:grpSp>
      <p:grpSp>
        <p:nvGrpSpPr>
          <p:cNvPr id="18" name="组合 17"/>
          <p:cNvGrpSpPr/>
          <p:nvPr/>
        </p:nvGrpSpPr>
        <p:grpSpPr>
          <a:xfrm>
            <a:off x="6763976" y="986577"/>
            <a:ext cx="3352364" cy="1052809"/>
            <a:chOff x="4819402" y="594367"/>
            <a:chExt cx="2514600" cy="789424"/>
          </a:xfrm>
        </p:grpSpPr>
        <p:grpSp>
          <p:nvGrpSpPr>
            <p:cNvPr id="19" name="组合 18"/>
            <p:cNvGrpSpPr/>
            <p:nvPr/>
          </p:nvGrpSpPr>
          <p:grpSpPr>
            <a:xfrm>
              <a:off x="4819402" y="1125282"/>
              <a:ext cx="2514600" cy="258509"/>
              <a:chOff x="6425869" y="1500376"/>
              <a:chExt cx="3352800" cy="344678"/>
            </a:xfrm>
          </p:grpSpPr>
          <p:cxnSp>
            <p:nvCxnSpPr>
              <p:cNvPr id="22" name="直接连接符 21"/>
              <p:cNvCxnSpPr/>
              <p:nvPr/>
            </p:nvCxnSpPr>
            <p:spPr>
              <a:xfrm flipV="1">
                <a:off x="6425869" y="1500376"/>
                <a:ext cx="523875" cy="344678"/>
              </a:xfrm>
              <a:prstGeom prst="line">
                <a:avLst/>
              </a:prstGeom>
              <a:ln>
                <a:solidFill>
                  <a:srgbClr val="FFB000"/>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6949744" y="1500376"/>
                <a:ext cx="2828925" cy="0"/>
              </a:xfrm>
              <a:prstGeom prst="line">
                <a:avLst/>
              </a:prstGeom>
              <a:ln>
                <a:solidFill>
                  <a:srgbClr val="FFB000"/>
                </a:solidFill>
              </a:ln>
            </p:spPr>
            <p:style>
              <a:lnRef idx="1">
                <a:schemeClr val="accent1"/>
              </a:lnRef>
              <a:fillRef idx="0">
                <a:schemeClr val="accent1"/>
              </a:fillRef>
              <a:effectRef idx="0">
                <a:schemeClr val="accent1"/>
              </a:effectRef>
              <a:fontRef idx="minor">
                <a:schemeClr val="tx1"/>
              </a:fontRef>
            </p:style>
          </p:cxnSp>
        </p:grpSp>
        <p:sp>
          <p:nvSpPr>
            <p:cNvPr id="20" name="椭圆 19"/>
            <p:cNvSpPr/>
            <p:nvPr/>
          </p:nvSpPr>
          <p:spPr>
            <a:xfrm>
              <a:off x="5282043" y="689687"/>
              <a:ext cx="114300" cy="114300"/>
            </a:xfrm>
            <a:prstGeom prst="ellipse">
              <a:avLst/>
            </a:prstGeom>
            <a:solidFill>
              <a:srgbClr val="FFB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00">
                <a:latin charset="-122" panose="020b0503020204020204" pitchFamily="34" typeface="微软雅黑"/>
                <a:ea charset="-122" panose="020b0503020204020204" pitchFamily="34" typeface="微软雅黑"/>
              </a:endParaRPr>
            </a:p>
          </p:txBody>
        </p:sp>
        <p:sp>
          <p:nvSpPr>
            <p:cNvPr id="21" name="文本框 118"/>
            <p:cNvSpPr txBox="1"/>
            <p:nvPr/>
          </p:nvSpPr>
          <p:spPr>
            <a:xfrm>
              <a:off x="5396343" y="594367"/>
              <a:ext cx="1679131" cy="548513"/>
            </a:xfrm>
            <a:prstGeom prst="rect">
              <a:avLst/>
            </a:prstGeom>
            <a:noFill/>
          </p:spPr>
          <p:txBody>
            <a:bodyPr rtlCol="0" wrap="square">
              <a:spAutoFit/>
            </a:bodyPr>
            <a:lstStyle/>
            <a:p>
              <a:pPr lvl="0"/>
              <a:r>
                <a:rPr altLang="en-US" lang="zh-CN" sz="1400">
                  <a:solidFill>
                    <a:sysClr lastClr="000000" val="windowText">
                      <a:lumMod val="85000"/>
                      <a:lumOff val="15000"/>
                    </a:sysClr>
                  </a:solidFill>
                  <a:latin charset="-122" panose="020b0503020204020204" pitchFamily="34" typeface="微软雅黑"/>
                  <a:ea charset="-122" panose="020b0503020204020204" pitchFamily="34" typeface="微软雅黑"/>
                  <a:cs charset="0" panose="020b0604020202020204" pitchFamily="34" typeface="Arial"/>
                </a:rPr>
                <a:t>单击此处添加文本，单击此处添加文本，单击此处添加文本，单击此处添加</a:t>
              </a:r>
            </a:p>
          </p:txBody>
        </p:sp>
      </p:grpSp>
      <p:grpSp>
        <p:nvGrpSpPr>
          <p:cNvPr id="24" name="组合 23"/>
          <p:cNvGrpSpPr/>
          <p:nvPr/>
        </p:nvGrpSpPr>
        <p:grpSpPr>
          <a:xfrm>
            <a:off x="8156353" y="2198601"/>
            <a:ext cx="3352364" cy="1051868"/>
            <a:chOff x="6118061" y="1871174"/>
            <a:chExt cx="2514600" cy="788718"/>
          </a:xfrm>
        </p:grpSpPr>
        <p:grpSp>
          <p:nvGrpSpPr>
            <p:cNvPr id="25" name="组合 24"/>
            <p:cNvGrpSpPr/>
            <p:nvPr/>
          </p:nvGrpSpPr>
          <p:grpSpPr>
            <a:xfrm>
              <a:off x="6118061" y="2401383"/>
              <a:ext cx="2514600" cy="258509"/>
              <a:chOff x="8157414" y="3201844"/>
              <a:chExt cx="3352800" cy="344678"/>
            </a:xfrm>
          </p:grpSpPr>
          <p:cxnSp>
            <p:nvCxnSpPr>
              <p:cNvPr id="28" name="直接连接符 27"/>
              <p:cNvCxnSpPr/>
              <p:nvPr/>
            </p:nvCxnSpPr>
            <p:spPr>
              <a:xfrm flipV="1">
                <a:off x="8157414" y="3201844"/>
                <a:ext cx="523875" cy="344678"/>
              </a:xfrm>
              <a:prstGeom prst="line">
                <a:avLst/>
              </a:prstGeom>
              <a:ln>
                <a:solidFill>
                  <a:srgbClr val="678DA8"/>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8681289" y="3201844"/>
                <a:ext cx="2828925" cy="0"/>
              </a:xfrm>
              <a:prstGeom prst="line">
                <a:avLst/>
              </a:prstGeom>
              <a:ln>
                <a:solidFill>
                  <a:srgbClr val="678DA8"/>
                </a:solidFill>
              </a:ln>
            </p:spPr>
            <p:style>
              <a:lnRef idx="1">
                <a:schemeClr val="accent1"/>
              </a:lnRef>
              <a:fillRef idx="0">
                <a:schemeClr val="accent1"/>
              </a:fillRef>
              <a:effectRef idx="0">
                <a:schemeClr val="accent1"/>
              </a:effectRef>
              <a:fontRef idx="minor">
                <a:schemeClr val="tx1"/>
              </a:fontRef>
            </p:style>
          </p:cxnSp>
        </p:grpSp>
        <p:sp>
          <p:nvSpPr>
            <p:cNvPr id="26" name="椭圆 25"/>
            <p:cNvSpPr/>
            <p:nvPr/>
          </p:nvSpPr>
          <p:spPr>
            <a:xfrm>
              <a:off x="6572549" y="1966494"/>
              <a:ext cx="114300" cy="114300"/>
            </a:xfrm>
            <a:prstGeom prst="ellipse">
              <a:avLst/>
            </a:prstGeom>
            <a:solidFill>
              <a:srgbClr val="678DA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00">
                <a:latin charset="-122" panose="020b0503020204020204" pitchFamily="34" typeface="微软雅黑"/>
                <a:ea charset="-122" panose="020b0503020204020204" pitchFamily="34" typeface="微软雅黑"/>
              </a:endParaRPr>
            </a:p>
          </p:txBody>
        </p:sp>
        <p:sp>
          <p:nvSpPr>
            <p:cNvPr id="27" name="文本框 120"/>
            <p:cNvSpPr txBox="1"/>
            <p:nvPr/>
          </p:nvSpPr>
          <p:spPr>
            <a:xfrm>
              <a:off x="6686851" y="1871174"/>
              <a:ext cx="1679131" cy="548513"/>
            </a:xfrm>
            <a:prstGeom prst="rect">
              <a:avLst/>
            </a:prstGeom>
            <a:noFill/>
          </p:spPr>
          <p:txBody>
            <a:bodyPr rtlCol="0" wrap="square">
              <a:spAutoFit/>
            </a:bodyPr>
            <a:lstStyle/>
            <a:p>
              <a:pPr lvl="0"/>
              <a:r>
                <a:rPr altLang="en-US" lang="zh-CN" sz="1400">
                  <a:solidFill>
                    <a:sysClr lastClr="000000" val="windowText">
                      <a:lumMod val="85000"/>
                      <a:lumOff val="15000"/>
                    </a:sysClr>
                  </a:solidFill>
                  <a:latin charset="-122" panose="020b0503020204020204" pitchFamily="34" typeface="微软雅黑"/>
                  <a:ea charset="-122" panose="020b0503020204020204" pitchFamily="34" typeface="微软雅黑"/>
                  <a:cs charset="0" panose="020b0604020202020204" pitchFamily="34" typeface="Arial"/>
                </a:rPr>
                <a:t>单击此处添加文本，单击此处添加文本，单击此处添加文本，单击此处添加</a:t>
              </a:r>
            </a:p>
          </p:txBody>
        </p:sp>
      </p:grpSp>
      <p:grpSp>
        <p:nvGrpSpPr>
          <p:cNvPr id="30" name="组合 29"/>
          <p:cNvGrpSpPr/>
          <p:nvPr/>
        </p:nvGrpSpPr>
        <p:grpSpPr>
          <a:xfrm>
            <a:off x="3872105" y="2550914"/>
            <a:ext cx="1819038" cy="1819696"/>
            <a:chOff x="2904457" y="2135347"/>
            <a:chExt cx="1364456" cy="1364456"/>
          </a:xfrm>
        </p:grpSpPr>
        <p:sp>
          <p:nvSpPr>
            <p:cNvPr id="31" name="矩形 30"/>
            <p:cNvSpPr/>
            <p:nvPr/>
          </p:nvSpPr>
          <p:spPr>
            <a:xfrm rot="2703315">
              <a:off x="2904457" y="2135347"/>
              <a:ext cx="1364456" cy="136445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00">
                <a:latin charset="-122" panose="020b0503020204020204" pitchFamily="34" typeface="微软雅黑"/>
                <a:ea charset="-122" panose="020b0503020204020204" pitchFamily="34" typeface="微软雅黑"/>
              </a:endParaRPr>
            </a:p>
          </p:txBody>
        </p:sp>
        <p:sp>
          <p:nvSpPr>
            <p:cNvPr id="32" name="Freeform 34"/>
            <p:cNvSpPr>
              <a:spLocks noEditPoints="1"/>
            </p:cNvSpPr>
            <p:nvPr/>
          </p:nvSpPr>
          <p:spPr bwMode="auto">
            <a:xfrm>
              <a:off x="3265255" y="2440108"/>
              <a:ext cx="651790" cy="765192"/>
            </a:xfrm>
            <a:custGeom>
              <a:gdLst>
                <a:gd fmla="*/ 379 w 498" name="T0"/>
                <a:gd fmla="*/ 0 h 586" name="T1"/>
                <a:gd fmla="*/ 444 w 498" name="T2"/>
                <a:gd fmla="*/ 65 h 586" name="T3"/>
                <a:gd fmla="*/ 416 w 498" name="T4"/>
                <a:gd fmla="*/ 231 h 586" name="T5"/>
                <a:gd fmla="*/ 405 w 498" name="T6"/>
                <a:gd fmla="*/ 38 h 586" name="T7"/>
                <a:gd fmla="*/ 125 w 498" name="T8"/>
                <a:gd fmla="*/ 27 h 586" name="T9"/>
                <a:gd fmla="*/ 167 w 498" name="T10"/>
                <a:gd fmla="*/ 81 h 586" name="T11"/>
                <a:gd fmla="*/ 27 w 498" name="T12"/>
                <a:gd fmla="*/ 249 h 586" name="T13"/>
                <a:gd fmla="*/ 39 w 498" name="T14"/>
                <a:gd fmla="*/ 531 h 586" name="T15"/>
                <a:gd fmla="*/ 148 w 498" name="T16"/>
                <a:gd fmla="*/ 542 h 586" name="T17"/>
                <a:gd fmla="*/ 65 w 498" name="T18"/>
                <a:gd fmla="*/ 570 h 586" name="T19"/>
                <a:gd fmla="*/ 0 w 498" name="T20"/>
                <a:gd fmla="*/ 505 h 586" name="T21"/>
                <a:gd fmla="*/ 1 w 498" name="T22"/>
                <a:gd fmla="*/ 238 h 586" name="T23"/>
                <a:gd fmla="*/ 76 w 498" name="T24"/>
                <a:gd fmla="*/ 7 h 586" name="T25"/>
                <a:gd fmla="*/ 76 w 498" name="T26"/>
                <a:gd fmla="*/ 7 h 586" name="T27"/>
                <a:gd fmla="*/ 76 w 498" name="T28"/>
                <a:gd fmla="*/ 6 h 586" name="T29"/>
                <a:gd fmla="*/ 79 w 498" name="T30"/>
                <a:gd fmla="*/ 3 h 586" name="T31"/>
                <a:gd fmla="*/ 79 w 498" name="T32"/>
                <a:gd fmla="*/ 3 h 586" name="T33"/>
                <a:gd fmla="*/ 79 w 498" name="T34"/>
                <a:gd fmla="*/ 3 h 586" name="T35"/>
                <a:gd fmla="*/ 80 w 498" name="T36"/>
                <a:gd fmla="*/ 3 h 586" name="T37"/>
                <a:gd fmla="*/ 84 w 498" name="T38"/>
                <a:gd fmla="*/ 0 h 586" name="T39"/>
                <a:gd fmla="*/ 84 w 498" name="T40"/>
                <a:gd fmla="*/ 0 h 586" name="T41"/>
                <a:gd fmla="*/ 85 w 498" name="T42"/>
                <a:gd fmla="*/ 0 h 586" name="T43"/>
                <a:gd fmla="*/ 85 w 498" name="T44"/>
                <a:gd fmla="*/ 0 h 586" name="T45"/>
                <a:gd fmla="*/ 85 w 498" name="T46"/>
                <a:gd fmla="*/ 0 h 586" name="T47"/>
                <a:gd fmla="*/ 86 w 498" name="T48"/>
                <a:gd fmla="*/ 0 h 586" name="T49"/>
                <a:gd fmla="*/ 88 w 498" name="T50"/>
                <a:gd fmla="*/ 0 h 586" name="T51"/>
                <a:gd fmla="*/ 82 w 498" name="T52"/>
                <a:gd fmla="*/ 398 h 586" name="T53"/>
                <a:gd fmla="*/ 225 w 498" name="T54"/>
                <a:gd fmla="*/ 376 h 586" name="T55"/>
                <a:gd fmla="*/ 82 w 498" name="T56"/>
                <a:gd fmla="*/ 316 h 586" name="T57"/>
                <a:gd fmla="*/ 225 w 498" name="T58"/>
                <a:gd fmla="*/ 338 h 586" name="T59"/>
                <a:gd fmla="*/ 82 w 498" name="T60"/>
                <a:gd fmla="*/ 316 h 586" name="T61"/>
                <a:gd fmla="*/ 82 w 498" name="T62"/>
                <a:gd fmla="*/ 282 h 586" name="T63"/>
                <a:gd fmla="*/ 369 w 498" name="T64"/>
                <a:gd fmla="*/ 260 h 586" name="T65"/>
                <a:gd fmla="*/ 230 w 498" name="T66"/>
                <a:gd fmla="*/ 191 h 586" name="T67"/>
                <a:gd fmla="*/ 369 w 498" name="T68"/>
                <a:gd fmla="*/ 213 h 586" name="T69"/>
                <a:gd fmla="*/ 230 w 498" name="T70"/>
                <a:gd fmla="*/ 191 h 586" name="T71"/>
                <a:gd fmla="*/ 230 w 498" name="T72"/>
                <a:gd fmla="*/ 152 h 586" name="T73"/>
                <a:gd fmla="*/ 369 w 498" name="T74"/>
                <a:gd fmla="*/ 130 h 586" name="T75"/>
                <a:gd fmla="*/ 230 w 498" name="T76"/>
                <a:gd fmla="*/ 75 h 586" name="T77"/>
                <a:gd fmla="*/ 369 w 498" name="T78"/>
                <a:gd fmla="*/ 97 h 586" name="T79"/>
                <a:gd fmla="*/ 230 w 498" name="T80"/>
                <a:gd fmla="*/ 75 h 586" name="T81"/>
                <a:gd fmla="*/ 208 w 498" name="T82"/>
                <a:gd fmla="*/ 482 h 586" name="T83"/>
                <a:gd fmla="*/ 498 w 498" name="T84"/>
                <a:gd fmla="*/ 326 h 586" name="T85"/>
                <a:gd fmla="*/ 200 w 498" name="T86"/>
                <a:gd fmla="*/ 492 h 586" name="T87"/>
                <a:gd fmla="*/ 196 w 498" name="T88"/>
                <a:gd fmla="*/ 586 h 586" name="T89"/>
                <a:gd fmla="*/ 200 w 498" name="T90"/>
                <a:gd fmla="*/ 492 h 586" name="T91"/>
                <a:gd fmla="*/ 416 w 498" name="T92"/>
                <a:gd fmla="*/ 453 h 586" name="T93"/>
                <a:gd fmla="*/ 405 w 498" name="T94"/>
                <a:gd fmla="*/ 531 h 586" name="T95"/>
                <a:gd fmla="*/ 326 w 498" name="T96"/>
                <a:gd fmla="*/ 542 h 586" name="T97"/>
                <a:gd fmla="*/ 322 w 498" name="T98"/>
                <a:gd fmla="*/ 570 h 586" name="T99"/>
                <a:gd fmla="*/ 425 w 498" name="T100"/>
                <a:gd fmla="*/ 551 h 586" name="T101"/>
                <a:gd fmla="*/ 444 w 498" name="T102"/>
                <a:gd fmla="*/ 426 h 586" name="T103"/>
                <a:gd fmla="*/ 137 w 498" name="T104"/>
                <a:gd fmla="*/ 74 h 586" name="T105"/>
                <a:gd fmla="*/ 49 w 498" name="T106"/>
                <a:gd fmla="*/ 180 h 586"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586" w="498">
                  <a:moveTo>
                    <a:pt x="88" y="0"/>
                  </a:moveTo>
                  <a:cubicBezTo>
                    <a:pt x="379" y="0"/>
                    <a:pt x="379" y="0"/>
                    <a:pt x="379" y="0"/>
                  </a:cubicBezTo>
                  <a:cubicBezTo>
                    <a:pt x="397" y="0"/>
                    <a:pt x="413" y="7"/>
                    <a:pt x="425" y="19"/>
                  </a:cubicBezTo>
                  <a:cubicBezTo>
                    <a:pt x="437" y="31"/>
                    <a:pt x="444" y="47"/>
                    <a:pt x="444" y="65"/>
                  </a:cubicBezTo>
                  <a:cubicBezTo>
                    <a:pt x="444" y="204"/>
                    <a:pt x="444" y="204"/>
                    <a:pt x="444" y="204"/>
                  </a:cubicBezTo>
                  <a:cubicBezTo>
                    <a:pt x="416" y="231"/>
                    <a:pt x="416" y="231"/>
                    <a:pt x="416" y="231"/>
                  </a:cubicBezTo>
                  <a:cubicBezTo>
                    <a:pt x="416" y="65"/>
                    <a:pt x="416" y="65"/>
                    <a:pt x="416" y="65"/>
                  </a:cubicBezTo>
                  <a:cubicBezTo>
                    <a:pt x="416" y="55"/>
                    <a:pt x="412" y="45"/>
                    <a:pt x="405" y="38"/>
                  </a:cubicBezTo>
                  <a:cubicBezTo>
                    <a:pt x="398" y="31"/>
                    <a:pt x="389" y="27"/>
                    <a:pt x="379" y="27"/>
                  </a:cubicBezTo>
                  <a:cubicBezTo>
                    <a:pt x="125" y="27"/>
                    <a:pt x="125" y="27"/>
                    <a:pt x="125" y="27"/>
                  </a:cubicBezTo>
                  <a:cubicBezTo>
                    <a:pt x="166" y="62"/>
                    <a:pt x="166" y="62"/>
                    <a:pt x="166" y="62"/>
                  </a:cubicBezTo>
                  <a:cubicBezTo>
                    <a:pt x="171" y="67"/>
                    <a:pt x="172" y="75"/>
                    <a:pt x="167" y="81"/>
                  </a:cubicBezTo>
                  <a:cubicBezTo>
                    <a:pt x="167" y="81"/>
                    <a:pt x="167" y="81"/>
                    <a:pt x="167" y="81"/>
                  </a:cubicBezTo>
                  <a:cubicBezTo>
                    <a:pt x="27" y="249"/>
                    <a:pt x="27" y="249"/>
                    <a:pt x="27" y="249"/>
                  </a:cubicBezTo>
                  <a:cubicBezTo>
                    <a:pt x="27" y="505"/>
                    <a:pt x="27" y="505"/>
                    <a:pt x="27" y="505"/>
                  </a:cubicBezTo>
                  <a:cubicBezTo>
                    <a:pt x="27" y="515"/>
                    <a:pt x="32" y="524"/>
                    <a:pt x="39" y="531"/>
                  </a:cubicBezTo>
                  <a:cubicBezTo>
                    <a:pt x="45" y="538"/>
                    <a:pt x="55" y="542"/>
                    <a:pt x="65" y="542"/>
                  </a:cubicBezTo>
                  <a:cubicBezTo>
                    <a:pt x="148" y="542"/>
                    <a:pt x="148" y="542"/>
                    <a:pt x="148" y="542"/>
                  </a:cubicBezTo>
                  <a:cubicBezTo>
                    <a:pt x="139" y="570"/>
                    <a:pt x="139" y="570"/>
                    <a:pt x="139" y="570"/>
                  </a:cubicBezTo>
                  <a:cubicBezTo>
                    <a:pt x="65" y="570"/>
                    <a:pt x="65" y="570"/>
                    <a:pt x="65" y="570"/>
                  </a:cubicBezTo>
                  <a:cubicBezTo>
                    <a:pt x="47" y="570"/>
                    <a:pt x="31" y="563"/>
                    <a:pt x="19" y="551"/>
                  </a:cubicBezTo>
                  <a:cubicBezTo>
                    <a:pt x="7" y="539"/>
                    <a:pt x="0" y="522"/>
                    <a:pt x="0" y="505"/>
                  </a:cubicBezTo>
                  <a:cubicBezTo>
                    <a:pt x="0" y="244"/>
                    <a:pt x="0" y="244"/>
                    <a:pt x="0" y="244"/>
                  </a:cubicBezTo>
                  <a:cubicBezTo>
                    <a:pt x="0" y="242"/>
                    <a:pt x="0" y="240"/>
                    <a:pt x="1" y="238"/>
                  </a:cubicBezTo>
                  <a:cubicBezTo>
                    <a:pt x="75" y="9"/>
                    <a:pt x="75" y="9"/>
                    <a:pt x="75" y="9"/>
                  </a:cubicBezTo>
                  <a:cubicBezTo>
                    <a:pt x="75" y="8"/>
                    <a:pt x="76" y="8"/>
                    <a:pt x="76" y="7"/>
                  </a:cubicBezTo>
                  <a:cubicBezTo>
                    <a:pt x="76" y="7"/>
                    <a:pt x="76" y="7"/>
                    <a:pt x="76" y="7"/>
                  </a:cubicBezTo>
                  <a:cubicBezTo>
                    <a:pt x="76" y="7"/>
                    <a:pt x="76" y="7"/>
                    <a:pt x="76" y="7"/>
                  </a:cubicBezTo>
                  <a:cubicBezTo>
                    <a:pt x="76" y="7"/>
                    <a:pt x="76" y="7"/>
                    <a:pt x="76" y="7"/>
                  </a:cubicBezTo>
                  <a:cubicBezTo>
                    <a:pt x="76" y="6"/>
                    <a:pt x="76" y="6"/>
                    <a:pt x="76" y="6"/>
                  </a:cubicBezTo>
                  <a:cubicBezTo>
                    <a:pt x="76" y="6"/>
                    <a:pt x="76" y="6"/>
                    <a:pt x="76" y="6"/>
                  </a:cubicBezTo>
                  <a:cubicBezTo>
                    <a:pt x="77" y="5"/>
                    <a:pt x="78" y="4"/>
                    <a:pt x="79" y="3"/>
                  </a:cubicBezTo>
                  <a:cubicBezTo>
                    <a:pt x="79" y="3"/>
                    <a:pt x="79" y="3"/>
                    <a:pt x="79" y="3"/>
                  </a:cubicBezTo>
                  <a:cubicBezTo>
                    <a:pt x="79" y="3"/>
                    <a:pt x="79" y="3"/>
                    <a:pt x="79" y="3"/>
                  </a:cubicBezTo>
                  <a:cubicBezTo>
                    <a:pt x="79" y="3"/>
                    <a:pt x="79" y="3"/>
                    <a:pt x="79" y="3"/>
                  </a:cubicBezTo>
                  <a:cubicBezTo>
                    <a:pt x="79" y="3"/>
                    <a:pt x="79" y="3"/>
                    <a:pt x="79" y="3"/>
                  </a:cubicBezTo>
                  <a:cubicBezTo>
                    <a:pt x="80" y="3"/>
                    <a:pt x="80" y="3"/>
                    <a:pt x="80" y="3"/>
                  </a:cubicBezTo>
                  <a:cubicBezTo>
                    <a:pt x="80" y="3"/>
                    <a:pt x="80" y="3"/>
                    <a:pt x="80" y="3"/>
                  </a:cubicBezTo>
                  <a:cubicBezTo>
                    <a:pt x="80" y="2"/>
                    <a:pt x="80" y="2"/>
                    <a:pt x="80" y="2"/>
                  </a:cubicBezTo>
                  <a:cubicBezTo>
                    <a:pt x="81" y="2"/>
                    <a:pt x="82" y="1"/>
                    <a:pt x="84" y="0"/>
                  </a:cubicBezTo>
                  <a:cubicBezTo>
                    <a:pt x="84" y="0"/>
                    <a:pt x="84" y="0"/>
                    <a:pt x="84" y="0"/>
                  </a:cubicBezTo>
                  <a:cubicBezTo>
                    <a:pt x="84" y="0"/>
                    <a:pt x="84" y="0"/>
                    <a:pt x="84" y="0"/>
                  </a:cubicBezTo>
                  <a:cubicBezTo>
                    <a:pt x="84" y="0"/>
                    <a:pt x="84" y="0"/>
                    <a:pt x="84" y="0"/>
                  </a:cubicBezTo>
                  <a:cubicBezTo>
                    <a:pt x="85" y="0"/>
                    <a:pt x="85" y="0"/>
                    <a:pt x="85" y="0"/>
                  </a:cubicBezTo>
                  <a:cubicBezTo>
                    <a:pt x="85" y="0"/>
                    <a:pt x="85" y="0"/>
                    <a:pt x="85" y="0"/>
                  </a:cubicBezTo>
                  <a:cubicBezTo>
                    <a:pt x="85" y="0"/>
                    <a:pt x="85" y="0"/>
                    <a:pt x="85" y="0"/>
                  </a:cubicBezTo>
                  <a:cubicBezTo>
                    <a:pt x="85" y="0"/>
                    <a:pt x="85" y="0"/>
                    <a:pt x="85" y="0"/>
                  </a:cubicBezTo>
                  <a:cubicBezTo>
                    <a:pt x="85" y="0"/>
                    <a:pt x="85" y="0"/>
                    <a:pt x="85" y="0"/>
                  </a:cubicBezTo>
                  <a:cubicBezTo>
                    <a:pt x="86" y="0"/>
                    <a:pt x="86" y="0"/>
                    <a:pt x="86" y="0"/>
                  </a:cubicBezTo>
                  <a:cubicBezTo>
                    <a:pt x="86" y="0"/>
                    <a:pt x="86" y="0"/>
                    <a:pt x="86" y="0"/>
                  </a:cubicBezTo>
                  <a:cubicBezTo>
                    <a:pt x="87" y="0"/>
                    <a:pt x="87" y="0"/>
                    <a:pt x="88" y="0"/>
                  </a:cubicBezTo>
                  <a:cubicBezTo>
                    <a:pt x="88" y="0"/>
                    <a:pt x="88" y="0"/>
                    <a:pt x="88" y="0"/>
                  </a:cubicBezTo>
                  <a:close/>
                  <a:moveTo>
                    <a:pt x="82" y="376"/>
                  </a:moveTo>
                  <a:cubicBezTo>
                    <a:pt x="82" y="398"/>
                    <a:pt x="82" y="398"/>
                    <a:pt x="82" y="398"/>
                  </a:cubicBezTo>
                  <a:cubicBezTo>
                    <a:pt x="225" y="398"/>
                    <a:pt x="225" y="398"/>
                    <a:pt x="225" y="398"/>
                  </a:cubicBezTo>
                  <a:cubicBezTo>
                    <a:pt x="225" y="376"/>
                    <a:pt x="225" y="376"/>
                    <a:pt x="225" y="376"/>
                  </a:cubicBezTo>
                  <a:cubicBezTo>
                    <a:pt x="82" y="376"/>
                    <a:pt x="82" y="376"/>
                    <a:pt x="82" y="376"/>
                  </a:cubicBezTo>
                  <a:close/>
                  <a:moveTo>
                    <a:pt x="82" y="316"/>
                  </a:moveTo>
                  <a:cubicBezTo>
                    <a:pt x="82" y="338"/>
                    <a:pt x="82" y="338"/>
                    <a:pt x="82" y="338"/>
                  </a:cubicBezTo>
                  <a:cubicBezTo>
                    <a:pt x="225" y="338"/>
                    <a:pt x="225" y="338"/>
                    <a:pt x="225" y="338"/>
                  </a:cubicBezTo>
                  <a:cubicBezTo>
                    <a:pt x="225" y="316"/>
                    <a:pt x="225" y="316"/>
                    <a:pt x="225" y="316"/>
                  </a:cubicBezTo>
                  <a:cubicBezTo>
                    <a:pt x="82" y="316"/>
                    <a:pt x="82" y="316"/>
                    <a:pt x="82" y="316"/>
                  </a:cubicBezTo>
                  <a:close/>
                  <a:moveTo>
                    <a:pt x="82" y="260"/>
                  </a:moveTo>
                  <a:cubicBezTo>
                    <a:pt x="82" y="282"/>
                    <a:pt x="82" y="282"/>
                    <a:pt x="82" y="282"/>
                  </a:cubicBezTo>
                  <a:cubicBezTo>
                    <a:pt x="369" y="282"/>
                    <a:pt x="369" y="282"/>
                    <a:pt x="369" y="282"/>
                  </a:cubicBezTo>
                  <a:cubicBezTo>
                    <a:pt x="369" y="260"/>
                    <a:pt x="369" y="260"/>
                    <a:pt x="369" y="260"/>
                  </a:cubicBezTo>
                  <a:cubicBezTo>
                    <a:pt x="82" y="260"/>
                    <a:pt x="82" y="260"/>
                    <a:pt x="82" y="260"/>
                  </a:cubicBezTo>
                  <a:close/>
                  <a:moveTo>
                    <a:pt x="230" y="191"/>
                  </a:moveTo>
                  <a:cubicBezTo>
                    <a:pt x="230" y="213"/>
                    <a:pt x="230" y="213"/>
                    <a:pt x="230" y="213"/>
                  </a:cubicBezTo>
                  <a:cubicBezTo>
                    <a:pt x="369" y="213"/>
                    <a:pt x="369" y="213"/>
                    <a:pt x="369" y="213"/>
                  </a:cubicBezTo>
                  <a:cubicBezTo>
                    <a:pt x="369" y="191"/>
                    <a:pt x="369" y="191"/>
                    <a:pt x="369" y="191"/>
                  </a:cubicBezTo>
                  <a:cubicBezTo>
                    <a:pt x="230" y="191"/>
                    <a:pt x="230" y="191"/>
                    <a:pt x="230" y="191"/>
                  </a:cubicBezTo>
                  <a:close/>
                  <a:moveTo>
                    <a:pt x="230" y="130"/>
                  </a:moveTo>
                  <a:cubicBezTo>
                    <a:pt x="230" y="152"/>
                    <a:pt x="230" y="152"/>
                    <a:pt x="230" y="152"/>
                  </a:cubicBezTo>
                  <a:cubicBezTo>
                    <a:pt x="369" y="152"/>
                    <a:pt x="369" y="152"/>
                    <a:pt x="369" y="152"/>
                  </a:cubicBezTo>
                  <a:cubicBezTo>
                    <a:pt x="369" y="130"/>
                    <a:pt x="369" y="130"/>
                    <a:pt x="369" y="130"/>
                  </a:cubicBezTo>
                  <a:cubicBezTo>
                    <a:pt x="230" y="130"/>
                    <a:pt x="230" y="130"/>
                    <a:pt x="230" y="130"/>
                  </a:cubicBezTo>
                  <a:close/>
                  <a:moveTo>
                    <a:pt x="230" y="75"/>
                  </a:moveTo>
                  <a:cubicBezTo>
                    <a:pt x="230" y="97"/>
                    <a:pt x="230" y="97"/>
                    <a:pt x="230" y="97"/>
                  </a:cubicBezTo>
                  <a:cubicBezTo>
                    <a:pt x="369" y="97"/>
                    <a:pt x="369" y="97"/>
                    <a:pt x="369" y="97"/>
                  </a:cubicBezTo>
                  <a:cubicBezTo>
                    <a:pt x="369" y="75"/>
                    <a:pt x="369" y="75"/>
                    <a:pt x="369" y="75"/>
                  </a:cubicBezTo>
                  <a:cubicBezTo>
                    <a:pt x="230" y="75"/>
                    <a:pt x="230" y="75"/>
                    <a:pt x="230" y="75"/>
                  </a:cubicBezTo>
                  <a:close/>
                  <a:moveTo>
                    <a:pt x="431" y="259"/>
                  </a:moveTo>
                  <a:cubicBezTo>
                    <a:pt x="208" y="482"/>
                    <a:pt x="208" y="482"/>
                    <a:pt x="208" y="482"/>
                  </a:cubicBezTo>
                  <a:cubicBezTo>
                    <a:pt x="275" y="549"/>
                    <a:pt x="275" y="549"/>
                    <a:pt x="275" y="549"/>
                  </a:cubicBezTo>
                  <a:cubicBezTo>
                    <a:pt x="498" y="326"/>
                    <a:pt x="498" y="326"/>
                    <a:pt x="498" y="326"/>
                  </a:cubicBezTo>
                  <a:cubicBezTo>
                    <a:pt x="431" y="259"/>
                    <a:pt x="431" y="259"/>
                    <a:pt x="431" y="259"/>
                  </a:cubicBezTo>
                  <a:close/>
                  <a:moveTo>
                    <a:pt x="200" y="492"/>
                  </a:moveTo>
                  <a:cubicBezTo>
                    <a:pt x="174" y="565"/>
                    <a:pt x="174" y="565"/>
                    <a:pt x="174" y="565"/>
                  </a:cubicBezTo>
                  <a:cubicBezTo>
                    <a:pt x="196" y="586"/>
                    <a:pt x="196" y="586"/>
                    <a:pt x="196" y="586"/>
                  </a:cubicBezTo>
                  <a:cubicBezTo>
                    <a:pt x="266" y="558"/>
                    <a:pt x="266" y="558"/>
                    <a:pt x="266" y="558"/>
                  </a:cubicBezTo>
                  <a:cubicBezTo>
                    <a:pt x="200" y="492"/>
                    <a:pt x="200" y="492"/>
                    <a:pt x="200" y="492"/>
                  </a:cubicBezTo>
                  <a:close/>
                  <a:moveTo>
                    <a:pt x="444" y="426"/>
                  </a:moveTo>
                  <a:cubicBezTo>
                    <a:pt x="416" y="453"/>
                    <a:pt x="416" y="453"/>
                    <a:pt x="416" y="453"/>
                  </a:cubicBezTo>
                  <a:cubicBezTo>
                    <a:pt x="416" y="505"/>
                    <a:pt x="416" y="505"/>
                    <a:pt x="416" y="505"/>
                  </a:cubicBezTo>
                  <a:cubicBezTo>
                    <a:pt x="416" y="515"/>
                    <a:pt x="412" y="524"/>
                    <a:pt x="405" y="531"/>
                  </a:cubicBezTo>
                  <a:cubicBezTo>
                    <a:pt x="398" y="538"/>
                    <a:pt x="389" y="542"/>
                    <a:pt x="379" y="542"/>
                  </a:cubicBezTo>
                  <a:cubicBezTo>
                    <a:pt x="326" y="542"/>
                    <a:pt x="326" y="542"/>
                    <a:pt x="326" y="542"/>
                  </a:cubicBezTo>
                  <a:cubicBezTo>
                    <a:pt x="310" y="558"/>
                    <a:pt x="310" y="558"/>
                    <a:pt x="310" y="558"/>
                  </a:cubicBezTo>
                  <a:cubicBezTo>
                    <a:pt x="322" y="570"/>
                    <a:pt x="322" y="570"/>
                    <a:pt x="322" y="570"/>
                  </a:cubicBezTo>
                  <a:cubicBezTo>
                    <a:pt x="379" y="570"/>
                    <a:pt x="379" y="570"/>
                    <a:pt x="379" y="570"/>
                  </a:cubicBezTo>
                  <a:cubicBezTo>
                    <a:pt x="397" y="570"/>
                    <a:pt x="413" y="563"/>
                    <a:pt x="425" y="551"/>
                  </a:cubicBezTo>
                  <a:cubicBezTo>
                    <a:pt x="437" y="539"/>
                    <a:pt x="444" y="522"/>
                    <a:pt x="444" y="505"/>
                  </a:cubicBezTo>
                  <a:cubicBezTo>
                    <a:pt x="444" y="426"/>
                    <a:pt x="444" y="426"/>
                    <a:pt x="444" y="426"/>
                  </a:cubicBezTo>
                  <a:close/>
                  <a:moveTo>
                    <a:pt x="49" y="180"/>
                  </a:moveTo>
                  <a:cubicBezTo>
                    <a:pt x="137" y="74"/>
                    <a:pt x="137" y="74"/>
                    <a:pt x="137" y="74"/>
                  </a:cubicBezTo>
                  <a:cubicBezTo>
                    <a:pt x="95" y="37"/>
                    <a:pt x="95" y="37"/>
                    <a:pt x="95" y="37"/>
                  </a:cubicBezTo>
                  <a:lnTo>
                    <a:pt x="49" y="180"/>
                  </a:lnTo>
                  <a:close/>
                </a:path>
              </a:pathLst>
            </a:custGeom>
            <a:solidFill>
              <a:schemeClr val="bg1"/>
            </a:solidFill>
            <a:ln>
              <a:noFill/>
            </a:ln>
          </p:spPr>
          <p:txBody>
            <a:bodyPr anchor="t" anchorCtr="0" bIns="45720" compatLnSpc="1" lIns="91440" numCol="1" rIns="91440" tIns="45720" vert="horz" wrap="square"/>
            <a:lstStyle/>
            <a:p>
              <a:endParaRPr altLang="en-US" lang="zh-CN">
                <a:latin charset="-122" panose="020b0503020204020204" pitchFamily="34" typeface="微软雅黑"/>
                <a:ea charset="-122" panose="020b0503020204020204" pitchFamily="34" typeface="微软雅黑"/>
              </a:endParaRPr>
            </a:p>
          </p:txBody>
        </p:sp>
      </p:grpSp>
      <p:grpSp>
        <p:nvGrpSpPr>
          <p:cNvPr id="33" name="组合 32"/>
          <p:cNvGrpSpPr/>
          <p:nvPr/>
        </p:nvGrpSpPr>
        <p:grpSpPr>
          <a:xfrm>
            <a:off x="5219022" y="1209654"/>
            <a:ext cx="1819038" cy="1819696"/>
            <a:chOff x="3914776" y="1129635"/>
            <a:chExt cx="1364456" cy="1364456"/>
          </a:xfrm>
        </p:grpSpPr>
        <p:sp>
          <p:nvSpPr>
            <p:cNvPr id="34" name="矩形 33"/>
            <p:cNvSpPr/>
            <p:nvPr/>
          </p:nvSpPr>
          <p:spPr>
            <a:xfrm rot="2703315">
              <a:off x="3914776" y="1129635"/>
              <a:ext cx="1364456" cy="1364456"/>
            </a:xfrm>
            <a:prstGeom prst="rect">
              <a:avLst/>
            </a:prstGeom>
            <a:solidFill>
              <a:srgbClr val="C0000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00">
                <a:latin charset="-122" panose="020b0503020204020204" pitchFamily="34" typeface="微软雅黑"/>
                <a:ea charset="-122" panose="020b0503020204020204" pitchFamily="34" typeface="微软雅黑"/>
              </a:endParaRPr>
            </a:p>
          </p:txBody>
        </p:sp>
        <p:sp>
          <p:nvSpPr>
            <p:cNvPr id="35" name="Freeform 18"/>
            <p:cNvSpPr>
              <a:spLocks noEditPoints="1"/>
            </p:cNvSpPr>
            <p:nvPr/>
          </p:nvSpPr>
          <p:spPr bwMode="black">
            <a:xfrm>
              <a:off x="4261546" y="1525281"/>
              <a:ext cx="647212" cy="632534"/>
            </a:xfrm>
            <a:custGeom>
              <a:gdLst>
                <a:gd fmla="*/ 129 w 246" name="T0"/>
                <a:gd fmla="*/ 192 h 300" name="T1"/>
                <a:gd fmla="*/ 43 w 246" name="T2"/>
                <a:gd fmla="*/ 202 h 300" name="T3"/>
                <a:gd fmla="*/ 129 w 246" name="T4"/>
                <a:gd fmla="*/ 126 h 300" name="T5"/>
                <a:gd fmla="*/ 43 w 246" name="T6"/>
                <a:gd fmla="*/ 135 h 300" name="T7"/>
                <a:gd fmla="*/ 129 w 246" name="T8"/>
                <a:gd fmla="*/ 126 h 300" name="T9"/>
                <a:gd fmla="*/ 215 w 246" name="T10"/>
                <a:gd fmla="*/ 101 h 300" name="T11"/>
                <a:gd fmla="*/ 219 w 246" name="T12"/>
                <a:gd fmla="*/ 90 h 300" name="T13"/>
                <a:gd fmla="*/ 208 w 246" name="T14"/>
                <a:gd fmla="*/ 111 h 300" name="T15"/>
                <a:gd fmla="*/ 43 w 246" name="T16"/>
                <a:gd fmla="*/ 92 h 300" name="T17"/>
                <a:gd fmla="*/ 117 w 246" name="T18"/>
                <a:gd fmla="*/ 102 h 300" name="T19"/>
                <a:gd fmla="*/ 43 w 246" name="T20"/>
                <a:gd fmla="*/ 235 h 300" name="T21"/>
                <a:gd fmla="*/ 117 w 246" name="T22"/>
                <a:gd fmla="*/ 226 h 300" name="T23"/>
                <a:gd fmla="*/ 43 w 246" name="T24"/>
                <a:gd fmla="*/ 235 h 300" name="T25"/>
                <a:gd fmla="*/ 11 w 246" name="T26"/>
                <a:gd fmla="*/ 287 h 300" name="T27"/>
                <a:gd fmla="*/ 35 w 246" name="T28"/>
                <a:gd fmla="*/ 36 h 300" name="T29"/>
                <a:gd fmla="*/ 0 w 246" name="T30"/>
                <a:gd fmla="*/ 22 h 300" name="T31"/>
                <a:gd fmla="*/ 219 w 246" name="T32"/>
                <a:gd fmla="*/ 300 h 300" name="T33"/>
                <a:gd fmla="*/ 208 w 246" name="T34"/>
                <a:gd fmla="*/ 173 h 300" name="T35"/>
                <a:gd fmla="*/ 117 w 246" name="T36"/>
                <a:gd fmla="*/ 159 h 300" name="T37"/>
                <a:gd fmla="*/ 43 w 246" name="T38"/>
                <a:gd fmla="*/ 169 h 300" name="T39"/>
                <a:gd fmla="*/ 117 w 246" name="T40"/>
                <a:gd fmla="*/ 159 h 300" name="T41"/>
                <a:gd fmla="*/ 57 w 246" name="T42"/>
                <a:gd fmla="*/ 22 h 300" name="T43"/>
                <a:gd fmla="*/ 86 w 246" name="T44"/>
                <a:gd fmla="*/ 20 h 300" name="T45"/>
                <a:gd fmla="*/ 110 w 246" name="T46"/>
                <a:gd fmla="*/ 0 h 300" name="T47"/>
                <a:gd fmla="*/ 133 w 246" name="T48"/>
                <a:gd fmla="*/ 20 h 300" name="T49"/>
                <a:gd fmla="*/ 162 w 246" name="T50"/>
                <a:gd fmla="*/ 22 h 300" name="T51"/>
                <a:gd fmla="*/ 179 w 246" name="T52"/>
                <a:gd fmla="*/ 43 h 300" name="T53"/>
                <a:gd fmla="*/ 41 w 246" name="T54"/>
                <a:gd fmla="*/ 36 h 300" name="T55"/>
                <a:gd fmla="*/ 110 w 246" name="T56"/>
                <a:gd fmla="*/ 20 h 300" name="T57"/>
                <a:gd fmla="*/ 110 w 246" name="T58"/>
                <a:gd fmla="*/ 11 h 300" name="T59"/>
                <a:gd fmla="*/ 190 w 246" name="T60"/>
                <a:gd fmla="*/ 269 h 300" name="T61"/>
                <a:gd fmla="*/ 29 w 246" name="T62"/>
                <a:gd fmla="*/ 59 h 300" name="T63"/>
                <a:gd fmla="*/ 190 w 246" name="T64"/>
                <a:gd fmla="*/ 71 h 300" name="T65"/>
                <a:gd fmla="*/ 200 w 246" name="T66"/>
                <a:gd fmla="*/ 49 h 300" name="T67"/>
                <a:gd fmla="*/ 19 w 246" name="T68"/>
                <a:gd fmla="*/ 278 h 300" name="T69"/>
                <a:gd fmla="*/ 200 w 246" name="T70"/>
                <a:gd fmla="*/ 185 h 300" name="T71"/>
                <a:gd fmla="*/ 190 w 246" name="T72"/>
                <a:gd fmla="*/ 269 h 300" name="T73"/>
                <a:gd fmla="*/ 190 w 246" name="T74"/>
                <a:gd fmla="*/ 133 h 300" name="T75"/>
                <a:gd fmla="*/ 200 w 246" name="T76"/>
                <a:gd fmla="*/ 124 h 300" name="T77"/>
                <a:gd fmla="*/ 215 w 246" name="T78"/>
                <a:gd fmla="*/ 35 h 300" name="T79"/>
                <a:gd fmla="*/ 219 w 246" name="T80"/>
                <a:gd fmla="*/ 22 h 300" name="T81"/>
                <a:gd fmla="*/ 184 w 246" name="T82"/>
                <a:gd fmla="*/ 36 h 300" name="T83"/>
                <a:gd fmla="*/ 208 w 246" name="T84"/>
                <a:gd fmla="*/ 44 h 300" name="T85"/>
                <a:gd fmla="*/ 246 w 246" name="T86"/>
                <a:gd fmla="*/ 41 h 300" name="T87"/>
                <a:gd fmla="*/ 155 w 246" name="T88"/>
                <a:gd fmla="*/ 134 h 300" name="T89"/>
                <a:gd fmla="*/ 156 w 246" name="T90"/>
                <a:gd fmla="*/ 92 h 300" name="T91"/>
                <a:gd fmla="*/ 218 w 246" name="T92"/>
                <a:gd fmla="*/ 41 h 300" name="T93"/>
                <a:gd fmla="*/ 246 w 246" name="T94"/>
                <a:gd fmla="*/ 107 h 300" name="T95"/>
                <a:gd fmla="*/ 155 w 246" name="T96"/>
                <a:gd fmla="*/ 201 h 300" name="T97"/>
                <a:gd fmla="*/ 156 w 246" name="T98"/>
                <a:gd fmla="*/ 159 h 300" name="T99"/>
                <a:gd fmla="*/ 218 w 246" name="T100"/>
                <a:gd fmla="*/ 107 h 300"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300" w="246">
                  <a:moveTo>
                    <a:pt x="43" y="192"/>
                  </a:moveTo>
                  <a:cubicBezTo>
                    <a:pt x="129" y="192"/>
                    <a:pt x="129" y="192"/>
                    <a:pt x="129" y="192"/>
                  </a:cubicBezTo>
                  <a:cubicBezTo>
                    <a:pt x="129" y="202"/>
                    <a:pt x="129" y="202"/>
                    <a:pt x="129" y="202"/>
                  </a:cubicBezTo>
                  <a:cubicBezTo>
                    <a:pt x="43" y="202"/>
                    <a:pt x="43" y="202"/>
                    <a:pt x="43" y="202"/>
                  </a:cubicBezTo>
                  <a:lnTo>
                    <a:pt x="43" y="192"/>
                  </a:lnTo>
                  <a:close/>
                  <a:moveTo>
                    <a:pt x="129" y="126"/>
                  </a:moveTo>
                  <a:cubicBezTo>
                    <a:pt x="43" y="126"/>
                    <a:pt x="43" y="126"/>
                    <a:pt x="43" y="126"/>
                  </a:cubicBezTo>
                  <a:cubicBezTo>
                    <a:pt x="43" y="135"/>
                    <a:pt x="43" y="135"/>
                    <a:pt x="43" y="135"/>
                  </a:cubicBezTo>
                  <a:cubicBezTo>
                    <a:pt x="129" y="135"/>
                    <a:pt x="129" y="135"/>
                    <a:pt x="129" y="135"/>
                  </a:cubicBezTo>
                  <a:lnTo>
                    <a:pt x="129" y="126"/>
                  </a:lnTo>
                  <a:close/>
                  <a:moveTo>
                    <a:pt x="208" y="111"/>
                  </a:moveTo>
                  <a:cubicBezTo>
                    <a:pt x="215" y="101"/>
                    <a:pt x="215" y="101"/>
                    <a:pt x="215" y="101"/>
                  </a:cubicBezTo>
                  <a:cubicBezTo>
                    <a:pt x="219" y="101"/>
                    <a:pt x="219" y="101"/>
                    <a:pt x="219" y="101"/>
                  </a:cubicBezTo>
                  <a:cubicBezTo>
                    <a:pt x="219" y="90"/>
                    <a:pt x="219" y="90"/>
                    <a:pt x="219" y="90"/>
                  </a:cubicBezTo>
                  <a:cubicBezTo>
                    <a:pt x="208" y="106"/>
                    <a:pt x="208" y="106"/>
                    <a:pt x="208" y="106"/>
                  </a:cubicBezTo>
                  <a:lnTo>
                    <a:pt x="208" y="111"/>
                  </a:lnTo>
                  <a:close/>
                  <a:moveTo>
                    <a:pt x="117" y="92"/>
                  </a:moveTo>
                  <a:cubicBezTo>
                    <a:pt x="43" y="92"/>
                    <a:pt x="43" y="92"/>
                    <a:pt x="43" y="92"/>
                  </a:cubicBezTo>
                  <a:cubicBezTo>
                    <a:pt x="43" y="102"/>
                    <a:pt x="43" y="102"/>
                    <a:pt x="43" y="102"/>
                  </a:cubicBezTo>
                  <a:cubicBezTo>
                    <a:pt x="117" y="102"/>
                    <a:pt x="117" y="102"/>
                    <a:pt x="117" y="102"/>
                  </a:cubicBezTo>
                  <a:lnTo>
                    <a:pt x="117" y="92"/>
                  </a:lnTo>
                  <a:close/>
                  <a:moveTo>
                    <a:pt x="43" y="235"/>
                  </a:moveTo>
                  <a:cubicBezTo>
                    <a:pt x="117" y="235"/>
                    <a:pt x="117" y="235"/>
                    <a:pt x="117" y="235"/>
                  </a:cubicBezTo>
                  <a:cubicBezTo>
                    <a:pt x="117" y="226"/>
                    <a:pt x="117" y="226"/>
                    <a:pt x="117" y="226"/>
                  </a:cubicBezTo>
                  <a:cubicBezTo>
                    <a:pt x="43" y="226"/>
                    <a:pt x="43" y="226"/>
                    <a:pt x="43" y="226"/>
                  </a:cubicBezTo>
                  <a:lnTo>
                    <a:pt x="43" y="235"/>
                  </a:lnTo>
                  <a:close/>
                  <a:moveTo>
                    <a:pt x="208" y="287"/>
                  </a:moveTo>
                  <a:cubicBezTo>
                    <a:pt x="11" y="287"/>
                    <a:pt x="11" y="287"/>
                    <a:pt x="11" y="287"/>
                  </a:cubicBezTo>
                  <a:cubicBezTo>
                    <a:pt x="11" y="36"/>
                    <a:pt x="11" y="36"/>
                    <a:pt x="11" y="36"/>
                  </a:cubicBezTo>
                  <a:cubicBezTo>
                    <a:pt x="35" y="36"/>
                    <a:pt x="35" y="36"/>
                    <a:pt x="35" y="36"/>
                  </a:cubicBezTo>
                  <a:cubicBezTo>
                    <a:pt x="37" y="31"/>
                    <a:pt x="40" y="26"/>
                    <a:pt x="44" y="22"/>
                  </a:cubicBezTo>
                  <a:cubicBezTo>
                    <a:pt x="0" y="22"/>
                    <a:pt x="0" y="22"/>
                    <a:pt x="0" y="22"/>
                  </a:cubicBezTo>
                  <a:cubicBezTo>
                    <a:pt x="0" y="300"/>
                    <a:pt x="0" y="300"/>
                    <a:pt x="0" y="300"/>
                  </a:cubicBezTo>
                  <a:cubicBezTo>
                    <a:pt x="219" y="300"/>
                    <a:pt x="219" y="300"/>
                    <a:pt x="219" y="300"/>
                  </a:cubicBezTo>
                  <a:cubicBezTo>
                    <a:pt x="219" y="157"/>
                    <a:pt x="219" y="157"/>
                    <a:pt x="219" y="157"/>
                  </a:cubicBezTo>
                  <a:cubicBezTo>
                    <a:pt x="208" y="173"/>
                    <a:pt x="208" y="173"/>
                    <a:pt x="208" y="173"/>
                  </a:cubicBezTo>
                  <a:lnTo>
                    <a:pt x="208" y="287"/>
                  </a:lnTo>
                  <a:close/>
                  <a:moveTo>
                    <a:pt x="117" y="159"/>
                  </a:moveTo>
                  <a:cubicBezTo>
                    <a:pt x="43" y="159"/>
                    <a:pt x="43" y="159"/>
                    <a:pt x="43" y="159"/>
                  </a:cubicBezTo>
                  <a:cubicBezTo>
                    <a:pt x="43" y="169"/>
                    <a:pt x="43" y="169"/>
                    <a:pt x="43" y="169"/>
                  </a:cubicBezTo>
                  <a:cubicBezTo>
                    <a:pt x="117" y="169"/>
                    <a:pt x="117" y="169"/>
                    <a:pt x="117" y="169"/>
                  </a:cubicBezTo>
                  <a:lnTo>
                    <a:pt x="117" y="159"/>
                  </a:lnTo>
                  <a:close/>
                  <a:moveTo>
                    <a:pt x="41" y="36"/>
                  </a:moveTo>
                  <a:cubicBezTo>
                    <a:pt x="43" y="29"/>
                    <a:pt x="50" y="25"/>
                    <a:pt x="57" y="22"/>
                  </a:cubicBezTo>
                  <a:cubicBezTo>
                    <a:pt x="63" y="21"/>
                    <a:pt x="71" y="20"/>
                    <a:pt x="77" y="20"/>
                  </a:cubicBezTo>
                  <a:cubicBezTo>
                    <a:pt x="80" y="20"/>
                    <a:pt x="83" y="20"/>
                    <a:pt x="86" y="20"/>
                  </a:cubicBezTo>
                  <a:cubicBezTo>
                    <a:pt x="87" y="20"/>
                    <a:pt x="88" y="20"/>
                    <a:pt x="89" y="20"/>
                  </a:cubicBezTo>
                  <a:cubicBezTo>
                    <a:pt x="89" y="9"/>
                    <a:pt x="98" y="0"/>
                    <a:pt x="110" y="0"/>
                  </a:cubicBezTo>
                  <a:cubicBezTo>
                    <a:pt x="121" y="0"/>
                    <a:pt x="130" y="9"/>
                    <a:pt x="130" y="20"/>
                  </a:cubicBezTo>
                  <a:cubicBezTo>
                    <a:pt x="131" y="20"/>
                    <a:pt x="132" y="20"/>
                    <a:pt x="133" y="20"/>
                  </a:cubicBezTo>
                  <a:cubicBezTo>
                    <a:pt x="136" y="20"/>
                    <a:pt x="139" y="20"/>
                    <a:pt x="142" y="20"/>
                  </a:cubicBezTo>
                  <a:cubicBezTo>
                    <a:pt x="149" y="20"/>
                    <a:pt x="156" y="21"/>
                    <a:pt x="162" y="22"/>
                  </a:cubicBezTo>
                  <a:cubicBezTo>
                    <a:pt x="170" y="25"/>
                    <a:pt x="176" y="29"/>
                    <a:pt x="178" y="36"/>
                  </a:cubicBezTo>
                  <a:cubicBezTo>
                    <a:pt x="179" y="38"/>
                    <a:pt x="179" y="41"/>
                    <a:pt x="179" y="43"/>
                  </a:cubicBezTo>
                  <a:cubicBezTo>
                    <a:pt x="145" y="43"/>
                    <a:pt x="74" y="43"/>
                    <a:pt x="40" y="43"/>
                  </a:cubicBezTo>
                  <a:cubicBezTo>
                    <a:pt x="40" y="41"/>
                    <a:pt x="41" y="38"/>
                    <a:pt x="41" y="36"/>
                  </a:cubicBezTo>
                  <a:close/>
                  <a:moveTo>
                    <a:pt x="99" y="20"/>
                  </a:moveTo>
                  <a:cubicBezTo>
                    <a:pt x="103" y="20"/>
                    <a:pt x="106" y="20"/>
                    <a:pt x="110" y="20"/>
                  </a:cubicBezTo>
                  <a:cubicBezTo>
                    <a:pt x="113" y="20"/>
                    <a:pt x="116" y="20"/>
                    <a:pt x="120" y="20"/>
                  </a:cubicBezTo>
                  <a:cubicBezTo>
                    <a:pt x="119" y="15"/>
                    <a:pt x="115" y="11"/>
                    <a:pt x="110" y="11"/>
                  </a:cubicBezTo>
                  <a:cubicBezTo>
                    <a:pt x="104" y="11"/>
                    <a:pt x="100" y="15"/>
                    <a:pt x="99" y="20"/>
                  </a:cubicBezTo>
                  <a:close/>
                  <a:moveTo>
                    <a:pt x="190" y="269"/>
                  </a:moveTo>
                  <a:cubicBezTo>
                    <a:pt x="29" y="269"/>
                    <a:pt x="29" y="269"/>
                    <a:pt x="29" y="269"/>
                  </a:cubicBezTo>
                  <a:cubicBezTo>
                    <a:pt x="29" y="59"/>
                    <a:pt x="29" y="59"/>
                    <a:pt x="29" y="59"/>
                  </a:cubicBezTo>
                  <a:cubicBezTo>
                    <a:pt x="190" y="59"/>
                    <a:pt x="190" y="59"/>
                    <a:pt x="190" y="59"/>
                  </a:cubicBezTo>
                  <a:cubicBezTo>
                    <a:pt x="190" y="71"/>
                    <a:pt x="190" y="71"/>
                    <a:pt x="190" y="71"/>
                  </a:cubicBezTo>
                  <a:cubicBezTo>
                    <a:pt x="200" y="57"/>
                    <a:pt x="200" y="57"/>
                    <a:pt x="200" y="57"/>
                  </a:cubicBezTo>
                  <a:cubicBezTo>
                    <a:pt x="200" y="49"/>
                    <a:pt x="200" y="49"/>
                    <a:pt x="200" y="49"/>
                  </a:cubicBezTo>
                  <a:cubicBezTo>
                    <a:pt x="19" y="49"/>
                    <a:pt x="19" y="49"/>
                    <a:pt x="19" y="49"/>
                  </a:cubicBezTo>
                  <a:cubicBezTo>
                    <a:pt x="19" y="278"/>
                    <a:pt x="19" y="278"/>
                    <a:pt x="19" y="278"/>
                  </a:cubicBezTo>
                  <a:cubicBezTo>
                    <a:pt x="200" y="278"/>
                    <a:pt x="200" y="278"/>
                    <a:pt x="200" y="278"/>
                  </a:cubicBezTo>
                  <a:cubicBezTo>
                    <a:pt x="200" y="185"/>
                    <a:pt x="200" y="185"/>
                    <a:pt x="200" y="185"/>
                  </a:cubicBezTo>
                  <a:cubicBezTo>
                    <a:pt x="190" y="199"/>
                    <a:pt x="190" y="199"/>
                    <a:pt x="190" y="199"/>
                  </a:cubicBezTo>
                  <a:lnTo>
                    <a:pt x="190" y="269"/>
                  </a:lnTo>
                  <a:close/>
                  <a:moveTo>
                    <a:pt x="200" y="119"/>
                  </a:moveTo>
                  <a:cubicBezTo>
                    <a:pt x="190" y="133"/>
                    <a:pt x="190" y="133"/>
                    <a:pt x="190" y="133"/>
                  </a:cubicBezTo>
                  <a:cubicBezTo>
                    <a:pt x="190" y="138"/>
                    <a:pt x="190" y="138"/>
                    <a:pt x="190" y="138"/>
                  </a:cubicBezTo>
                  <a:cubicBezTo>
                    <a:pt x="200" y="124"/>
                    <a:pt x="200" y="124"/>
                    <a:pt x="200" y="124"/>
                  </a:cubicBezTo>
                  <a:lnTo>
                    <a:pt x="200" y="119"/>
                  </a:lnTo>
                  <a:close/>
                  <a:moveTo>
                    <a:pt x="215" y="35"/>
                  </a:moveTo>
                  <a:cubicBezTo>
                    <a:pt x="219" y="35"/>
                    <a:pt x="219" y="35"/>
                    <a:pt x="219" y="35"/>
                  </a:cubicBezTo>
                  <a:cubicBezTo>
                    <a:pt x="219" y="22"/>
                    <a:pt x="219" y="22"/>
                    <a:pt x="219" y="22"/>
                  </a:cubicBezTo>
                  <a:cubicBezTo>
                    <a:pt x="175" y="22"/>
                    <a:pt x="175" y="22"/>
                    <a:pt x="175" y="22"/>
                  </a:cubicBezTo>
                  <a:cubicBezTo>
                    <a:pt x="179" y="26"/>
                    <a:pt x="182" y="30"/>
                    <a:pt x="184" y="36"/>
                  </a:cubicBezTo>
                  <a:cubicBezTo>
                    <a:pt x="208" y="36"/>
                    <a:pt x="208" y="36"/>
                    <a:pt x="208" y="36"/>
                  </a:cubicBezTo>
                  <a:cubicBezTo>
                    <a:pt x="208" y="44"/>
                    <a:pt x="208" y="44"/>
                    <a:pt x="208" y="44"/>
                  </a:cubicBezTo>
                  <a:lnTo>
                    <a:pt x="215" y="35"/>
                  </a:lnTo>
                  <a:close/>
                  <a:moveTo>
                    <a:pt x="246" y="41"/>
                  </a:moveTo>
                  <a:cubicBezTo>
                    <a:pt x="182" y="134"/>
                    <a:pt x="182" y="134"/>
                    <a:pt x="182" y="134"/>
                  </a:cubicBezTo>
                  <a:cubicBezTo>
                    <a:pt x="155" y="134"/>
                    <a:pt x="155" y="134"/>
                    <a:pt x="155" y="134"/>
                  </a:cubicBezTo>
                  <a:cubicBezTo>
                    <a:pt x="129" y="92"/>
                    <a:pt x="129" y="92"/>
                    <a:pt x="129" y="92"/>
                  </a:cubicBezTo>
                  <a:cubicBezTo>
                    <a:pt x="156" y="92"/>
                    <a:pt x="156" y="92"/>
                    <a:pt x="156" y="92"/>
                  </a:cubicBezTo>
                  <a:cubicBezTo>
                    <a:pt x="169" y="113"/>
                    <a:pt x="169" y="113"/>
                    <a:pt x="169" y="113"/>
                  </a:cubicBezTo>
                  <a:cubicBezTo>
                    <a:pt x="218" y="41"/>
                    <a:pt x="218" y="41"/>
                    <a:pt x="218" y="41"/>
                  </a:cubicBezTo>
                  <a:lnTo>
                    <a:pt x="246" y="41"/>
                  </a:lnTo>
                  <a:close/>
                  <a:moveTo>
                    <a:pt x="246" y="107"/>
                  </a:moveTo>
                  <a:cubicBezTo>
                    <a:pt x="182" y="201"/>
                    <a:pt x="182" y="201"/>
                    <a:pt x="182" y="201"/>
                  </a:cubicBezTo>
                  <a:cubicBezTo>
                    <a:pt x="155" y="201"/>
                    <a:pt x="155" y="201"/>
                    <a:pt x="155" y="201"/>
                  </a:cubicBezTo>
                  <a:cubicBezTo>
                    <a:pt x="129" y="159"/>
                    <a:pt x="129" y="159"/>
                    <a:pt x="129" y="159"/>
                  </a:cubicBezTo>
                  <a:cubicBezTo>
                    <a:pt x="156" y="159"/>
                    <a:pt x="156" y="159"/>
                    <a:pt x="156" y="159"/>
                  </a:cubicBezTo>
                  <a:cubicBezTo>
                    <a:pt x="169" y="180"/>
                    <a:pt x="169" y="180"/>
                    <a:pt x="169" y="180"/>
                  </a:cubicBezTo>
                  <a:cubicBezTo>
                    <a:pt x="218" y="107"/>
                    <a:pt x="218" y="107"/>
                    <a:pt x="218" y="107"/>
                  </a:cubicBezTo>
                  <a:lnTo>
                    <a:pt x="246" y="107"/>
                  </a:lnTo>
                  <a:close/>
                </a:path>
              </a:pathLst>
            </a:custGeom>
            <a:solidFill>
              <a:schemeClr val="bg1"/>
            </a:solidFill>
            <a:ln>
              <a:noFill/>
            </a:ln>
          </p:spPr>
          <p:txBody>
            <a:bodyPr anchor="t" anchorCtr="0" bIns="30867" compatLnSpc="1" lIns="61735" numCol="1" rIns="61735" tIns="30867" vert="horz" wrap="square"/>
            <a:lstStyle/>
            <a:p>
              <a:endParaRPr lang="en-US" sz="1600">
                <a:latin charset="-122" panose="020b0503020204020204" pitchFamily="34" typeface="微软雅黑"/>
                <a:ea charset="-122" panose="020b0503020204020204" pitchFamily="34" typeface="微软雅黑"/>
              </a:endParaRPr>
            </a:p>
          </p:txBody>
        </p:sp>
      </p:grpSp>
      <p:grpSp>
        <p:nvGrpSpPr>
          <p:cNvPr id="36" name="组合 35"/>
          <p:cNvGrpSpPr/>
          <p:nvPr/>
        </p:nvGrpSpPr>
        <p:grpSpPr>
          <a:xfrm>
            <a:off x="5219020" y="3905853"/>
            <a:ext cx="1819038" cy="1819696"/>
            <a:chOff x="3914775" y="3151316"/>
            <a:chExt cx="1364456" cy="1364456"/>
          </a:xfrm>
        </p:grpSpPr>
        <p:sp>
          <p:nvSpPr>
            <p:cNvPr id="37" name="矩形 36"/>
            <p:cNvSpPr/>
            <p:nvPr/>
          </p:nvSpPr>
          <p:spPr>
            <a:xfrm rot="2703315">
              <a:off x="3914775" y="3151316"/>
              <a:ext cx="1364456" cy="1364456"/>
            </a:xfrm>
            <a:prstGeom prst="rect">
              <a:avLst/>
            </a:prstGeom>
            <a:solidFill>
              <a:srgbClr val="C0000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00">
                <a:latin charset="-122" panose="020b0503020204020204" pitchFamily="34" typeface="微软雅黑"/>
                <a:ea charset="-122" panose="020b0503020204020204" pitchFamily="34" typeface="微软雅黑"/>
              </a:endParaRPr>
            </a:p>
          </p:txBody>
        </p:sp>
        <p:grpSp>
          <p:nvGrpSpPr>
            <p:cNvPr id="38" name="Group 416"/>
            <p:cNvGrpSpPr>
              <a:grpSpLocks noChangeAspect="1"/>
            </p:cNvGrpSpPr>
            <p:nvPr/>
          </p:nvGrpSpPr>
          <p:grpSpPr>
            <a:xfrm>
              <a:off x="4259125" y="3360951"/>
              <a:ext cx="638659" cy="822023"/>
              <a:chOff x="-2773363" y="1651000"/>
              <a:chExt cx="2692401" cy="3448051"/>
            </a:xfrm>
            <a:solidFill>
              <a:schemeClr val="bg1"/>
            </a:solidFill>
          </p:grpSpPr>
          <p:sp>
            <p:nvSpPr>
              <p:cNvPr id="39" name="Freeform 19"/>
              <p:cNvSpPr>
                <a:spLocks noEditPoints="1"/>
              </p:cNvSpPr>
              <p:nvPr/>
            </p:nvSpPr>
            <p:spPr bwMode="auto">
              <a:xfrm>
                <a:off x="-1908175" y="1798638"/>
                <a:ext cx="641350" cy="641350"/>
              </a:xfrm>
              <a:custGeom>
                <a:gdLst>
                  <a:gd fmla="*/ 171 w 171" name="T0"/>
                  <a:gd fmla="*/ 79 h 171" name="T1"/>
                  <a:gd fmla="*/ 168 w 171" name="T2"/>
                  <a:gd fmla="*/ 77 h 171" name="T3"/>
                  <a:gd fmla="*/ 152 w 171" name="T4"/>
                  <a:gd fmla="*/ 65 h 171" name="T5"/>
                  <a:gd fmla="*/ 165 w 171" name="T6"/>
                  <a:gd fmla="*/ 54 h 171" name="T7"/>
                  <a:gd fmla="*/ 161 w 171" name="T8"/>
                  <a:gd fmla="*/ 52 h 171" name="T9"/>
                  <a:gd fmla="*/ 142 w 171" name="T10"/>
                  <a:gd fmla="*/ 45 h 171" name="T11"/>
                  <a:gd fmla="*/ 152 w 171" name="T12"/>
                  <a:gd fmla="*/ 32 h 171" name="T13"/>
                  <a:gd fmla="*/ 147 w 171" name="T14"/>
                  <a:gd fmla="*/ 30 h 171" name="T15"/>
                  <a:gd fmla="*/ 127 w 171" name="T16"/>
                  <a:gd fmla="*/ 30 h 171" name="T17"/>
                  <a:gd fmla="*/ 132 w 171" name="T18"/>
                  <a:gd fmla="*/ 15 h 171" name="T19"/>
                  <a:gd fmla="*/ 127 w 171" name="T20"/>
                  <a:gd fmla="*/ 14 h 171" name="T21"/>
                  <a:gd fmla="*/ 108 w 171" name="T22"/>
                  <a:gd fmla="*/ 20 h 171" name="T23"/>
                  <a:gd fmla="*/ 108 w 171" name="T24"/>
                  <a:gd fmla="*/ 5 h 171" name="T25"/>
                  <a:gd fmla="*/ 103 w 171" name="T26"/>
                  <a:gd fmla="*/ 4 h 171" name="T27"/>
                  <a:gd fmla="*/ 86 w 171" name="T28"/>
                  <a:gd fmla="*/ 16 h 171" name="T29"/>
                  <a:gd fmla="*/ 79 w 171" name="T30"/>
                  <a:gd fmla="*/ 0 h 171" name="T31"/>
                  <a:gd fmla="*/ 77 w 171" name="T32"/>
                  <a:gd fmla="*/ 3 h 171" name="T33"/>
                  <a:gd fmla="*/ 65 w 171" name="T34"/>
                  <a:gd fmla="*/ 19 h 171" name="T35"/>
                  <a:gd fmla="*/ 53 w 171" name="T36"/>
                  <a:gd fmla="*/ 6 h 171" name="T37"/>
                  <a:gd fmla="*/ 52 w 171" name="T38"/>
                  <a:gd fmla="*/ 10 h 171" name="T39"/>
                  <a:gd fmla="*/ 45 w 171" name="T40"/>
                  <a:gd fmla="*/ 29 h 171" name="T41"/>
                  <a:gd fmla="*/ 30 w 171" name="T42"/>
                  <a:gd fmla="*/ 20 h 171" name="T43"/>
                  <a:gd fmla="*/ 30 w 171" name="T44"/>
                  <a:gd fmla="*/ 24 h 171" name="T45"/>
                  <a:gd fmla="*/ 30 w 171" name="T46"/>
                  <a:gd fmla="*/ 44 h 171" name="T47"/>
                  <a:gd fmla="*/ 13 w 171" name="T48"/>
                  <a:gd fmla="*/ 40 h 171" name="T49"/>
                  <a:gd fmla="*/ 14 w 171" name="T50"/>
                  <a:gd fmla="*/ 44 h 171" name="T51"/>
                  <a:gd fmla="*/ 20 w 171" name="T52"/>
                  <a:gd fmla="*/ 63 h 171" name="T53"/>
                  <a:gd fmla="*/ 2 w 171" name="T54"/>
                  <a:gd fmla="*/ 65 h 171" name="T55"/>
                  <a:gd fmla="*/ 4 w 171" name="T56"/>
                  <a:gd fmla="*/ 68 h 171" name="T57"/>
                  <a:gd fmla="*/ 16 w 171" name="T58"/>
                  <a:gd fmla="*/ 84 h 171" name="T59"/>
                  <a:gd fmla="*/ 0 w 171" name="T60"/>
                  <a:gd fmla="*/ 91 h 171" name="T61"/>
                  <a:gd fmla="*/ 3 w 171" name="T62"/>
                  <a:gd fmla="*/ 94 h 171" name="T63"/>
                  <a:gd fmla="*/ 19 w 171" name="T64"/>
                  <a:gd fmla="*/ 106 h 171" name="T65"/>
                  <a:gd fmla="*/ 6 w 171" name="T66"/>
                  <a:gd fmla="*/ 116 h 171" name="T67"/>
                  <a:gd fmla="*/ 10 w 171" name="T68"/>
                  <a:gd fmla="*/ 119 h 171" name="T69"/>
                  <a:gd fmla="*/ 29 w 171" name="T70"/>
                  <a:gd fmla="*/ 125 h 171" name="T71"/>
                  <a:gd fmla="*/ 19 w 171" name="T72"/>
                  <a:gd fmla="*/ 139 h 171" name="T73"/>
                  <a:gd fmla="*/ 24 w 171" name="T74"/>
                  <a:gd fmla="*/ 141 h 171" name="T75"/>
                  <a:gd fmla="*/ 44 w 171" name="T76"/>
                  <a:gd fmla="*/ 141 h 171" name="T77"/>
                  <a:gd fmla="*/ 39 w 171" name="T78"/>
                  <a:gd fmla="*/ 156 h 171" name="T79"/>
                  <a:gd fmla="*/ 44 w 171" name="T80"/>
                  <a:gd fmla="*/ 157 h 171" name="T81"/>
                  <a:gd fmla="*/ 63 w 171" name="T82"/>
                  <a:gd fmla="*/ 151 h 171" name="T83"/>
                  <a:gd fmla="*/ 63 w 171" name="T84"/>
                  <a:gd fmla="*/ 166 h 171" name="T85"/>
                  <a:gd fmla="*/ 68 w 171" name="T86"/>
                  <a:gd fmla="*/ 166 h 171" name="T87"/>
                  <a:gd fmla="*/ 85 w 171" name="T88"/>
                  <a:gd fmla="*/ 155 h 171" name="T89"/>
                  <a:gd fmla="*/ 91 w 171" name="T90"/>
                  <a:gd fmla="*/ 171 h 171" name="T91"/>
                  <a:gd fmla="*/ 94 w 171" name="T92"/>
                  <a:gd fmla="*/ 168 h 171" name="T93"/>
                  <a:gd fmla="*/ 96 w 171" name="T94"/>
                  <a:gd fmla="*/ 154 h 171" name="T95"/>
                  <a:gd fmla="*/ 114 w 171" name="T96"/>
                  <a:gd fmla="*/ 163 h 171" name="T97"/>
                  <a:gd fmla="*/ 119 w 171" name="T98"/>
                  <a:gd fmla="*/ 162 h 171" name="T99"/>
                  <a:gd fmla="*/ 117 w 171" name="T100"/>
                  <a:gd fmla="*/ 147 h 171" name="T101"/>
                  <a:gd fmla="*/ 137 w 171" name="T102"/>
                  <a:gd fmla="*/ 150 h 171" name="T103"/>
                  <a:gd fmla="*/ 142 w 171" name="T104"/>
                  <a:gd fmla="*/ 149 h 171" name="T105"/>
                  <a:gd fmla="*/ 135 w 171" name="T106"/>
                  <a:gd fmla="*/ 134 h 171" name="T107"/>
                  <a:gd fmla="*/ 154 w 171" name="T108"/>
                  <a:gd fmla="*/ 131 h 171" name="T109"/>
                  <a:gd fmla="*/ 159 w 171" name="T110"/>
                  <a:gd fmla="*/ 129 h 171" name="T111"/>
                  <a:gd fmla="*/ 147 w 171" name="T112"/>
                  <a:gd fmla="*/ 117 h 171" name="T113"/>
                  <a:gd fmla="*/ 165 w 171" name="T114"/>
                  <a:gd fmla="*/ 108 h 171" name="T115"/>
                  <a:gd fmla="*/ 169 w 171" name="T116"/>
                  <a:gd fmla="*/ 105 h 171" name="T117"/>
                  <a:gd fmla="*/ 154 w 171" name="T118"/>
                  <a:gd fmla="*/ 96 h 171" name="T119"/>
                  <a:gd fmla="*/ 168 w 171" name="T120"/>
                  <a:gd fmla="*/ 82 h 171" name="T121"/>
                  <a:gd fmla="*/ 70 w 171" name="T122"/>
                  <a:gd fmla="*/ 85 h 171" name="T123"/>
                  <a:gd fmla="*/ 101 w 171" name="T124"/>
                  <a:gd fmla="*/ 85 h 171"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171" w="171">
                    <a:moveTo>
                      <a:pt x="168" y="82"/>
                    </a:moveTo>
                    <a:cubicBezTo>
                      <a:pt x="170" y="82"/>
                      <a:pt x="171" y="81"/>
                      <a:pt x="171" y="79"/>
                    </a:cubicBezTo>
                    <a:cubicBezTo>
                      <a:pt x="171" y="79"/>
                      <a:pt x="171" y="79"/>
                      <a:pt x="171" y="79"/>
                    </a:cubicBezTo>
                    <a:cubicBezTo>
                      <a:pt x="171" y="78"/>
                      <a:pt x="169" y="77"/>
                      <a:pt x="168" y="77"/>
                    </a:cubicBezTo>
                    <a:cubicBezTo>
                      <a:pt x="154" y="75"/>
                      <a:pt x="154" y="75"/>
                      <a:pt x="154" y="75"/>
                    </a:cubicBezTo>
                    <a:cubicBezTo>
                      <a:pt x="154" y="71"/>
                      <a:pt x="153" y="68"/>
                      <a:pt x="152" y="65"/>
                    </a:cubicBezTo>
                    <a:cubicBezTo>
                      <a:pt x="163" y="57"/>
                      <a:pt x="163" y="57"/>
                      <a:pt x="163" y="57"/>
                    </a:cubicBezTo>
                    <a:cubicBezTo>
                      <a:pt x="164" y="56"/>
                      <a:pt x="165" y="55"/>
                      <a:pt x="165" y="54"/>
                    </a:cubicBezTo>
                    <a:cubicBezTo>
                      <a:pt x="165" y="54"/>
                      <a:pt x="165" y="53"/>
                      <a:pt x="165" y="53"/>
                    </a:cubicBezTo>
                    <a:cubicBezTo>
                      <a:pt x="164" y="52"/>
                      <a:pt x="163" y="51"/>
                      <a:pt x="161" y="52"/>
                    </a:cubicBezTo>
                    <a:cubicBezTo>
                      <a:pt x="147" y="54"/>
                      <a:pt x="147" y="54"/>
                      <a:pt x="147" y="54"/>
                    </a:cubicBezTo>
                    <a:cubicBezTo>
                      <a:pt x="146" y="51"/>
                      <a:pt x="144" y="48"/>
                      <a:pt x="142" y="45"/>
                    </a:cubicBezTo>
                    <a:cubicBezTo>
                      <a:pt x="151" y="34"/>
                      <a:pt x="151" y="34"/>
                      <a:pt x="151" y="34"/>
                    </a:cubicBezTo>
                    <a:cubicBezTo>
                      <a:pt x="151" y="34"/>
                      <a:pt x="152" y="33"/>
                      <a:pt x="152" y="32"/>
                    </a:cubicBezTo>
                    <a:cubicBezTo>
                      <a:pt x="152" y="31"/>
                      <a:pt x="151" y="31"/>
                      <a:pt x="151" y="30"/>
                    </a:cubicBezTo>
                    <a:cubicBezTo>
                      <a:pt x="150" y="29"/>
                      <a:pt x="148" y="29"/>
                      <a:pt x="147" y="30"/>
                    </a:cubicBezTo>
                    <a:cubicBezTo>
                      <a:pt x="135" y="36"/>
                      <a:pt x="135" y="36"/>
                      <a:pt x="135" y="36"/>
                    </a:cubicBezTo>
                    <a:cubicBezTo>
                      <a:pt x="132" y="34"/>
                      <a:pt x="130" y="32"/>
                      <a:pt x="127" y="30"/>
                    </a:cubicBezTo>
                    <a:cubicBezTo>
                      <a:pt x="132" y="16"/>
                      <a:pt x="132" y="16"/>
                      <a:pt x="132" y="16"/>
                    </a:cubicBezTo>
                    <a:cubicBezTo>
                      <a:pt x="132" y="16"/>
                      <a:pt x="132" y="16"/>
                      <a:pt x="132" y="15"/>
                    </a:cubicBezTo>
                    <a:cubicBezTo>
                      <a:pt x="132" y="14"/>
                      <a:pt x="132" y="13"/>
                      <a:pt x="131" y="13"/>
                    </a:cubicBezTo>
                    <a:cubicBezTo>
                      <a:pt x="129" y="12"/>
                      <a:pt x="128" y="12"/>
                      <a:pt x="127" y="14"/>
                    </a:cubicBezTo>
                    <a:cubicBezTo>
                      <a:pt x="117" y="23"/>
                      <a:pt x="117" y="23"/>
                      <a:pt x="117" y="23"/>
                    </a:cubicBezTo>
                    <a:cubicBezTo>
                      <a:pt x="114" y="22"/>
                      <a:pt x="111" y="21"/>
                      <a:pt x="108" y="20"/>
                    </a:cubicBezTo>
                    <a:cubicBezTo>
                      <a:pt x="108" y="6"/>
                      <a:pt x="108" y="6"/>
                      <a:pt x="108" y="6"/>
                    </a:cubicBezTo>
                    <a:cubicBezTo>
                      <a:pt x="108" y="5"/>
                      <a:pt x="108" y="5"/>
                      <a:pt x="108" y="5"/>
                    </a:cubicBezTo>
                    <a:cubicBezTo>
                      <a:pt x="108" y="4"/>
                      <a:pt x="107" y="3"/>
                      <a:pt x="106" y="2"/>
                    </a:cubicBezTo>
                    <a:cubicBezTo>
                      <a:pt x="105" y="2"/>
                      <a:pt x="103" y="3"/>
                      <a:pt x="103" y="4"/>
                    </a:cubicBezTo>
                    <a:cubicBezTo>
                      <a:pt x="96" y="17"/>
                      <a:pt x="96" y="17"/>
                      <a:pt x="96" y="17"/>
                    </a:cubicBezTo>
                    <a:cubicBezTo>
                      <a:pt x="93" y="16"/>
                      <a:pt x="90" y="16"/>
                      <a:pt x="86" y="16"/>
                    </a:cubicBezTo>
                    <a:cubicBezTo>
                      <a:pt x="82" y="3"/>
                      <a:pt x="82" y="3"/>
                      <a:pt x="82" y="3"/>
                    </a:cubicBezTo>
                    <a:cubicBezTo>
                      <a:pt x="82" y="1"/>
                      <a:pt x="81" y="0"/>
                      <a:pt x="79" y="0"/>
                    </a:cubicBezTo>
                    <a:cubicBezTo>
                      <a:pt x="78" y="0"/>
                      <a:pt x="77" y="1"/>
                      <a:pt x="77" y="3"/>
                    </a:cubicBezTo>
                    <a:cubicBezTo>
                      <a:pt x="77" y="3"/>
                      <a:pt x="77" y="3"/>
                      <a:pt x="77" y="3"/>
                    </a:cubicBezTo>
                    <a:cubicBezTo>
                      <a:pt x="75" y="17"/>
                      <a:pt x="75" y="17"/>
                      <a:pt x="75" y="17"/>
                    </a:cubicBezTo>
                    <a:cubicBezTo>
                      <a:pt x="71" y="17"/>
                      <a:pt x="68" y="18"/>
                      <a:pt x="65" y="19"/>
                    </a:cubicBezTo>
                    <a:cubicBezTo>
                      <a:pt x="57" y="8"/>
                      <a:pt x="57" y="8"/>
                      <a:pt x="57" y="8"/>
                    </a:cubicBezTo>
                    <a:cubicBezTo>
                      <a:pt x="56" y="6"/>
                      <a:pt x="55" y="5"/>
                      <a:pt x="53" y="6"/>
                    </a:cubicBezTo>
                    <a:cubicBezTo>
                      <a:pt x="52" y="6"/>
                      <a:pt x="52" y="7"/>
                      <a:pt x="52" y="9"/>
                    </a:cubicBezTo>
                    <a:cubicBezTo>
                      <a:pt x="52" y="9"/>
                      <a:pt x="52" y="9"/>
                      <a:pt x="52" y="10"/>
                    </a:cubicBezTo>
                    <a:cubicBezTo>
                      <a:pt x="54" y="23"/>
                      <a:pt x="54" y="23"/>
                      <a:pt x="54" y="23"/>
                    </a:cubicBezTo>
                    <a:cubicBezTo>
                      <a:pt x="51" y="25"/>
                      <a:pt x="48" y="27"/>
                      <a:pt x="45" y="29"/>
                    </a:cubicBezTo>
                    <a:cubicBezTo>
                      <a:pt x="34" y="20"/>
                      <a:pt x="34" y="20"/>
                      <a:pt x="34" y="20"/>
                    </a:cubicBezTo>
                    <a:cubicBezTo>
                      <a:pt x="33" y="19"/>
                      <a:pt x="32" y="19"/>
                      <a:pt x="30" y="20"/>
                    </a:cubicBezTo>
                    <a:cubicBezTo>
                      <a:pt x="30" y="20"/>
                      <a:pt x="29" y="21"/>
                      <a:pt x="29" y="22"/>
                    </a:cubicBezTo>
                    <a:cubicBezTo>
                      <a:pt x="29" y="23"/>
                      <a:pt x="30" y="23"/>
                      <a:pt x="30" y="24"/>
                    </a:cubicBezTo>
                    <a:cubicBezTo>
                      <a:pt x="36" y="36"/>
                      <a:pt x="36" y="36"/>
                      <a:pt x="36" y="36"/>
                    </a:cubicBezTo>
                    <a:cubicBezTo>
                      <a:pt x="34" y="39"/>
                      <a:pt x="32" y="41"/>
                      <a:pt x="30" y="44"/>
                    </a:cubicBezTo>
                    <a:cubicBezTo>
                      <a:pt x="17" y="39"/>
                      <a:pt x="17" y="39"/>
                      <a:pt x="17" y="39"/>
                    </a:cubicBezTo>
                    <a:cubicBezTo>
                      <a:pt x="15" y="38"/>
                      <a:pt x="14" y="39"/>
                      <a:pt x="13" y="40"/>
                    </a:cubicBezTo>
                    <a:cubicBezTo>
                      <a:pt x="13" y="41"/>
                      <a:pt x="12" y="41"/>
                      <a:pt x="12" y="42"/>
                    </a:cubicBezTo>
                    <a:cubicBezTo>
                      <a:pt x="12" y="42"/>
                      <a:pt x="13" y="43"/>
                      <a:pt x="14" y="44"/>
                    </a:cubicBezTo>
                    <a:cubicBezTo>
                      <a:pt x="24" y="54"/>
                      <a:pt x="24" y="54"/>
                      <a:pt x="24" y="54"/>
                    </a:cubicBezTo>
                    <a:cubicBezTo>
                      <a:pt x="22" y="57"/>
                      <a:pt x="21" y="60"/>
                      <a:pt x="20" y="63"/>
                    </a:cubicBezTo>
                    <a:cubicBezTo>
                      <a:pt x="6" y="63"/>
                      <a:pt x="6" y="63"/>
                      <a:pt x="6" y="63"/>
                    </a:cubicBezTo>
                    <a:cubicBezTo>
                      <a:pt x="4" y="62"/>
                      <a:pt x="3" y="63"/>
                      <a:pt x="2" y="65"/>
                    </a:cubicBezTo>
                    <a:cubicBezTo>
                      <a:pt x="2" y="65"/>
                      <a:pt x="2" y="65"/>
                      <a:pt x="2" y="65"/>
                    </a:cubicBezTo>
                    <a:cubicBezTo>
                      <a:pt x="2" y="67"/>
                      <a:pt x="3" y="68"/>
                      <a:pt x="4" y="68"/>
                    </a:cubicBezTo>
                    <a:cubicBezTo>
                      <a:pt x="17" y="74"/>
                      <a:pt x="17" y="74"/>
                      <a:pt x="17" y="74"/>
                    </a:cubicBezTo>
                    <a:cubicBezTo>
                      <a:pt x="16" y="78"/>
                      <a:pt x="16" y="81"/>
                      <a:pt x="16" y="84"/>
                    </a:cubicBezTo>
                    <a:cubicBezTo>
                      <a:pt x="3" y="89"/>
                      <a:pt x="3" y="89"/>
                      <a:pt x="3" y="89"/>
                    </a:cubicBezTo>
                    <a:cubicBezTo>
                      <a:pt x="1" y="89"/>
                      <a:pt x="0" y="90"/>
                      <a:pt x="0" y="91"/>
                    </a:cubicBezTo>
                    <a:cubicBezTo>
                      <a:pt x="0" y="91"/>
                      <a:pt x="0" y="91"/>
                      <a:pt x="0" y="91"/>
                    </a:cubicBezTo>
                    <a:cubicBezTo>
                      <a:pt x="0" y="93"/>
                      <a:pt x="2" y="94"/>
                      <a:pt x="3" y="94"/>
                    </a:cubicBezTo>
                    <a:cubicBezTo>
                      <a:pt x="17" y="96"/>
                      <a:pt x="17" y="96"/>
                      <a:pt x="17" y="96"/>
                    </a:cubicBezTo>
                    <a:cubicBezTo>
                      <a:pt x="17" y="99"/>
                      <a:pt x="18" y="103"/>
                      <a:pt x="19" y="106"/>
                    </a:cubicBezTo>
                    <a:cubicBezTo>
                      <a:pt x="8" y="114"/>
                      <a:pt x="8" y="114"/>
                      <a:pt x="8" y="114"/>
                    </a:cubicBezTo>
                    <a:cubicBezTo>
                      <a:pt x="7" y="114"/>
                      <a:pt x="6" y="115"/>
                      <a:pt x="6" y="116"/>
                    </a:cubicBezTo>
                    <a:cubicBezTo>
                      <a:pt x="6" y="117"/>
                      <a:pt x="6" y="117"/>
                      <a:pt x="6" y="118"/>
                    </a:cubicBezTo>
                    <a:cubicBezTo>
                      <a:pt x="7" y="119"/>
                      <a:pt x="8" y="120"/>
                      <a:pt x="10" y="119"/>
                    </a:cubicBezTo>
                    <a:cubicBezTo>
                      <a:pt x="24" y="117"/>
                      <a:pt x="24" y="117"/>
                      <a:pt x="24" y="117"/>
                    </a:cubicBezTo>
                    <a:cubicBezTo>
                      <a:pt x="25" y="120"/>
                      <a:pt x="27" y="123"/>
                      <a:pt x="29" y="125"/>
                    </a:cubicBezTo>
                    <a:cubicBezTo>
                      <a:pt x="20" y="137"/>
                      <a:pt x="20" y="137"/>
                      <a:pt x="20" y="137"/>
                    </a:cubicBezTo>
                    <a:cubicBezTo>
                      <a:pt x="20" y="137"/>
                      <a:pt x="19" y="138"/>
                      <a:pt x="19" y="139"/>
                    </a:cubicBezTo>
                    <a:cubicBezTo>
                      <a:pt x="19" y="139"/>
                      <a:pt x="20" y="140"/>
                      <a:pt x="20" y="140"/>
                    </a:cubicBezTo>
                    <a:cubicBezTo>
                      <a:pt x="21" y="142"/>
                      <a:pt x="23" y="142"/>
                      <a:pt x="24" y="141"/>
                    </a:cubicBezTo>
                    <a:cubicBezTo>
                      <a:pt x="36" y="134"/>
                      <a:pt x="36" y="134"/>
                      <a:pt x="36" y="134"/>
                    </a:cubicBezTo>
                    <a:cubicBezTo>
                      <a:pt x="39" y="137"/>
                      <a:pt x="41" y="139"/>
                      <a:pt x="44" y="141"/>
                    </a:cubicBezTo>
                    <a:cubicBezTo>
                      <a:pt x="39" y="154"/>
                      <a:pt x="39" y="154"/>
                      <a:pt x="39" y="154"/>
                    </a:cubicBezTo>
                    <a:cubicBezTo>
                      <a:pt x="39" y="155"/>
                      <a:pt x="39" y="155"/>
                      <a:pt x="39" y="156"/>
                    </a:cubicBezTo>
                    <a:cubicBezTo>
                      <a:pt x="39" y="157"/>
                      <a:pt x="39" y="157"/>
                      <a:pt x="40" y="158"/>
                    </a:cubicBezTo>
                    <a:cubicBezTo>
                      <a:pt x="42" y="159"/>
                      <a:pt x="43" y="158"/>
                      <a:pt x="44" y="157"/>
                    </a:cubicBezTo>
                    <a:cubicBezTo>
                      <a:pt x="54" y="147"/>
                      <a:pt x="54" y="147"/>
                      <a:pt x="54" y="147"/>
                    </a:cubicBezTo>
                    <a:cubicBezTo>
                      <a:pt x="57" y="149"/>
                      <a:pt x="60" y="150"/>
                      <a:pt x="63" y="151"/>
                    </a:cubicBezTo>
                    <a:cubicBezTo>
                      <a:pt x="63" y="165"/>
                      <a:pt x="63" y="165"/>
                      <a:pt x="63" y="165"/>
                    </a:cubicBezTo>
                    <a:cubicBezTo>
                      <a:pt x="63" y="165"/>
                      <a:pt x="63" y="166"/>
                      <a:pt x="63" y="166"/>
                    </a:cubicBezTo>
                    <a:cubicBezTo>
                      <a:pt x="63" y="167"/>
                      <a:pt x="64" y="168"/>
                      <a:pt x="65" y="168"/>
                    </a:cubicBezTo>
                    <a:cubicBezTo>
                      <a:pt x="66" y="169"/>
                      <a:pt x="68" y="168"/>
                      <a:pt x="68" y="166"/>
                    </a:cubicBezTo>
                    <a:cubicBezTo>
                      <a:pt x="75" y="154"/>
                      <a:pt x="75" y="154"/>
                      <a:pt x="75" y="154"/>
                    </a:cubicBezTo>
                    <a:cubicBezTo>
                      <a:pt x="78" y="154"/>
                      <a:pt x="81" y="155"/>
                      <a:pt x="85" y="155"/>
                    </a:cubicBezTo>
                    <a:cubicBezTo>
                      <a:pt x="89" y="168"/>
                      <a:pt x="89" y="168"/>
                      <a:pt x="89" y="168"/>
                    </a:cubicBezTo>
                    <a:cubicBezTo>
                      <a:pt x="89" y="170"/>
                      <a:pt x="90" y="171"/>
                      <a:pt x="91" y="171"/>
                    </a:cubicBezTo>
                    <a:cubicBezTo>
                      <a:pt x="91" y="171"/>
                      <a:pt x="92" y="171"/>
                      <a:pt x="92" y="171"/>
                    </a:cubicBezTo>
                    <a:cubicBezTo>
                      <a:pt x="93" y="171"/>
                      <a:pt x="94" y="169"/>
                      <a:pt x="94" y="168"/>
                    </a:cubicBezTo>
                    <a:cubicBezTo>
                      <a:pt x="94" y="168"/>
                      <a:pt x="94" y="168"/>
                      <a:pt x="94" y="168"/>
                    </a:cubicBezTo>
                    <a:cubicBezTo>
                      <a:pt x="96" y="154"/>
                      <a:pt x="96" y="154"/>
                      <a:pt x="96" y="154"/>
                    </a:cubicBezTo>
                    <a:cubicBezTo>
                      <a:pt x="100" y="153"/>
                      <a:pt x="103" y="153"/>
                      <a:pt x="106" y="152"/>
                    </a:cubicBezTo>
                    <a:cubicBezTo>
                      <a:pt x="114" y="163"/>
                      <a:pt x="114" y="163"/>
                      <a:pt x="114" y="163"/>
                    </a:cubicBezTo>
                    <a:cubicBezTo>
                      <a:pt x="115" y="165"/>
                      <a:pt x="116" y="165"/>
                      <a:pt x="118" y="165"/>
                    </a:cubicBezTo>
                    <a:cubicBezTo>
                      <a:pt x="119" y="164"/>
                      <a:pt x="119" y="163"/>
                      <a:pt x="119" y="162"/>
                    </a:cubicBezTo>
                    <a:cubicBezTo>
                      <a:pt x="119" y="162"/>
                      <a:pt x="119" y="161"/>
                      <a:pt x="119" y="161"/>
                    </a:cubicBezTo>
                    <a:cubicBezTo>
                      <a:pt x="117" y="147"/>
                      <a:pt x="117" y="147"/>
                      <a:pt x="117" y="147"/>
                    </a:cubicBezTo>
                    <a:cubicBezTo>
                      <a:pt x="120" y="146"/>
                      <a:pt x="123" y="144"/>
                      <a:pt x="126" y="142"/>
                    </a:cubicBezTo>
                    <a:cubicBezTo>
                      <a:pt x="137" y="150"/>
                      <a:pt x="137" y="150"/>
                      <a:pt x="137" y="150"/>
                    </a:cubicBezTo>
                    <a:cubicBezTo>
                      <a:pt x="138" y="152"/>
                      <a:pt x="139" y="152"/>
                      <a:pt x="141" y="151"/>
                    </a:cubicBezTo>
                    <a:cubicBezTo>
                      <a:pt x="141" y="150"/>
                      <a:pt x="142" y="149"/>
                      <a:pt x="142" y="149"/>
                    </a:cubicBezTo>
                    <a:cubicBezTo>
                      <a:pt x="142" y="148"/>
                      <a:pt x="141" y="147"/>
                      <a:pt x="141" y="147"/>
                    </a:cubicBezTo>
                    <a:cubicBezTo>
                      <a:pt x="135" y="134"/>
                      <a:pt x="135" y="134"/>
                      <a:pt x="135" y="134"/>
                    </a:cubicBezTo>
                    <a:cubicBezTo>
                      <a:pt x="137" y="132"/>
                      <a:pt x="139" y="130"/>
                      <a:pt x="141" y="127"/>
                    </a:cubicBezTo>
                    <a:cubicBezTo>
                      <a:pt x="154" y="131"/>
                      <a:pt x="154" y="131"/>
                      <a:pt x="154" y="131"/>
                    </a:cubicBezTo>
                    <a:cubicBezTo>
                      <a:pt x="156" y="132"/>
                      <a:pt x="157" y="132"/>
                      <a:pt x="158" y="131"/>
                    </a:cubicBezTo>
                    <a:cubicBezTo>
                      <a:pt x="158" y="130"/>
                      <a:pt x="159" y="130"/>
                      <a:pt x="159" y="129"/>
                    </a:cubicBezTo>
                    <a:cubicBezTo>
                      <a:pt x="159" y="128"/>
                      <a:pt x="158" y="127"/>
                      <a:pt x="157" y="127"/>
                    </a:cubicBezTo>
                    <a:cubicBezTo>
                      <a:pt x="147" y="117"/>
                      <a:pt x="147" y="117"/>
                      <a:pt x="147" y="117"/>
                    </a:cubicBezTo>
                    <a:cubicBezTo>
                      <a:pt x="149" y="114"/>
                      <a:pt x="150" y="111"/>
                      <a:pt x="151" y="108"/>
                    </a:cubicBezTo>
                    <a:cubicBezTo>
                      <a:pt x="165" y="108"/>
                      <a:pt x="165" y="108"/>
                      <a:pt x="165" y="108"/>
                    </a:cubicBezTo>
                    <a:cubicBezTo>
                      <a:pt x="167" y="108"/>
                      <a:pt x="168" y="107"/>
                      <a:pt x="169" y="106"/>
                    </a:cubicBezTo>
                    <a:cubicBezTo>
                      <a:pt x="169" y="106"/>
                      <a:pt x="169" y="105"/>
                      <a:pt x="169" y="105"/>
                    </a:cubicBezTo>
                    <a:cubicBezTo>
                      <a:pt x="169" y="104"/>
                      <a:pt x="168" y="103"/>
                      <a:pt x="167" y="103"/>
                    </a:cubicBezTo>
                    <a:cubicBezTo>
                      <a:pt x="154" y="96"/>
                      <a:pt x="154" y="96"/>
                      <a:pt x="154" y="96"/>
                    </a:cubicBezTo>
                    <a:cubicBezTo>
                      <a:pt x="155" y="93"/>
                      <a:pt x="155" y="90"/>
                      <a:pt x="155" y="86"/>
                    </a:cubicBezTo>
                    <a:lnTo>
                      <a:pt x="168" y="82"/>
                    </a:lnTo>
                    <a:close/>
                    <a:moveTo>
                      <a:pt x="86" y="101"/>
                    </a:moveTo>
                    <a:cubicBezTo>
                      <a:pt x="77" y="101"/>
                      <a:pt x="70" y="94"/>
                      <a:pt x="70" y="85"/>
                    </a:cubicBezTo>
                    <a:cubicBezTo>
                      <a:pt x="70" y="77"/>
                      <a:pt x="77" y="70"/>
                      <a:pt x="86" y="70"/>
                    </a:cubicBezTo>
                    <a:cubicBezTo>
                      <a:pt x="94" y="70"/>
                      <a:pt x="101" y="77"/>
                      <a:pt x="101" y="85"/>
                    </a:cubicBezTo>
                    <a:cubicBezTo>
                      <a:pt x="101" y="94"/>
                      <a:pt x="94" y="101"/>
                      <a:pt x="86" y="101"/>
                    </a:cubicBezTo>
                    <a:close/>
                  </a:path>
                </a:pathLst>
              </a:custGeom>
              <a:grpFill/>
              <a:ln>
                <a:noFill/>
              </a:ln>
              <a:extLst>
                <a:ext uri="{91240B29-F687-4F45-9708-019B960494DF}">
                  <a14:hiddenLine w="9525">
                    <a:solidFill>
                      <a:srgbClr val="000000"/>
                    </a:solidFill>
                    <a:round/>
                  </a14:hiddenLine>
                </a:ext>
              </a:extLst>
            </p:spPr>
            <p:txBody>
              <a:bodyPr anchor="t" anchorCtr="0" bIns="34290" compatLnSpc="1" lIns="68580" numCol="1" rIns="68580" tIns="34290" vert="horz" wrap="square"/>
              <a:lstStyle/>
              <a:p>
                <a:endParaRPr lang="en-US" sz="1400">
                  <a:latin charset="-122" panose="020b0503020204020204" pitchFamily="34" typeface="微软雅黑"/>
                  <a:ea charset="-122" panose="020b0503020204020204" pitchFamily="34" typeface="微软雅黑"/>
                </a:endParaRPr>
              </a:p>
            </p:txBody>
          </p:sp>
          <p:sp>
            <p:nvSpPr>
              <p:cNvPr id="40" name="Freeform 20"/>
              <p:cNvSpPr>
                <a:spLocks noEditPoints="1"/>
              </p:cNvSpPr>
              <p:nvPr/>
            </p:nvSpPr>
            <p:spPr bwMode="auto">
              <a:xfrm>
                <a:off x="-1333500" y="1651000"/>
                <a:ext cx="454025" cy="454025"/>
              </a:xfrm>
              <a:custGeom>
                <a:gdLst>
                  <a:gd fmla="*/ 121 w 121" name="T0"/>
                  <a:gd fmla="*/ 56 h 121" name="T1"/>
                  <a:gd fmla="*/ 119 w 121" name="T2"/>
                  <a:gd fmla="*/ 54 h 121" name="T3"/>
                  <a:gd fmla="*/ 108 w 121" name="T4"/>
                  <a:gd fmla="*/ 46 h 121" name="T5"/>
                  <a:gd fmla="*/ 117 w 121" name="T6"/>
                  <a:gd fmla="*/ 38 h 121" name="T7"/>
                  <a:gd fmla="*/ 115 w 121" name="T8"/>
                  <a:gd fmla="*/ 37 h 121" name="T9"/>
                  <a:gd fmla="*/ 101 w 121" name="T10"/>
                  <a:gd fmla="*/ 32 h 121" name="T11"/>
                  <a:gd fmla="*/ 108 w 121" name="T12"/>
                  <a:gd fmla="*/ 23 h 121" name="T13"/>
                  <a:gd fmla="*/ 105 w 121" name="T14"/>
                  <a:gd fmla="*/ 21 h 121" name="T15"/>
                  <a:gd fmla="*/ 90 w 121" name="T16"/>
                  <a:gd fmla="*/ 21 h 121" name="T17"/>
                  <a:gd fmla="*/ 94 w 121" name="T18"/>
                  <a:gd fmla="*/ 11 h 121" name="T19"/>
                  <a:gd fmla="*/ 90 w 121" name="T20"/>
                  <a:gd fmla="*/ 10 h 121" name="T21"/>
                  <a:gd fmla="*/ 77 w 121" name="T22"/>
                  <a:gd fmla="*/ 14 h 121" name="T23"/>
                  <a:gd fmla="*/ 77 w 121" name="T24"/>
                  <a:gd fmla="*/ 3 h 121" name="T25"/>
                  <a:gd fmla="*/ 73 w 121" name="T26"/>
                  <a:gd fmla="*/ 3 h 121" name="T27"/>
                  <a:gd fmla="*/ 61 w 121" name="T28"/>
                  <a:gd fmla="*/ 11 h 121" name="T29"/>
                  <a:gd fmla="*/ 56 w 121" name="T30"/>
                  <a:gd fmla="*/ 0 h 121" name="T31"/>
                  <a:gd fmla="*/ 55 w 121" name="T32"/>
                  <a:gd fmla="*/ 2 h 121" name="T33"/>
                  <a:gd fmla="*/ 46 w 121" name="T34"/>
                  <a:gd fmla="*/ 13 h 121" name="T35"/>
                  <a:gd fmla="*/ 38 w 121" name="T36"/>
                  <a:gd fmla="*/ 4 h 121" name="T37"/>
                  <a:gd fmla="*/ 37 w 121" name="T38"/>
                  <a:gd fmla="*/ 7 h 121" name="T39"/>
                  <a:gd fmla="*/ 32 w 121" name="T40"/>
                  <a:gd fmla="*/ 20 h 121" name="T41"/>
                  <a:gd fmla="*/ 22 w 121" name="T42"/>
                  <a:gd fmla="*/ 14 h 121" name="T43"/>
                  <a:gd fmla="*/ 21 w 121" name="T44"/>
                  <a:gd fmla="*/ 17 h 121" name="T45"/>
                  <a:gd fmla="*/ 21 w 121" name="T46"/>
                  <a:gd fmla="*/ 31 h 121" name="T47"/>
                  <a:gd fmla="*/ 9 w 121" name="T48"/>
                  <a:gd fmla="*/ 28 h 121" name="T49"/>
                  <a:gd fmla="*/ 10 w 121" name="T50"/>
                  <a:gd fmla="*/ 31 h 121" name="T51"/>
                  <a:gd fmla="*/ 14 w 121" name="T52"/>
                  <a:gd fmla="*/ 45 h 121" name="T53"/>
                  <a:gd fmla="*/ 2 w 121" name="T54"/>
                  <a:gd fmla="*/ 46 h 121" name="T55"/>
                  <a:gd fmla="*/ 3 w 121" name="T56"/>
                  <a:gd fmla="*/ 48 h 121" name="T57"/>
                  <a:gd fmla="*/ 11 w 121" name="T58"/>
                  <a:gd fmla="*/ 60 h 121" name="T59"/>
                  <a:gd fmla="*/ 0 w 121" name="T60"/>
                  <a:gd fmla="*/ 65 h 121" name="T61"/>
                  <a:gd fmla="*/ 2 w 121" name="T62"/>
                  <a:gd fmla="*/ 67 h 121" name="T63"/>
                  <a:gd fmla="*/ 14 w 121" name="T64"/>
                  <a:gd fmla="*/ 75 h 121" name="T65"/>
                  <a:gd fmla="*/ 4 w 121" name="T66"/>
                  <a:gd fmla="*/ 83 h 121" name="T67"/>
                  <a:gd fmla="*/ 7 w 121" name="T68"/>
                  <a:gd fmla="*/ 84 h 121" name="T69"/>
                  <a:gd fmla="*/ 20 w 121" name="T70"/>
                  <a:gd fmla="*/ 89 h 121" name="T71"/>
                  <a:gd fmla="*/ 14 w 121" name="T72"/>
                  <a:gd fmla="*/ 98 h 121" name="T73"/>
                  <a:gd fmla="*/ 17 w 121" name="T74"/>
                  <a:gd fmla="*/ 100 h 121" name="T75"/>
                  <a:gd fmla="*/ 31 w 121" name="T76"/>
                  <a:gd fmla="*/ 100 h 121" name="T77"/>
                  <a:gd fmla="*/ 28 w 121" name="T78"/>
                  <a:gd fmla="*/ 110 h 121" name="T79"/>
                  <a:gd fmla="*/ 31 w 121" name="T80"/>
                  <a:gd fmla="*/ 112 h 121" name="T81"/>
                  <a:gd fmla="*/ 45 w 121" name="T82"/>
                  <a:gd fmla="*/ 107 h 121" name="T83"/>
                  <a:gd fmla="*/ 45 w 121" name="T84"/>
                  <a:gd fmla="*/ 118 h 121" name="T85"/>
                  <a:gd fmla="*/ 49 w 121" name="T86"/>
                  <a:gd fmla="*/ 118 h 121" name="T87"/>
                  <a:gd fmla="*/ 60 w 121" name="T88"/>
                  <a:gd fmla="*/ 110 h 121" name="T89"/>
                  <a:gd fmla="*/ 65 w 121" name="T90"/>
                  <a:gd fmla="*/ 121 h 121" name="T91"/>
                  <a:gd fmla="*/ 67 w 121" name="T92"/>
                  <a:gd fmla="*/ 119 h 121" name="T93"/>
                  <a:gd fmla="*/ 68 w 121" name="T94"/>
                  <a:gd fmla="*/ 109 h 121" name="T95"/>
                  <a:gd fmla="*/ 81 w 121" name="T96"/>
                  <a:gd fmla="*/ 116 h 121" name="T97"/>
                  <a:gd fmla="*/ 85 w 121" name="T98"/>
                  <a:gd fmla="*/ 115 h 121" name="T99"/>
                  <a:gd fmla="*/ 83 w 121" name="T100"/>
                  <a:gd fmla="*/ 104 h 121" name="T101"/>
                  <a:gd fmla="*/ 97 w 121" name="T102"/>
                  <a:gd fmla="*/ 107 h 121" name="T103"/>
                  <a:gd fmla="*/ 101 w 121" name="T104"/>
                  <a:gd fmla="*/ 106 h 121" name="T105"/>
                  <a:gd fmla="*/ 96 w 121" name="T106"/>
                  <a:gd fmla="*/ 95 h 121" name="T107"/>
                  <a:gd fmla="*/ 110 w 121" name="T108"/>
                  <a:gd fmla="*/ 93 h 121" name="T109"/>
                  <a:gd fmla="*/ 113 w 121" name="T110"/>
                  <a:gd fmla="*/ 92 h 121" name="T111"/>
                  <a:gd fmla="*/ 105 w 121" name="T112"/>
                  <a:gd fmla="*/ 83 h 121" name="T113"/>
                  <a:gd fmla="*/ 117 w 121" name="T114"/>
                  <a:gd fmla="*/ 77 h 121" name="T115"/>
                  <a:gd fmla="*/ 120 w 121" name="T116"/>
                  <a:gd fmla="*/ 75 h 121" name="T117"/>
                  <a:gd fmla="*/ 109 w 121" name="T118"/>
                  <a:gd fmla="*/ 68 h 121" name="T119"/>
                  <a:gd fmla="*/ 120 w 121" name="T120"/>
                  <a:gd fmla="*/ 58 h 121" name="T121"/>
                  <a:gd fmla="*/ 50 w 121" name="T122"/>
                  <a:gd fmla="*/ 61 h 121" name="T123"/>
                  <a:gd fmla="*/ 72 w 121" name="T124"/>
                  <a:gd fmla="*/ 61 h 121"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120" w="120">
                    <a:moveTo>
                      <a:pt x="120" y="58"/>
                    </a:moveTo>
                    <a:cubicBezTo>
                      <a:pt x="121" y="58"/>
                      <a:pt x="121" y="57"/>
                      <a:pt x="121" y="56"/>
                    </a:cubicBezTo>
                    <a:cubicBezTo>
                      <a:pt x="121" y="56"/>
                      <a:pt x="121" y="56"/>
                      <a:pt x="121" y="56"/>
                    </a:cubicBezTo>
                    <a:cubicBezTo>
                      <a:pt x="121" y="55"/>
                      <a:pt x="120" y="54"/>
                      <a:pt x="119" y="54"/>
                    </a:cubicBezTo>
                    <a:cubicBezTo>
                      <a:pt x="110" y="53"/>
                      <a:pt x="110" y="53"/>
                      <a:pt x="110" y="53"/>
                    </a:cubicBezTo>
                    <a:cubicBezTo>
                      <a:pt x="109" y="50"/>
                      <a:pt x="109" y="48"/>
                      <a:pt x="108" y="46"/>
                    </a:cubicBezTo>
                    <a:cubicBezTo>
                      <a:pt x="116" y="40"/>
                      <a:pt x="116" y="40"/>
                      <a:pt x="116" y="40"/>
                    </a:cubicBezTo>
                    <a:cubicBezTo>
                      <a:pt x="117" y="40"/>
                      <a:pt x="117" y="39"/>
                      <a:pt x="117" y="38"/>
                    </a:cubicBezTo>
                    <a:cubicBezTo>
                      <a:pt x="117" y="38"/>
                      <a:pt x="117" y="38"/>
                      <a:pt x="117" y="38"/>
                    </a:cubicBezTo>
                    <a:cubicBezTo>
                      <a:pt x="117" y="37"/>
                      <a:pt x="116" y="36"/>
                      <a:pt x="115" y="37"/>
                    </a:cubicBezTo>
                    <a:cubicBezTo>
                      <a:pt x="105" y="38"/>
                      <a:pt x="105" y="38"/>
                      <a:pt x="105" y="38"/>
                    </a:cubicBezTo>
                    <a:cubicBezTo>
                      <a:pt x="104" y="36"/>
                      <a:pt x="102" y="34"/>
                      <a:pt x="101" y="32"/>
                    </a:cubicBezTo>
                    <a:cubicBezTo>
                      <a:pt x="107" y="24"/>
                      <a:pt x="107" y="24"/>
                      <a:pt x="107" y="24"/>
                    </a:cubicBezTo>
                    <a:cubicBezTo>
                      <a:pt x="108" y="24"/>
                      <a:pt x="108" y="23"/>
                      <a:pt x="108" y="23"/>
                    </a:cubicBezTo>
                    <a:cubicBezTo>
                      <a:pt x="108" y="22"/>
                      <a:pt x="108" y="22"/>
                      <a:pt x="107" y="21"/>
                    </a:cubicBezTo>
                    <a:cubicBezTo>
                      <a:pt x="107" y="21"/>
                      <a:pt x="105" y="20"/>
                      <a:pt x="105" y="21"/>
                    </a:cubicBezTo>
                    <a:cubicBezTo>
                      <a:pt x="96" y="26"/>
                      <a:pt x="96" y="26"/>
                      <a:pt x="96" y="26"/>
                    </a:cubicBezTo>
                    <a:cubicBezTo>
                      <a:pt x="94" y="24"/>
                      <a:pt x="92" y="22"/>
                      <a:pt x="90" y="21"/>
                    </a:cubicBezTo>
                    <a:cubicBezTo>
                      <a:pt x="94" y="12"/>
                      <a:pt x="94" y="12"/>
                      <a:pt x="94" y="12"/>
                    </a:cubicBezTo>
                    <a:cubicBezTo>
                      <a:pt x="94" y="11"/>
                      <a:pt x="94" y="11"/>
                      <a:pt x="94" y="11"/>
                    </a:cubicBezTo>
                    <a:cubicBezTo>
                      <a:pt x="94" y="10"/>
                      <a:pt x="94" y="9"/>
                      <a:pt x="93" y="9"/>
                    </a:cubicBezTo>
                    <a:cubicBezTo>
                      <a:pt x="92" y="8"/>
                      <a:pt x="91" y="9"/>
                      <a:pt x="90" y="10"/>
                    </a:cubicBezTo>
                    <a:cubicBezTo>
                      <a:pt x="83" y="17"/>
                      <a:pt x="83" y="17"/>
                      <a:pt x="83" y="17"/>
                    </a:cubicBezTo>
                    <a:cubicBezTo>
                      <a:pt x="81" y="15"/>
                      <a:pt x="79" y="15"/>
                      <a:pt x="77" y="14"/>
                    </a:cubicBezTo>
                    <a:cubicBezTo>
                      <a:pt x="77" y="4"/>
                      <a:pt x="77" y="4"/>
                      <a:pt x="77" y="4"/>
                    </a:cubicBezTo>
                    <a:cubicBezTo>
                      <a:pt x="77" y="4"/>
                      <a:pt x="77" y="4"/>
                      <a:pt x="77" y="3"/>
                    </a:cubicBezTo>
                    <a:cubicBezTo>
                      <a:pt x="77" y="2"/>
                      <a:pt x="76" y="2"/>
                      <a:pt x="75" y="1"/>
                    </a:cubicBezTo>
                    <a:cubicBezTo>
                      <a:pt x="74" y="1"/>
                      <a:pt x="73" y="2"/>
                      <a:pt x="73" y="3"/>
                    </a:cubicBezTo>
                    <a:cubicBezTo>
                      <a:pt x="69" y="12"/>
                      <a:pt x="69" y="12"/>
                      <a:pt x="69" y="12"/>
                    </a:cubicBezTo>
                    <a:cubicBezTo>
                      <a:pt x="66" y="11"/>
                      <a:pt x="64" y="11"/>
                      <a:pt x="61" y="11"/>
                    </a:cubicBezTo>
                    <a:cubicBezTo>
                      <a:pt x="59" y="2"/>
                      <a:pt x="59" y="2"/>
                      <a:pt x="59" y="2"/>
                    </a:cubicBezTo>
                    <a:cubicBezTo>
                      <a:pt x="58" y="1"/>
                      <a:pt x="58" y="0"/>
                      <a:pt x="56" y="0"/>
                    </a:cubicBezTo>
                    <a:cubicBezTo>
                      <a:pt x="55" y="0"/>
                      <a:pt x="55" y="1"/>
                      <a:pt x="55" y="2"/>
                    </a:cubicBezTo>
                    <a:cubicBezTo>
                      <a:pt x="55" y="2"/>
                      <a:pt x="55" y="2"/>
                      <a:pt x="55" y="2"/>
                    </a:cubicBezTo>
                    <a:cubicBezTo>
                      <a:pt x="53" y="12"/>
                      <a:pt x="53" y="12"/>
                      <a:pt x="53" y="12"/>
                    </a:cubicBezTo>
                    <a:cubicBezTo>
                      <a:pt x="51" y="12"/>
                      <a:pt x="48" y="13"/>
                      <a:pt x="46" y="13"/>
                    </a:cubicBezTo>
                    <a:cubicBezTo>
                      <a:pt x="40" y="5"/>
                      <a:pt x="40" y="5"/>
                      <a:pt x="40" y="5"/>
                    </a:cubicBezTo>
                    <a:cubicBezTo>
                      <a:pt x="40" y="4"/>
                      <a:pt x="39" y="4"/>
                      <a:pt x="38" y="4"/>
                    </a:cubicBezTo>
                    <a:cubicBezTo>
                      <a:pt x="37" y="4"/>
                      <a:pt x="37" y="5"/>
                      <a:pt x="37" y="6"/>
                    </a:cubicBezTo>
                    <a:cubicBezTo>
                      <a:pt x="37" y="6"/>
                      <a:pt x="37" y="6"/>
                      <a:pt x="37" y="7"/>
                    </a:cubicBezTo>
                    <a:cubicBezTo>
                      <a:pt x="38" y="17"/>
                      <a:pt x="38" y="17"/>
                      <a:pt x="38" y="17"/>
                    </a:cubicBezTo>
                    <a:cubicBezTo>
                      <a:pt x="36" y="18"/>
                      <a:pt x="34" y="19"/>
                      <a:pt x="32" y="20"/>
                    </a:cubicBezTo>
                    <a:cubicBezTo>
                      <a:pt x="24" y="14"/>
                      <a:pt x="24" y="14"/>
                      <a:pt x="24" y="14"/>
                    </a:cubicBezTo>
                    <a:cubicBezTo>
                      <a:pt x="24" y="13"/>
                      <a:pt x="22" y="13"/>
                      <a:pt x="22" y="14"/>
                    </a:cubicBezTo>
                    <a:cubicBezTo>
                      <a:pt x="21" y="14"/>
                      <a:pt x="21" y="15"/>
                      <a:pt x="21" y="15"/>
                    </a:cubicBezTo>
                    <a:cubicBezTo>
                      <a:pt x="21" y="16"/>
                      <a:pt x="21" y="16"/>
                      <a:pt x="21" y="17"/>
                    </a:cubicBezTo>
                    <a:cubicBezTo>
                      <a:pt x="26" y="26"/>
                      <a:pt x="26" y="26"/>
                      <a:pt x="26" y="26"/>
                    </a:cubicBezTo>
                    <a:cubicBezTo>
                      <a:pt x="24" y="27"/>
                      <a:pt x="23" y="29"/>
                      <a:pt x="21" y="31"/>
                    </a:cubicBezTo>
                    <a:cubicBezTo>
                      <a:pt x="12" y="28"/>
                      <a:pt x="12" y="28"/>
                      <a:pt x="12" y="28"/>
                    </a:cubicBezTo>
                    <a:cubicBezTo>
                      <a:pt x="11" y="27"/>
                      <a:pt x="10" y="27"/>
                      <a:pt x="9" y="28"/>
                    </a:cubicBezTo>
                    <a:cubicBezTo>
                      <a:pt x="9" y="29"/>
                      <a:pt x="9" y="29"/>
                      <a:pt x="9" y="29"/>
                    </a:cubicBezTo>
                    <a:cubicBezTo>
                      <a:pt x="9" y="30"/>
                      <a:pt x="9" y="31"/>
                      <a:pt x="10" y="31"/>
                    </a:cubicBezTo>
                    <a:cubicBezTo>
                      <a:pt x="17" y="38"/>
                      <a:pt x="17" y="38"/>
                      <a:pt x="17" y="38"/>
                    </a:cubicBezTo>
                    <a:cubicBezTo>
                      <a:pt x="16" y="40"/>
                      <a:pt x="15" y="42"/>
                      <a:pt x="14" y="45"/>
                    </a:cubicBezTo>
                    <a:cubicBezTo>
                      <a:pt x="4" y="44"/>
                      <a:pt x="4" y="44"/>
                      <a:pt x="4" y="44"/>
                    </a:cubicBezTo>
                    <a:cubicBezTo>
                      <a:pt x="3" y="44"/>
                      <a:pt x="2" y="45"/>
                      <a:pt x="2" y="46"/>
                    </a:cubicBezTo>
                    <a:cubicBezTo>
                      <a:pt x="2" y="46"/>
                      <a:pt x="2" y="46"/>
                      <a:pt x="2" y="46"/>
                    </a:cubicBezTo>
                    <a:cubicBezTo>
                      <a:pt x="2" y="47"/>
                      <a:pt x="2" y="48"/>
                      <a:pt x="3" y="48"/>
                    </a:cubicBezTo>
                    <a:cubicBezTo>
                      <a:pt x="12" y="53"/>
                      <a:pt x="12" y="53"/>
                      <a:pt x="12" y="53"/>
                    </a:cubicBezTo>
                    <a:cubicBezTo>
                      <a:pt x="12" y="55"/>
                      <a:pt x="11" y="57"/>
                      <a:pt x="11" y="60"/>
                    </a:cubicBezTo>
                    <a:cubicBezTo>
                      <a:pt x="2" y="63"/>
                      <a:pt x="2" y="63"/>
                      <a:pt x="2" y="63"/>
                    </a:cubicBezTo>
                    <a:cubicBezTo>
                      <a:pt x="1" y="63"/>
                      <a:pt x="0" y="64"/>
                      <a:pt x="0" y="65"/>
                    </a:cubicBezTo>
                    <a:cubicBezTo>
                      <a:pt x="0" y="65"/>
                      <a:pt x="0" y="65"/>
                      <a:pt x="0" y="65"/>
                    </a:cubicBezTo>
                    <a:cubicBezTo>
                      <a:pt x="0" y="66"/>
                      <a:pt x="1" y="67"/>
                      <a:pt x="2" y="67"/>
                    </a:cubicBezTo>
                    <a:cubicBezTo>
                      <a:pt x="12" y="68"/>
                      <a:pt x="12" y="68"/>
                      <a:pt x="12" y="68"/>
                    </a:cubicBezTo>
                    <a:cubicBezTo>
                      <a:pt x="12" y="71"/>
                      <a:pt x="13" y="73"/>
                      <a:pt x="14" y="75"/>
                    </a:cubicBezTo>
                    <a:cubicBezTo>
                      <a:pt x="5" y="81"/>
                      <a:pt x="5" y="81"/>
                      <a:pt x="5" y="81"/>
                    </a:cubicBezTo>
                    <a:cubicBezTo>
                      <a:pt x="5" y="81"/>
                      <a:pt x="4" y="82"/>
                      <a:pt x="4" y="83"/>
                    </a:cubicBezTo>
                    <a:cubicBezTo>
                      <a:pt x="4" y="83"/>
                      <a:pt x="4" y="83"/>
                      <a:pt x="4" y="83"/>
                    </a:cubicBezTo>
                    <a:cubicBezTo>
                      <a:pt x="5" y="84"/>
                      <a:pt x="6" y="85"/>
                      <a:pt x="7" y="84"/>
                    </a:cubicBezTo>
                    <a:cubicBezTo>
                      <a:pt x="17" y="83"/>
                      <a:pt x="17" y="83"/>
                      <a:pt x="17" y="83"/>
                    </a:cubicBezTo>
                    <a:cubicBezTo>
                      <a:pt x="18" y="85"/>
                      <a:pt x="19" y="87"/>
                      <a:pt x="20" y="89"/>
                    </a:cubicBezTo>
                    <a:cubicBezTo>
                      <a:pt x="14" y="97"/>
                      <a:pt x="14" y="97"/>
                      <a:pt x="14" y="97"/>
                    </a:cubicBezTo>
                    <a:cubicBezTo>
                      <a:pt x="14" y="97"/>
                      <a:pt x="14" y="98"/>
                      <a:pt x="14" y="98"/>
                    </a:cubicBezTo>
                    <a:cubicBezTo>
                      <a:pt x="14" y="99"/>
                      <a:pt x="14" y="99"/>
                      <a:pt x="14" y="100"/>
                    </a:cubicBezTo>
                    <a:cubicBezTo>
                      <a:pt x="15" y="100"/>
                      <a:pt x="16" y="101"/>
                      <a:pt x="17" y="100"/>
                    </a:cubicBezTo>
                    <a:cubicBezTo>
                      <a:pt x="26" y="95"/>
                      <a:pt x="26" y="95"/>
                      <a:pt x="26" y="95"/>
                    </a:cubicBezTo>
                    <a:cubicBezTo>
                      <a:pt x="28" y="97"/>
                      <a:pt x="29" y="99"/>
                      <a:pt x="31" y="100"/>
                    </a:cubicBezTo>
                    <a:cubicBezTo>
                      <a:pt x="28" y="109"/>
                      <a:pt x="28" y="109"/>
                      <a:pt x="28" y="109"/>
                    </a:cubicBezTo>
                    <a:cubicBezTo>
                      <a:pt x="28" y="110"/>
                      <a:pt x="28" y="110"/>
                      <a:pt x="28" y="110"/>
                    </a:cubicBezTo>
                    <a:cubicBezTo>
                      <a:pt x="28" y="111"/>
                      <a:pt x="28" y="112"/>
                      <a:pt x="29" y="112"/>
                    </a:cubicBezTo>
                    <a:cubicBezTo>
                      <a:pt x="30" y="113"/>
                      <a:pt x="31" y="112"/>
                      <a:pt x="31" y="112"/>
                    </a:cubicBezTo>
                    <a:cubicBezTo>
                      <a:pt x="38" y="104"/>
                      <a:pt x="38" y="104"/>
                      <a:pt x="38" y="104"/>
                    </a:cubicBezTo>
                    <a:cubicBezTo>
                      <a:pt x="40" y="106"/>
                      <a:pt x="43" y="106"/>
                      <a:pt x="45" y="107"/>
                    </a:cubicBezTo>
                    <a:cubicBezTo>
                      <a:pt x="45" y="117"/>
                      <a:pt x="45" y="117"/>
                      <a:pt x="45" y="117"/>
                    </a:cubicBezTo>
                    <a:cubicBezTo>
                      <a:pt x="45" y="117"/>
                      <a:pt x="45" y="117"/>
                      <a:pt x="45" y="118"/>
                    </a:cubicBezTo>
                    <a:cubicBezTo>
                      <a:pt x="45" y="119"/>
                      <a:pt x="45" y="119"/>
                      <a:pt x="46" y="120"/>
                    </a:cubicBezTo>
                    <a:cubicBezTo>
                      <a:pt x="47" y="120"/>
                      <a:pt x="48" y="119"/>
                      <a:pt x="49" y="118"/>
                    </a:cubicBezTo>
                    <a:cubicBezTo>
                      <a:pt x="53" y="109"/>
                      <a:pt x="53" y="109"/>
                      <a:pt x="53" y="109"/>
                    </a:cubicBezTo>
                    <a:cubicBezTo>
                      <a:pt x="55" y="110"/>
                      <a:pt x="58" y="110"/>
                      <a:pt x="60" y="110"/>
                    </a:cubicBezTo>
                    <a:cubicBezTo>
                      <a:pt x="63" y="119"/>
                      <a:pt x="63" y="119"/>
                      <a:pt x="63" y="119"/>
                    </a:cubicBezTo>
                    <a:cubicBezTo>
                      <a:pt x="63" y="120"/>
                      <a:pt x="64" y="121"/>
                      <a:pt x="65" y="121"/>
                    </a:cubicBezTo>
                    <a:cubicBezTo>
                      <a:pt x="65" y="121"/>
                      <a:pt x="65" y="121"/>
                      <a:pt x="65" y="121"/>
                    </a:cubicBezTo>
                    <a:cubicBezTo>
                      <a:pt x="66" y="121"/>
                      <a:pt x="67" y="120"/>
                      <a:pt x="67" y="119"/>
                    </a:cubicBezTo>
                    <a:cubicBezTo>
                      <a:pt x="67" y="119"/>
                      <a:pt x="67" y="119"/>
                      <a:pt x="67" y="119"/>
                    </a:cubicBezTo>
                    <a:cubicBezTo>
                      <a:pt x="68" y="109"/>
                      <a:pt x="68" y="109"/>
                      <a:pt x="68" y="109"/>
                    </a:cubicBezTo>
                    <a:cubicBezTo>
                      <a:pt x="71" y="109"/>
                      <a:pt x="73" y="108"/>
                      <a:pt x="75" y="108"/>
                    </a:cubicBezTo>
                    <a:cubicBezTo>
                      <a:pt x="81" y="116"/>
                      <a:pt x="81" y="116"/>
                      <a:pt x="81" y="116"/>
                    </a:cubicBezTo>
                    <a:cubicBezTo>
                      <a:pt x="82" y="117"/>
                      <a:pt x="83" y="117"/>
                      <a:pt x="84" y="117"/>
                    </a:cubicBezTo>
                    <a:cubicBezTo>
                      <a:pt x="84" y="117"/>
                      <a:pt x="85" y="116"/>
                      <a:pt x="85" y="115"/>
                    </a:cubicBezTo>
                    <a:cubicBezTo>
                      <a:pt x="85" y="115"/>
                      <a:pt x="85" y="115"/>
                      <a:pt x="85" y="114"/>
                    </a:cubicBezTo>
                    <a:cubicBezTo>
                      <a:pt x="83" y="104"/>
                      <a:pt x="83" y="104"/>
                      <a:pt x="83" y="104"/>
                    </a:cubicBezTo>
                    <a:cubicBezTo>
                      <a:pt x="85" y="103"/>
                      <a:pt x="87" y="102"/>
                      <a:pt x="89" y="101"/>
                    </a:cubicBezTo>
                    <a:cubicBezTo>
                      <a:pt x="97" y="107"/>
                      <a:pt x="97" y="107"/>
                      <a:pt x="97" y="107"/>
                    </a:cubicBezTo>
                    <a:cubicBezTo>
                      <a:pt x="98" y="108"/>
                      <a:pt x="99" y="108"/>
                      <a:pt x="100" y="107"/>
                    </a:cubicBezTo>
                    <a:cubicBezTo>
                      <a:pt x="100" y="107"/>
                      <a:pt x="101" y="106"/>
                      <a:pt x="101" y="106"/>
                    </a:cubicBezTo>
                    <a:cubicBezTo>
                      <a:pt x="101" y="105"/>
                      <a:pt x="100" y="105"/>
                      <a:pt x="100" y="104"/>
                    </a:cubicBezTo>
                    <a:cubicBezTo>
                      <a:pt x="96" y="95"/>
                      <a:pt x="96" y="95"/>
                      <a:pt x="96" y="95"/>
                    </a:cubicBezTo>
                    <a:cubicBezTo>
                      <a:pt x="97" y="94"/>
                      <a:pt x="99" y="92"/>
                      <a:pt x="100" y="90"/>
                    </a:cubicBezTo>
                    <a:cubicBezTo>
                      <a:pt x="110" y="93"/>
                      <a:pt x="110" y="93"/>
                      <a:pt x="110" y="93"/>
                    </a:cubicBezTo>
                    <a:cubicBezTo>
                      <a:pt x="111" y="94"/>
                      <a:pt x="112" y="94"/>
                      <a:pt x="112" y="93"/>
                    </a:cubicBezTo>
                    <a:cubicBezTo>
                      <a:pt x="113" y="92"/>
                      <a:pt x="113" y="92"/>
                      <a:pt x="113" y="92"/>
                    </a:cubicBezTo>
                    <a:cubicBezTo>
                      <a:pt x="113" y="91"/>
                      <a:pt x="112" y="90"/>
                      <a:pt x="112" y="90"/>
                    </a:cubicBezTo>
                    <a:cubicBezTo>
                      <a:pt x="105" y="83"/>
                      <a:pt x="105" y="83"/>
                      <a:pt x="105" y="83"/>
                    </a:cubicBezTo>
                    <a:cubicBezTo>
                      <a:pt x="106" y="81"/>
                      <a:pt x="107" y="79"/>
                      <a:pt x="107" y="76"/>
                    </a:cubicBezTo>
                    <a:cubicBezTo>
                      <a:pt x="117" y="77"/>
                      <a:pt x="117" y="77"/>
                      <a:pt x="117" y="77"/>
                    </a:cubicBezTo>
                    <a:cubicBezTo>
                      <a:pt x="118" y="77"/>
                      <a:pt x="120" y="76"/>
                      <a:pt x="120" y="75"/>
                    </a:cubicBezTo>
                    <a:cubicBezTo>
                      <a:pt x="120" y="75"/>
                      <a:pt x="120" y="75"/>
                      <a:pt x="120" y="75"/>
                    </a:cubicBezTo>
                    <a:cubicBezTo>
                      <a:pt x="120" y="74"/>
                      <a:pt x="119" y="73"/>
                      <a:pt x="118" y="73"/>
                    </a:cubicBezTo>
                    <a:cubicBezTo>
                      <a:pt x="109" y="68"/>
                      <a:pt x="109" y="68"/>
                      <a:pt x="109" y="68"/>
                    </a:cubicBezTo>
                    <a:cubicBezTo>
                      <a:pt x="110" y="66"/>
                      <a:pt x="110" y="64"/>
                      <a:pt x="110" y="61"/>
                    </a:cubicBezTo>
                    <a:lnTo>
                      <a:pt x="120" y="58"/>
                    </a:lnTo>
                    <a:close/>
                    <a:moveTo>
                      <a:pt x="61" y="72"/>
                    </a:moveTo>
                    <a:cubicBezTo>
                      <a:pt x="55" y="72"/>
                      <a:pt x="50" y="67"/>
                      <a:pt x="50" y="61"/>
                    </a:cubicBezTo>
                    <a:cubicBezTo>
                      <a:pt x="50" y="54"/>
                      <a:pt x="55" y="49"/>
                      <a:pt x="61" y="49"/>
                    </a:cubicBezTo>
                    <a:cubicBezTo>
                      <a:pt x="67" y="49"/>
                      <a:pt x="72" y="54"/>
                      <a:pt x="72" y="61"/>
                    </a:cubicBezTo>
                    <a:cubicBezTo>
                      <a:pt x="72" y="67"/>
                      <a:pt x="67" y="72"/>
                      <a:pt x="61" y="72"/>
                    </a:cubicBezTo>
                    <a:close/>
                  </a:path>
                </a:pathLst>
              </a:custGeom>
              <a:grpFill/>
              <a:ln>
                <a:noFill/>
              </a:ln>
              <a:extLst>
                <a:ext uri="{91240B29-F687-4F45-9708-019B960494DF}">
                  <a14:hiddenLine w="9525">
                    <a:solidFill>
                      <a:srgbClr val="000000"/>
                    </a:solidFill>
                    <a:round/>
                  </a14:hiddenLine>
                </a:ext>
              </a:extLst>
            </p:spPr>
            <p:txBody>
              <a:bodyPr anchor="t" anchorCtr="0" bIns="34290" compatLnSpc="1" lIns="68580" numCol="1" rIns="68580" tIns="34290" vert="horz" wrap="square"/>
              <a:lstStyle/>
              <a:p>
                <a:endParaRPr lang="en-US" sz="1400">
                  <a:latin charset="-122" panose="020b0503020204020204" pitchFamily="34" typeface="微软雅黑"/>
                  <a:ea charset="-122" panose="020b0503020204020204" pitchFamily="34" typeface="微软雅黑"/>
                </a:endParaRPr>
              </a:p>
            </p:txBody>
          </p:sp>
          <p:sp>
            <p:nvSpPr>
              <p:cNvPr id="41" name="Oval 21"/>
              <p:cNvSpPr>
                <a:spLocks noChangeArrowheads="1"/>
              </p:cNvSpPr>
              <p:nvPr/>
            </p:nvSpPr>
            <p:spPr bwMode="auto">
              <a:xfrm>
                <a:off x="-1055688" y="2462213"/>
                <a:ext cx="171450" cy="171450"/>
              </a:xfrm>
              <a:prstGeom prst="ellipse">
                <a:avLst/>
              </a:prstGeom>
              <a:grpFill/>
              <a:ln>
                <a:noFill/>
              </a:ln>
              <a:extLst>
                <a:ext uri="{91240B29-F687-4F45-9708-019B960494DF}">
                  <a14:hiddenLine w="9525">
                    <a:solidFill>
                      <a:srgbClr val="000000"/>
                    </a:solidFill>
                    <a:round/>
                  </a14:hiddenLine>
                </a:ext>
              </a:extLst>
            </p:spPr>
            <p:txBody>
              <a:bodyPr anchor="t" anchorCtr="0" bIns="34290" compatLnSpc="1" lIns="68580" numCol="1" rIns="68580" tIns="34290" vert="horz" wrap="square"/>
              <a:lstStyle/>
              <a:p>
                <a:endParaRPr lang="en-US" sz="1400">
                  <a:latin charset="-122" panose="020b0503020204020204" pitchFamily="34" typeface="微软雅黑"/>
                  <a:ea charset="-122" panose="020b0503020204020204" pitchFamily="34" typeface="微软雅黑"/>
                </a:endParaRPr>
              </a:p>
            </p:txBody>
          </p:sp>
          <p:sp>
            <p:nvSpPr>
              <p:cNvPr id="42" name="Oval 22"/>
              <p:cNvSpPr>
                <a:spLocks noChangeArrowheads="1"/>
              </p:cNvSpPr>
              <p:nvPr/>
            </p:nvSpPr>
            <p:spPr bwMode="auto">
              <a:xfrm>
                <a:off x="-1776413" y="2792413"/>
                <a:ext cx="115888" cy="119063"/>
              </a:xfrm>
              <a:prstGeom prst="ellipse">
                <a:avLst/>
              </a:prstGeom>
              <a:grpFill/>
              <a:ln>
                <a:noFill/>
              </a:ln>
              <a:extLst>
                <a:ext uri="{91240B29-F687-4F45-9708-019B960494DF}">
                  <a14:hiddenLine w="9525">
                    <a:solidFill>
                      <a:srgbClr val="000000"/>
                    </a:solidFill>
                    <a:round/>
                  </a14:hiddenLine>
                </a:ext>
              </a:extLst>
            </p:spPr>
            <p:txBody>
              <a:bodyPr anchor="t" anchorCtr="0" bIns="34290" compatLnSpc="1" lIns="68580" numCol="1" rIns="68580" tIns="34290" vert="horz" wrap="square"/>
              <a:lstStyle/>
              <a:p>
                <a:endParaRPr lang="en-US" sz="1400">
                  <a:latin charset="-122" panose="020b0503020204020204" pitchFamily="34" typeface="微软雅黑"/>
                  <a:ea charset="-122" panose="020b0503020204020204" pitchFamily="34" typeface="微软雅黑"/>
                </a:endParaRPr>
              </a:p>
            </p:txBody>
          </p:sp>
          <p:sp>
            <p:nvSpPr>
              <p:cNvPr id="43" name="Freeform 23"/>
              <p:cNvSpPr>
                <a:spLocks noEditPoints="1"/>
              </p:cNvSpPr>
              <p:nvPr/>
            </p:nvSpPr>
            <p:spPr bwMode="auto">
              <a:xfrm>
                <a:off x="-2773363" y="2439988"/>
                <a:ext cx="2692401" cy="2659063"/>
              </a:xfrm>
              <a:custGeom>
                <a:gdLst>
                  <a:gd fmla="*/ 605 w 718" name="T0"/>
                  <a:gd fmla="*/ 20 h 709" name="T1"/>
                  <a:gd fmla="*/ 602 w 718" name="T2"/>
                  <a:gd fmla="*/ 58 h 709" name="T3"/>
                  <a:gd fmla="*/ 587 w 718" name="T4"/>
                  <a:gd fmla="*/ 93 h 709" name="T5"/>
                  <a:gd fmla="*/ 563 w 718" name="T6"/>
                  <a:gd fmla="*/ 121 h 709" name="T7"/>
                  <a:gd fmla="*/ 530 w 718" name="T8"/>
                  <a:gd fmla="*/ 141 h 709" name="T9"/>
                  <a:gd fmla="*/ 493 w 718" name="T10"/>
                  <a:gd fmla="*/ 149 h 709" name="T11"/>
                  <a:gd fmla="*/ 456 w 718" name="T12"/>
                  <a:gd fmla="*/ 147 h 709" name="T13"/>
                  <a:gd fmla="*/ 420 w 718" name="T14"/>
                  <a:gd fmla="*/ 134 h 709" name="T15"/>
                  <a:gd fmla="*/ 391 w 718" name="T16"/>
                  <a:gd fmla="*/ 110 h 709" name="T17"/>
                  <a:gd fmla="*/ 371 w 718" name="T18"/>
                  <a:gd fmla="*/ 78 h 709" name="T19"/>
                  <a:gd fmla="*/ 361 w 718" name="T20"/>
                  <a:gd fmla="*/ 42 h 709" name="T21"/>
                  <a:gd fmla="*/ 363 w 718" name="T22"/>
                  <a:gd fmla="*/ 4 h 709" name="T23"/>
                  <a:gd fmla="*/ 68 w 718" name="T24"/>
                  <a:gd fmla="*/ 221 h 709" name="T25"/>
                  <a:gd fmla="*/ 162 w 718" name="T26"/>
                  <a:gd fmla="*/ 514 h 709" name="T27"/>
                  <a:gd fmla="*/ 334 w 718" name="T28"/>
                  <a:gd fmla="*/ 176 h 709" name="T29"/>
                  <a:gd fmla="*/ 311 w 718" name="T30"/>
                  <a:gd fmla="*/ 189 h 709" name="T31"/>
                  <a:gd fmla="*/ 288 w 718" name="T32"/>
                  <a:gd fmla="*/ 197 h 709" name="T33"/>
                  <a:gd fmla="*/ 258 w 718" name="T34"/>
                  <a:gd fmla="*/ 192 h 709" name="T35"/>
                  <a:gd fmla="*/ 234 w 718" name="T36"/>
                  <a:gd fmla="*/ 181 h 709" name="T37"/>
                  <a:gd fmla="*/ 214 w 718" name="T38"/>
                  <a:gd fmla="*/ 164 h 709" name="T39"/>
                  <a:gd fmla="*/ 201 w 718" name="T40"/>
                  <a:gd fmla="*/ 141 h 709" name="T41"/>
                  <a:gd fmla="*/ 195 w 718" name="T42"/>
                  <a:gd fmla="*/ 116 h 709" name="T43"/>
                  <a:gd fmla="*/ 197 w 718" name="T44"/>
                  <a:gd fmla="*/ 89 h 709" name="T45"/>
                  <a:gd fmla="*/ 207 w 718" name="T46"/>
                  <a:gd fmla="*/ 64 h 709" name="T47"/>
                  <a:gd fmla="*/ 225 w 718" name="T48"/>
                  <a:gd fmla="*/ 43 h 709" name="T49"/>
                  <a:gd fmla="*/ 249 w 718" name="T50"/>
                  <a:gd fmla="*/ 29 h 709" name="T51"/>
                  <a:gd fmla="*/ 275 w 718" name="T52"/>
                  <a:gd fmla="*/ 23 h 709" name="T53"/>
                  <a:gd fmla="*/ 305 w 718" name="T54"/>
                  <a:gd fmla="*/ 28 h 709" name="T55"/>
                  <a:gd fmla="*/ 329 w 718" name="T56"/>
                  <a:gd fmla="*/ 38 h 709" name="T57"/>
                  <a:gd fmla="*/ 349 w 718" name="T58"/>
                  <a:gd fmla="*/ 55 h 709" name="T59"/>
                  <a:gd fmla="*/ 362 w 718" name="T60"/>
                  <a:gd fmla="*/ 78 h 709" name="T61"/>
                  <a:gd fmla="*/ 368 w 718" name="T62"/>
                  <a:gd fmla="*/ 104 h 709" name="T63"/>
                  <a:gd fmla="*/ 366 w 718" name="T64"/>
                  <a:gd fmla="*/ 131 h 709" name="T65"/>
                  <a:gd fmla="*/ 356 w 718" name="T66"/>
                  <a:gd fmla="*/ 156 h 709" name="T67"/>
                  <a:gd fmla="*/ 338 w 718" name="T68"/>
                  <a:gd fmla="*/ 176 h 709" name="T69"/>
                  <a:gd fmla="*/ 451 w 718" name="T70"/>
                  <a:gd fmla="*/ 208 h 709" name="T71"/>
                  <a:gd fmla="*/ 444 w 718" name="T72"/>
                  <a:gd fmla="*/ 224 h 709" name="T73"/>
                  <a:gd fmla="*/ 433 w 718" name="T74"/>
                  <a:gd fmla="*/ 237 h 709" name="T75"/>
                  <a:gd fmla="*/ 418 w 718" name="T76"/>
                  <a:gd fmla="*/ 247 h 709" name="T77"/>
                  <a:gd fmla="*/ 401 w 718" name="T78"/>
                  <a:gd fmla="*/ 251 h 709" name="T79"/>
                  <a:gd fmla="*/ 383 w 718" name="T80"/>
                  <a:gd fmla="*/ 250 h 709" name="T81"/>
                  <a:gd fmla="*/ 367 w 718" name="T82"/>
                  <a:gd fmla="*/ 243 h 709" name="T83"/>
                  <a:gd fmla="*/ 353 w 718" name="T84"/>
                  <a:gd fmla="*/ 232 h 709" name="T85"/>
                  <a:gd fmla="*/ 343 w 718" name="T86"/>
                  <a:gd fmla="*/ 217 h 709" name="T87"/>
                  <a:gd fmla="*/ 339 w 718" name="T88"/>
                  <a:gd fmla="*/ 200 h 709" name="T89"/>
                  <a:gd fmla="*/ 340 w 718" name="T90"/>
                  <a:gd fmla="*/ 183 h 709" name="T91"/>
                  <a:gd fmla="*/ 346 w 718" name="T92"/>
                  <a:gd fmla="*/ 166 h 709" name="T93"/>
                  <a:gd fmla="*/ 357 w 718" name="T94"/>
                  <a:gd fmla="*/ 153 h 709" name="T95"/>
                  <a:gd fmla="*/ 372 w 718" name="T96"/>
                  <a:gd fmla="*/ 143 h 709" name="T97"/>
                  <a:gd fmla="*/ 389 w 718" name="T98"/>
                  <a:gd fmla="*/ 138 h 709" name="T99"/>
                  <a:gd fmla="*/ 407 w 718" name="T100"/>
                  <a:gd fmla="*/ 139 h 709" name="T101"/>
                  <a:gd fmla="*/ 423 w 718" name="T102"/>
                  <a:gd fmla="*/ 146 h 709" name="T103"/>
                  <a:gd fmla="*/ 437 w 718" name="T104"/>
                  <a:gd fmla="*/ 157 h 709" name="T105"/>
                  <a:gd fmla="*/ 446 w 718" name="T106"/>
                  <a:gd fmla="*/ 172 h 709" name="T107"/>
                  <a:gd fmla="*/ 451 w 718" name="T108"/>
                  <a:gd fmla="*/ 189 h 709"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709" w="718">
                    <a:moveTo>
                      <a:pt x="606" y="330"/>
                    </a:moveTo>
                    <a:cubicBezTo>
                      <a:pt x="718" y="140"/>
                      <a:pt x="627" y="0"/>
                      <a:pt x="627" y="0"/>
                    </a:cubicBezTo>
                    <a:cubicBezTo>
                      <a:pt x="578" y="0"/>
                      <a:pt x="578" y="0"/>
                      <a:pt x="578" y="0"/>
                    </a:cubicBezTo>
                    <a:cubicBezTo>
                      <a:pt x="579" y="4"/>
                      <a:pt x="580" y="9"/>
                      <a:pt x="581" y="13"/>
                    </a:cubicBezTo>
                    <a:cubicBezTo>
                      <a:pt x="601" y="16"/>
                      <a:pt x="601" y="16"/>
                      <a:pt x="601" y="16"/>
                    </a:cubicBezTo>
                    <a:cubicBezTo>
                      <a:pt x="603" y="16"/>
                      <a:pt x="605" y="18"/>
                      <a:pt x="605" y="20"/>
                    </a:cubicBezTo>
                    <a:cubicBezTo>
                      <a:pt x="605" y="20"/>
                      <a:pt x="605" y="20"/>
                      <a:pt x="605" y="20"/>
                    </a:cubicBezTo>
                    <a:cubicBezTo>
                      <a:pt x="605" y="23"/>
                      <a:pt x="604" y="24"/>
                      <a:pt x="601" y="24"/>
                    </a:cubicBezTo>
                    <a:cubicBezTo>
                      <a:pt x="582" y="30"/>
                      <a:pt x="582" y="30"/>
                      <a:pt x="582" y="30"/>
                    </a:cubicBezTo>
                    <a:cubicBezTo>
                      <a:pt x="582" y="35"/>
                      <a:pt x="581" y="40"/>
                      <a:pt x="581" y="45"/>
                    </a:cubicBezTo>
                    <a:cubicBezTo>
                      <a:pt x="599" y="54"/>
                      <a:pt x="599" y="54"/>
                      <a:pt x="599" y="54"/>
                    </a:cubicBezTo>
                    <a:cubicBezTo>
                      <a:pt x="601" y="55"/>
                      <a:pt x="602" y="56"/>
                      <a:pt x="602" y="58"/>
                    </a:cubicBezTo>
                    <a:cubicBezTo>
                      <a:pt x="602" y="58"/>
                      <a:pt x="602" y="59"/>
                      <a:pt x="602" y="59"/>
                    </a:cubicBezTo>
                    <a:cubicBezTo>
                      <a:pt x="601" y="61"/>
                      <a:pt x="599" y="62"/>
                      <a:pt x="597" y="62"/>
                    </a:cubicBezTo>
                    <a:cubicBezTo>
                      <a:pt x="577" y="62"/>
                      <a:pt x="577" y="62"/>
                      <a:pt x="577" y="62"/>
                    </a:cubicBezTo>
                    <a:cubicBezTo>
                      <a:pt x="575" y="66"/>
                      <a:pt x="573" y="71"/>
                      <a:pt x="571" y="75"/>
                    </a:cubicBezTo>
                    <a:cubicBezTo>
                      <a:pt x="585" y="89"/>
                      <a:pt x="585" y="89"/>
                      <a:pt x="585" y="89"/>
                    </a:cubicBezTo>
                    <a:cubicBezTo>
                      <a:pt x="587" y="90"/>
                      <a:pt x="587" y="91"/>
                      <a:pt x="587" y="93"/>
                    </a:cubicBezTo>
                    <a:cubicBezTo>
                      <a:pt x="587" y="94"/>
                      <a:pt x="587" y="94"/>
                      <a:pt x="587" y="95"/>
                    </a:cubicBezTo>
                    <a:cubicBezTo>
                      <a:pt x="585" y="97"/>
                      <a:pt x="583" y="97"/>
                      <a:pt x="581" y="96"/>
                    </a:cubicBezTo>
                    <a:cubicBezTo>
                      <a:pt x="562" y="90"/>
                      <a:pt x="562" y="90"/>
                      <a:pt x="562" y="90"/>
                    </a:cubicBezTo>
                    <a:cubicBezTo>
                      <a:pt x="559" y="94"/>
                      <a:pt x="556" y="97"/>
                      <a:pt x="552" y="101"/>
                    </a:cubicBezTo>
                    <a:cubicBezTo>
                      <a:pt x="562" y="119"/>
                      <a:pt x="562" y="119"/>
                      <a:pt x="562" y="119"/>
                    </a:cubicBezTo>
                    <a:cubicBezTo>
                      <a:pt x="562" y="120"/>
                      <a:pt x="563" y="120"/>
                      <a:pt x="563" y="121"/>
                    </a:cubicBezTo>
                    <a:cubicBezTo>
                      <a:pt x="563" y="122"/>
                      <a:pt x="562" y="124"/>
                      <a:pt x="561" y="124"/>
                    </a:cubicBezTo>
                    <a:cubicBezTo>
                      <a:pt x="559" y="126"/>
                      <a:pt x="557" y="126"/>
                      <a:pt x="555" y="124"/>
                    </a:cubicBezTo>
                    <a:cubicBezTo>
                      <a:pt x="539" y="112"/>
                      <a:pt x="539" y="112"/>
                      <a:pt x="539" y="112"/>
                    </a:cubicBezTo>
                    <a:cubicBezTo>
                      <a:pt x="535" y="114"/>
                      <a:pt x="531" y="117"/>
                      <a:pt x="527" y="119"/>
                    </a:cubicBezTo>
                    <a:cubicBezTo>
                      <a:pt x="530" y="139"/>
                      <a:pt x="530" y="139"/>
                      <a:pt x="530" y="139"/>
                    </a:cubicBezTo>
                    <a:cubicBezTo>
                      <a:pt x="530" y="140"/>
                      <a:pt x="530" y="140"/>
                      <a:pt x="530" y="141"/>
                    </a:cubicBezTo>
                    <a:cubicBezTo>
                      <a:pt x="530" y="142"/>
                      <a:pt x="529" y="144"/>
                      <a:pt x="528" y="145"/>
                    </a:cubicBezTo>
                    <a:cubicBezTo>
                      <a:pt x="526" y="145"/>
                      <a:pt x="523" y="144"/>
                      <a:pt x="522" y="142"/>
                    </a:cubicBezTo>
                    <a:cubicBezTo>
                      <a:pt x="511" y="126"/>
                      <a:pt x="511" y="126"/>
                      <a:pt x="511" y="126"/>
                    </a:cubicBezTo>
                    <a:cubicBezTo>
                      <a:pt x="506" y="127"/>
                      <a:pt x="501" y="128"/>
                      <a:pt x="497" y="129"/>
                    </a:cubicBezTo>
                    <a:cubicBezTo>
                      <a:pt x="493" y="149"/>
                      <a:pt x="493" y="149"/>
                      <a:pt x="493" y="149"/>
                    </a:cubicBezTo>
                    <a:cubicBezTo>
                      <a:pt x="493" y="149"/>
                      <a:pt x="493" y="149"/>
                      <a:pt x="493" y="149"/>
                    </a:cubicBezTo>
                    <a:cubicBezTo>
                      <a:pt x="493" y="151"/>
                      <a:pt x="492" y="153"/>
                      <a:pt x="490" y="153"/>
                    </a:cubicBezTo>
                    <a:cubicBezTo>
                      <a:pt x="490" y="153"/>
                      <a:pt x="490" y="153"/>
                      <a:pt x="489" y="153"/>
                    </a:cubicBezTo>
                    <a:cubicBezTo>
                      <a:pt x="487" y="153"/>
                      <a:pt x="486" y="152"/>
                      <a:pt x="485" y="150"/>
                    </a:cubicBezTo>
                    <a:cubicBezTo>
                      <a:pt x="479" y="130"/>
                      <a:pt x="479" y="130"/>
                      <a:pt x="479" y="130"/>
                    </a:cubicBezTo>
                    <a:cubicBezTo>
                      <a:pt x="475" y="130"/>
                      <a:pt x="470" y="130"/>
                      <a:pt x="465" y="129"/>
                    </a:cubicBezTo>
                    <a:cubicBezTo>
                      <a:pt x="456" y="147"/>
                      <a:pt x="456" y="147"/>
                      <a:pt x="456" y="147"/>
                    </a:cubicBezTo>
                    <a:cubicBezTo>
                      <a:pt x="455" y="149"/>
                      <a:pt x="453" y="151"/>
                      <a:pt x="451" y="150"/>
                    </a:cubicBezTo>
                    <a:cubicBezTo>
                      <a:pt x="449" y="150"/>
                      <a:pt x="448" y="148"/>
                      <a:pt x="448" y="146"/>
                    </a:cubicBezTo>
                    <a:cubicBezTo>
                      <a:pt x="448" y="146"/>
                      <a:pt x="448" y="146"/>
                      <a:pt x="448" y="145"/>
                    </a:cubicBezTo>
                    <a:cubicBezTo>
                      <a:pt x="448" y="125"/>
                      <a:pt x="448" y="125"/>
                      <a:pt x="448" y="125"/>
                    </a:cubicBezTo>
                    <a:cubicBezTo>
                      <a:pt x="444" y="123"/>
                      <a:pt x="439" y="121"/>
                      <a:pt x="435" y="119"/>
                    </a:cubicBezTo>
                    <a:cubicBezTo>
                      <a:pt x="420" y="134"/>
                      <a:pt x="420" y="134"/>
                      <a:pt x="420" y="134"/>
                    </a:cubicBezTo>
                    <a:cubicBezTo>
                      <a:pt x="419" y="135"/>
                      <a:pt x="417" y="136"/>
                      <a:pt x="415" y="135"/>
                    </a:cubicBezTo>
                    <a:cubicBezTo>
                      <a:pt x="414" y="134"/>
                      <a:pt x="413" y="133"/>
                      <a:pt x="413" y="131"/>
                    </a:cubicBezTo>
                    <a:cubicBezTo>
                      <a:pt x="413" y="131"/>
                      <a:pt x="413" y="130"/>
                      <a:pt x="414" y="129"/>
                    </a:cubicBezTo>
                    <a:cubicBezTo>
                      <a:pt x="420" y="110"/>
                      <a:pt x="420" y="110"/>
                      <a:pt x="420" y="110"/>
                    </a:cubicBezTo>
                    <a:cubicBezTo>
                      <a:pt x="416" y="107"/>
                      <a:pt x="413" y="104"/>
                      <a:pt x="409" y="101"/>
                    </a:cubicBezTo>
                    <a:cubicBezTo>
                      <a:pt x="391" y="110"/>
                      <a:pt x="391" y="110"/>
                      <a:pt x="391" y="110"/>
                    </a:cubicBezTo>
                    <a:cubicBezTo>
                      <a:pt x="389" y="111"/>
                      <a:pt x="387" y="111"/>
                      <a:pt x="386" y="109"/>
                    </a:cubicBezTo>
                    <a:cubicBezTo>
                      <a:pt x="385" y="109"/>
                      <a:pt x="385" y="108"/>
                      <a:pt x="385" y="107"/>
                    </a:cubicBezTo>
                    <a:cubicBezTo>
                      <a:pt x="385" y="106"/>
                      <a:pt x="385" y="104"/>
                      <a:pt x="386" y="104"/>
                    </a:cubicBezTo>
                    <a:cubicBezTo>
                      <a:pt x="398" y="87"/>
                      <a:pt x="398" y="87"/>
                      <a:pt x="398" y="87"/>
                    </a:cubicBezTo>
                    <a:cubicBezTo>
                      <a:pt x="395" y="83"/>
                      <a:pt x="393" y="79"/>
                      <a:pt x="391" y="75"/>
                    </a:cubicBezTo>
                    <a:cubicBezTo>
                      <a:pt x="371" y="78"/>
                      <a:pt x="371" y="78"/>
                      <a:pt x="371" y="78"/>
                    </a:cubicBezTo>
                    <a:cubicBezTo>
                      <a:pt x="369" y="79"/>
                      <a:pt x="366" y="78"/>
                      <a:pt x="365" y="76"/>
                    </a:cubicBezTo>
                    <a:cubicBezTo>
                      <a:pt x="365" y="75"/>
                      <a:pt x="365" y="75"/>
                      <a:pt x="365" y="74"/>
                    </a:cubicBezTo>
                    <a:cubicBezTo>
                      <a:pt x="365" y="73"/>
                      <a:pt x="366" y="71"/>
                      <a:pt x="368" y="71"/>
                    </a:cubicBezTo>
                    <a:cubicBezTo>
                      <a:pt x="384" y="59"/>
                      <a:pt x="384" y="59"/>
                      <a:pt x="384" y="59"/>
                    </a:cubicBezTo>
                    <a:cubicBezTo>
                      <a:pt x="383" y="54"/>
                      <a:pt x="382" y="50"/>
                      <a:pt x="381" y="45"/>
                    </a:cubicBezTo>
                    <a:cubicBezTo>
                      <a:pt x="361" y="42"/>
                      <a:pt x="361" y="42"/>
                      <a:pt x="361" y="42"/>
                    </a:cubicBezTo>
                    <a:cubicBezTo>
                      <a:pt x="359" y="42"/>
                      <a:pt x="357" y="40"/>
                      <a:pt x="357" y="38"/>
                    </a:cubicBezTo>
                    <a:cubicBezTo>
                      <a:pt x="357" y="38"/>
                      <a:pt x="357" y="38"/>
                      <a:pt x="357" y="38"/>
                    </a:cubicBezTo>
                    <a:cubicBezTo>
                      <a:pt x="357" y="36"/>
                      <a:pt x="358" y="34"/>
                      <a:pt x="360" y="34"/>
                    </a:cubicBezTo>
                    <a:cubicBezTo>
                      <a:pt x="380" y="28"/>
                      <a:pt x="380" y="28"/>
                      <a:pt x="380" y="28"/>
                    </a:cubicBezTo>
                    <a:cubicBezTo>
                      <a:pt x="380" y="23"/>
                      <a:pt x="380" y="18"/>
                      <a:pt x="381" y="13"/>
                    </a:cubicBezTo>
                    <a:cubicBezTo>
                      <a:pt x="363" y="4"/>
                      <a:pt x="363" y="4"/>
                      <a:pt x="363" y="4"/>
                    </a:cubicBezTo>
                    <a:cubicBezTo>
                      <a:pt x="361" y="4"/>
                      <a:pt x="360" y="2"/>
                      <a:pt x="360" y="0"/>
                    </a:cubicBezTo>
                    <a:cubicBezTo>
                      <a:pt x="360" y="0"/>
                      <a:pt x="360" y="0"/>
                      <a:pt x="360" y="0"/>
                    </a:cubicBezTo>
                    <a:cubicBezTo>
                      <a:pt x="110" y="0"/>
                      <a:pt x="110" y="0"/>
                      <a:pt x="110" y="0"/>
                    </a:cubicBezTo>
                    <a:cubicBezTo>
                      <a:pt x="103" y="41"/>
                      <a:pt x="83" y="85"/>
                      <a:pt x="83" y="85"/>
                    </a:cubicBezTo>
                    <a:cubicBezTo>
                      <a:pt x="71" y="115"/>
                      <a:pt x="79" y="137"/>
                      <a:pt x="79" y="137"/>
                    </a:cubicBezTo>
                    <a:cubicBezTo>
                      <a:pt x="103" y="178"/>
                      <a:pt x="84" y="200"/>
                      <a:pt x="68" y="221"/>
                    </a:cubicBezTo>
                    <a:cubicBezTo>
                      <a:pt x="53" y="242"/>
                      <a:pt x="0" y="315"/>
                      <a:pt x="51" y="317"/>
                    </a:cubicBezTo>
                    <a:cubicBezTo>
                      <a:pt x="99" y="318"/>
                      <a:pt x="84" y="334"/>
                      <a:pt x="84" y="334"/>
                    </a:cubicBezTo>
                    <a:cubicBezTo>
                      <a:pt x="63" y="380"/>
                      <a:pt x="96" y="381"/>
                      <a:pt x="96" y="381"/>
                    </a:cubicBezTo>
                    <a:cubicBezTo>
                      <a:pt x="81" y="408"/>
                      <a:pt x="103" y="409"/>
                      <a:pt x="103" y="409"/>
                    </a:cubicBezTo>
                    <a:cubicBezTo>
                      <a:pt x="135" y="409"/>
                      <a:pt x="118" y="438"/>
                      <a:pt x="118" y="438"/>
                    </a:cubicBezTo>
                    <a:cubicBezTo>
                      <a:pt x="79" y="481"/>
                      <a:pt x="113" y="524"/>
                      <a:pt x="162" y="514"/>
                    </a:cubicBezTo>
                    <a:cubicBezTo>
                      <a:pt x="259" y="494"/>
                      <a:pt x="309" y="527"/>
                      <a:pt x="286" y="597"/>
                    </a:cubicBezTo>
                    <a:cubicBezTo>
                      <a:pt x="263" y="666"/>
                      <a:pt x="232" y="709"/>
                      <a:pt x="232" y="709"/>
                    </a:cubicBezTo>
                    <a:cubicBezTo>
                      <a:pt x="659" y="709"/>
                      <a:pt x="659" y="709"/>
                      <a:pt x="659" y="709"/>
                    </a:cubicBezTo>
                    <a:cubicBezTo>
                      <a:pt x="568" y="521"/>
                      <a:pt x="568" y="521"/>
                      <a:pt x="568" y="521"/>
                    </a:cubicBezTo>
                    <a:cubicBezTo>
                      <a:pt x="540" y="458"/>
                      <a:pt x="606" y="330"/>
                      <a:pt x="606" y="330"/>
                    </a:cubicBezTo>
                    <a:close/>
                    <a:moveTo>
                      <a:pt x="334" y="176"/>
                    </a:moveTo>
                    <a:cubicBezTo>
                      <a:pt x="322" y="168"/>
                      <a:pt x="322" y="168"/>
                      <a:pt x="322" y="168"/>
                    </a:cubicBezTo>
                    <a:cubicBezTo>
                      <a:pt x="320" y="169"/>
                      <a:pt x="317" y="171"/>
                      <a:pt x="314" y="173"/>
                    </a:cubicBezTo>
                    <a:cubicBezTo>
                      <a:pt x="316" y="187"/>
                      <a:pt x="316" y="187"/>
                      <a:pt x="316" y="187"/>
                    </a:cubicBezTo>
                    <a:cubicBezTo>
                      <a:pt x="316" y="187"/>
                      <a:pt x="316" y="188"/>
                      <a:pt x="316" y="188"/>
                    </a:cubicBezTo>
                    <a:cubicBezTo>
                      <a:pt x="316" y="189"/>
                      <a:pt x="315" y="190"/>
                      <a:pt x="314" y="191"/>
                    </a:cubicBezTo>
                    <a:cubicBezTo>
                      <a:pt x="313" y="191"/>
                      <a:pt x="311" y="190"/>
                      <a:pt x="311" y="189"/>
                    </a:cubicBezTo>
                    <a:cubicBezTo>
                      <a:pt x="302" y="177"/>
                      <a:pt x="302" y="177"/>
                      <a:pt x="302" y="177"/>
                    </a:cubicBezTo>
                    <a:cubicBezTo>
                      <a:pt x="299" y="178"/>
                      <a:pt x="296" y="179"/>
                      <a:pt x="293" y="180"/>
                    </a:cubicBezTo>
                    <a:cubicBezTo>
                      <a:pt x="290" y="194"/>
                      <a:pt x="290" y="194"/>
                      <a:pt x="290" y="194"/>
                    </a:cubicBezTo>
                    <a:cubicBezTo>
                      <a:pt x="290" y="194"/>
                      <a:pt x="290" y="194"/>
                      <a:pt x="290" y="194"/>
                    </a:cubicBezTo>
                    <a:cubicBezTo>
                      <a:pt x="290" y="195"/>
                      <a:pt x="289" y="197"/>
                      <a:pt x="288" y="197"/>
                    </a:cubicBezTo>
                    <a:cubicBezTo>
                      <a:pt x="288" y="197"/>
                      <a:pt x="288" y="197"/>
                      <a:pt x="288" y="197"/>
                    </a:cubicBezTo>
                    <a:cubicBezTo>
                      <a:pt x="286" y="197"/>
                      <a:pt x="285" y="196"/>
                      <a:pt x="285" y="194"/>
                    </a:cubicBezTo>
                    <a:cubicBezTo>
                      <a:pt x="281" y="180"/>
                      <a:pt x="281" y="180"/>
                      <a:pt x="281" y="180"/>
                    </a:cubicBezTo>
                    <a:cubicBezTo>
                      <a:pt x="277" y="180"/>
                      <a:pt x="274" y="180"/>
                      <a:pt x="270" y="180"/>
                    </a:cubicBezTo>
                    <a:cubicBezTo>
                      <a:pt x="264" y="192"/>
                      <a:pt x="264" y="192"/>
                      <a:pt x="264" y="192"/>
                    </a:cubicBezTo>
                    <a:cubicBezTo>
                      <a:pt x="264" y="194"/>
                      <a:pt x="262" y="195"/>
                      <a:pt x="261" y="194"/>
                    </a:cubicBezTo>
                    <a:cubicBezTo>
                      <a:pt x="259" y="194"/>
                      <a:pt x="258" y="193"/>
                      <a:pt x="258" y="192"/>
                    </a:cubicBezTo>
                    <a:cubicBezTo>
                      <a:pt x="258" y="191"/>
                      <a:pt x="258" y="191"/>
                      <a:pt x="259" y="191"/>
                    </a:cubicBezTo>
                    <a:cubicBezTo>
                      <a:pt x="259" y="177"/>
                      <a:pt x="259" y="177"/>
                      <a:pt x="259" y="177"/>
                    </a:cubicBezTo>
                    <a:cubicBezTo>
                      <a:pt x="255" y="176"/>
                      <a:pt x="252" y="174"/>
                      <a:pt x="249" y="173"/>
                    </a:cubicBezTo>
                    <a:cubicBezTo>
                      <a:pt x="239" y="183"/>
                      <a:pt x="239" y="183"/>
                      <a:pt x="239" y="183"/>
                    </a:cubicBezTo>
                    <a:cubicBezTo>
                      <a:pt x="238" y="184"/>
                      <a:pt x="237" y="185"/>
                      <a:pt x="235" y="184"/>
                    </a:cubicBezTo>
                    <a:cubicBezTo>
                      <a:pt x="235" y="183"/>
                      <a:pt x="234" y="182"/>
                      <a:pt x="234" y="181"/>
                    </a:cubicBezTo>
                    <a:cubicBezTo>
                      <a:pt x="234" y="181"/>
                      <a:pt x="234" y="180"/>
                      <a:pt x="235" y="180"/>
                    </a:cubicBezTo>
                    <a:cubicBezTo>
                      <a:pt x="239" y="166"/>
                      <a:pt x="239" y="166"/>
                      <a:pt x="239" y="166"/>
                    </a:cubicBezTo>
                    <a:cubicBezTo>
                      <a:pt x="236" y="164"/>
                      <a:pt x="234" y="162"/>
                      <a:pt x="231" y="160"/>
                    </a:cubicBezTo>
                    <a:cubicBezTo>
                      <a:pt x="219" y="166"/>
                      <a:pt x="219" y="166"/>
                      <a:pt x="219" y="166"/>
                    </a:cubicBezTo>
                    <a:cubicBezTo>
                      <a:pt x="218" y="167"/>
                      <a:pt x="216" y="167"/>
                      <a:pt x="215" y="166"/>
                    </a:cubicBezTo>
                    <a:cubicBezTo>
                      <a:pt x="214" y="165"/>
                      <a:pt x="214" y="165"/>
                      <a:pt x="214" y="164"/>
                    </a:cubicBezTo>
                    <a:cubicBezTo>
                      <a:pt x="214" y="163"/>
                      <a:pt x="214" y="163"/>
                      <a:pt x="215" y="162"/>
                    </a:cubicBezTo>
                    <a:cubicBezTo>
                      <a:pt x="224" y="151"/>
                      <a:pt x="224" y="151"/>
                      <a:pt x="224" y="151"/>
                    </a:cubicBezTo>
                    <a:cubicBezTo>
                      <a:pt x="222" y="148"/>
                      <a:pt x="220" y="145"/>
                      <a:pt x="218" y="142"/>
                    </a:cubicBezTo>
                    <a:cubicBezTo>
                      <a:pt x="204" y="144"/>
                      <a:pt x="204" y="144"/>
                      <a:pt x="204" y="144"/>
                    </a:cubicBezTo>
                    <a:cubicBezTo>
                      <a:pt x="203" y="145"/>
                      <a:pt x="201" y="144"/>
                      <a:pt x="201" y="143"/>
                    </a:cubicBezTo>
                    <a:cubicBezTo>
                      <a:pt x="201" y="142"/>
                      <a:pt x="201" y="142"/>
                      <a:pt x="201" y="141"/>
                    </a:cubicBezTo>
                    <a:cubicBezTo>
                      <a:pt x="201" y="140"/>
                      <a:pt x="201" y="139"/>
                      <a:pt x="202" y="139"/>
                    </a:cubicBezTo>
                    <a:cubicBezTo>
                      <a:pt x="214" y="131"/>
                      <a:pt x="214" y="131"/>
                      <a:pt x="214" y="131"/>
                    </a:cubicBezTo>
                    <a:cubicBezTo>
                      <a:pt x="213" y="127"/>
                      <a:pt x="212" y="124"/>
                      <a:pt x="212" y="121"/>
                    </a:cubicBezTo>
                    <a:cubicBezTo>
                      <a:pt x="198" y="119"/>
                      <a:pt x="198" y="119"/>
                      <a:pt x="198" y="119"/>
                    </a:cubicBezTo>
                    <a:cubicBezTo>
                      <a:pt x="196" y="119"/>
                      <a:pt x="195" y="118"/>
                      <a:pt x="195" y="116"/>
                    </a:cubicBezTo>
                    <a:cubicBezTo>
                      <a:pt x="195" y="116"/>
                      <a:pt x="195" y="116"/>
                      <a:pt x="195" y="116"/>
                    </a:cubicBezTo>
                    <a:cubicBezTo>
                      <a:pt x="195" y="114"/>
                      <a:pt x="196" y="113"/>
                      <a:pt x="197" y="113"/>
                    </a:cubicBezTo>
                    <a:cubicBezTo>
                      <a:pt x="211" y="109"/>
                      <a:pt x="211" y="109"/>
                      <a:pt x="211" y="109"/>
                    </a:cubicBezTo>
                    <a:cubicBezTo>
                      <a:pt x="211" y="105"/>
                      <a:pt x="211" y="102"/>
                      <a:pt x="212" y="99"/>
                    </a:cubicBezTo>
                    <a:cubicBezTo>
                      <a:pt x="199" y="92"/>
                      <a:pt x="199" y="92"/>
                      <a:pt x="199" y="92"/>
                    </a:cubicBezTo>
                    <a:cubicBezTo>
                      <a:pt x="198" y="92"/>
                      <a:pt x="197" y="91"/>
                      <a:pt x="197" y="89"/>
                    </a:cubicBezTo>
                    <a:cubicBezTo>
                      <a:pt x="197" y="89"/>
                      <a:pt x="197" y="89"/>
                      <a:pt x="197" y="89"/>
                    </a:cubicBezTo>
                    <a:cubicBezTo>
                      <a:pt x="197" y="87"/>
                      <a:pt x="199" y="86"/>
                      <a:pt x="200" y="87"/>
                    </a:cubicBezTo>
                    <a:cubicBezTo>
                      <a:pt x="215" y="87"/>
                      <a:pt x="215" y="87"/>
                      <a:pt x="215" y="87"/>
                    </a:cubicBezTo>
                    <a:cubicBezTo>
                      <a:pt x="216" y="84"/>
                      <a:pt x="217" y="81"/>
                      <a:pt x="218" y="78"/>
                    </a:cubicBezTo>
                    <a:cubicBezTo>
                      <a:pt x="208" y="68"/>
                      <a:pt x="208" y="68"/>
                      <a:pt x="208" y="68"/>
                    </a:cubicBezTo>
                    <a:cubicBezTo>
                      <a:pt x="208" y="67"/>
                      <a:pt x="207" y="66"/>
                      <a:pt x="207" y="65"/>
                    </a:cubicBezTo>
                    <a:cubicBezTo>
                      <a:pt x="207" y="65"/>
                      <a:pt x="207" y="64"/>
                      <a:pt x="207" y="64"/>
                    </a:cubicBezTo>
                    <a:cubicBezTo>
                      <a:pt x="208" y="62"/>
                      <a:pt x="210" y="62"/>
                      <a:pt x="211" y="63"/>
                    </a:cubicBezTo>
                    <a:cubicBezTo>
                      <a:pt x="225" y="67"/>
                      <a:pt x="225" y="67"/>
                      <a:pt x="225" y="67"/>
                    </a:cubicBezTo>
                    <a:cubicBezTo>
                      <a:pt x="227" y="65"/>
                      <a:pt x="229" y="62"/>
                      <a:pt x="232" y="60"/>
                    </a:cubicBezTo>
                    <a:cubicBezTo>
                      <a:pt x="225" y="47"/>
                      <a:pt x="225" y="47"/>
                      <a:pt x="225" y="47"/>
                    </a:cubicBezTo>
                    <a:cubicBezTo>
                      <a:pt x="225" y="46"/>
                      <a:pt x="224" y="46"/>
                      <a:pt x="224" y="45"/>
                    </a:cubicBezTo>
                    <a:cubicBezTo>
                      <a:pt x="224" y="44"/>
                      <a:pt x="225" y="44"/>
                      <a:pt x="225" y="43"/>
                    </a:cubicBezTo>
                    <a:cubicBezTo>
                      <a:pt x="227" y="42"/>
                      <a:pt x="228" y="42"/>
                      <a:pt x="229" y="43"/>
                    </a:cubicBezTo>
                    <a:cubicBezTo>
                      <a:pt x="241" y="52"/>
                      <a:pt x="241" y="52"/>
                      <a:pt x="241" y="52"/>
                    </a:cubicBezTo>
                    <a:cubicBezTo>
                      <a:pt x="243" y="50"/>
                      <a:pt x="246" y="48"/>
                      <a:pt x="249" y="47"/>
                    </a:cubicBezTo>
                    <a:cubicBezTo>
                      <a:pt x="247" y="33"/>
                      <a:pt x="247" y="33"/>
                      <a:pt x="247" y="33"/>
                    </a:cubicBezTo>
                    <a:cubicBezTo>
                      <a:pt x="247" y="32"/>
                      <a:pt x="247" y="32"/>
                      <a:pt x="247" y="32"/>
                    </a:cubicBezTo>
                    <a:cubicBezTo>
                      <a:pt x="247" y="30"/>
                      <a:pt x="248" y="29"/>
                      <a:pt x="249" y="29"/>
                    </a:cubicBezTo>
                    <a:cubicBezTo>
                      <a:pt x="250" y="28"/>
                      <a:pt x="252" y="29"/>
                      <a:pt x="252" y="31"/>
                    </a:cubicBezTo>
                    <a:cubicBezTo>
                      <a:pt x="261" y="42"/>
                      <a:pt x="261" y="42"/>
                      <a:pt x="261" y="42"/>
                    </a:cubicBezTo>
                    <a:cubicBezTo>
                      <a:pt x="264" y="41"/>
                      <a:pt x="267" y="40"/>
                      <a:pt x="270" y="40"/>
                    </a:cubicBezTo>
                    <a:cubicBezTo>
                      <a:pt x="273" y="26"/>
                      <a:pt x="273" y="26"/>
                      <a:pt x="273" y="26"/>
                    </a:cubicBezTo>
                    <a:cubicBezTo>
                      <a:pt x="273" y="26"/>
                      <a:pt x="273" y="26"/>
                      <a:pt x="273" y="26"/>
                    </a:cubicBezTo>
                    <a:cubicBezTo>
                      <a:pt x="273" y="24"/>
                      <a:pt x="274" y="23"/>
                      <a:pt x="275" y="23"/>
                    </a:cubicBezTo>
                    <a:cubicBezTo>
                      <a:pt x="277" y="23"/>
                      <a:pt x="278" y="24"/>
                      <a:pt x="278" y="25"/>
                    </a:cubicBezTo>
                    <a:cubicBezTo>
                      <a:pt x="282" y="39"/>
                      <a:pt x="282" y="39"/>
                      <a:pt x="282" y="39"/>
                    </a:cubicBezTo>
                    <a:cubicBezTo>
                      <a:pt x="286" y="39"/>
                      <a:pt x="289" y="39"/>
                      <a:pt x="293" y="40"/>
                    </a:cubicBezTo>
                    <a:cubicBezTo>
                      <a:pt x="299" y="27"/>
                      <a:pt x="299" y="27"/>
                      <a:pt x="299" y="27"/>
                    </a:cubicBezTo>
                    <a:cubicBezTo>
                      <a:pt x="299" y="26"/>
                      <a:pt x="301" y="25"/>
                      <a:pt x="302" y="25"/>
                    </a:cubicBezTo>
                    <a:cubicBezTo>
                      <a:pt x="304" y="25"/>
                      <a:pt x="305" y="27"/>
                      <a:pt x="305" y="28"/>
                    </a:cubicBezTo>
                    <a:cubicBezTo>
                      <a:pt x="305" y="28"/>
                      <a:pt x="305" y="28"/>
                      <a:pt x="304" y="29"/>
                    </a:cubicBezTo>
                    <a:cubicBezTo>
                      <a:pt x="304" y="43"/>
                      <a:pt x="304" y="43"/>
                      <a:pt x="304" y="43"/>
                    </a:cubicBezTo>
                    <a:cubicBezTo>
                      <a:pt x="308" y="44"/>
                      <a:pt x="311" y="45"/>
                      <a:pt x="314" y="47"/>
                    </a:cubicBezTo>
                    <a:cubicBezTo>
                      <a:pt x="324" y="37"/>
                      <a:pt x="324" y="37"/>
                      <a:pt x="324" y="37"/>
                    </a:cubicBezTo>
                    <a:cubicBezTo>
                      <a:pt x="325" y="35"/>
                      <a:pt x="326" y="35"/>
                      <a:pt x="328" y="36"/>
                    </a:cubicBezTo>
                    <a:cubicBezTo>
                      <a:pt x="328" y="36"/>
                      <a:pt x="329" y="37"/>
                      <a:pt x="329" y="38"/>
                    </a:cubicBezTo>
                    <a:cubicBezTo>
                      <a:pt x="329" y="39"/>
                      <a:pt x="329" y="39"/>
                      <a:pt x="328" y="40"/>
                    </a:cubicBezTo>
                    <a:cubicBezTo>
                      <a:pt x="324" y="53"/>
                      <a:pt x="324" y="53"/>
                      <a:pt x="324" y="53"/>
                    </a:cubicBezTo>
                    <a:cubicBezTo>
                      <a:pt x="327" y="55"/>
                      <a:pt x="329" y="57"/>
                      <a:pt x="332" y="60"/>
                    </a:cubicBezTo>
                    <a:cubicBezTo>
                      <a:pt x="344" y="53"/>
                      <a:pt x="344" y="53"/>
                      <a:pt x="344" y="53"/>
                    </a:cubicBezTo>
                    <a:cubicBezTo>
                      <a:pt x="345" y="52"/>
                      <a:pt x="347" y="52"/>
                      <a:pt x="348" y="54"/>
                    </a:cubicBezTo>
                    <a:cubicBezTo>
                      <a:pt x="349" y="54"/>
                      <a:pt x="349" y="55"/>
                      <a:pt x="349" y="55"/>
                    </a:cubicBezTo>
                    <a:cubicBezTo>
                      <a:pt x="349" y="56"/>
                      <a:pt x="349" y="57"/>
                      <a:pt x="348" y="58"/>
                    </a:cubicBezTo>
                    <a:cubicBezTo>
                      <a:pt x="339" y="69"/>
                      <a:pt x="339" y="69"/>
                      <a:pt x="339" y="69"/>
                    </a:cubicBezTo>
                    <a:cubicBezTo>
                      <a:pt x="341" y="72"/>
                      <a:pt x="343" y="75"/>
                      <a:pt x="345" y="78"/>
                    </a:cubicBezTo>
                    <a:cubicBezTo>
                      <a:pt x="359" y="75"/>
                      <a:pt x="359" y="75"/>
                      <a:pt x="359" y="75"/>
                    </a:cubicBezTo>
                    <a:cubicBezTo>
                      <a:pt x="360" y="75"/>
                      <a:pt x="362" y="76"/>
                      <a:pt x="362" y="77"/>
                    </a:cubicBezTo>
                    <a:cubicBezTo>
                      <a:pt x="362" y="77"/>
                      <a:pt x="362" y="78"/>
                      <a:pt x="362" y="78"/>
                    </a:cubicBezTo>
                    <a:cubicBezTo>
                      <a:pt x="362" y="79"/>
                      <a:pt x="362" y="80"/>
                      <a:pt x="361" y="81"/>
                    </a:cubicBezTo>
                    <a:cubicBezTo>
                      <a:pt x="349" y="89"/>
                      <a:pt x="349" y="89"/>
                      <a:pt x="349" y="89"/>
                    </a:cubicBezTo>
                    <a:cubicBezTo>
                      <a:pt x="350" y="92"/>
                      <a:pt x="351" y="95"/>
                      <a:pt x="351" y="99"/>
                    </a:cubicBezTo>
                    <a:cubicBezTo>
                      <a:pt x="365" y="101"/>
                      <a:pt x="365" y="101"/>
                      <a:pt x="365" y="101"/>
                    </a:cubicBezTo>
                    <a:cubicBezTo>
                      <a:pt x="367" y="101"/>
                      <a:pt x="368" y="102"/>
                      <a:pt x="368" y="104"/>
                    </a:cubicBezTo>
                    <a:cubicBezTo>
                      <a:pt x="368" y="104"/>
                      <a:pt x="368" y="104"/>
                      <a:pt x="368" y="104"/>
                    </a:cubicBezTo>
                    <a:cubicBezTo>
                      <a:pt x="368" y="105"/>
                      <a:pt x="367" y="106"/>
                      <a:pt x="366" y="107"/>
                    </a:cubicBezTo>
                    <a:cubicBezTo>
                      <a:pt x="352" y="111"/>
                      <a:pt x="352" y="111"/>
                      <a:pt x="352" y="111"/>
                    </a:cubicBezTo>
                    <a:cubicBezTo>
                      <a:pt x="352" y="114"/>
                      <a:pt x="352" y="118"/>
                      <a:pt x="351" y="121"/>
                    </a:cubicBezTo>
                    <a:cubicBezTo>
                      <a:pt x="364" y="127"/>
                      <a:pt x="364" y="127"/>
                      <a:pt x="364" y="127"/>
                    </a:cubicBezTo>
                    <a:cubicBezTo>
                      <a:pt x="365" y="128"/>
                      <a:pt x="366" y="129"/>
                      <a:pt x="366" y="130"/>
                    </a:cubicBezTo>
                    <a:cubicBezTo>
                      <a:pt x="366" y="130"/>
                      <a:pt x="366" y="130"/>
                      <a:pt x="366" y="131"/>
                    </a:cubicBezTo>
                    <a:cubicBezTo>
                      <a:pt x="366" y="132"/>
                      <a:pt x="364" y="133"/>
                      <a:pt x="363" y="133"/>
                    </a:cubicBezTo>
                    <a:cubicBezTo>
                      <a:pt x="348" y="133"/>
                      <a:pt x="348" y="133"/>
                      <a:pt x="348" y="133"/>
                    </a:cubicBezTo>
                    <a:cubicBezTo>
                      <a:pt x="347" y="136"/>
                      <a:pt x="346" y="139"/>
                      <a:pt x="345" y="142"/>
                    </a:cubicBezTo>
                    <a:cubicBezTo>
                      <a:pt x="355" y="152"/>
                      <a:pt x="355" y="152"/>
                      <a:pt x="355" y="152"/>
                    </a:cubicBezTo>
                    <a:cubicBezTo>
                      <a:pt x="355" y="153"/>
                      <a:pt x="356" y="153"/>
                      <a:pt x="356" y="154"/>
                    </a:cubicBezTo>
                    <a:cubicBezTo>
                      <a:pt x="356" y="155"/>
                      <a:pt x="356" y="155"/>
                      <a:pt x="356" y="156"/>
                    </a:cubicBezTo>
                    <a:cubicBezTo>
                      <a:pt x="355" y="157"/>
                      <a:pt x="353" y="158"/>
                      <a:pt x="352" y="157"/>
                    </a:cubicBezTo>
                    <a:cubicBezTo>
                      <a:pt x="338" y="152"/>
                      <a:pt x="338" y="152"/>
                      <a:pt x="338" y="152"/>
                    </a:cubicBezTo>
                    <a:cubicBezTo>
                      <a:pt x="336" y="155"/>
                      <a:pt x="334" y="157"/>
                      <a:pt x="331" y="160"/>
                    </a:cubicBezTo>
                    <a:cubicBezTo>
                      <a:pt x="338" y="173"/>
                      <a:pt x="338" y="173"/>
                      <a:pt x="338" y="173"/>
                    </a:cubicBezTo>
                    <a:cubicBezTo>
                      <a:pt x="338" y="173"/>
                      <a:pt x="339" y="174"/>
                      <a:pt x="339" y="174"/>
                    </a:cubicBezTo>
                    <a:cubicBezTo>
                      <a:pt x="339" y="175"/>
                      <a:pt x="338" y="176"/>
                      <a:pt x="338" y="176"/>
                    </a:cubicBezTo>
                    <a:cubicBezTo>
                      <a:pt x="336" y="177"/>
                      <a:pt x="335" y="177"/>
                      <a:pt x="334" y="176"/>
                    </a:cubicBezTo>
                    <a:close/>
                    <a:moveTo>
                      <a:pt x="451" y="192"/>
                    </a:moveTo>
                    <a:cubicBezTo>
                      <a:pt x="442" y="195"/>
                      <a:pt x="442" y="195"/>
                      <a:pt x="442" y="195"/>
                    </a:cubicBezTo>
                    <a:cubicBezTo>
                      <a:pt x="442" y="197"/>
                      <a:pt x="442" y="200"/>
                      <a:pt x="441" y="202"/>
                    </a:cubicBezTo>
                    <a:cubicBezTo>
                      <a:pt x="450" y="206"/>
                      <a:pt x="450" y="206"/>
                      <a:pt x="450" y="206"/>
                    </a:cubicBezTo>
                    <a:cubicBezTo>
                      <a:pt x="451" y="206"/>
                      <a:pt x="451" y="207"/>
                      <a:pt x="451" y="208"/>
                    </a:cubicBezTo>
                    <a:cubicBezTo>
                      <a:pt x="451" y="208"/>
                      <a:pt x="451" y="208"/>
                      <a:pt x="451" y="208"/>
                    </a:cubicBezTo>
                    <a:cubicBezTo>
                      <a:pt x="451" y="209"/>
                      <a:pt x="450" y="210"/>
                      <a:pt x="449" y="210"/>
                    </a:cubicBezTo>
                    <a:cubicBezTo>
                      <a:pt x="439" y="210"/>
                      <a:pt x="439" y="210"/>
                      <a:pt x="439" y="210"/>
                    </a:cubicBezTo>
                    <a:cubicBezTo>
                      <a:pt x="439" y="212"/>
                      <a:pt x="438" y="214"/>
                      <a:pt x="437" y="216"/>
                    </a:cubicBezTo>
                    <a:cubicBezTo>
                      <a:pt x="444" y="223"/>
                      <a:pt x="444" y="223"/>
                      <a:pt x="444" y="223"/>
                    </a:cubicBezTo>
                    <a:cubicBezTo>
                      <a:pt x="444" y="223"/>
                      <a:pt x="444" y="224"/>
                      <a:pt x="444" y="224"/>
                    </a:cubicBezTo>
                    <a:cubicBezTo>
                      <a:pt x="444" y="225"/>
                      <a:pt x="444" y="225"/>
                      <a:pt x="444" y="225"/>
                    </a:cubicBezTo>
                    <a:cubicBezTo>
                      <a:pt x="444" y="226"/>
                      <a:pt x="443" y="226"/>
                      <a:pt x="442" y="226"/>
                    </a:cubicBezTo>
                    <a:cubicBezTo>
                      <a:pt x="433" y="223"/>
                      <a:pt x="433" y="223"/>
                      <a:pt x="433" y="223"/>
                    </a:cubicBezTo>
                    <a:cubicBezTo>
                      <a:pt x="431" y="224"/>
                      <a:pt x="430" y="226"/>
                      <a:pt x="428" y="228"/>
                    </a:cubicBezTo>
                    <a:cubicBezTo>
                      <a:pt x="433" y="236"/>
                      <a:pt x="433" y="236"/>
                      <a:pt x="433" y="236"/>
                    </a:cubicBezTo>
                    <a:cubicBezTo>
                      <a:pt x="433" y="237"/>
                      <a:pt x="433" y="237"/>
                      <a:pt x="433" y="237"/>
                    </a:cubicBezTo>
                    <a:cubicBezTo>
                      <a:pt x="433" y="238"/>
                      <a:pt x="433" y="239"/>
                      <a:pt x="432" y="239"/>
                    </a:cubicBezTo>
                    <a:cubicBezTo>
                      <a:pt x="431" y="240"/>
                      <a:pt x="430" y="239"/>
                      <a:pt x="430" y="239"/>
                    </a:cubicBezTo>
                    <a:cubicBezTo>
                      <a:pt x="422" y="233"/>
                      <a:pt x="422" y="233"/>
                      <a:pt x="422" y="233"/>
                    </a:cubicBezTo>
                    <a:cubicBezTo>
                      <a:pt x="420" y="234"/>
                      <a:pt x="418" y="235"/>
                      <a:pt x="416" y="236"/>
                    </a:cubicBezTo>
                    <a:cubicBezTo>
                      <a:pt x="418" y="246"/>
                      <a:pt x="418" y="246"/>
                      <a:pt x="418" y="246"/>
                    </a:cubicBezTo>
                    <a:cubicBezTo>
                      <a:pt x="418" y="246"/>
                      <a:pt x="418" y="246"/>
                      <a:pt x="418" y="247"/>
                    </a:cubicBezTo>
                    <a:cubicBezTo>
                      <a:pt x="418" y="247"/>
                      <a:pt x="417" y="248"/>
                      <a:pt x="417" y="248"/>
                    </a:cubicBezTo>
                    <a:cubicBezTo>
                      <a:pt x="416" y="249"/>
                      <a:pt x="415" y="248"/>
                      <a:pt x="414" y="247"/>
                    </a:cubicBezTo>
                    <a:cubicBezTo>
                      <a:pt x="409" y="239"/>
                      <a:pt x="409" y="239"/>
                      <a:pt x="409" y="239"/>
                    </a:cubicBezTo>
                    <a:cubicBezTo>
                      <a:pt x="407" y="240"/>
                      <a:pt x="404" y="241"/>
                      <a:pt x="402" y="241"/>
                    </a:cubicBezTo>
                    <a:cubicBezTo>
                      <a:pt x="401" y="250"/>
                      <a:pt x="401" y="250"/>
                      <a:pt x="401" y="250"/>
                    </a:cubicBezTo>
                    <a:cubicBezTo>
                      <a:pt x="401" y="250"/>
                      <a:pt x="401" y="251"/>
                      <a:pt x="401" y="251"/>
                    </a:cubicBezTo>
                    <a:cubicBezTo>
                      <a:pt x="401" y="252"/>
                      <a:pt x="400" y="252"/>
                      <a:pt x="399" y="252"/>
                    </a:cubicBezTo>
                    <a:cubicBezTo>
                      <a:pt x="399" y="252"/>
                      <a:pt x="399" y="252"/>
                      <a:pt x="399" y="252"/>
                    </a:cubicBezTo>
                    <a:cubicBezTo>
                      <a:pt x="398" y="252"/>
                      <a:pt x="397" y="252"/>
                      <a:pt x="397" y="251"/>
                    </a:cubicBezTo>
                    <a:cubicBezTo>
                      <a:pt x="394" y="242"/>
                      <a:pt x="394" y="242"/>
                      <a:pt x="394" y="242"/>
                    </a:cubicBezTo>
                    <a:cubicBezTo>
                      <a:pt x="392" y="242"/>
                      <a:pt x="390" y="241"/>
                      <a:pt x="387" y="241"/>
                    </a:cubicBezTo>
                    <a:cubicBezTo>
                      <a:pt x="383" y="250"/>
                      <a:pt x="383" y="250"/>
                      <a:pt x="383" y="250"/>
                    </a:cubicBezTo>
                    <a:cubicBezTo>
                      <a:pt x="383" y="251"/>
                      <a:pt x="382" y="251"/>
                      <a:pt x="381" y="251"/>
                    </a:cubicBezTo>
                    <a:cubicBezTo>
                      <a:pt x="380" y="251"/>
                      <a:pt x="379" y="250"/>
                      <a:pt x="379" y="249"/>
                    </a:cubicBezTo>
                    <a:cubicBezTo>
                      <a:pt x="379" y="249"/>
                      <a:pt x="379" y="249"/>
                      <a:pt x="379" y="249"/>
                    </a:cubicBezTo>
                    <a:cubicBezTo>
                      <a:pt x="380" y="239"/>
                      <a:pt x="380" y="239"/>
                      <a:pt x="380" y="239"/>
                    </a:cubicBezTo>
                    <a:cubicBezTo>
                      <a:pt x="377" y="238"/>
                      <a:pt x="375" y="237"/>
                      <a:pt x="373" y="236"/>
                    </a:cubicBezTo>
                    <a:cubicBezTo>
                      <a:pt x="367" y="243"/>
                      <a:pt x="367" y="243"/>
                      <a:pt x="367" y="243"/>
                    </a:cubicBezTo>
                    <a:cubicBezTo>
                      <a:pt x="366" y="244"/>
                      <a:pt x="365" y="244"/>
                      <a:pt x="364" y="244"/>
                    </a:cubicBezTo>
                    <a:cubicBezTo>
                      <a:pt x="364" y="243"/>
                      <a:pt x="363" y="243"/>
                      <a:pt x="363" y="242"/>
                    </a:cubicBezTo>
                    <a:cubicBezTo>
                      <a:pt x="363" y="242"/>
                      <a:pt x="363" y="242"/>
                      <a:pt x="364" y="241"/>
                    </a:cubicBezTo>
                    <a:cubicBezTo>
                      <a:pt x="367" y="232"/>
                      <a:pt x="367" y="232"/>
                      <a:pt x="367" y="232"/>
                    </a:cubicBezTo>
                    <a:cubicBezTo>
                      <a:pt x="365" y="231"/>
                      <a:pt x="363" y="229"/>
                      <a:pt x="361" y="228"/>
                    </a:cubicBezTo>
                    <a:cubicBezTo>
                      <a:pt x="353" y="232"/>
                      <a:pt x="353" y="232"/>
                      <a:pt x="353" y="232"/>
                    </a:cubicBezTo>
                    <a:cubicBezTo>
                      <a:pt x="352" y="233"/>
                      <a:pt x="351" y="233"/>
                      <a:pt x="350" y="232"/>
                    </a:cubicBezTo>
                    <a:cubicBezTo>
                      <a:pt x="350" y="232"/>
                      <a:pt x="350" y="231"/>
                      <a:pt x="350" y="231"/>
                    </a:cubicBezTo>
                    <a:cubicBezTo>
                      <a:pt x="350" y="230"/>
                      <a:pt x="350" y="230"/>
                      <a:pt x="351" y="229"/>
                    </a:cubicBezTo>
                    <a:cubicBezTo>
                      <a:pt x="356" y="222"/>
                      <a:pt x="356" y="222"/>
                      <a:pt x="356" y="222"/>
                    </a:cubicBezTo>
                    <a:cubicBezTo>
                      <a:pt x="355" y="220"/>
                      <a:pt x="354" y="218"/>
                      <a:pt x="353" y="216"/>
                    </a:cubicBezTo>
                    <a:cubicBezTo>
                      <a:pt x="343" y="217"/>
                      <a:pt x="343" y="217"/>
                      <a:pt x="343" y="217"/>
                    </a:cubicBezTo>
                    <a:cubicBezTo>
                      <a:pt x="342" y="218"/>
                      <a:pt x="341" y="217"/>
                      <a:pt x="341" y="216"/>
                    </a:cubicBezTo>
                    <a:cubicBezTo>
                      <a:pt x="341" y="216"/>
                      <a:pt x="341" y="216"/>
                      <a:pt x="341" y="216"/>
                    </a:cubicBezTo>
                    <a:cubicBezTo>
                      <a:pt x="341" y="215"/>
                      <a:pt x="341" y="214"/>
                      <a:pt x="342" y="214"/>
                    </a:cubicBezTo>
                    <a:cubicBezTo>
                      <a:pt x="350" y="208"/>
                      <a:pt x="350" y="208"/>
                      <a:pt x="350" y="208"/>
                    </a:cubicBezTo>
                    <a:cubicBezTo>
                      <a:pt x="349" y="206"/>
                      <a:pt x="349" y="204"/>
                      <a:pt x="348" y="202"/>
                    </a:cubicBezTo>
                    <a:cubicBezTo>
                      <a:pt x="339" y="200"/>
                      <a:pt x="339" y="200"/>
                      <a:pt x="339" y="200"/>
                    </a:cubicBezTo>
                    <a:cubicBezTo>
                      <a:pt x="338" y="200"/>
                      <a:pt x="337" y="200"/>
                      <a:pt x="337" y="199"/>
                    </a:cubicBezTo>
                    <a:cubicBezTo>
                      <a:pt x="337" y="199"/>
                      <a:pt x="337" y="198"/>
                      <a:pt x="337" y="198"/>
                    </a:cubicBezTo>
                    <a:cubicBezTo>
                      <a:pt x="337" y="197"/>
                      <a:pt x="338" y="197"/>
                      <a:pt x="339" y="197"/>
                    </a:cubicBezTo>
                    <a:cubicBezTo>
                      <a:pt x="348" y="194"/>
                      <a:pt x="348" y="194"/>
                      <a:pt x="348" y="194"/>
                    </a:cubicBezTo>
                    <a:cubicBezTo>
                      <a:pt x="348" y="191"/>
                      <a:pt x="348" y="189"/>
                      <a:pt x="348" y="187"/>
                    </a:cubicBezTo>
                    <a:cubicBezTo>
                      <a:pt x="340" y="183"/>
                      <a:pt x="340" y="183"/>
                      <a:pt x="340" y="183"/>
                    </a:cubicBezTo>
                    <a:cubicBezTo>
                      <a:pt x="339" y="182"/>
                      <a:pt x="338" y="182"/>
                      <a:pt x="338" y="181"/>
                    </a:cubicBezTo>
                    <a:cubicBezTo>
                      <a:pt x="338" y="181"/>
                      <a:pt x="338" y="181"/>
                      <a:pt x="338" y="180"/>
                    </a:cubicBezTo>
                    <a:cubicBezTo>
                      <a:pt x="339" y="179"/>
                      <a:pt x="340" y="179"/>
                      <a:pt x="341" y="179"/>
                    </a:cubicBezTo>
                    <a:cubicBezTo>
                      <a:pt x="350" y="179"/>
                      <a:pt x="350" y="179"/>
                      <a:pt x="350" y="179"/>
                    </a:cubicBezTo>
                    <a:cubicBezTo>
                      <a:pt x="351" y="177"/>
                      <a:pt x="352" y="175"/>
                      <a:pt x="353" y="173"/>
                    </a:cubicBezTo>
                    <a:cubicBezTo>
                      <a:pt x="346" y="166"/>
                      <a:pt x="346" y="166"/>
                      <a:pt x="346" y="166"/>
                    </a:cubicBezTo>
                    <a:cubicBezTo>
                      <a:pt x="346" y="166"/>
                      <a:pt x="345" y="165"/>
                      <a:pt x="345" y="165"/>
                    </a:cubicBezTo>
                    <a:cubicBezTo>
                      <a:pt x="345" y="164"/>
                      <a:pt x="345" y="164"/>
                      <a:pt x="345" y="164"/>
                    </a:cubicBezTo>
                    <a:cubicBezTo>
                      <a:pt x="346" y="163"/>
                      <a:pt x="347" y="163"/>
                      <a:pt x="348" y="163"/>
                    </a:cubicBezTo>
                    <a:cubicBezTo>
                      <a:pt x="357" y="166"/>
                      <a:pt x="357" y="166"/>
                      <a:pt x="357" y="166"/>
                    </a:cubicBezTo>
                    <a:cubicBezTo>
                      <a:pt x="358" y="164"/>
                      <a:pt x="360" y="163"/>
                      <a:pt x="361" y="161"/>
                    </a:cubicBezTo>
                    <a:cubicBezTo>
                      <a:pt x="357" y="153"/>
                      <a:pt x="357" y="153"/>
                      <a:pt x="357" y="153"/>
                    </a:cubicBezTo>
                    <a:cubicBezTo>
                      <a:pt x="357" y="152"/>
                      <a:pt x="357" y="152"/>
                      <a:pt x="357" y="151"/>
                    </a:cubicBezTo>
                    <a:cubicBezTo>
                      <a:pt x="357" y="151"/>
                      <a:pt x="357" y="150"/>
                      <a:pt x="357" y="150"/>
                    </a:cubicBezTo>
                    <a:cubicBezTo>
                      <a:pt x="358" y="149"/>
                      <a:pt x="359" y="149"/>
                      <a:pt x="360" y="150"/>
                    </a:cubicBezTo>
                    <a:cubicBezTo>
                      <a:pt x="368" y="156"/>
                      <a:pt x="368" y="156"/>
                      <a:pt x="368" y="156"/>
                    </a:cubicBezTo>
                    <a:cubicBezTo>
                      <a:pt x="369" y="155"/>
                      <a:pt x="371" y="153"/>
                      <a:pt x="373" y="152"/>
                    </a:cubicBezTo>
                    <a:cubicBezTo>
                      <a:pt x="372" y="143"/>
                      <a:pt x="372" y="143"/>
                      <a:pt x="372" y="143"/>
                    </a:cubicBezTo>
                    <a:cubicBezTo>
                      <a:pt x="372" y="143"/>
                      <a:pt x="372" y="143"/>
                      <a:pt x="372" y="142"/>
                    </a:cubicBezTo>
                    <a:cubicBezTo>
                      <a:pt x="372" y="142"/>
                      <a:pt x="372" y="141"/>
                      <a:pt x="373" y="141"/>
                    </a:cubicBezTo>
                    <a:cubicBezTo>
                      <a:pt x="374" y="140"/>
                      <a:pt x="375" y="141"/>
                      <a:pt x="375" y="142"/>
                    </a:cubicBezTo>
                    <a:cubicBezTo>
                      <a:pt x="381" y="149"/>
                      <a:pt x="381" y="149"/>
                      <a:pt x="381" y="149"/>
                    </a:cubicBezTo>
                    <a:cubicBezTo>
                      <a:pt x="383" y="149"/>
                      <a:pt x="385" y="148"/>
                      <a:pt x="387" y="148"/>
                    </a:cubicBezTo>
                    <a:cubicBezTo>
                      <a:pt x="389" y="138"/>
                      <a:pt x="389" y="138"/>
                      <a:pt x="389" y="138"/>
                    </a:cubicBezTo>
                    <a:cubicBezTo>
                      <a:pt x="389" y="138"/>
                      <a:pt x="389" y="138"/>
                      <a:pt x="389" y="138"/>
                    </a:cubicBezTo>
                    <a:cubicBezTo>
                      <a:pt x="389" y="137"/>
                      <a:pt x="390" y="136"/>
                      <a:pt x="391" y="136"/>
                    </a:cubicBezTo>
                    <a:cubicBezTo>
                      <a:pt x="392" y="136"/>
                      <a:pt x="393" y="137"/>
                      <a:pt x="393" y="138"/>
                    </a:cubicBezTo>
                    <a:cubicBezTo>
                      <a:pt x="395" y="147"/>
                      <a:pt x="395" y="147"/>
                      <a:pt x="395" y="147"/>
                    </a:cubicBezTo>
                    <a:cubicBezTo>
                      <a:pt x="398" y="147"/>
                      <a:pt x="400" y="147"/>
                      <a:pt x="402" y="148"/>
                    </a:cubicBezTo>
                    <a:cubicBezTo>
                      <a:pt x="407" y="139"/>
                      <a:pt x="407" y="139"/>
                      <a:pt x="407" y="139"/>
                    </a:cubicBezTo>
                    <a:cubicBezTo>
                      <a:pt x="407" y="138"/>
                      <a:pt x="408" y="138"/>
                      <a:pt x="409" y="138"/>
                    </a:cubicBezTo>
                    <a:cubicBezTo>
                      <a:pt x="410" y="138"/>
                      <a:pt x="410" y="139"/>
                      <a:pt x="410" y="140"/>
                    </a:cubicBezTo>
                    <a:cubicBezTo>
                      <a:pt x="410" y="140"/>
                      <a:pt x="410" y="140"/>
                      <a:pt x="410" y="140"/>
                    </a:cubicBezTo>
                    <a:cubicBezTo>
                      <a:pt x="410" y="150"/>
                      <a:pt x="410" y="150"/>
                      <a:pt x="410" y="150"/>
                    </a:cubicBezTo>
                    <a:cubicBezTo>
                      <a:pt x="412" y="150"/>
                      <a:pt x="414" y="151"/>
                      <a:pt x="416" y="152"/>
                    </a:cubicBezTo>
                    <a:cubicBezTo>
                      <a:pt x="423" y="146"/>
                      <a:pt x="423" y="146"/>
                      <a:pt x="423" y="146"/>
                    </a:cubicBezTo>
                    <a:cubicBezTo>
                      <a:pt x="424" y="145"/>
                      <a:pt x="425" y="145"/>
                      <a:pt x="426" y="145"/>
                    </a:cubicBezTo>
                    <a:cubicBezTo>
                      <a:pt x="426" y="145"/>
                      <a:pt x="426" y="146"/>
                      <a:pt x="426" y="147"/>
                    </a:cubicBezTo>
                    <a:cubicBezTo>
                      <a:pt x="426" y="147"/>
                      <a:pt x="426" y="147"/>
                      <a:pt x="426" y="148"/>
                    </a:cubicBezTo>
                    <a:cubicBezTo>
                      <a:pt x="423" y="157"/>
                      <a:pt x="423" y="157"/>
                      <a:pt x="423" y="157"/>
                    </a:cubicBezTo>
                    <a:cubicBezTo>
                      <a:pt x="425" y="158"/>
                      <a:pt x="427" y="159"/>
                      <a:pt x="428" y="161"/>
                    </a:cubicBezTo>
                    <a:cubicBezTo>
                      <a:pt x="437" y="157"/>
                      <a:pt x="437" y="157"/>
                      <a:pt x="437" y="157"/>
                    </a:cubicBezTo>
                    <a:cubicBezTo>
                      <a:pt x="437" y="156"/>
                      <a:pt x="439" y="156"/>
                      <a:pt x="439" y="157"/>
                    </a:cubicBezTo>
                    <a:cubicBezTo>
                      <a:pt x="440" y="157"/>
                      <a:pt x="440" y="158"/>
                      <a:pt x="440" y="158"/>
                    </a:cubicBezTo>
                    <a:cubicBezTo>
                      <a:pt x="440" y="159"/>
                      <a:pt x="440" y="159"/>
                      <a:pt x="439" y="160"/>
                    </a:cubicBezTo>
                    <a:cubicBezTo>
                      <a:pt x="433" y="167"/>
                      <a:pt x="433" y="167"/>
                      <a:pt x="433" y="167"/>
                    </a:cubicBezTo>
                    <a:cubicBezTo>
                      <a:pt x="435" y="169"/>
                      <a:pt x="436" y="171"/>
                      <a:pt x="437" y="173"/>
                    </a:cubicBezTo>
                    <a:cubicBezTo>
                      <a:pt x="446" y="172"/>
                      <a:pt x="446" y="172"/>
                      <a:pt x="446" y="172"/>
                    </a:cubicBezTo>
                    <a:cubicBezTo>
                      <a:pt x="447" y="171"/>
                      <a:pt x="448" y="172"/>
                      <a:pt x="449" y="173"/>
                    </a:cubicBezTo>
                    <a:cubicBezTo>
                      <a:pt x="449" y="173"/>
                      <a:pt x="449" y="173"/>
                      <a:pt x="449" y="173"/>
                    </a:cubicBezTo>
                    <a:cubicBezTo>
                      <a:pt x="449" y="174"/>
                      <a:pt x="448" y="175"/>
                      <a:pt x="448" y="175"/>
                    </a:cubicBezTo>
                    <a:cubicBezTo>
                      <a:pt x="440" y="180"/>
                      <a:pt x="440" y="180"/>
                      <a:pt x="440" y="180"/>
                    </a:cubicBezTo>
                    <a:cubicBezTo>
                      <a:pt x="441" y="183"/>
                      <a:pt x="441" y="185"/>
                      <a:pt x="441" y="187"/>
                    </a:cubicBezTo>
                    <a:cubicBezTo>
                      <a:pt x="451" y="189"/>
                      <a:pt x="451" y="189"/>
                      <a:pt x="451" y="189"/>
                    </a:cubicBezTo>
                    <a:cubicBezTo>
                      <a:pt x="452" y="188"/>
                      <a:pt x="453" y="189"/>
                      <a:pt x="453" y="190"/>
                    </a:cubicBezTo>
                    <a:cubicBezTo>
                      <a:pt x="453" y="190"/>
                      <a:pt x="453" y="190"/>
                      <a:pt x="453" y="190"/>
                    </a:cubicBezTo>
                    <a:cubicBezTo>
                      <a:pt x="453" y="191"/>
                      <a:pt x="452" y="192"/>
                      <a:pt x="451" y="192"/>
                    </a:cubicBezTo>
                    <a:close/>
                  </a:path>
                </a:pathLst>
              </a:custGeom>
              <a:grpFill/>
              <a:ln>
                <a:noFill/>
              </a:ln>
              <a:extLst>
                <a:ext uri="{91240B29-F687-4F45-9708-019B960494DF}">
                  <a14:hiddenLine w="9525">
                    <a:solidFill>
                      <a:srgbClr val="000000"/>
                    </a:solidFill>
                    <a:round/>
                  </a14:hiddenLine>
                </a:ext>
              </a:extLst>
            </p:spPr>
            <p:txBody>
              <a:bodyPr anchor="t" anchorCtr="0" bIns="34290" compatLnSpc="1" lIns="68580" numCol="1" rIns="68580" tIns="34290" vert="horz" wrap="square"/>
              <a:lstStyle/>
              <a:p>
                <a:endParaRPr lang="en-US" sz="1400">
                  <a:latin charset="-122" panose="020b0503020204020204" pitchFamily="34" typeface="微软雅黑"/>
                  <a:ea charset="-122" panose="020b0503020204020204" pitchFamily="34" typeface="微软雅黑"/>
                </a:endParaRPr>
              </a:p>
            </p:txBody>
          </p:sp>
          <p:sp>
            <p:nvSpPr>
              <p:cNvPr id="44" name="Oval 24"/>
              <p:cNvSpPr>
                <a:spLocks noChangeArrowheads="1"/>
              </p:cNvSpPr>
              <p:nvPr/>
            </p:nvSpPr>
            <p:spPr bwMode="auto">
              <a:xfrm>
                <a:off x="-1333500" y="3128963"/>
                <a:ext cx="77788" cy="79375"/>
              </a:xfrm>
              <a:prstGeom prst="ellipse">
                <a:avLst/>
              </a:prstGeom>
              <a:grpFill/>
              <a:ln>
                <a:noFill/>
              </a:ln>
              <a:extLst>
                <a:ext uri="{91240B29-F687-4F45-9708-019B960494DF}">
                  <a14:hiddenLine w="9525">
                    <a:solidFill>
                      <a:srgbClr val="000000"/>
                    </a:solidFill>
                    <a:round/>
                  </a14:hiddenLine>
                </a:ext>
              </a:extLst>
            </p:spPr>
            <p:txBody>
              <a:bodyPr anchor="t" anchorCtr="0" bIns="34290" compatLnSpc="1" lIns="68580" numCol="1" rIns="68580" tIns="34290" vert="horz" wrap="square"/>
              <a:lstStyle/>
              <a:p>
                <a:endParaRPr lang="en-US" sz="1400">
                  <a:latin charset="-122" panose="020b0503020204020204" pitchFamily="34" typeface="微软雅黑"/>
                  <a:ea charset="-122" panose="020b0503020204020204" pitchFamily="34" typeface="微软雅黑"/>
                </a:endParaRPr>
              </a:p>
            </p:txBody>
          </p:sp>
          <p:sp>
            <p:nvSpPr>
              <p:cNvPr id="45" name="Freeform 25"/>
              <p:cNvSpPr/>
              <p:nvPr/>
            </p:nvSpPr>
            <p:spPr bwMode="auto">
              <a:xfrm>
                <a:off x="-1423988" y="2082800"/>
                <a:ext cx="889000" cy="357188"/>
              </a:xfrm>
              <a:custGeom>
                <a:gdLst>
                  <a:gd fmla="*/ 218 w 237" name="T0"/>
                  <a:gd fmla="*/ 95 h 95" name="T1"/>
                  <a:gd fmla="*/ 217 w 237" name="T2"/>
                  <a:gd fmla="*/ 94 h 95" name="T3"/>
                  <a:gd fmla="*/ 234 w 237" name="T4"/>
                  <a:gd fmla="*/ 82 h 95" name="T5"/>
                  <a:gd fmla="*/ 237 w 237" name="T6"/>
                  <a:gd fmla="*/ 79 h 95" name="T7"/>
                  <a:gd fmla="*/ 236 w 237" name="T8"/>
                  <a:gd fmla="*/ 77 h 95" name="T9"/>
                  <a:gd fmla="*/ 231 w 237" name="T10"/>
                  <a:gd fmla="*/ 75 h 95" name="T11"/>
                  <a:gd fmla="*/ 211 w 237" name="T12"/>
                  <a:gd fmla="*/ 78 h 95" name="T13"/>
                  <a:gd fmla="*/ 203 w 237" name="T14"/>
                  <a:gd fmla="*/ 66 h 95" name="T15"/>
                  <a:gd fmla="*/ 216 w 237" name="T16"/>
                  <a:gd fmla="*/ 49 h 95" name="T17"/>
                  <a:gd fmla="*/ 217 w 237" name="T18"/>
                  <a:gd fmla="*/ 46 h 95" name="T19"/>
                  <a:gd fmla="*/ 216 w 237" name="T20"/>
                  <a:gd fmla="*/ 44 h 95" name="T21"/>
                  <a:gd fmla="*/ 211 w 237" name="T22"/>
                  <a:gd fmla="*/ 43 h 95" name="T23"/>
                  <a:gd fmla="*/ 192 w 237" name="T24"/>
                  <a:gd fmla="*/ 53 h 95" name="T25"/>
                  <a:gd fmla="*/ 181 w 237" name="T26"/>
                  <a:gd fmla="*/ 43 h 95" name="T27"/>
                  <a:gd fmla="*/ 188 w 237" name="T28"/>
                  <a:gd fmla="*/ 24 h 95" name="T29"/>
                  <a:gd fmla="*/ 189 w 237" name="T30"/>
                  <a:gd fmla="*/ 22 h 95" name="T31"/>
                  <a:gd fmla="*/ 187 w 237" name="T32"/>
                  <a:gd fmla="*/ 18 h 95" name="T33"/>
                  <a:gd fmla="*/ 181 w 237" name="T34"/>
                  <a:gd fmla="*/ 20 h 95" name="T35"/>
                  <a:gd fmla="*/ 167 w 237" name="T36"/>
                  <a:gd fmla="*/ 34 h 95" name="T37"/>
                  <a:gd fmla="*/ 153 w 237" name="T38"/>
                  <a:gd fmla="*/ 28 h 95" name="T39"/>
                  <a:gd fmla="*/ 154 w 237" name="T40"/>
                  <a:gd fmla="*/ 8 h 95" name="T41"/>
                  <a:gd fmla="*/ 154 w 237" name="T42"/>
                  <a:gd fmla="*/ 7 h 95" name="T43"/>
                  <a:gd fmla="*/ 151 w 237" name="T44"/>
                  <a:gd fmla="*/ 3 h 95" name="T45"/>
                  <a:gd fmla="*/ 146 w 237" name="T46"/>
                  <a:gd fmla="*/ 6 h 95" name="T47"/>
                  <a:gd fmla="*/ 137 w 237" name="T48"/>
                  <a:gd fmla="*/ 24 h 95" name="T49"/>
                  <a:gd fmla="*/ 122 w 237" name="T50"/>
                  <a:gd fmla="*/ 23 h 95" name="T51"/>
                  <a:gd fmla="*/ 116 w 237" name="T52"/>
                  <a:gd fmla="*/ 4 h 95" name="T53"/>
                  <a:gd fmla="*/ 112 w 237" name="T54"/>
                  <a:gd fmla="*/ 0 h 95" name="T55"/>
                  <a:gd fmla="*/ 108 w 237" name="T56"/>
                  <a:gd fmla="*/ 4 h 95" name="T57"/>
                  <a:gd fmla="*/ 108 w 237" name="T58"/>
                  <a:gd fmla="*/ 4 h 95" name="T59"/>
                  <a:gd fmla="*/ 105 w 237" name="T60"/>
                  <a:gd fmla="*/ 24 h 95" name="T61"/>
                  <a:gd fmla="*/ 91 w 237" name="T62"/>
                  <a:gd fmla="*/ 28 h 95" name="T63"/>
                  <a:gd fmla="*/ 79 w 237" name="T64"/>
                  <a:gd fmla="*/ 11 h 95" name="T65"/>
                  <a:gd fmla="*/ 74 w 237" name="T66"/>
                  <a:gd fmla="*/ 9 h 95" name="T67"/>
                  <a:gd fmla="*/ 71 w 237" name="T68"/>
                  <a:gd fmla="*/ 12 h 95" name="T69"/>
                  <a:gd fmla="*/ 72 w 237" name="T70"/>
                  <a:gd fmla="*/ 14 h 95" name="T71"/>
                  <a:gd fmla="*/ 75 w 237" name="T72"/>
                  <a:gd fmla="*/ 34 h 95" name="T73"/>
                  <a:gd fmla="*/ 63 w 237" name="T74"/>
                  <a:gd fmla="*/ 42 h 95" name="T75"/>
                  <a:gd fmla="*/ 46 w 237" name="T76"/>
                  <a:gd fmla="*/ 29 h 95" name="T77"/>
                  <a:gd fmla="*/ 41 w 237" name="T78"/>
                  <a:gd fmla="*/ 29 h 95" name="T79"/>
                  <a:gd fmla="*/ 39 w 237" name="T80"/>
                  <a:gd fmla="*/ 32 h 95" name="T81"/>
                  <a:gd fmla="*/ 40 w 237" name="T82"/>
                  <a:gd fmla="*/ 34 h 95" name="T83"/>
                  <a:gd fmla="*/ 49 w 237" name="T84"/>
                  <a:gd fmla="*/ 53 h 95" name="T85"/>
                  <a:gd fmla="*/ 40 w 237" name="T86"/>
                  <a:gd fmla="*/ 64 h 95" name="T87"/>
                  <a:gd fmla="*/ 21 w 237" name="T88"/>
                  <a:gd fmla="*/ 57 h 95" name="T89"/>
                  <a:gd fmla="*/ 15 w 237" name="T90"/>
                  <a:gd fmla="*/ 58 h 95" name="T91"/>
                  <a:gd fmla="*/ 14 w 237" name="T92"/>
                  <a:gd fmla="*/ 60 h 95" name="T93"/>
                  <a:gd fmla="*/ 16 w 237" name="T94"/>
                  <a:gd fmla="*/ 64 h 95" name="T95"/>
                  <a:gd fmla="*/ 31 w 237" name="T96"/>
                  <a:gd fmla="*/ 78 h 95" name="T97"/>
                  <a:gd fmla="*/ 25 w 237" name="T98"/>
                  <a:gd fmla="*/ 92 h 95" name="T99"/>
                  <a:gd fmla="*/ 5 w 237" name="T100"/>
                  <a:gd fmla="*/ 91 h 95" name="T101"/>
                  <a:gd fmla="*/ 0 w 237" name="T102"/>
                  <a:gd fmla="*/ 94 h 95" name="T103"/>
                  <a:gd fmla="*/ 0 w 237" name="T104"/>
                  <a:gd fmla="*/ 95 h 95" name="T105"/>
                  <a:gd fmla="*/ 218 w 237" name="T106"/>
                  <a:gd fmla="*/ 95 h 95"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95" w="236">
                    <a:moveTo>
                      <a:pt x="218" y="95"/>
                    </a:moveTo>
                    <a:cubicBezTo>
                      <a:pt x="218" y="95"/>
                      <a:pt x="217" y="94"/>
                      <a:pt x="217" y="94"/>
                    </a:cubicBezTo>
                    <a:cubicBezTo>
                      <a:pt x="234" y="82"/>
                      <a:pt x="234" y="82"/>
                      <a:pt x="234" y="82"/>
                    </a:cubicBezTo>
                    <a:cubicBezTo>
                      <a:pt x="236" y="82"/>
                      <a:pt x="237" y="80"/>
                      <a:pt x="237" y="79"/>
                    </a:cubicBezTo>
                    <a:cubicBezTo>
                      <a:pt x="237" y="78"/>
                      <a:pt x="236" y="78"/>
                      <a:pt x="236" y="77"/>
                    </a:cubicBezTo>
                    <a:cubicBezTo>
                      <a:pt x="235" y="75"/>
                      <a:pt x="233" y="74"/>
                      <a:pt x="231" y="75"/>
                    </a:cubicBezTo>
                    <a:cubicBezTo>
                      <a:pt x="211" y="78"/>
                      <a:pt x="211" y="78"/>
                      <a:pt x="211" y="78"/>
                    </a:cubicBezTo>
                    <a:cubicBezTo>
                      <a:pt x="209" y="74"/>
                      <a:pt x="206" y="70"/>
                      <a:pt x="203" y="66"/>
                    </a:cubicBezTo>
                    <a:cubicBezTo>
                      <a:pt x="216" y="49"/>
                      <a:pt x="216" y="49"/>
                      <a:pt x="216" y="49"/>
                    </a:cubicBezTo>
                    <a:cubicBezTo>
                      <a:pt x="217" y="49"/>
                      <a:pt x="217" y="48"/>
                      <a:pt x="217" y="46"/>
                    </a:cubicBezTo>
                    <a:cubicBezTo>
                      <a:pt x="217" y="46"/>
                      <a:pt x="217" y="45"/>
                      <a:pt x="216" y="44"/>
                    </a:cubicBezTo>
                    <a:cubicBezTo>
                      <a:pt x="215" y="42"/>
                      <a:pt x="212" y="42"/>
                      <a:pt x="211" y="43"/>
                    </a:cubicBezTo>
                    <a:cubicBezTo>
                      <a:pt x="192" y="53"/>
                      <a:pt x="192" y="53"/>
                      <a:pt x="192" y="53"/>
                    </a:cubicBezTo>
                    <a:cubicBezTo>
                      <a:pt x="189" y="49"/>
                      <a:pt x="185" y="46"/>
                      <a:pt x="181" y="43"/>
                    </a:cubicBezTo>
                    <a:cubicBezTo>
                      <a:pt x="188" y="24"/>
                      <a:pt x="188" y="24"/>
                      <a:pt x="188" y="24"/>
                    </a:cubicBezTo>
                    <a:cubicBezTo>
                      <a:pt x="188" y="23"/>
                      <a:pt x="189" y="22"/>
                      <a:pt x="189" y="22"/>
                    </a:cubicBezTo>
                    <a:cubicBezTo>
                      <a:pt x="189" y="20"/>
                      <a:pt x="188" y="19"/>
                      <a:pt x="187" y="18"/>
                    </a:cubicBezTo>
                    <a:cubicBezTo>
                      <a:pt x="185" y="17"/>
                      <a:pt x="182" y="18"/>
                      <a:pt x="181" y="20"/>
                    </a:cubicBezTo>
                    <a:cubicBezTo>
                      <a:pt x="167" y="34"/>
                      <a:pt x="167" y="34"/>
                      <a:pt x="167" y="34"/>
                    </a:cubicBezTo>
                    <a:cubicBezTo>
                      <a:pt x="162" y="32"/>
                      <a:pt x="158" y="30"/>
                      <a:pt x="153" y="28"/>
                    </a:cubicBezTo>
                    <a:cubicBezTo>
                      <a:pt x="154" y="8"/>
                      <a:pt x="154" y="8"/>
                      <a:pt x="154" y="8"/>
                    </a:cubicBezTo>
                    <a:cubicBezTo>
                      <a:pt x="154" y="8"/>
                      <a:pt x="154" y="7"/>
                      <a:pt x="154" y="7"/>
                    </a:cubicBezTo>
                    <a:cubicBezTo>
                      <a:pt x="154" y="5"/>
                      <a:pt x="153" y="4"/>
                      <a:pt x="151" y="3"/>
                    </a:cubicBezTo>
                    <a:cubicBezTo>
                      <a:pt x="149" y="3"/>
                      <a:pt x="146" y="4"/>
                      <a:pt x="146" y="6"/>
                    </a:cubicBezTo>
                    <a:cubicBezTo>
                      <a:pt x="137" y="24"/>
                      <a:pt x="137" y="24"/>
                      <a:pt x="137" y="24"/>
                    </a:cubicBezTo>
                    <a:cubicBezTo>
                      <a:pt x="132" y="24"/>
                      <a:pt x="127" y="23"/>
                      <a:pt x="122" y="23"/>
                    </a:cubicBezTo>
                    <a:cubicBezTo>
                      <a:pt x="116" y="4"/>
                      <a:pt x="116" y="4"/>
                      <a:pt x="116" y="4"/>
                    </a:cubicBezTo>
                    <a:cubicBezTo>
                      <a:pt x="116" y="1"/>
                      <a:pt x="114" y="0"/>
                      <a:pt x="112" y="0"/>
                    </a:cubicBezTo>
                    <a:cubicBezTo>
                      <a:pt x="110" y="0"/>
                      <a:pt x="108" y="2"/>
                      <a:pt x="108" y="4"/>
                    </a:cubicBezTo>
                    <a:cubicBezTo>
                      <a:pt x="108" y="4"/>
                      <a:pt x="108" y="4"/>
                      <a:pt x="108" y="4"/>
                    </a:cubicBezTo>
                    <a:cubicBezTo>
                      <a:pt x="105" y="24"/>
                      <a:pt x="105" y="24"/>
                      <a:pt x="105" y="24"/>
                    </a:cubicBezTo>
                    <a:cubicBezTo>
                      <a:pt x="100" y="25"/>
                      <a:pt x="95" y="26"/>
                      <a:pt x="91" y="28"/>
                    </a:cubicBezTo>
                    <a:cubicBezTo>
                      <a:pt x="79" y="11"/>
                      <a:pt x="79" y="11"/>
                      <a:pt x="79" y="11"/>
                    </a:cubicBezTo>
                    <a:cubicBezTo>
                      <a:pt x="78" y="9"/>
                      <a:pt x="76" y="8"/>
                      <a:pt x="74" y="9"/>
                    </a:cubicBezTo>
                    <a:cubicBezTo>
                      <a:pt x="72" y="9"/>
                      <a:pt x="71" y="11"/>
                      <a:pt x="71" y="12"/>
                    </a:cubicBezTo>
                    <a:cubicBezTo>
                      <a:pt x="71" y="13"/>
                      <a:pt x="72" y="13"/>
                      <a:pt x="72" y="14"/>
                    </a:cubicBezTo>
                    <a:cubicBezTo>
                      <a:pt x="75" y="34"/>
                      <a:pt x="75" y="34"/>
                      <a:pt x="75" y="34"/>
                    </a:cubicBezTo>
                    <a:cubicBezTo>
                      <a:pt x="71" y="36"/>
                      <a:pt x="66" y="39"/>
                      <a:pt x="63" y="42"/>
                    </a:cubicBezTo>
                    <a:cubicBezTo>
                      <a:pt x="46" y="29"/>
                      <a:pt x="46" y="29"/>
                      <a:pt x="46" y="29"/>
                    </a:cubicBezTo>
                    <a:cubicBezTo>
                      <a:pt x="45" y="28"/>
                      <a:pt x="42" y="27"/>
                      <a:pt x="41" y="29"/>
                    </a:cubicBezTo>
                    <a:cubicBezTo>
                      <a:pt x="40" y="30"/>
                      <a:pt x="39" y="31"/>
                      <a:pt x="39" y="32"/>
                    </a:cubicBezTo>
                    <a:cubicBezTo>
                      <a:pt x="39" y="33"/>
                      <a:pt x="39" y="34"/>
                      <a:pt x="40" y="34"/>
                    </a:cubicBezTo>
                    <a:cubicBezTo>
                      <a:pt x="49" y="53"/>
                      <a:pt x="49" y="53"/>
                      <a:pt x="49" y="53"/>
                    </a:cubicBezTo>
                    <a:cubicBezTo>
                      <a:pt x="46" y="56"/>
                      <a:pt x="43" y="60"/>
                      <a:pt x="40" y="64"/>
                    </a:cubicBezTo>
                    <a:cubicBezTo>
                      <a:pt x="21" y="57"/>
                      <a:pt x="21" y="57"/>
                      <a:pt x="21" y="57"/>
                    </a:cubicBezTo>
                    <a:cubicBezTo>
                      <a:pt x="19" y="56"/>
                      <a:pt x="16" y="56"/>
                      <a:pt x="15" y="58"/>
                    </a:cubicBezTo>
                    <a:cubicBezTo>
                      <a:pt x="15" y="59"/>
                      <a:pt x="14" y="60"/>
                      <a:pt x="14" y="60"/>
                    </a:cubicBezTo>
                    <a:cubicBezTo>
                      <a:pt x="14" y="62"/>
                      <a:pt x="15" y="63"/>
                      <a:pt x="16" y="64"/>
                    </a:cubicBezTo>
                    <a:cubicBezTo>
                      <a:pt x="31" y="78"/>
                      <a:pt x="31" y="78"/>
                      <a:pt x="31" y="78"/>
                    </a:cubicBezTo>
                    <a:cubicBezTo>
                      <a:pt x="29" y="82"/>
                      <a:pt x="27" y="87"/>
                      <a:pt x="25" y="92"/>
                    </a:cubicBezTo>
                    <a:cubicBezTo>
                      <a:pt x="5" y="91"/>
                      <a:pt x="5" y="91"/>
                      <a:pt x="5" y="91"/>
                    </a:cubicBezTo>
                    <a:cubicBezTo>
                      <a:pt x="3" y="91"/>
                      <a:pt x="0" y="92"/>
                      <a:pt x="0" y="94"/>
                    </a:cubicBezTo>
                    <a:cubicBezTo>
                      <a:pt x="0" y="94"/>
                      <a:pt x="0" y="95"/>
                      <a:pt x="0" y="95"/>
                    </a:cubicBezTo>
                    <a:lnTo>
                      <a:pt x="218" y="95"/>
                    </a:lnTo>
                    <a:close/>
                  </a:path>
                </a:pathLst>
              </a:custGeom>
              <a:grpFill/>
              <a:ln>
                <a:noFill/>
              </a:ln>
              <a:extLst>
                <a:ext uri="{91240B29-F687-4F45-9708-019B960494DF}">
                  <a14:hiddenLine w="9525">
                    <a:solidFill>
                      <a:srgbClr val="000000"/>
                    </a:solidFill>
                    <a:round/>
                  </a14:hiddenLine>
                </a:ext>
              </a:extLst>
            </p:spPr>
            <p:txBody>
              <a:bodyPr anchor="t" anchorCtr="0" bIns="34290" compatLnSpc="1" lIns="68580" numCol="1" rIns="68580" tIns="34290" vert="horz" wrap="square"/>
              <a:lstStyle/>
              <a:p>
                <a:endParaRPr lang="en-US" sz="1400">
                  <a:latin charset="-122" panose="020b0503020204020204" pitchFamily="34" typeface="微软雅黑"/>
                  <a:ea charset="-122" panose="020b0503020204020204" pitchFamily="34" typeface="微软雅黑"/>
                </a:endParaRPr>
              </a:p>
            </p:txBody>
          </p:sp>
        </p:grpSp>
      </p:grpSp>
    </p:spTree>
  </p:cSld>
  <p:clrMapOvr>
    <a:masterClrMapping/>
  </p:clrMapOvr>
  <mc:AlternateContent>
    <mc:Choice Requires="p14">
      <p:transition p14:dur="1600" spd="slow">
        <p:blinds dir="vert"/>
      </p:transition>
    </mc:Choice>
    <mc:Fallback>
      <p:transition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1" presetSubtype="0">
                                  <p:stCondLst>
                                    <p:cond delay="0"/>
                                  </p:stCondLst>
                                  <p:iterate type="lt">
                                    <p:tmPct val="10000"/>
                                  </p:iterate>
                                  <p:childTnLst>
                                    <p:set>
                                      <p:cBhvr>
                                        <p:cTn dur="1" fill="hold" id="6">
                                          <p:stCondLst>
                                            <p:cond delay="0"/>
                                          </p:stCondLst>
                                        </p:cTn>
                                        <p:tgtEl>
                                          <p:spTgt spid="2"/>
                                        </p:tgtEl>
                                        <p:attrNameLst>
                                          <p:attrName>style.visibility</p:attrName>
                                        </p:attrNameLst>
                                      </p:cBhvr>
                                      <p:to>
                                        <p:strVal val="visible"/>
                                      </p:to>
                                    </p:set>
                                    <p:anim calcmode="lin" valueType="num">
                                      <p:cBhvr>
                                        <p:cTn dur="500" fill="hold" id="7"/>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8"/>
                                        <p:tgtEl>
                                          <p:spTgt spid="2"/>
                                        </p:tgtEl>
                                        <p:attrNameLst>
                                          <p:attrName>ppt_y</p:attrName>
                                        </p:attrNameLst>
                                      </p:cBhvr>
                                      <p:tavLst>
                                        <p:tav tm="0">
                                          <p:val>
                                            <p:strVal val="#ppt_y"/>
                                          </p:val>
                                        </p:tav>
                                        <p:tav tm="100000">
                                          <p:val>
                                            <p:strVal val="#ppt_y"/>
                                          </p:val>
                                        </p:tav>
                                      </p:tavLst>
                                    </p:anim>
                                    <p:anim calcmode="lin" valueType="num">
                                      <p:cBhvr>
                                        <p:cTn dur="500" fill="hold" id="9"/>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0"/>
                                        <p:tgtEl>
                                          <p:spTgt spid="2"/>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1" tmFilter="0,0; .5, 1; 1, 1"/>
                                        <p:tgtEl>
                                          <p:spTgt spid="2"/>
                                        </p:tgtEl>
                                      </p:cBhvr>
                                    </p:animEffect>
                                  </p:childTnLst>
                                </p:cTn>
                              </p:par>
                            </p:childTnLst>
                          </p:cTn>
                        </p:par>
                        <p:par>
                          <p:cTn fill="hold" id="12" nodeType="afterGroup">
                            <p:stCondLst>
                              <p:cond delay="500"/>
                            </p:stCondLst>
                            <p:childTnLst>
                              <p:par>
                                <p:cTn fill="hold" id="13" nodeType="afterEffect" presetClass="entr" presetID="2" presetSubtype="8">
                                  <p:stCondLst>
                                    <p:cond delay="0"/>
                                  </p:stCondLst>
                                  <p:childTnLst>
                                    <p:set>
                                      <p:cBhvr>
                                        <p:cTn dur="1" fill="hold" id="14">
                                          <p:stCondLst>
                                            <p:cond delay="0"/>
                                          </p:stCondLst>
                                        </p:cTn>
                                        <p:tgtEl>
                                          <p:spTgt spid="30"/>
                                        </p:tgtEl>
                                        <p:attrNameLst>
                                          <p:attrName>style.visibility</p:attrName>
                                        </p:attrNameLst>
                                      </p:cBhvr>
                                      <p:to>
                                        <p:strVal val="visible"/>
                                      </p:to>
                                    </p:set>
                                    <p:anim calcmode="lin" valueType="num">
                                      <p:cBhvr additive="base">
                                        <p:cTn dur="500" fill="hold" id="15"/>
                                        <p:tgtEl>
                                          <p:spTgt spid="30"/>
                                        </p:tgtEl>
                                        <p:attrNameLst>
                                          <p:attrName>ppt_x</p:attrName>
                                        </p:attrNameLst>
                                      </p:cBhvr>
                                      <p:tavLst>
                                        <p:tav tm="0">
                                          <p:val>
                                            <p:strVal val="0-#ppt_w/2"/>
                                          </p:val>
                                        </p:tav>
                                        <p:tav tm="100000">
                                          <p:val>
                                            <p:strVal val="#ppt_x"/>
                                          </p:val>
                                        </p:tav>
                                      </p:tavLst>
                                    </p:anim>
                                    <p:anim calcmode="lin" valueType="num">
                                      <p:cBhvr additive="base">
                                        <p:cTn dur="500" fill="hold" id="16"/>
                                        <p:tgtEl>
                                          <p:spTgt spid="30"/>
                                        </p:tgtEl>
                                        <p:attrNameLst>
                                          <p:attrName>ppt_y</p:attrName>
                                        </p:attrNameLst>
                                      </p:cBhvr>
                                      <p:tavLst>
                                        <p:tav tm="0">
                                          <p:val>
                                            <p:strVal val="#ppt_y"/>
                                          </p:val>
                                        </p:tav>
                                        <p:tav tm="100000">
                                          <p:val>
                                            <p:strVal val="#ppt_y"/>
                                          </p:val>
                                        </p:tav>
                                      </p:tavLst>
                                    </p:anim>
                                  </p:childTnLst>
                                </p:cTn>
                              </p:par>
                            </p:childTnLst>
                          </p:cTn>
                        </p:par>
                        <p:par>
                          <p:cTn fill="hold" id="17" nodeType="afterGroup">
                            <p:stCondLst>
                              <p:cond delay="1000"/>
                            </p:stCondLst>
                            <p:childTnLst>
                              <p:par>
                                <p:cTn fill="hold" id="18" nodeType="afterEffect" presetClass="entr" presetID="2" presetSubtype="2">
                                  <p:stCondLst>
                                    <p:cond delay="0"/>
                                  </p:stCondLst>
                                  <p:childTnLst>
                                    <p:set>
                                      <p:cBhvr>
                                        <p:cTn dur="1" fill="hold" id="19">
                                          <p:stCondLst>
                                            <p:cond delay="0"/>
                                          </p:stCondLst>
                                        </p:cTn>
                                        <p:tgtEl>
                                          <p:spTgt spid="3"/>
                                        </p:tgtEl>
                                        <p:attrNameLst>
                                          <p:attrName>style.visibility</p:attrName>
                                        </p:attrNameLst>
                                      </p:cBhvr>
                                      <p:to>
                                        <p:strVal val="visible"/>
                                      </p:to>
                                    </p:set>
                                    <p:anim calcmode="lin" valueType="num">
                                      <p:cBhvr additive="base">
                                        <p:cTn dur="500" fill="hold" id="20"/>
                                        <p:tgtEl>
                                          <p:spTgt spid="3"/>
                                        </p:tgtEl>
                                        <p:attrNameLst>
                                          <p:attrName>ppt_x</p:attrName>
                                        </p:attrNameLst>
                                      </p:cBhvr>
                                      <p:tavLst>
                                        <p:tav tm="0">
                                          <p:val>
                                            <p:strVal val="1+#ppt_w/2"/>
                                          </p:val>
                                        </p:tav>
                                        <p:tav tm="100000">
                                          <p:val>
                                            <p:strVal val="#ppt_x"/>
                                          </p:val>
                                        </p:tav>
                                      </p:tavLst>
                                    </p:anim>
                                    <p:anim calcmode="lin" valueType="num">
                                      <p:cBhvr additive="base">
                                        <p:cTn dur="500" fill="hold" id="21"/>
                                        <p:tgtEl>
                                          <p:spTgt spid="3"/>
                                        </p:tgtEl>
                                        <p:attrNameLst>
                                          <p:attrName>ppt_y</p:attrName>
                                        </p:attrNameLst>
                                      </p:cBhvr>
                                      <p:tavLst>
                                        <p:tav tm="0">
                                          <p:val>
                                            <p:strVal val="#ppt_y"/>
                                          </p:val>
                                        </p:tav>
                                        <p:tav tm="100000">
                                          <p:val>
                                            <p:strVal val="#ppt_y"/>
                                          </p:val>
                                        </p:tav>
                                      </p:tavLst>
                                    </p:anim>
                                  </p:childTnLst>
                                </p:cTn>
                              </p:par>
                            </p:childTnLst>
                          </p:cTn>
                        </p:par>
                        <p:par>
                          <p:cTn fill="hold" id="22" nodeType="afterGroup">
                            <p:stCondLst>
                              <p:cond delay="1500"/>
                            </p:stCondLst>
                            <p:childTnLst>
                              <p:par>
                                <p:cTn fill="hold" id="23" nodeType="afterEffect" presetClass="entr" presetID="2" presetSubtype="1">
                                  <p:stCondLst>
                                    <p:cond delay="0"/>
                                  </p:stCondLst>
                                  <p:childTnLst>
                                    <p:set>
                                      <p:cBhvr>
                                        <p:cTn dur="1" fill="hold" id="24">
                                          <p:stCondLst>
                                            <p:cond delay="0"/>
                                          </p:stCondLst>
                                        </p:cTn>
                                        <p:tgtEl>
                                          <p:spTgt spid="33"/>
                                        </p:tgtEl>
                                        <p:attrNameLst>
                                          <p:attrName>style.visibility</p:attrName>
                                        </p:attrNameLst>
                                      </p:cBhvr>
                                      <p:to>
                                        <p:strVal val="visible"/>
                                      </p:to>
                                    </p:set>
                                    <p:anim calcmode="lin" valueType="num">
                                      <p:cBhvr additive="base">
                                        <p:cTn dur="500" fill="hold" id="25"/>
                                        <p:tgtEl>
                                          <p:spTgt spid="33"/>
                                        </p:tgtEl>
                                        <p:attrNameLst>
                                          <p:attrName>ppt_x</p:attrName>
                                        </p:attrNameLst>
                                      </p:cBhvr>
                                      <p:tavLst>
                                        <p:tav tm="0">
                                          <p:val>
                                            <p:strVal val="#ppt_x"/>
                                          </p:val>
                                        </p:tav>
                                        <p:tav tm="100000">
                                          <p:val>
                                            <p:strVal val="#ppt_x"/>
                                          </p:val>
                                        </p:tav>
                                      </p:tavLst>
                                    </p:anim>
                                    <p:anim calcmode="lin" valueType="num">
                                      <p:cBhvr additive="base">
                                        <p:cTn dur="500" fill="hold" id="26"/>
                                        <p:tgtEl>
                                          <p:spTgt spid="33"/>
                                        </p:tgtEl>
                                        <p:attrNameLst>
                                          <p:attrName>ppt_y</p:attrName>
                                        </p:attrNameLst>
                                      </p:cBhvr>
                                      <p:tavLst>
                                        <p:tav tm="0">
                                          <p:val>
                                            <p:strVal val="0-#ppt_h/2"/>
                                          </p:val>
                                        </p:tav>
                                        <p:tav tm="100000">
                                          <p:val>
                                            <p:strVal val="#ppt_y"/>
                                          </p:val>
                                        </p:tav>
                                      </p:tavLst>
                                    </p:anim>
                                  </p:childTnLst>
                                </p:cTn>
                              </p:par>
                            </p:childTnLst>
                          </p:cTn>
                        </p:par>
                        <p:par>
                          <p:cTn fill="hold" id="27" nodeType="afterGroup">
                            <p:stCondLst>
                              <p:cond delay="2000"/>
                            </p:stCondLst>
                            <p:childTnLst>
                              <p:par>
                                <p:cTn fill="hold" id="28" nodeType="afterEffect" presetClass="entr" presetID="2" presetSubtype="4">
                                  <p:stCondLst>
                                    <p:cond delay="0"/>
                                  </p:stCondLst>
                                  <p:childTnLst>
                                    <p:set>
                                      <p:cBhvr>
                                        <p:cTn dur="1" fill="hold" id="29">
                                          <p:stCondLst>
                                            <p:cond delay="0"/>
                                          </p:stCondLst>
                                        </p:cTn>
                                        <p:tgtEl>
                                          <p:spTgt spid="36"/>
                                        </p:tgtEl>
                                        <p:attrNameLst>
                                          <p:attrName>style.visibility</p:attrName>
                                        </p:attrNameLst>
                                      </p:cBhvr>
                                      <p:to>
                                        <p:strVal val="visible"/>
                                      </p:to>
                                    </p:set>
                                    <p:anim calcmode="lin" valueType="num">
                                      <p:cBhvr additive="base">
                                        <p:cTn dur="500" fill="hold" id="30"/>
                                        <p:tgtEl>
                                          <p:spTgt spid="36"/>
                                        </p:tgtEl>
                                        <p:attrNameLst>
                                          <p:attrName>ppt_x</p:attrName>
                                        </p:attrNameLst>
                                      </p:cBhvr>
                                      <p:tavLst>
                                        <p:tav tm="0">
                                          <p:val>
                                            <p:strVal val="#ppt_x"/>
                                          </p:val>
                                        </p:tav>
                                        <p:tav tm="100000">
                                          <p:val>
                                            <p:strVal val="#ppt_x"/>
                                          </p:val>
                                        </p:tav>
                                      </p:tavLst>
                                    </p:anim>
                                    <p:anim calcmode="lin" valueType="num">
                                      <p:cBhvr additive="base">
                                        <p:cTn dur="500" fill="hold" id="31"/>
                                        <p:tgtEl>
                                          <p:spTgt spid="36"/>
                                        </p:tgtEl>
                                        <p:attrNameLst>
                                          <p:attrName>ppt_y</p:attrName>
                                        </p:attrNameLst>
                                      </p:cBhvr>
                                      <p:tavLst>
                                        <p:tav tm="0">
                                          <p:val>
                                            <p:strVal val="1+#ppt_h/2"/>
                                          </p:val>
                                        </p:tav>
                                        <p:tav tm="100000">
                                          <p:val>
                                            <p:strVal val="#ppt_y"/>
                                          </p:val>
                                        </p:tav>
                                      </p:tavLst>
                                    </p:anim>
                                  </p:childTnLst>
                                </p:cTn>
                              </p:par>
                            </p:childTnLst>
                          </p:cTn>
                        </p:par>
                        <p:par>
                          <p:cTn fill="hold" id="32" nodeType="afterGroup">
                            <p:stCondLst>
                              <p:cond delay="2500"/>
                            </p:stCondLst>
                            <p:childTnLst>
                              <p:par>
                                <p:cTn fill="hold" id="33" nodeType="afterEffect" presetClass="entr" presetID="2" presetSubtype="4">
                                  <p:stCondLst>
                                    <p:cond delay="0"/>
                                  </p:stCondLst>
                                  <p:childTnLst>
                                    <p:set>
                                      <p:cBhvr>
                                        <p:cTn dur="1" fill="hold" id="34">
                                          <p:stCondLst>
                                            <p:cond delay="0"/>
                                          </p:stCondLst>
                                        </p:cTn>
                                        <p:tgtEl>
                                          <p:spTgt spid="18"/>
                                        </p:tgtEl>
                                        <p:attrNameLst>
                                          <p:attrName>style.visibility</p:attrName>
                                        </p:attrNameLst>
                                      </p:cBhvr>
                                      <p:to>
                                        <p:strVal val="visible"/>
                                      </p:to>
                                    </p:set>
                                    <p:anim calcmode="lin" valueType="num">
                                      <p:cBhvr additive="base">
                                        <p:cTn dur="500" fill="hold" id="35"/>
                                        <p:tgtEl>
                                          <p:spTgt spid="18"/>
                                        </p:tgtEl>
                                        <p:attrNameLst>
                                          <p:attrName>ppt_x</p:attrName>
                                        </p:attrNameLst>
                                      </p:cBhvr>
                                      <p:tavLst>
                                        <p:tav tm="0">
                                          <p:val>
                                            <p:strVal val="#ppt_x"/>
                                          </p:val>
                                        </p:tav>
                                        <p:tav tm="100000">
                                          <p:val>
                                            <p:strVal val="#ppt_x"/>
                                          </p:val>
                                        </p:tav>
                                      </p:tavLst>
                                    </p:anim>
                                    <p:anim calcmode="lin" valueType="num">
                                      <p:cBhvr additive="base">
                                        <p:cTn dur="500" fill="hold" id="36"/>
                                        <p:tgtEl>
                                          <p:spTgt spid="18"/>
                                        </p:tgtEl>
                                        <p:attrNameLst>
                                          <p:attrName>ppt_y</p:attrName>
                                        </p:attrNameLst>
                                      </p:cBhvr>
                                      <p:tavLst>
                                        <p:tav tm="0">
                                          <p:val>
                                            <p:strVal val="1+#ppt_h/2"/>
                                          </p:val>
                                        </p:tav>
                                        <p:tav tm="100000">
                                          <p:val>
                                            <p:strVal val="#ppt_y"/>
                                          </p:val>
                                        </p:tav>
                                      </p:tavLst>
                                    </p:anim>
                                  </p:childTnLst>
                                </p:cTn>
                              </p:par>
                            </p:childTnLst>
                          </p:cTn>
                        </p:par>
                        <p:par>
                          <p:cTn fill="hold" id="37" nodeType="afterGroup">
                            <p:stCondLst>
                              <p:cond delay="3000"/>
                            </p:stCondLst>
                            <p:childTnLst>
                              <p:par>
                                <p:cTn fill="hold" id="38" nodeType="afterEffect" presetClass="entr" presetID="2" presetSubtype="4">
                                  <p:stCondLst>
                                    <p:cond delay="0"/>
                                  </p:stCondLst>
                                  <p:childTnLst>
                                    <p:set>
                                      <p:cBhvr>
                                        <p:cTn dur="1" fill="hold" id="39">
                                          <p:stCondLst>
                                            <p:cond delay="0"/>
                                          </p:stCondLst>
                                        </p:cTn>
                                        <p:tgtEl>
                                          <p:spTgt spid="24"/>
                                        </p:tgtEl>
                                        <p:attrNameLst>
                                          <p:attrName>style.visibility</p:attrName>
                                        </p:attrNameLst>
                                      </p:cBhvr>
                                      <p:to>
                                        <p:strVal val="visible"/>
                                      </p:to>
                                    </p:set>
                                    <p:anim calcmode="lin" valueType="num">
                                      <p:cBhvr additive="base">
                                        <p:cTn dur="500" fill="hold" id="40"/>
                                        <p:tgtEl>
                                          <p:spTgt spid="24"/>
                                        </p:tgtEl>
                                        <p:attrNameLst>
                                          <p:attrName>ppt_x</p:attrName>
                                        </p:attrNameLst>
                                      </p:cBhvr>
                                      <p:tavLst>
                                        <p:tav tm="0">
                                          <p:val>
                                            <p:strVal val="#ppt_x"/>
                                          </p:val>
                                        </p:tav>
                                        <p:tav tm="100000">
                                          <p:val>
                                            <p:strVal val="#ppt_x"/>
                                          </p:val>
                                        </p:tav>
                                      </p:tavLst>
                                    </p:anim>
                                    <p:anim calcmode="lin" valueType="num">
                                      <p:cBhvr additive="base">
                                        <p:cTn dur="500" fill="hold" id="41"/>
                                        <p:tgtEl>
                                          <p:spTgt spid="24"/>
                                        </p:tgtEl>
                                        <p:attrNameLst>
                                          <p:attrName>ppt_y</p:attrName>
                                        </p:attrNameLst>
                                      </p:cBhvr>
                                      <p:tavLst>
                                        <p:tav tm="0">
                                          <p:val>
                                            <p:strVal val="1+#ppt_h/2"/>
                                          </p:val>
                                        </p:tav>
                                        <p:tav tm="100000">
                                          <p:val>
                                            <p:strVal val="#ppt_y"/>
                                          </p:val>
                                        </p:tav>
                                      </p:tavLst>
                                    </p:anim>
                                  </p:childTnLst>
                                </p:cTn>
                              </p:par>
                            </p:childTnLst>
                          </p:cTn>
                        </p:par>
                        <p:par>
                          <p:cTn fill="hold" id="42" nodeType="afterGroup">
                            <p:stCondLst>
                              <p:cond delay="3500"/>
                            </p:stCondLst>
                            <p:childTnLst>
                              <p:par>
                                <p:cTn fill="hold" id="43" nodeType="afterEffect" presetClass="entr" presetID="2" presetSubtype="4">
                                  <p:stCondLst>
                                    <p:cond delay="0"/>
                                  </p:stCondLst>
                                  <p:childTnLst>
                                    <p:set>
                                      <p:cBhvr>
                                        <p:cTn dur="1" fill="hold" id="44">
                                          <p:stCondLst>
                                            <p:cond delay="0"/>
                                          </p:stCondLst>
                                        </p:cTn>
                                        <p:tgtEl>
                                          <p:spTgt spid="12"/>
                                        </p:tgtEl>
                                        <p:attrNameLst>
                                          <p:attrName>style.visibility</p:attrName>
                                        </p:attrNameLst>
                                      </p:cBhvr>
                                      <p:to>
                                        <p:strVal val="visible"/>
                                      </p:to>
                                    </p:set>
                                    <p:anim calcmode="lin" valueType="num">
                                      <p:cBhvr additive="base">
                                        <p:cTn dur="500" fill="hold" id="45"/>
                                        <p:tgtEl>
                                          <p:spTgt spid="12"/>
                                        </p:tgtEl>
                                        <p:attrNameLst>
                                          <p:attrName>ppt_x</p:attrName>
                                        </p:attrNameLst>
                                      </p:cBhvr>
                                      <p:tavLst>
                                        <p:tav tm="0">
                                          <p:val>
                                            <p:strVal val="#ppt_x"/>
                                          </p:val>
                                        </p:tav>
                                        <p:tav tm="100000">
                                          <p:val>
                                            <p:strVal val="#ppt_x"/>
                                          </p:val>
                                        </p:tav>
                                      </p:tavLst>
                                    </p:anim>
                                    <p:anim calcmode="lin" valueType="num">
                                      <p:cBhvr additive="base">
                                        <p:cTn dur="500" fill="hold" id="46"/>
                                        <p:tgtEl>
                                          <p:spTgt spid="12"/>
                                        </p:tgtEl>
                                        <p:attrNameLst>
                                          <p:attrName>ppt_y</p:attrName>
                                        </p:attrNameLst>
                                      </p:cBhvr>
                                      <p:tavLst>
                                        <p:tav tm="0">
                                          <p:val>
                                            <p:strVal val="1+#ppt_h/2"/>
                                          </p:val>
                                        </p:tav>
                                        <p:tav tm="100000">
                                          <p:val>
                                            <p:strVal val="#ppt_y"/>
                                          </p:val>
                                        </p:tav>
                                      </p:tavLst>
                                    </p:anim>
                                  </p:childTnLst>
                                </p:cTn>
                              </p:par>
                            </p:childTnLst>
                          </p:cTn>
                        </p:par>
                        <p:par>
                          <p:cTn fill="hold" id="47" nodeType="afterGroup">
                            <p:stCondLst>
                              <p:cond delay="4000"/>
                            </p:stCondLst>
                            <p:childTnLst>
                              <p:par>
                                <p:cTn fill="hold" id="48" nodeType="afterEffect" presetClass="entr" presetID="2" presetSubtype="4">
                                  <p:stCondLst>
                                    <p:cond delay="0"/>
                                  </p:stCondLst>
                                  <p:childTnLst>
                                    <p:set>
                                      <p:cBhvr>
                                        <p:cTn dur="1" fill="hold" id="49">
                                          <p:stCondLst>
                                            <p:cond delay="0"/>
                                          </p:stCondLst>
                                        </p:cTn>
                                        <p:tgtEl>
                                          <p:spTgt spid="6"/>
                                        </p:tgtEl>
                                        <p:attrNameLst>
                                          <p:attrName>style.visibility</p:attrName>
                                        </p:attrNameLst>
                                      </p:cBhvr>
                                      <p:to>
                                        <p:strVal val="visible"/>
                                      </p:to>
                                    </p:set>
                                    <p:anim calcmode="lin" valueType="num">
                                      <p:cBhvr additive="base">
                                        <p:cTn dur="500" fill="hold" id="50"/>
                                        <p:tgtEl>
                                          <p:spTgt spid="6"/>
                                        </p:tgtEl>
                                        <p:attrNameLst>
                                          <p:attrName>ppt_x</p:attrName>
                                        </p:attrNameLst>
                                      </p:cBhvr>
                                      <p:tavLst>
                                        <p:tav tm="0">
                                          <p:val>
                                            <p:strVal val="#ppt_x"/>
                                          </p:val>
                                        </p:tav>
                                        <p:tav tm="100000">
                                          <p:val>
                                            <p:strVal val="#ppt_x"/>
                                          </p:val>
                                        </p:tav>
                                      </p:tavLst>
                                    </p:anim>
                                    <p:anim calcmode="lin" valueType="num">
                                      <p:cBhvr additive="base">
                                        <p:cTn dur="500" fill="hold" id="51"/>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Lst>
  </p:timing>
</p:sld>
</file>

<file path=ppt/slides/slide2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showMasterSp="0">
  <p:cSld>
    <p:spTree>
      <p:nvGrpSpPr>
        <p:cNvPr id="1" name=""/>
        <p:cNvGrpSpPr/>
        <p:nvPr/>
      </p:nvGrpSpPr>
      <p:grpSpPr>
        <a:xfrm>
          <a:off x="0" y="0"/>
          <a:ext cx="0" cy="0"/>
        </a:xfrm>
      </p:grpSpPr>
      <p:sp>
        <p:nvSpPr>
          <p:cNvPr id="2" name="标题 1"/>
          <p:cNvSpPr>
            <a:spLocks noGrp="1"/>
          </p:cNvSpPr>
          <p:nvPr>
            <p:ph type="title"/>
          </p:nvPr>
        </p:nvSpPr>
        <p:spPr/>
        <p:txBody>
          <a:bodyPr/>
          <a:lstStyle/>
          <a:p>
            <a:r>
              <a:rPr altLang="en-US" lang="zh-CN"/>
              <a:t>单击此处添加标题</a:t>
            </a:r>
          </a:p>
        </p:txBody>
      </p:sp>
      <p:sp>
        <p:nvSpPr>
          <p:cNvPr id="3" name="椭圆 2"/>
          <p:cNvSpPr/>
          <p:nvPr/>
        </p:nvSpPr>
        <p:spPr>
          <a:xfrm>
            <a:off x="962133" y="3653039"/>
            <a:ext cx="215642" cy="215698"/>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椭圆 3"/>
          <p:cNvSpPr/>
          <p:nvPr/>
        </p:nvSpPr>
        <p:spPr>
          <a:xfrm>
            <a:off x="1461588" y="2863216"/>
            <a:ext cx="431285" cy="431397"/>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椭圆 4"/>
          <p:cNvSpPr/>
          <p:nvPr/>
        </p:nvSpPr>
        <p:spPr>
          <a:xfrm>
            <a:off x="2065386" y="4005308"/>
            <a:ext cx="776312" cy="776514"/>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lIns="0" rIns="0" rtlCol="0"/>
          <a:lstStyle/>
          <a:p>
            <a:pPr algn="ctr"/>
            <a:r>
              <a:rPr altLang="en-US" b="1" lang="zh-CN" sz="1600">
                <a:latin charset="-122" panose="020b0503020204020204" pitchFamily="34" typeface="微软雅黑"/>
                <a:ea charset="-122" panose="020b0503020204020204" pitchFamily="34" typeface="微软雅黑"/>
              </a:rPr>
              <a:t>添加标题</a:t>
            </a:r>
          </a:p>
        </p:txBody>
      </p:sp>
      <p:sp>
        <p:nvSpPr>
          <p:cNvPr id="6" name="椭圆 5"/>
          <p:cNvSpPr/>
          <p:nvPr/>
        </p:nvSpPr>
        <p:spPr>
          <a:xfrm>
            <a:off x="2647620" y="3120946"/>
            <a:ext cx="388156" cy="388257"/>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椭圆 6"/>
          <p:cNvSpPr/>
          <p:nvPr/>
        </p:nvSpPr>
        <p:spPr>
          <a:xfrm>
            <a:off x="3229853" y="3277739"/>
            <a:ext cx="517541" cy="51767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椭圆 7"/>
          <p:cNvSpPr/>
          <p:nvPr/>
        </p:nvSpPr>
        <p:spPr>
          <a:xfrm>
            <a:off x="2790396" y="2378383"/>
            <a:ext cx="388156" cy="388257"/>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椭圆 8"/>
          <p:cNvSpPr/>
          <p:nvPr/>
        </p:nvSpPr>
        <p:spPr>
          <a:xfrm>
            <a:off x="3544957" y="4454504"/>
            <a:ext cx="654465" cy="65463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椭圆 9"/>
          <p:cNvSpPr/>
          <p:nvPr/>
        </p:nvSpPr>
        <p:spPr>
          <a:xfrm>
            <a:off x="4035206" y="5074676"/>
            <a:ext cx="388156" cy="388257"/>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椭圆 10"/>
          <p:cNvSpPr/>
          <p:nvPr/>
        </p:nvSpPr>
        <p:spPr>
          <a:xfrm>
            <a:off x="4508361" y="4393567"/>
            <a:ext cx="152921" cy="15296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椭圆 11"/>
          <p:cNvSpPr/>
          <p:nvPr/>
        </p:nvSpPr>
        <p:spPr>
          <a:xfrm>
            <a:off x="4703758" y="3934893"/>
            <a:ext cx="215642" cy="215698"/>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椭圆 12"/>
          <p:cNvSpPr/>
          <p:nvPr/>
        </p:nvSpPr>
        <p:spPr>
          <a:xfrm>
            <a:off x="3840647" y="2098751"/>
            <a:ext cx="1335430" cy="1335778"/>
          </a:xfrm>
          <a:prstGeom prst="ellipse">
            <a:avLst/>
          </a:prstGeom>
          <a:solidFill>
            <a:srgbClr val="C0000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lIns="0" rIns="0" rtlCol="0"/>
          <a:lstStyle/>
          <a:p>
            <a:pPr algn="ctr"/>
            <a:r>
              <a:rPr altLang="en-US" b="1" lang="zh-CN" smtClean="0">
                <a:latin charset="-122" panose="020b0503020204020204" pitchFamily="34" typeface="微软雅黑"/>
                <a:ea charset="-122" panose="020b0503020204020204" pitchFamily="34" typeface="微软雅黑"/>
              </a:rPr>
              <a:t>添加标题</a:t>
            </a:r>
          </a:p>
        </p:txBody>
      </p:sp>
      <p:sp>
        <p:nvSpPr>
          <p:cNvPr id="14" name="椭圆 13"/>
          <p:cNvSpPr/>
          <p:nvPr/>
        </p:nvSpPr>
        <p:spPr>
          <a:xfrm>
            <a:off x="3871447" y="1814005"/>
            <a:ext cx="194077" cy="194128"/>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椭圆 14"/>
          <p:cNvSpPr/>
          <p:nvPr/>
        </p:nvSpPr>
        <p:spPr>
          <a:xfrm>
            <a:off x="4936713" y="1911072"/>
            <a:ext cx="152921" cy="15296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椭圆 15"/>
          <p:cNvSpPr/>
          <p:nvPr/>
        </p:nvSpPr>
        <p:spPr>
          <a:xfrm>
            <a:off x="5349319" y="2732689"/>
            <a:ext cx="388156" cy="388257"/>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椭圆 16"/>
          <p:cNvSpPr/>
          <p:nvPr/>
        </p:nvSpPr>
        <p:spPr>
          <a:xfrm>
            <a:off x="5557209" y="3277739"/>
            <a:ext cx="654465" cy="65463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椭圆 17"/>
          <p:cNvSpPr/>
          <p:nvPr/>
        </p:nvSpPr>
        <p:spPr>
          <a:xfrm>
            <a:off x="6017598" y="2572511"/>
            <a:ext cx="388156" cy="388257"/>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椭圆 18"/>
          <p:cNvSpPr/>
          <p:nvPr/>
        </p:nvSpPr>
        <p:spPr>
          <a:xfrm>
            <a:off x="5601489" y="1233706"/>
            <a:ext cx="654465" cy="65463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椭圆 19"/>
          <p:cNvSpPr/>
          <p:nvPr/>
        </p:nvSpPr>
        <p:spPr>
          <a:xfrm>
            <a:off x="8333251" y="1261014"/>
            <a:ext cx="330063" cy="330149"/>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椭圆 20"/>
          <p:cNvSpPr/>
          <p:nvPr/>
        </p:nvSpPr>
        <p:spPr>
          <a:xfrm>
            <a:off x="5393579" y="4158355"/>
            <a:ext cx="981730" cy="981986"/>
          </a:xfrm>
          <a:prstGeom prst="ellipse">
            <a:avLst/>
          </a:prstGeom>
          <a:solidFill>
            <a:srgbClr val="C0000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lIns="0" rIns="0" rtlCol="0"/>
          <a:lstStyle/>
          <a:p>
            <a:pPr algn="ctr"/>
            <a:r>
              <a:rPr altLang="en-US" b="1" lang="zh-CN" smtClean="0">
                <a:latin charset="-122" panose="020b0503020204020204" pitchFamily="34" typeface="微软雅黑"/>
                <a:ea charset="-122" panose="020b0503020204020204" pitchFamily="34" typeface="微软雅黑"/>
              </a:rPr>
              <a:t>添加</a:t>
            </a:r>
          </a:p>
          <a:p>
            <a:pPr algn="ctr"/>
            <a:r>
              <a:rPr altLang="en-US" b="1" lang="zh-CN" smtClean="0">
                <a:latin charset="-122" panose="020b0503020204020204" pitchFamily="34" typeface="微软雅黑"/>
                <a:ea charset="-122" panose="020b0503020204020204" pitchFamily="34" typeface="微软雅黑"/>
              </a:rPr>
              <a:t>标题</a:t>
            </a:r>
          </a:p>
        </p:txBody>
      </p:sp>
      <p:sp>
        <p:nvSpPr>
          <p:cNvPr id="22" name="椭圆 21"/>
          <p:cNvSpPr/>
          <p:nvPr/>
        </p:nvSpPr>
        <p:spPr>
          <a:xfrm>
            <a:off x="6261115" y="4873493"/>
            <a:ext cx="388156" cy="388257"/>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 name="椭圆 22"/>
          <p:cNvSpPr/>
          <p:nvPr/>
        </p:nvSpPr>
        <p:spPr>
          <a:xfrm>
            <a:off x="6691566" y="5032660"/>
            <a:ext cx="152921" cy="15296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 name="椭圆 23"/>
          <p:cNvSpPr/>
          <p:nvPr/>
        </p:nvSpPr>
        <p:spPr>
          <a:xfrm>
            <a:off x="6691566" y="5308035"/>
            <a:ext cx="654465" cy="65463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5" name="椭圆 24"/>
          <p:cNvSpPr/>
          <p:nvPr/>
        </p:nvSpPr>
        <p:spPr>
          <a:xfrm>
            <a:off x="7765877" y="5527644"/>
            <a:ext cx="86257" cy="86279"/>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 name="椭圆 25"/>
          <p:cNvSpPr/>
          <p:nvPr/>
        </p:nvSpPr>
        <p:spPr>
          <a:xfrm>
            <a:off x="7478942" y="4873494"/>
            <a:ext cx="330063" cy="330149"/>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7" name="椭圆 26"/>
          <p:cNvSpPr/>
          <p:nvPr/>
        </p:nvSpPr>
        <p:spPr>
          <a:xfrm>
            <a:off x="8283418" y="4587694"/>
            <a:ext cx="388156" cy="388257"/>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8" name="椭圆 27"/>
          <p:cNvSpPr/>
          <p:nvPr/>
        </p:nvSpPr>
        <p:spPr>
          <a:xfrm>
            <a:off x="6721002" y="1588253"/>
            <a:ext cx="1649341" cy="1649771"/>
          </a:xfrm>
          <a:prstGeom prst="ellipse">
            <a:avLst/>
          </a:prstGeom>
          <a:solidFill>
            <a:srgbClr val="C0000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lIns="0" rIns="0" rtlCol="0"/>
          <a:lstStyle/>
          <a:p>
            <a:pPr algn="ctr"/>
            <a:r>
              <a:rPr altLang="en-US" b="1" lang="zh-CN" sz="2000">
                <a:latin charset="-122" panose="020b0503020204020204" pitchFamily="34" typeface="微软雅黑"/>
                <a:ea charset="-122" panose="020b0503020204020204" pitchFamily="34" typeface="微软雅黑"/>
              </a:rPr>
              <a:t>添加标题</a:t>
            </a:r>
          </a:p>
        </p:txBody>
      </p:sp>
      <p:sp>
        <p:nvSpPr>
          <p:cNvPr id="29" name="椭圆 28"/>
          <p:cNvSpPr/>
          <p:nvPr/>
        </p:nvSpPr>
        <p:spPr>
          <a:xfrm>
            <a:off x="8965933" y="1329023"/>
            <a:ext cx="97039" cy="9706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 name="椭圆 29"/>
          <p:cNvSpPr/>
          <p:nvPr/>
        </p:nvSpPr>
        <p:spPr>
          <a:xfrm>
            <a:off x="8552087" y="1781496"/>
            <a:ext cx="517541" cy="51767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 name="椭圆 30"/>
          <p:cNvSpPr/>
          <p:nvPr/>
        </p:nvSpPr>
        <p:spPr>
          <a:xfrm>
            <a:off x="9087964" y="2134464"/>
            <a:ext cx="116033" cy="11606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2" name="椭圆 31"/>
          <p:cNvSpPr/>
          <p:nvPr/>
        </p:nvSpPr>
        <p:spPr>
          <a:xfrm>
            <a:off x="5254817" y="4213686"/>
            <a:ext cx="138761" cy="138797"/>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3" name="椭圆 32"/>
          <p:cNvSpPr/>
          <p:nvPr/>
        </p:nvSpPr>
        <p:spPr>
          <a:xfrm>
            <a:off x="8826858" y="2717159"/>
            <a:ext cx="152921" cy="15296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4" name="椭圆 33"/>
          <p:cNvSpPr/>
          <p:nvPr/>
        </p:nvSpPr>
        <p:spPr>
          <a:xfrm>
            <a:off x="9255085" y="2815543"/>
            <a:ext cx="86257" cy="86279"/>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5" name="椭圆 34"/>
          <p:cNvSpPr/>
          <p:nvPr/>
        </p:nvSpPr>
        <p:spPr>
          <a:xfrm>
            <a:off x="9322462" y="3448127"/>
            <a:ext cx="280335" cy="280408"/>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6" name="椭圆 35"/>
          <p:cNvSpPr/>
          <p:nvPr/>
        </p:nvSpPr>
        <p:spPr>
          <a:xfrm>
            <a:off x="8822050" y="4411727"/>
            <a:ext cx="981730" cy="981986"/>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lIns="0" rIns="0" rtlCol="0"/>
          <a:lstStyle/>
          <a:p>
            <a:pPr algn="ctr"/>
            <a:r>
              <a:rPr altLang="en-US" b="1" lang="zh-CN" smtClean="0">
                <a:latin charset="-122" panose="020b0503020204020204" pitchFamily="34" typeface="微软雅黑"/>
                <a:ea charset="-122" panose="020b0503020204020204" pitchFamily="34" typeface="微软雅黑"/>
              </a:rPr>
              <a:t>添加</a:t>
            </a:r>
          </a:p>
          <a:p>
            <a:pPr algn="ctr"/>
            <a:r>
              <a:rPr altLang="en-US" b="1" lang="zh-CN" smtClean="0">
                <a:latin charset="-122" panose="020b0503020204020204" pitchFamily="34" typeface="微软雅黑"/>
                <a:ea charset="-122" panose="020b0503020204020204" pitchFamily="34" typeface="微软雅黑"/>
              </a:rPr>
              <a:t>标题</a:t>
            </a:r>
          </a:p>
        </p:txBody>
      </p:sp>
      <p:sp>
        <p:nvSpPr>
          <p:cNvPr id="37" name="椭圆 36"/>
          <p:cNvSpPr/>
          <p:nvPr/>
        </p:nvSpPr>
        <p:spPr>
          <a:xfrm>
            <a:off x="10065708" y="3964227"/>
            <a:ext cx="388156" cy="388257"/>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8" name="椭圆 37"/>
          <p:cNvSpPr/>
          <p:nvPr/>
        </p:nvSpPr>
        <p:spPr>
          <a:xfrm>
            <a:off x="9760512" y="2921348"/>
            <a:ext cx="219607" cy="21966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9" name="椭圆 38"/>
          <p:cNvSpPr/>
          <p:nvPr/>
        </p:nvSpPr>
        <p:spPr>
          <a:xfrm>
            <a:off x="9119578" y="1332324"/>
            <a:ext cx="450153" cy="45027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0" name="椭圆 39"/>
          <p:cNvSpPr/>
          <p:nvPr/>
        </p:nvSpPr>
        <p:spPr>
          <a:xfrm>
            <a:off x="9415622" y="1781497"/>
            <a:ext cx="388156" cy="388257"/>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1" name="椭圆 40"/>
          <p:cNvSpPr/>
          <p:nvPr/>
        </p:nvSpPr>
        <p:spPr>
          <a:xfrm>
            <a:off x="9717526" y="1698933"/>
            <a:ext cx="525194" cy="52533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2" name="椭圆 41"/>
          <p:cNvSpPr/>
          <p:nvPr/>
        </p:nvSpPr>
        <p:spPr>
          <a:xfrm>
            <a:off x="10453867" y="1653723"/>
            <a:ext cx="386511" cy="38661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3" name="椭圆 42"/>
          <p:cNvSpPr/>
          <p:nvPr/>
        </p:nvSpPr>
        <p:spPr>
          <a:xfrm>
            <a:off x="11036098" y="2182540"/>
            <a:ext cx="189006" cy="18905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4" name="椭圆 43"/>
          <p:cNvSpPr/>
          <p:nvPr/>
        </p:nvSpPr>
        <p:spPr>
          <a:xfrm>
            <a:off x="10430837" y="2483970"/>
            <a:ext cx="303058" cy="303137"/>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45" name="直接连接符 44"/>
          <p:cNvCxnSpPr>
            <a:stCxn id="3" idx="7"/>
            <a:endCxn id="4" idx="3"/>
          </p:cNvCxnSpPr>
          <p:nvPr/>
        </p:nvCxnSpPr>
        <p:spPr>
          <a:xfrm flipV="1">
            <a:off x="1146199" y="3231436"/>
            <a:ext cx="378552" cy="453193"/>
          </a:xfrm>
          <a:prstGeom prst="line">
            <a:avLst/>
          </a:prstGeom>
          <a:ln>
            <a:solidFill>
              <a:srgbClr val="B1A599"/>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a:stCxn id="6" idx="2"/>
            <a:endCxn id="4" idx="6"/>
          </p:cNvCxnSpPr>
          <p:nvPr/>
        </p:nvCxnSpPr>
        <p:spPr>
          <a:xfrm flipH="1" flipV="1">
            <a:off x="1892872" y="3078913"/>
            <a:ext cx="754747" cy="236161"/>
          </a:xfrm>
          <a:prstGeom prst="line">
            <a:avLst/>
          </a:prstGeom>
          <a:ln>
            <a:solidFill>
              <a:srgbClr val="B1A599"/>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a:stCxn id="5" idx="1"/>
            <a:endCxn id="4" idx="5"/>
          </p:cNvCxnSpPr>
          <p:nvPr/>
        </p:nvCxnSpPr>
        <p:spPr>
          <a:xfrm flipH="1" flipV="1">
            <a:off x="1829713" y="3231435"/>
            <a:ext cx="349363" cy="887592"/>
          </a:xfrm>
          <a:prstGeom prst="line">
            <a:avLst/>
          </a:prstGeom>
          <a:ln>
            <a:solidFill>
              <a:srgbClr val="B1A599"/>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a:stCxn id="5" idx="0"/>
            <a:endCxn id="6" idx="3"/>
          </p:cNvCxnSpPr>
          <p:nvPr/>
        </p:nvCxnSpPr>
        <p:spPr>
          <a:xfrm flipV="1">
            <a:off x="2453542" y="3452344"/>
            <a:ext cx="250922" cy="552965"/>
          </a:xfrm>
          <a:prstGeom prst="line">
            <a:avLst/>
          </a:prstGeom>
          <a:ln>
            <a:solidFill>
              <a:srgbClr val="B1A599"/>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a:stCxn id="5" idx="7"/>
            <a:endCxn id="7" idx="3"/>
          </p:cNvCxnSpPr>
          <p:nvPr/>
        </p:nvCxnSpPr>
        <p:spPr>
          <a:xfrm flipV="1">
            <a:off x="2728010" y="3719605"/>
            <a:ext cx="577637" cy="399423"/>
          </a:xfrm>
          <a:prstGeom prst="line">
            <a:avLst/>
          </a:prstGeom>
          <a:ln>
            <a:solidFill>
              <a:srgbClr val="B1A599"/>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a:stCxn id="5" idx="6"/>
            <a:endCxn id="13" idx="4"/>
          </p:cNvCxnSpPr>
          <p:nvPr/>
        </p:nvCxnSpPr>
        <p:spPr>
          <a:xfrm flipV="1">
            <a:off x="2841698" y="3434528"/>
            <a:ext cx="1666664" cy="959038"/>
          </a:xfrm>
          <a:prstGeom prst="line">
            <a:avLst/>
          </a:prstGeom>
          <a:ln>
            <a:solidFill>
              <a:srgbClr val="B1A599"/>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a:stCxn id="9" idx="1"/>
            <a:endCxn id="7" idx="4"/>
          </p:cNvCxnSpPr>
          <p:nvPr/>
        </p:nvCxnSpPr>
        <p:spPr>
          <a:xfrm flipH="1" flipV="1">
            <a:off x="3488627" y="3795415"/>
            <a:ext cx="152177" cy="754958"/>
          </a:xfrm>
          <a:prstGeom prst="line">
            <a:avLst/>
          </a:prstGeom>
          <a:ln>
            <a:solidFill>
              <a:srgbClr val="B1A599"/>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a:stCxn id="9" idx="0"/>
            <a:endCxn id="7" idx="4"/>
          </p:cNvCxnSpPr>
          <p:nvPr/>
        </p:nvCxnSpPr>
        <p:spPr>
          <a:xfrm flipH="1" flipV="1">
            <a:off x="3488624" y="3795417"/>
            <a:ext cx="383565" cy="659089"/>
          </a:xfrm>
          <a:prstGeom prst="line">
            <a:avLst/>
          </a:prstGeom>
          <a:ln>
            <a:solidFill>
              <a:srgbClr val="B1A599"/>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a:stCxn id="11" idx="2"/>
            <a:endCxn id="9" idx="7"/>
          </p:cNvCxnSpPr>
          <p:nvPr/>
        </p:nvCxnSpPr>
        <p:spPr>
          <a:xfrm flipH="1">
            <a:off x="4103580" y="4470047"/>
            <a:ext cx="404784" cy="80328"/>
          </a:xfrm>
          <a:prstGeom prst="line">
            <a:avLst/>
          </a:prstGeom>
          <a:ln>
            <a:solidFill>
              <a:srgbClr val="B1A599"/>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a:stCxn id="32" idx="2"/>
            <a:endCxn id="12" idx="5"/>
          </p:cNvCxnSpPr>
          <p:nvPr/>
        </p:nvCxnSpPr>
        <p:spPr>
          <a:xfrm flipH="1" flipV="1">
            <a:off x="4887824" y="4119005"/>
            <a:ext cx="366992" cy="164081"/>
          </a:xfrm>
          <a:prstGeom prst="line">
            <a:avLst/>
          </a:prstGeom>
          <a:ln>
            <a:solidFill>
              <a:srgbClr val="B1A599"/>
            </a:solidFill>
          </a:ln>
        </p:spPr>
        <p:style>
          <a:lnRef idx="1">
            <a:schemeClr val="accent1"/>
          </a:lnRef>
          <a:fillRef idx="0">
            <a:schemeClr val="accent1"/>
          </a:fillRef>
          <a:effectRef idx="0">
            <a:schemeClr val="accent1"/>
          </a:effectRef>
          <a:fontRef idx="minor">
            <a:schemeClr val="tx1"/>
          </a:fontRef>
        </p:style>
      </p:cxnSp>
      <p:cxnSp>
        <p:nvCxnSpPr>
          <p:cNvPr id="55" name="直接连接符 54"/>
          <p:cNvCxnSpPr>
            <a:stCxn id="17" idx="2"/>
            <a:endCxn id="12" idx="7"/>
          </p:cNvCxnSpPr>
          <p:nvPr/>
        </p:nvCxnSpPr>
        <p:spPr>
          <a:xfrm flipH="1">
            <a:off x="4887822" y="3605059"/>
            <a:ext cx="669388" cy="361423"/>
          </a:xfrm>
          <a:prstGeom prst="line">
            <a:avLst/>
          </a:prstGeom>
          <a:ln>
            <a:solidFill>
              <a:srgbClr val="B1A599"/>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a:stCxn id="17" idx="1"/>
            <a:endCxn id="16" idx="4"/>
          </p:cNvCxnSpPr>
          <p:nvPr/>
        </p:nvCxnSpPr>
        <p:spPr>
          <a:xfrm flipH="1" flipV="1">
            <a:off x="5543399" y="3120946"/>
            <a:ext cx="109657" cy="252664"/>
          </a:xfrm>
          <a:prstGeom prst="line">
            <a:avLst/>
          </a:prstGeom>
          <a:ln>
            <a:solidFill>
              <a:srgbClr val="B1A599"/>
            </a:solidFill>
          </a:ln>
        </p:spPr>
        <p:style>
          <a:lnRef idx="1">
            <a:schemeClr val="accent1"/>
          </a:lnRef>
          <a:fillRef idx="0">
            <a:schemeClr val="accent1"/>
          </a:fillRef>
          <a:effectRef idx="0">
            <a:schemeClr val="accent1"/>
          </a:effectRef>
          <a:fontRef idx="minor">
            <a:schemeClr val="tx1"/>
          </a:fontRef>
        </p:style>
      </p:cxnSp>
      <p:cxnSp>
        <p:nvCxnSpPr>
          <p:cNvPr id="57" name="直接连接符 56"/>
          <p:cNvCxnSpPr>
            <a:stCxn id="16" idx="0"/>
            <a:endCxn id="19" idx="4"/>
          </p:cNvCxnSpPr>
          <p:nvPr/>
        </p:nvCxnSpPr>
        <p:spPr>
          <a:xfrm flipV="1">
            <a:off x="5543399" y="1888343"/>
            <a:ext cx="385326" cy="844346"/>
          </a:xfrm>
          <a:prstGeom prst="line">
            <a:avLst/>
          </a:prstGeom>
          <a:ln>
            <a:solidFill>
              <a:srgbClr val="B1A599"/>
            </a:solidFill>
          </a:ln>
        </p:spPr>
        <p:style>
          <a:lnRef idx="1">
            <a:schemeClr val="accent1"/>
          </a:lnRef>
          <a:fillRef idx="0">
            <a:schemeClr val="accent1"/>
          </a:fillRef>
          <a:effectRef idx="0">
            <a:schemeClr val="accent1"/>
          </a:effectRef>
          <a:fontRef idx="minor">
            <a:schemeClr val="tx1"/>
          </a:fontRef>
        </p:style>
      </p:cxnSp>
      <p:cxnSp>
        <p:nvCxnSpPr>
          <p:cNvPr id="58" name="直接连接符 57"/>
          <p:cNvCxnSpPr>
            <a:stCxn id="17" idx="7"/>
            <a:endCxn id="18" idx="4"/>
          </p:cNvCxnSpPr>
          <p:nvPr/>
        </p:nvCxnSpPr>
        <p:spPr>
          <a:xfrm flipV="1">
            <a:off x="6115830" y="2960769"/>
            <a:ext cx="95845" cy="412841"/>
          </a:xfrm>
          <a:prstGeom prst="line">
            <a:avLst/>
          </a:prstGeom>
          <a:ln>
            <a:solidFill>
              <a:srgbClr val="B1A599"/>
            </a:solidFill>
          </a:ln>
        </p:spPr>
        <p:style>
          <a:lnRef idx="1">
            <a:schemeClr val="accent1"/>
          </a:lnRef>
          <a:fillRef idx="0">
            <a:schemeClr val="accent1"/>
          </a:fillRef>
          <a:effectRef idx="0">
            <a:schemeClr val="accent1"/>
          </a:effectRef>
          <a:fontRef idx="minor">
            <a:schemeClr val="tx1"/>
          </a:fontRef>
        </p:style>
      </p:cxnSp>
      <p:sp>
        <p:nvSpPr>
          <p:cNvPr id="59" name="椭圆 58"/>
          <p:cNvSpPr/>
          <p:nvPr/>
        </p:nvSpPr>
        <p:spPr>
          <a:xfrm>
            <a:off x="6496350" y="3934895"/>
            <a:ext cx="152921" cy="15296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60" name="直接连接符 59"/>
          <p:cNvCxnSpPr>
            <a:stCxn id="59" idx="0"/>
            <a:endCxn id="18" idx="4"/>
          </p:cNvCxnSpPr>
          <p:nvPr/>
        </p:nvCxnSpPr>
        <p:spPr>
          <a:xfrm flipH="1" flipV="1">
            <a:off x="6211677" y="2960769"/>
            <a:ext cx="361135" cy="974125"/>
          </a:xfrm>
          <a:prstGeom prst="line">
            <a:avLst/>
          </a:prstGeom>
          <a:ln>
            <a:solidFill>
              <a:srgbClr val="B1A599"/>
            </a:solidFill>
          </a:ln>
        </p:spPr>
        <p:style>
          <a:lnRef idx="1">
            <a:schemeClr val="accent1"/>
          </a:lnRef>
          <a:fillRef idx="0">
            <a:schemeClr val="accent1"/>
          </a:fillRef>
          <a:effectRef idx="0">
            <a:schemeClr val="accent1"/>
          </a:effectRef>
          <a:fontRef idx="minor">
            <a:schemeClr val="tx1"/>
          </a:fontRef>
        </p:style>
      </p:cxnSp>
      <p:cxnSp>
        <p:nvCxnSpPr>
          <p:cNvPr id="61" name="直接连接符 60"/>
          <p:cNvCxnSpPr>
            <a:stCxn id="28" idx="4"/>
            <a:endCxn id="21" idx="6"/>
          </p:cNvCxnSpPr>
          <p:nvPr/>
        </p:nvCxnSpPr>
        <p:spPr>
          <a:xfrm flipH="1">
            <a:off x="6375306" y="3238021"/>
            <a:ext cx="1170363" cy="1411326"/>
          </a:xfrm>
          <a:prstGeom prst="line">
            <a:avLst/>
          </a:prstGeom>
          <a:ln>
            <a:solidFill>
              <a:srgbClr val="B1A599"/>
            </a:solidFill>
          </a:ln>
        </p:spPr>
        <p:style>
          <a:lnRef idx="1">
            <a:schemeClr val="accent1"/>
          </a:lnRef>
          <a:fillRef idx="0">
            <a:schemeClr val="accent1"/>
          </a:fillRef>
          <a:effectRef idx="0">
            <a:schemeClr val="accent1"/>
          </a:effectRef>
          <a:fontRef idx="minor">
            <a:schemeClr val="tx1"/>
          </a:fontRef>
        </p:style>
      </p:cxnSp>
      <p:sp>
        <p:nvSpPr>
          <p:cNvPr id="62" name="椭圆 61"/>
          <p:cNvSpPr/>
          <p:nvPr/>
        </p:nvSpPr>
        <p:spPr>
          <a:xfrm>
            <a:off x="6981361" y="3866898"/>
            <a:ext cx="544687" cy="544829"/>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63" name="直接连接符 62"/>
          <p:cNvCxnSpPr>
            <a:stCxn id="24" idx="2"/>
            <a:endCxn id="22" idx="4"/>
          </p:cNvCxnSpPr>
          <p:nvPr/>
        </p:nvCxnSpPr>
        <p:spPr>
          <a:xfrm flipH="1" flipV="1">
            <a:off x="6455193" y="5261750"/>
            <a:ext cx="236372" cy="373604"/>
          </a:xfrm>
          <a:prstGeom prst="line">
            <a:avLst/>
          </a:prstGeom>
          <a:ln>
            <a:solidFill>
              <a:srgbClr val="B1A599"/>
            </a:solidFill>
          </a:ln>
        </p:spPr>
        <p:style>
          <a:lnRef idx="1">
            <a:schemeClr val="accent1"/>
          </a:lnRef>
          <a:fillRef idx="0">
            <a:schemeClr val="accent1"/>
          </a:fillRef>
          <a:effectRef idx="0">
            <a:schemeClr val="accent1"/>
          </a:effectRef>
          <a:fontRef idx="minor">
            <a:schemeClr val="tx1"/>
          </a:fontRef>
        </p:style>
      </p:cxnSp>
      <p:cxnSp>
        <p:nvCxnSpPr>
          <p:cNvPr id="64" name="直接连接符 63"/>
          <p:cNvCxnSpPr>
            <a:stCxn id="24" idx="1"/>
            <a:endCxn id="23" idx="4"/>
          </p:cNvCxnSpPr>
          <p:nvPr/>
        </p:nvCxnSpPr>
        <p:spPr>
          <a:xfrm flipH="1" flipV="1">
            <a:off x="6768026" y="5185620"/>
            <a:ext cx="19384" cy="218284"/>
          </a:xfrm>
          <a:prstGeom prst="line">
            <a:avLst/>
          </a:prstGeom>
          <a:ln>
            <a:solidFill>
              <a:srgbClr val="B1A599"/>
            </a:solidFill>
          </a:ln>
        </p:spPr>
        <p:style>
          <a:lnRef idx="1">
            <a:schemeClr val="accent1"/>
          </a:lnRef>
          <a:fillRef idx="0">
            <a:schemeClr val="accent1"/>
          </a:fillRef>
          <a:effectRef idx="0">
            <a:schemeClr val="accent1"/>
          </a:effectRef>
          <a:fontRef idx="minor">
            <a:schemeClr val="tx1"/>
          </a:fontRef>
        </p:style>
      </p:cxnSp>
      <p:cxnSp>
        <p:nvCxnSpPr>
          <p:cNvPr id="65" name="直接连接符 64"/>
          <p:cNvCxnSpPr>
            <a:stCxn id="24" idx="0"/>
            <a:endCxn id="66" idx="4"/>
          </p:cNvCxnSpPr>
          <p:nvPr/>
        </p:nvCxnSpPr>
        <p:spPr>
          <a:xfrm flipV="1">
            <a:off x="7018799" y="3973280"/>
            <a:ext cx="828583" cy="1334756"/>
          </a:xfrm>
          <a:prstGeom prst="line">
            <a:avLst/>
          </a:prstGeom>
          <a:ln>
            <a:solidFill>
              <a:srgbClr val="B1A599"/>
            </a:solidFill>
          </a:ln>
        </p:spPr>
        <p:style>
          <a:lnRef idx="1">
            <a:schemeClr val="accent1"/>
          </a:lnRef>
          <a:fillRef idx="0">
            <a:schemeClr val="accent1"/>
          </a:fillRef>
          <a:effectRef idx="0">
            <a:schemeClr val="accent1"/>
          </a:effectRef>
          <a:fontRef idx="minor">
            <a:schemeClr val="tx1"/>
          </a:fontRef>
        </p:style>
      </p:cxnSp>
      <p:sp>
        <p:nvSpPr>
          <p:cNvPr id="66" name="椭圆 65"/>
          <p:cNvSpPr/>
          <p:nvPr/>
        </p:nvSpPr>
        <p:spPr>
          <a:xfrm>
            <a:off x="7809006" y="3896507"/>
            <a:ext cx="76753" cy="7677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67" name="直接连接符 66"/>
          <p:cNvCxnSpPr>
            <a:stCxn id="26" idx="0"/>
            <a:endCxn id="66" idx="4"/>
          </p:cNvCxnSpPr>
          <p:nvPr/>
        </p:nvCxnSpPr>
        <p:spPr>
          <a:xfrm flipV="1">
            <a:off x="7643976" y="3973280"/>
            <a:ext cx="203408" cy="900213"/>
          </a:xfrm>
          <a:prstGeom prst="line">
            <a:avLst/>
          </a:prstGeom>
          <a:ln>
            <a:solidFill>
              <a:srgbClr val="B1A599"/>
            </a:solidFill>
          </a:ln>
        </p:spPr>
        <p:style>
          <a:lnRef idx="1">
            <a:schemeClr val="accent1"/>
          </a:lnRef>
          <a:fillRef idx="0">
            <a:schemeClr val="accent1"/>
          </a:fillRef>
          <a:effectRef idx="0">
            <a:schemeClr val="accent1"/>
          </a:effectRef>
          <a:fontRef idx="minor">
            <a:schemeClr val="tx1"/>
          </a:fontRef>
        </p:style>
      </p:cxnSp>
      <p:cxnSp>
        <p:nvCxnSpPr>
          <p:cNvPr id="68" name="直接连接符 67"/>
          <p:cNvCxnSpPr>
            <a:stCxn id="27" idx="2"/>
            <a:endCxn id="26" idx="6"/>
          </p:cNvCxnSpPr>
          <p:nvPr/>
        </p:nvCxnSpPr>
        <p:spPr>
          <a:xfrm flipH="1">
            <a:off x="7809006" y="4781824"/>
            <a:ext cx="474412" cy="256745"/>
          </a:xfrm>
          <a:prstGeom prst="line">
            <a:avLst/>
          </a:prstGeom>
          <a:ln>
            <a:solidFill>
              <a:srgbClr val="B1A599"/>
            </a:solidFill>
          </a:ln>
        </p:spPr>
        <p:style>
          <a:lnRef idx="1">
            <a:schemeClr val="accent1"/>
          </a:lnRef>
          <a:fillRef idx="0">
            <a:schemeClr val="accent1"/>
          </a:fillRef>
          <a:effectRef idx="0">
            <a:schemeClr val="accent1"/>
          </a:effectRef>
          <a:fontRef idx="minor">
            <a:schemeClr val="tx1"/>
          </a:fontRef>
        </p:style>
      </p:cxnSp>
      <p:sp>
        <p:nvSpPr>
          <p:cNvPr id="69" name="椭圆 68"/>
          <p:cNvSpPr/>
          <p:nvPr/>
        </p:nvSpPr>
        <p:spPr>
          <a:xfrm>
            <a:off x="8307359" y="3634746"/>
            <a:ext cx="301971" cy="302049"/>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70" name="直接连接符 69"/>
          <p:cNvCxnSpPr>
            <a:stCxn id="36" idx="0"/>
            <a:endCxn id="28" idx="5"/>
          </p:cNvCxnSpPr>
          <p:nvPr/>
        </p:nvCxnSpPr>
        <p:spPr>
          <a:xfrm flipH="1" flipV="1">
            <a:off x="8128801" y="2996418"/>
            <a:ext cx="1184114" cy="1415308"/>
          </a:xfrm>
          <a:prstGeom prst="line">
            <a:avLst/>
          </a:prstGeom>
          <a:ln>
            <a:solidFill>
              <a:srgbClr val="B1A599"/>
            </a:solidFill>
          </a:ln>
        </p:spPr>
        <p:style>
          <a:lnRef idx="1">
            <a:schemeClr val="accent1"/>
          </a:lnRef>
          <a:fillRef idx="0">
            <a:schemeClr val="accent1"/>
          </a:fillRef>
          <a:effectRef idx="0">
            <a:schemeClr val="accent1"/>
          </a:effectRef>
          <a:fontRef idx="minor">
            <a:schemeClr val="tx1"/>
          </a:fontRef>
        </p:style>
      </p:cxnSp>
      <p:cxnSp>
        <p:nvCxnSpPr>
          <p:cNvPr id="71" name="直接连接符 70"/>
          <p:cNvCxnSpPr>
            <a:stCxn id="37" idx="3"/>
            <a:endCxn id="36" idx="7"/>
          </p:cNvCxnSpPr>
          <p:nvPr/>
        </p:nvCxnSpPr>
        <p:spPr>
          <a:xfrm flipH="1">
            <a:off x="9660010" y="4295625"/>
            <a:ext cx="462545" cy="259910"/>
          </a:xfrm>
          <a:prstGeom prst="line">
            <a:avLst/>
          </a:prstGeom>
          <a:ln>
            <a:solidFill>
              <a:srgbClr val="B1A599"/>
            </a:solidFill>
          </a:ln>
        </p:spPr>
        <p:style>
          <a:lnRef idx="1">
            <a:schemeClr val="accent1"/>
          </a:lnRef>
          <a:fillRef idx="0">
            <a:schemeClr val="accent1"/>
          </a:fillRef>
          <a:effectRef idx="0">
            <a:schemeClr val="accent1"/>
          </a:effectRef>
          <a:fontRef idx="minor">
            <a:schemeClr val="tx1"/>
          </a:fontRef>
        </p:style>
      </p:cxnSp>
      <p:sp>
        <p:nvSpPr>
          <p:cNvPr id="72" name="椭圆 71"/>
          <p:cNvSpPr/>
          <p:nvPr/>
        </p:nvSpPr>
        <p:spPr>
          <a:xfrm>
            <a:off x="8403190" y="2279102"/>
            <a:ext cx="219607" cy="21966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3" name="椭圆 72"/>
          <p:cNvSpPr/>
          <p:nvPr/>
        </p:nvSpPr>
        <p:spPr>
          <a:xfrm>
            <a:off x="9118776" y="2688485"/>
            <a:ext cx="105126" cy="10515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4" name="椭圆 73"/>
          <p:cNvSpPr/>
          <p:nvPr/>
        </p:nvSpPr>
        <p:spPr>
          <a:xfrm>
            <a:off x="9997861" y="2718836"/>
            <a:ext cx="94503" cy="94528"/>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75" name="直接连接符 74"/>
          <p:cNvCxnSpPr>
            <a:stCxn id="36" idx="0"/>
            <a:endCxn id="30" idx="5"/>
          </p:cNvCxnSpPr>
          <p:nvPr/>
        </p:nvCxnSpPr>
        <p:spPr>
          <a:xfrm flipH="1" flipV="1">
            <a:off x="8993837" y="2223361"/>
            <a:ext cx="319078" cy="2188366"/>
          </a:xfrm>
          <a:prstGeom prst="line">
            <a:avLst/>
          </a:prstGeom>
          <a:ln>
            <a:solidFill>
              <a:srgbClr val="B1A599"/>
            </a:solidFill>
          </a:ln>
        </p:spPr>
        <p:style>
          <a:lnRef idx="1">
            <a:schemeClr val="accent1"/>
          </a:lnRef>
          <a:fillRef idx="0">
            <a:schemeClr val="accent1"/>
          </a:fillRef>
          <a:effectRef idx="0">
            <a:schemeClr val="accent1"/>
          </a:effectRef>
          <a:fontRef idx="minor">
            <a:schemeClr val="tx1"/>
          </a:fontRef>
        </p:style>
      </p:cxnSp>
      <p:cxnSp>
        <p:nvCxnSpPr>
          <p:cNvPr id="76" name="直接连接符 75"/>
          <p:cNvCxnSpPr>
            <a:stCxn id="33" idx="0"/>
            <a:endCxn id="30" idx="4"/>
          </p:cNvCxnSpPr>
          <p:nvPr/>
        </p:nvCxnSpPr>
        <p:spPr>
          <a:xfrm flipH="1" flipV="1">
            <a:off x="8810860" y="2299174"/>
            <a:ext cx="92461" cy="417985"/>
          </a:xfrm>
          <a:prstGeom prst="line">
            <a:avLst/>
          </a:prstGeom>
          <a:ln>
            <a:solidFill>
              <a:srgbClr val="B1A599"/>
            </a:solidFill>
          </a:ln>
        </p:spPr>
        <p:style>
          <a:lnRef idx="1">
            <a:schemeClr val="accent1"/>
          </a:lnRef>
          <a:fillRef idx="0">
            <a:schemeClr val="accent1"/>
          </a:fillRef>
          <a:effectRef idx="0">
            <a:schemeClr val="accent1"/>
          </a:effectRef>
          <a:fontRef idx="minor">
            <a:schemeClr val="tx1"/>
          </a:fontRef>
        </p:style>
      </p:cxnSp>
      <p:cxnSp>
        <p:nvCxnSpPr>
          <p:cNvPr id="77" name="直接连接符 76"/>
          <p:cNvCxnSpPr>
            <a:stCxn id="38" idx="2"/>
            <a:endCxn id="33" idx="5"/>
          </p:cNvCxnSpPr>
          <p:nvPr/>
        </p:nvCxnSpPr>
        <p:spPr>
          <a:xfrm flipH="1" flipV="1">
            <a:off x="8957386" y="2847718"/>
            <a:ext cx="803129" cy="183462"/>
          </a:xfrm>
          <a:prstGeom prst="line">
            <a:avLst/>
          </a:prstGeom>
          <a:ln>
            <a:solidFill>
              <a:srgbClr val="B1A599"/>
            </a:solidFill>
          </a:ln>
        </p:spPr>
        <p:style>
          <a:lnRef idx="1">
            <a:schemeClr val="accent1"/>
          </a:lnRef>
          <a:fillRef idx="0">
            <a:schemeClr val="accent1"/>
          </a:fillRef>
          <a:effectRef idx="0">
            <a:schemeClr val="accent1"/>
          </a:effectRef>
          <a:fontRef idx="minor">
            <a:schemeClr val="tx1"/>
          </a:fontRef>
        </p:style>
      </p:cxnSp>
      <p:cxnSp>
        <p:nvCxnSpPr>
          <p:cNvPr id="78" name="直接连接符 77"/>
          <p:cNvCxnSpPr>
            <a:stCxn id="38" idx="7"/>
            <a:endCxn id="74" idx="3"/>
          </p:cNvCxnSpPr>
          <p:nvPr/>
        </p:nvCxnSpPr>
        <p:spPr>
          <a:xfrm flipV="1">
            <a:off x="9947962" y="2799521"/>
            <a:ext cx="63740" cy="153996"/>
          </a:xfrm>
          <a:prstGeom prst="line">
            <a:avLst/>
          </a:prstGeom>
          <a:ln>
            <a:solidFill>
              <a:srgbClr val="B1A599"/>
            </a:solidFill>
          </a:ln>
        </p:spPr>
        <p:style>
          <a:lnRef idx="1">
            <a:schemeClr val="accent1"/>
          </a:lnRef>
          <a:fillRef idx="0">
            <a:schemeClr val="accent1"/>
          </a:fillRef>
          <a:effectRef idx="0">
            <a:schemeClr val="accent1"/>
          </a:effectRef>
          <a:fontRef idx="minor">
            <a:schemeClr val="tx1"/>
          </a:fontRef>
        </p:style>
      </p:cxnSp>
      <p:cxnSp>
        <p:nvCxnSpPr>
          <p:cNvPr id="79" name="直接连接符 78"/>
          <p:cNvCxnSpPr>
            <a:stCxn id="74" idx="0"/>
            <a:endCxn id="41" idx="4"/>
          </p:cNvCxnSpPr>
          <p:nvPr/>
        </p:nvCxnSpPr>
        <p:spPr>
          <a:xfrm flipH="1" flipV="1">
            <a:off x="9980123" y="2224262"/>
            <a:ext cx="64991" cy="494574"/>
          </a:xfrm>
          <a:prstGeom prst="line">
            <a:avLst/>
          </a:prstGeom>
          <a:ln>
            <a:solidFill>
              <a:srgbClr val="B1A599"/>
            </a:solidFill>
          </a:ln>
        </p:spPr>
        <p:style>
          <a:lnRef idx="1">
            <a:schemeClr val="accent1"/>
          </a:lnRef>
          <a:fillRef idx="0">
            <a:schemeClr val="accent1"/>
          </a:fillRef>
          <a:effectRef idx="0">
            <a:schemeClr val="accent1"/>
          </a:effectRef>
          <a:fontRef idx="minor">
            <a:schemeClr val="tx1"/>
          </a:fontRef>
        </p:style>
      </p:cxnSp>
      <p:cxnSp>
        <p:nvCxnSpPr>
          <p:cNvPr id="80" name="直接连接符 79"/>
          <p:cNvCxnSpPr>
            <a:stCxn id="44" idx="1"/>
            <a:endCxn id="41" idx="5"/>
          </p:cNvCxnSpPr>
          <p:nvPr/>
        </p:nvCxnSpPr>
        <p:spPr>
          <a:xfrm flipH="1" flipV="1">
            <a:off x="10165804" y="2147331"/>
            <a:ext cx="309414" cy="381033"/>
          </a:xfrm>
          <a:prstGeom prst="line">
            <a:avLst/>
          </a:prstGeom>
          <a:ln>
            <a:solidFill>
              <a:srgbClr val="B1A599"/>
            </a:solidFill>
          </a:ln>
        </p:spPr>
        <p:style>
          <a:lnRef idx="1">
            <a:schemeClr val="accent1"/>
          </a:lnRef>
          <a:fillRef idx="0">
            <a:schemeClr val="accent1"/>
          </a:fillRef>
          <a:effectRef idx="0">
            <a:schemeClr val="accent1"/>
          </a:effectRef>
          <a:fontRef idx="minor">
            <a:schemeClr val="tx1"/>
          </a:fontRef>
        </p:style>
      </p:cxnSp>
      <p:cxnSp>
        <p:nvCxnSpPr>
          <p:cNvPr id="81" name="直接连接符 80"/>
          <p:cNvCxnSpPr>
            <a:stCxn id="43" idx="3"/>
            <a:endCxn id="44" idx="7"/>
          </p:cNvCxnSpPr>
          <p:nvPr/>
        </p:nvCxnSpPr>
        <p:spPr>
          <a:xfrm flipH="1">
            <a:off x="10689514" y="2343909"/>
            <a:ext cx="374262" cy="184455"/>
          </a:xfrm>
          <a:prstGeom prst="line">
            <a:avLst/>
          </a:prstGeom>
          <a:ln>
            <a:solidFill>
              <a:srgbClr val="B1A599"/>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a:stCxn id="30" idx="1"/>
            <a:endCxn id="20" idx="4"/>
          </p:cNvCxnSpPr>
          <p:nvPr/>
        </p:nvCxnSpPr>
        <p:spPr>
          <a:xfrm flipH="1" flipV="1">
            <a:off x="8498285" y="1591163"/>
            <a:ext cx="129597" cy="266146"/>
          </a:xfrm>
          <a:prstGeom prst="line">
            <a:avLst/>
          </a:prstGeom>
          <a:ln>
            <a:solidFill>
              <a:srgbClr val="B1A599"/>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a:stCxn id="29" idx="2"/>
            <a:endCxn id="20" idx="6"/>
          </p:cNvCxnSpPr>
          <p:nvPr/>
        </p:nvCxnSpPr>
        <p:spPr>
          <a:xfrm flipH="1">
            <a:off x="8663314" y="1377557"/>
            <a:ext cx="302620" cy="48532"/>
          </a:xfrm>
          <a:prstGeom prst="line">
            <a:avLst/>
          </a:prstGeom>
          <a:ln>
            <a:solidFill>
              <a:srgbClr val="B1A599"/>
            </a:solidFill>
          </a:ln>
        </p:spPr>
        <p:style>
          <a:lnRef idx="1">
            <a:schemeClr val="accent1"/>
          </a:lnRef>
          <a:fillRef idx="0">
            <a:schemeClr val="accent1"/>
          </a:fillRef>
          <a:effectRef idx="0">
            <a:schemeClr val="accent1"/>
          </a:effectRef>
          <a:fontRef idx="minor">
            <a:schemeClr val="tx1"/>
          </a:fontRef>
        </p:style>
      </p:cxnSp>
      <p:cxnSp>
        <p:nvCxnSpPr>
          <p:cNvPr id="84" name="直接连接符 83"/>
          <p:cNvCxnSpPr>
            <a:stCxn id="38" idx="1"/>
            <a:endCxn id="31" idx="5"/>
          </p:cNvCxnSpPr>
          <p:nvPr/>
        </p:nvCxnSpPr>
        <p:spPr>
          <a:xfrm flipH="1" flipV="1">
            <a:off x="9187003" y="2233527"/>
            <a:ext cx="605672" cy="719990"/>
          </a:xfrm>
          <a:prstGeom prst="line">
            <a:avLst/>
          </a:prstGeom>
          <a:ln>
            <a:solidFill>
              <a:srgbClr val="B1A599"/>
            </a:solidFill>
          </a:ln>
        </p:spPr>
        <p:style>
          <a:lnRef idx="1">
            <a:schemeClr val="accent1"/>
          </a:lnRef>
          <a:fillRef idx="0">
            <a:schemeClr val="accent1"/>
          </a:fillRef>
          <a:effectRef idx="0">
            <a:schemeClr val="accent1"/>
          </a:effectRef>
          <a:fontRef idx="minor">
            <a:schemeClr val="tx1"/>
          </a:fontRef>
        </p:style>
      </p:cxnSp>
      <p:cxnSp>
        <p:nvCxnSpPr>
          <p:cNvPr id="85" name="直接连接符 84"/>
          <p:cNvCxnSpPr>
            <a:stCxn id="38" idx="1"/>
            <a:endCxn id="30" idx="5"/>
          </p:cNvCxnSpPr>
          <p:nvPr/>
        </p:nvCxnSpPr>
        <p:spPr>
          <a:xfrm flipH="1" flipV="1">
            <a:off x="8993838" y="2223362"/>
            <a:ext cx="798838" cy="730157"/>
          </a:xfrm>
          <a:prstGeom prst="line">
            <a:avLst/>
          </a:prstGeom>
          <a:ln>
            <a:solidFill>
              <a:srgbClr val="B1A599"/>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mc:Choice Requires="p14">
      <p:transition p14:dur="1600" spd="slow">
        <p:blinds dir="vert"/>
      </p:transition>
    </mc:Choice>
    <mc:Fallback>
      <p:transition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1" presetSubtype="0">
                                  <p:stCondLst>
                                    <p:cond delay="0"/>
                                  </p:stCondLst>
                                  <p:iterate type="lt">
                                    <p:tmPct val="10000"/>
                                  </p:iterate>
                                  <p:childTnLst>
                                    <p:set>
                                      <p:cBhvr>
                                        <p:cTn dur="1" fill="hold" id="6">
                                          <p:stCondLst>
                                            <p:cond delay="0"/>
                                          </p:stCondLst>
                                        </p:cTn>
                                        <p:tgtEl>
                                          <p:spTgt spid="2"/>
                                        </p:tgtEl>
                                        <p:attrNameLst>
                                          <p:attrName>style.visibility</p:attrName>
                                        </p:attrNameLst>
                                      </p:cBhvr>
                                      <p:to>
                                        <p:strVal val="visible"/>
                                      </p:to>
                                    </p:set>
                                    <p:anim calcmode="lin" valueType="num">
                                      <p:cBhvr>
                                        <p:cTn dur="500" fill="hold" id="7"/>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8"/>
                                        <p:tgtEl>
                                          <p:spTgt spid="2"/>
                                        </p:tgtEl>
                                        <p:attrNameLst>
                                          <p:attrName>ppt_y</p:attrName>
                                        </p:attrNameLst>
                                      </p:cBhvr>
                                      <p:tavLst>
                                        <p:tav tm="0">
                                          <p:val>
                                            <p:strVal val="#ppt_y"/>
                                          </p:val>
                                        </p:tav>
                                        <p:tav tm="100000">
                                          <p:val>
                                            <p:strVal val="#ppt_y"/>
                                          </p:val>
                                        </p:tav>
                                      </p:tavLst>
                                    </p:anim>
                                    <p:anim calcmode="lin" valueType="num">
                                      <p:cBhvr>
                                        <p:cTn dur="500" fill="hold" id="9"/>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0"/>
                                        <p:tgtEl>
                                          <p:spTgt spid="2"/>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1" tmFilter="0,0; .5, 1; 1, 1"/>
                                        <p:tgtEl>
                                          <p:spTgt spid="2"/>
                                        </p:tgtEl>
                                      </p:cBhvr>
                                    </p:animEffect>
                                  </p:childTnLst>
                                </p:cTn>
                              </p:par>
                            </p:childTnLst>
                          </p:cTn>
                        </p:par>
                        <p:par>
                          <p:cTn fill="hold" id="12" nodeType="afterGroup">
                            <p:stCondLst>
                              <p:cond delay="500"/>
                            </p:stCondLst>
                            <p:childTnLst>
                              <p:par>
                                <p:cTn decel="100000" fill="hold" grpId="0" id="13" nodeType="afterEffect" presetClass="entr" presetID="2" presetSubtype="4">
                                  <p:stCondLst>
                                    <p:cond delay="0"/>
                                  </p:stCondLst>
                                  <p:childTnLst>
                                    <p:set>
                                      <p:cBhvr>
                                        <p:cTn dur="1" fill="hold" id="14">
                                          <p:stCondLst>
                                            <p:cond delay="0"/>
                                          </p:stCondLst>
                                        </p:cTn>
                                        <p:tgtEl>
                                          <p:spTgt spid="28"/>
                                        </p:tgtEl>
                                        <p:attrNameLst>
                                          <p:attrName>style.visibility</p:attrName>
                                        </p:attrNameLst>
                                      </p:cBhvr>
                                      <p:to>
                                        <p:strVal val="visible"/>
                                      </p:to>
                                    </p:set>
                                    <p:anim calcmode="lin" valueType="num">
                                      <p:cBhvr additive="base">
                                        <p:cTn dur="500" fill="hold" id="15"/>
                                        <p:tgtEl>
                                          <p:spTgt spid="28"/>
                                        </p:tgtEl>
                                        <p:attrNameLst>
                                          <p:attrName>ppt_x</p:attrName>
                                        </p:attrNameLst>
                                      </p:cBhvr>
                                      <p:tavLst>
                                        <p:tav tm="0">
                                          <p:val>
                                            <p:strVal val="#ppt_x"/>
                                          </p:val>
                                        </p:tav>
                                        <p:tav tm="100000">
                                          <p:val>
                                            <p:strVal val="#ppt_x"/>
                                          </p:val>
                                        </p:tav>
                                      </p:tavLst>
                                    </p:anim>
                                    <p:anim calcmode="lin" valueType="num">
                                      <p:cBhvr additive="base">
                                        <p:cTn dur="500" fill="hold" id="16"/>
                                        <p:tgtEl>
                                          <p:spTgt spid="28"/>
                                        </p:tgtEl>
                                        <p:attrNameLst>
                                          <p:attrName>ppt_y</p:attrName>
                                        </p:attrNameLst>
                                      </p:cBhvr>
                                      <p:tavLst>
                                        <p:tav tm="0">
                                          <p:val>
                                            <p:strVal val="1+#ppt_h/2"/>
                                          </p:val>
                                        </p:tav>
                                        <p:tav tm="100000">
                                          <p:val>
                                            <p:strVal val="#ppt_y"/>
                                          </p:val>
                                        </p:tav>
                                      </p:tavLst>
                                    </p:anim>
                                  </p:childTnLst>
                                </p:cTn>
                              </p:par>
                              <p:par>
                                <p:cTn decel="100000" fill="hold" grpId="0" id="17" nodeType="withEffect" presetClass="entr" presetID="2" presetSubtype="4">
                                  <p:stCondLst>
                                    <p:cond delay="0"/>
                                  </p:stCondLst>
                                  <p:childTnLst>
                                    <p:set>
                                      <p:cBhvr>
                                        <p:cTn dur="1" fill="hold" id="18">
                                          <p:stCondLst>
                                            <p:cond delay="0"/>
                                          </p:stCondLst>
                                        </p:cTn>
                                        <p:tgtEl>
                                          <p:spTgt spid="36"/>
                                        </p:tgtEl>
                                        <p:attrNameLst>
                                          <p:attrName>style.visibility</p:attrName>
                                        </p:attrNameLst>
                                      </p:cBhvr>
                                      <p:to>
                                        <p:strVal val="visible"/>
                                      </p:to>
                                    </p:set>
                                    <p:anim calcmode="lin" valueType="num">
                                      <p:cBhvr additive="base">
                                        <p:cTn dur="500" fill="hold" id="19"/>
                                        <p:tgtEl>
                                          <p:spTgt spid="36"/>
                                        </p:tgtEl>
                                        <p:attrNameLst>
                                          <p:attrName>ppt_x</p:attrName>
                                        </p:attrNameLst>
                                      </p:cBhvr>
                                      <p:tavLst>
                                        <p:tav tm="0">
                                          <p:val>
                                            <p:strVal val="#ppt_x"/>
                                          </p:val>
                                        </p:tav>
                                        <p:tav tm="100000">
                                          <p:val>
                                            <p:strVal val="#ppt_x"/>
                                          </p:val>
                                        </p:tav>
                                      </p:tavLst>
                                    </p:anim>
                                    <p:anim calcmode="lin" valueType="num">
                                      <p:cBhvr additive="base">
                                        <p:cTn dur="500" fill="hold" id="20"/>
                                        <p:tgtEl>
                                          <p:spTgt spid="36"/>
                                        </p:tgtEl>
                                        <p:attrNameLst>
                                          <p:attrName>ppt_y</p:attrName>
                                        </p:attrNameLst>
                                      </p:cBhvr>
                                      <p:tavLst>
                                        <p:tav tm="0">
                                          <p:val>
                                            <p:strVal val="1+#ppt_h/2"/>
                                          </p:val>
                                        </p:tav>
                                        <p:tav tm="100000">
                                          <p:val>
                                            <p:strVal val="#ppt_y"/>
                                          </p:val>
                                        </p:tav>
                                      </p:tavLst>
                                    </p:anim>
                                  </p:childTnLst>
                                </p:cTn>
                              </p:par>
                              <p:par>
                                <p:cTn decel="100000" fill="hold" grpId="0" id="21" nodeType="withEffect" presetClass="entr" presetID="2" presetSubtype="4">
                                  <p:stCondLst>
                                    <p:cond delay="500"/>
                                  </p:stCondLst>
                                  <p:childTnLst>
                                    <p:set>
                                      <p:cBhvr>
                                        <p:cTn dur="1" fill="hold" id="22">
                                          <p:stCondLst>
                                            <p:cond delay="0"/>
                                          </p:stCondLst>
                                        </p:cTn>
                                        <p:tgtEl>
                                          <p:spTgt spid="20"/>
                                        </p:tgtEl>
                                        <p:attrNameLst>
                                          <p:attrName>style.visibility</p:attrName>
                                        </p:attrNameLst>
                                      </p:cBhvr>
                                      <p:to>
                                        <p:strVal val="visible"/>
                                      </p:to>
                                    </p:set>
                                    <p:anim calcmode="lin" valueType="num">
                                      <p:cBhvr additive="base">
                                        <p:cTn dur="500" fill="hold" id="23"/>
                                        <p:tgtEl>
                                          <p:spTgt spid="20"/>
                                        </p:tgtEl>
                                        <p:attrNameLst>
                                          <p:attrName>ppt_x</p:attrName>
                                        </p:attrNameLst>
                                      </p:cBhvr>
                                      <p:tavLst>
                                        <p:tav tm="0">
                                          <p:val>
                                            <p:strVal val="#ppt_x"/>
                                          </p:val>
                                        </p:tav>
                                        <p:tav tm="100000">
                                          <p:val>
                                            <p:strVal val="#ppt_x"/>
                                          </p:val>
                                        </p:tav>
                                      </p:tavLst>
                                    </p:anim>
                                    <p:anim calcmode="lin" valueType="num">
                                      <p:cBhvr additive="base">
                                        <p:cTn dur="500" fill="hold" id="24"/>
                                        <p:tgtEl>
                                          <p:spTgt spid="20"/>
                                        </p:tgtEl>
                                        <p:attrNameLst>
                                          <p:attrName>ppt_y</p:attrName>
                                        </p:attrNameLst>
                                      </p:cBhvr>
                                      <p:tavLst>
                                        <p:tav tm="0">
                                          <p:val>
                                            <p:strVal val="1+#ppt_h/2"/>
                                          </p:val>
                                        </p:tav>
                                        <p:tav tm="100000">
                                          <p:val>
                                            <p:strVal val="#ppt_y"/>
                                          </p:val>
                                        </p:tav>
                                      </p:tavLst>
                                    </p:anim>
                                  </p:childTnLst>
                                </p:cTn>
                              </p:par>
                              <p:par>
                                <p:cTn decel="100000" fill="hold" grpId="0" id="25" nodeType="withEffect" presetClass="entr" presetID="2" presetSubtype="4">
                                  <p:stCondLst>
                                    <p:cond delay="0"/>
                                  </p:stCondLst>
                                  <p:childTnLst>
                                    <p:set>
                                      <p:cBhvr>
                                        <p:cTn dur="1" fill="hold" id="26">
                                          <p:stCondLst>
                                            <p:cond delay="0"/>
                                          </p:stCondLst>
                                        </p:cTn>
                                        <p:tgtEl>
                                          <p:spTgt spid="39"/>
                                        </p:tgtEl>
                                        <p:attrNameLst>
                                          <p:attrName>style.visibility</p:attrName>
                                        </p:attrNameLst>
                                      </p:cBhvr>
                                      <p:to>
                                        <p:strVal val="visible"/>
                                      </p:to>
                                    </p:set>
                                    <p:anim calcmode="lin" valueType="num">
                                      <p:cBhvr additive="base">
                                        <p:cTn dur="500" fill="hold" id="27"/>
                                        <p:tgtEl>
                                          <p:spTgt spid="39"/>
                                        </p:tgtEl>
                                        <p:attrNameLst>
                                          <p:attrName>ppt_x</p:attrName>
                                        </p:attrNameLst>
                                      </p:cBhvr>
                                      <p:tavLst>
                                        <p:tav tm="0">
                                          <p:val>
                                            <p:strVal val="#ppt_x"/>
                                          </p:val>
                                        </p:tav>
                                        <p:tav tm="100000">
                                          <p:val>
                                            <p:strVal val="#ppt_x"/>
                                          </p:val>
                                        </p:tav>
                                      </p:tavLst>
                                    </p:anim>
                                    <p:anim calcmode="lin" valueType="num">
                                      <p:cBhvr additive="base">
                                        <p:cTn dur="500" fill="hold" id="28"/>
                                        <p:tgtEl>
                                          <p:spTgt spid="39"/>
                                        </p:tgtEl>
                                        <p:attrNameLst>
                                          <p:attrName>ppt_y</p:attrName>
                                        </p:attrNameLst>
                                      </p:cBhvr>
                                      <p:tavLst>
                                        <p:tav tm="0">
                                          <p:val>
                                            <p:strVal val="1+#ppt_h/2"/>
                                          </p:val>
                                        </p:tav>
                                        <p:tav tm="100000">
                                          <p:val>
                                            <p:strVal val="#ppt_y"/>
                                          </p:val>
                                        </p:tav>
                                      </p:tavLst>
                                    </p:anim>
                                  </p:childTnLst>
                                </p:cTn>
                              </p:par>
                              <p:par>
                                <p:cTn decel="100000" fill="hold" grpId="0" id="29" nodeType="withEffect" presetClass="entr" presetID="2" presetSubtype="4">
                                  <p:stCondLst>
                                    <p:cond delay="300"/>
                                  </p:stCondLst>
                                  <p:childTnLst>
                                    <p:set>
                                      <p:cBhvr>
                                        <p:cTn dur="1" fill="hold" id="30">
                                          <p:stCondLst>
                                            <p:cond delay="0"/>
                                          </p:stCondLst>
                                        </p:cTn>
                                        <p:tgtEl>
                                          <p:spTgt spid="40"/>
                                        </p:tgtEl>
                                        <p:attrNameLst>
                                          <p:attrName>style.visibility</p:attrName>
                                        </p:attrNameLst>
                                      </p:cBhvr>
                                      <p:to>
                                        <p:strVal val="visible"/>
                                      </p:to>
                                    </p:set>
                                    <p:anim calcmode="lin" valueType="num">
                                      <p:cBhvr additive="base">
                                        <p:cTn dur="500" fill="hold" id="31"/>
                                        <p:tgtEl>
                                          <p:spTgt spid="40"/>
                                        </p:tgtEl>
                                        <p:attrNameLst>
                                          <p:attrName>ppt_x</p:attrName>
                                        </p:attrNameLst>
                                      </p:cBhvr>
                                      <p:tavLst>
                                        <p:tav tm="0">
                                          <p:val>
                                            <p:strVal val="#ppt_x"/>
                                          </p:val>
                                        </p:tav>
                                        <p:tav tm="100000">
                                          <p:val>
                                            <p:strVal val="#ppt_x"/>
                                          </p:val>
                                        </p:tav>
                                      </p:tavLst>
                                    </p:anim>
                                    <p:anim calcmode="lin" valueType="num">
                                      <p:cBhvr additive="base">
                                        <p:cTn dur="500" fill="hold" id="32"/>
                                        <p:tgtEl>
                                          <p:spTgt spid="40"/>
                                        </p:tgtEl>
                                        <p:attrNameLst>
                                          <p:attrName>ppt_y</p:attrName>
                                        </p:attrNameLst>
                                      </p:cBhvr>
                                      <p:tavLst>
                                        <p:tav tm="0">
                                          <p:val>
                                            <p:strVal val="1+#ppt_h/2"/>
                                          </p:val>
                                        </p:tav>
                                        <p:tav tm="100000">
                                          <p:val>
                                            <p:strVal val="#ppt_y"/>
                                          </p:val>
                                        </p:tav>
                                      </p:tavLst>
                                    </p:anim>
                                  </p:childTnLst>
                                </p:cTn>
                              </p:par>
                              <p:par>
                                <p:cTn decel="100000" fill="hold" grpId="0" id="33" nodeType="withEffect" presetClass="entr" presetID="2" presetSubtype="4">
                                  <p:stCondLst>
                                    <p:cond delay="100"/>
                                  </p:stCondLst>
                                  <p:childTnLst>
                                    <p:set>
                                      <p:cBhvr>
                                        <p:cTn dur="1" fill="hold" id="34">
                                          <p:stCondLst>
                                            <p:cond delay="0"/>
                                          </p:stCondLst>
                                        </p:cTn>
                                        <p:tgtEl>
                                          <p:spTgt spid="41"/>
                                        </p:tgtEl>
                                        <p:attrNameLst>
                                          <p:attrName>style.visibility</p:attrName>
                                        </p:attrNameLst>
                                      </p:cBhvr>
                                      <p:to>
                                        <p:strVal val="visible"/>
                                      </p:to>
                                    </p:set>
                                    <p:anim calcmode="lin" valueType="num">
                                      <p:cBhvr additive="base">
                                        <p:cTn dur="500" fill="hold" id="35"/>
                                        <p:tgtEl>
                                          <p:spTgt spid="41"/>
                                        </p:tgtEl>
                                        <p:attrNameLst>
                                          <p:attrName>ppt_x</p:attrName>
                                        </p:attrNameLst>
                                      </p:cBhvr>
                                      <p:tavLst>
                                        <p:tav tm="0">
                                          <p:val>
                                            <p:strVal val="#ppt_x"/>
                                          </p:val>
                                        </p:tav>
                                        <p:tav tm="100000">
                                          <p:val>
                                            <p:strVal val="#ppt_x"/>
                                          </p:val>
                                        </p:tav>
                                      </p:tavLst>
                                    </p:anim>
                                    <p:anim calcmode="lin" valueType="num">
                                      <p:cBhvr additive="base">
                                        <p:cTn dur="500" fill="hold" id="36"/>
                                        <p:tgtEl>
                                          <p:spTgt spid="41"/>
                                        </p:tgtEl>
                                        <p:attrNameLst>
                                          <p:attrName>ppt_y</p:attrName>
                                        </p:attrNameLst>
                                      </p:cBhvr>
                                      <p:tavLst>
                                        <p:tav tm="0">
                                          <p:val>
                                            <p:strVal val="1+#ppt_h/2"/>
                                          </p:val>
                                        </p:tav>
                                        <p:tav tm="100000">
                                          <p:val>
                                            <p:strVal val="#ppt_y"/>
                                          </p:val>
                                        </p:tav>
                                      </p:tavLst>
                                    </p:anim>
                                  </p:childTnLst>
                                </p:cTn>
                              </p:par>
                              <p:par>
                                <p:cTn decel="100000" fill="hold" grpId="0" id="37" nodeType="withEffect" presetClass="entr" presetID="2" presetSubtype="4">
                                  <p:stCondLst>
                                    <p:cond delay="200"/>
                                  </p:stCondLst>
                                  <p:childTnLst>
                                    <p:set>
                                      <p:cBhvr>
                                        <p:cTn dur="1" fill="hold" id="38">
                                          <p:stCondLst>
                                            <p:cond delay="0"/>
                                          </p:stCondLst>
                                        </p:cTn>
                                        <p:tgtEl>
                                          <p:spTgt spid="42"/>
                                        </p:tgtEl>
                                        <p:attrNameLst>
                                          <p:attrName>style.visibility</p:attrName>
                                        </p:attrNameLst>
                                      </p:cBhvr>
                                      <p:to>
                                        <p:strVal val="visible"/>
                                      </p:to>
                                    </p:set>
                                    <p:anim calcmode="lin" valueType="num">
                                      <p:cBhvr additive="base">
                                        <p:cTn dur="500" fill="hold" id="39"/>
                                        <p:tgtEl>
                                          <p:spTgt spid="42"/>
                                        </p:tgtEl>
                                        <p:attrNameLst>
                                          <p:attrName>ppt_x</p:attrName>
                                        </p:attrNameLst>
                                      </p:cBhvr>
                                      <p:tavLst>
                                        <p:tav tm="0">
                                          <p:val>
                                            <p:strVal val="#ppt_x"/>
                                          </p:val>
                                        </p:tav>
                                        <p:tav tm="100000">
                                          <p:val>
                                            <p:strVal val="#ppt_x"/>
                                          </p:val>
                                        </p:tav>
                                      </p:tavLst>
                                    </p:anim>
                                    <p:anim calcmode="lin" valueType="num">
                                      <p:cBhvr additive="base">
                                        <p:cTn dur="500" fill="hold" id="40"/>
                                        <p:tgtEl>
                                          <p:spTgt spid="42"/>
                                        </p:tgtEl>
                                        <p:attrNameLst>
                                          <p:attrName>ppt_y</p:attrName>
                                        </p:attrNameLst>
                                      </p:cBhvr>
                                      <p:tavLst>
                                        <p:tav tm="0">
                                          <p:val>
                                            <p:strVal val="1+#ppt_h/2"/>
                                          </p:val>
                                        </p:tav>
                                        <p:tav tm="100000">
                                          <p:val>
                                            <p:strVal val="#ppt_y"/>
                                          </p:val>
                                        </p:tav>
                                      </p:tavLst>
                                    </p:anim>
                                  </p:childTnLst>
                                </p:cTn>
                              </p:par>
                              <p:par>
                                <p:cTn decel="100000" fill="hold" grpId="0" id="41" nodeType="withEffect" presetClass="entr" presetID="2" presetSubtype="4">
                                  <p:stCondLst>
                                    <p:cond delay="500"/>
                                  </p:stCondLst>
                                  <p:childTnLst>
                                    <p:set>
                                      <p:cBhvr>
                                        <p:cTn dur="1" fill="hold" id="42">
                                          <p:stCondLst>
                                            <p:cond delay="0"/>
                                          </p:stCondLst>
                                        </p:cTn>
                                        <p:tgtEl>
                                          <p:spTgt spid="43"/>
                                        </p:tgtEl>
                                        <p:attrNameLst>
                                          <p:attrName>style.visibility</p:attrName>
                                        </p:attrNameLst>
                                      </p:cBhvr>
                                      <p:to>
                                        <p:strVal val="visible"/>
                                      </p:to>
                                    </p:set>
                                    <p:anim calcmode="lin" valueType="num">
                                      <p:cBhvr additive="base">
                                        <p:cTn dur="500" fill="hold" id="43"/>
                                        <p:tgtEl>
                                          <p:spTgt spid="43"/>
                                        </p:tgtEl>
                                        <p:attrNameLst>
                                          <p:attrName>ppt_x</p:attrName>
                                        </p:attrNameLst>
                                      </p:cBhvr>
                                      <p:tavLst>
                                        <p:tav tm="0">
                                          <p:val>
                                            <p:strVal val="#ppt_x"/>
                                          </p:val>
                                        </p:tav>
                                        <p:tav tm="100000">
                                          <p:val>
                                            <p:strVal val="#ppt_x"/>
                                          </p:val>
                                        </p:tav>
                                      </p:tavLst>
                                    </p:anim>
                                    <p:anim calcmode="lin" valueType="num">
                                      <p:cBhvr additive="base">
                                        <p:cTn dur="500" fill="hold" id="44"/>
                                        <p:tgtEl>
                                          <p:spTgt spid="43"/>
                                        </p:tgtEl>
                                        <p:attrNameLst>
                                          <p:attrName>ppt_y</p:attrName>
                                        </p:attrNameLst>
                                      </p:cBhvr>
                                      <p:tavLst>
                                        <p:tav tm="0">
                                          <p:val>
                                            <p:strVal val="1+#ppt_h/2"/>
                                          </p:val>
                                        </p:tav>
                                        <p:tav tm="100000">
                                          <p:val>
                                            <p:strVal val="#ppt_y"/>
                                          </p:val>
                                        </p:tav>
                                      </p:tavLst>
                                    </p:anim>
                                  </p:childTnLst>
                                </p:cTn>
                              </p:par>
                              <p:par>
                                <p:cTn decel="100000" fill="hold" grpId="0" id="45" nodeType="withEffect" presetClass="entr" presetID="2" presetSubtype="4">
                                  <p:stCondLst>
                                    <p:cond delay="0"/>
                                  </p:stCondLst>
                                  <p:childTnLst>
                                    <p:set>
                                      <p:cBhvr>
                                        <p:cTn dur="1" fill="hold" id="46">
                                          <p:stCondLst>
                                            <p:cond delay="0"/>
                                          </p:stCondLst>
                                        </p:cTn>
                                        <p:tgtEl>
                                          <p:spTgt spid="44"/>
                                        </p:tgtEl>
                                        <p:attrNameLst>
                                          <p:attrName>style.visibility</p:attrName>
                                        </p:attrNameLst>
                                      </p:cBhvr>
                                      <p:to>
                                        <p:strVal val="visible"/>
                                      </p:to>
                                    </p:set>
                                    <p:anim calcmode="lin" valueType="num">
                                      <p:cBhvr additive="base">
                                        <p:cTn dur="500" fill="hold" id="47"/>
                                        <p:tgtEl>
                                          <p:spTgt spid="44"/>
                                        </p:tgtEl>
                                        <p:attrNameLst>
                                          <p:attrName>ppt_x</p:attrName>
                                        </p:attrNameLst>
                                      </p:cBhvr>
                                      <p:tavLst>
                                        <p:tav tm="0">
                                          <p:val>
                                            <p:strVal val="#ppt_x"/>
                                          </p:val>
                                        </p:tav>
                                        <p:tav tm="100000">
                                          <p:val>
                                            <p:strVal val="#ppt_x"/>
                                          </p:val>
                                        </p:tav>
                                      </p:tavLst>
                                    </p:anim>
                                    <p:anim calcmode="lin" valueType="num">
                                      <p:cBhvr additive="base">
                                        <p:cTn dur="500" fill="hold" id="48"/>
                                        <p:tgtEl>
                                          <p:spTgt spid="44"/>
                                        </p:tgtEl>
                                        <p:attrNameLst>
                                          <p:attrName>ppt_y</p:attrName>
                                        </p:attrNameLst>
                                      </p:cBhvr>
                                      <p:tavLst>
                                        <p:tav tm="0">
                                          <p:val>
                                            <p:strVal val="1+#ppt_h/2"/>
                                          </p:val>
                                        </p:tav>
                                        <p:tav tm="100000">
                                          <p:val>
                                            <p:strVal val="#ppt_y"/>
                                          </p:val>
                                        </p:tav>
                                      </p:tavLst>
                                    </p:anim>
                                  </p:childTnLst>
                                </p:cTn>
                              </p:par>
                              <p:par>
                                <p:cTn decel="100000" fill="hold" grpId="0" id="49" nodeType="withEffect" presetClass="entr" presetID="2" presetSubtype="4">
                                  <p:stCondLst>
                                    <p:cond delay="200"/>
                                  </p:stCondLst>
                                  <p:childTnLst>
                                    <p:set>
                                      <p:cBhvr>
                                        <p:cTn dur="1" fill="hold" id="50">
                                          <p:stCondLst>
                                            <p:cond delay="0"/>
                                          </p:stCondLst>
                                        </p:cTn>
                                        <p:tgtEl>
                                          <p:spTgt spid="74"/>
                                        </p:tgtEl>
                                        <p:attrNameLst>
                                          <p:attrName>style.visibility</p:attrName>
                                        </p:attrNameLst>
                                      </p:cBhvr>
                                      <p:to>
                                        <p:strVal val="visible"/>
                                      </p:to>
                                    </p:set>
                                    <p:anim calcmode="lin" valueType="num">
                                      <p:cBhvr additive="base">
                                        <p:cTn dur="500" fill="hold" id="51"/>
                                        <p:tgtEl>
                                          <p:spTgt spid="74"/>
                                        </p:tgtEl>
                                        <p:attrNameLst>
                                          <p:attrName>ppt_x</p:attrName>
                                        </p:attrNameLst>
                                      </p:cBhvr>
                                      <p:tavLst>
                                        <p:tav tm="0">
                                          <p:val>
                                            <p:strVal val="#ppt_x"/>
                                          </p:val>
                                        </p:tav>
                                        <p:tav tm="100000">
                                          <p:val>
                                            <p:strVal val="#ppt_x"/>
                                          </p:val>
                                        </p:tav>
                                      </p:tavLst>
                                    </p:anim>
                                    <p:anim calcmode="lin" valueType="num">
                                      <p:cBhvr additive="base">
                                        <p:cTn dur="500" fill="hold" id="52"/>
                                        <p:tgtEl>
                                          <p:spTgt spid="74"/>
                                        </p:tgtEl>
                                        <p:attrNameLst>
                                          <p:attrName>ppt_y</p:attrName>
                                        </p:attrNameLst>
                                      </p:cBhvr>
                                      <p:tavLst>
                                        <p:tav tm="0">
                                          <p:val>
                                            <p:strVal val="1+#ppt_h/2"/>
                                          </p:val>
                                        </p:tav>
                                        <p:tav tm="100000">
                                          <p:val>
                                            <p:strVal val="#ppt_y"/>
                                          </p:val>
                                        </p:tav>
                                      </p:tavLst>
                                    </p:anim>
                                  </p:childTnLst>
                                </p:cTn>
                              </p:par>
                              <p:par>
                                <p:cTn decel="100000" fill="hold" grpId="0" id="53" nodeType="withEffect" presetClass="entr" presetID="2" presetSubtype="4">
                                  <p:stCondLst>
                                    <p:cond delay="0"/>
                                  </p:stCondLst>
                                  <p:childTnLst>
                                    <p:set>
                                      <p:cBhvr>
                                        <p:cTn dur="1" fill="hold" id="54">
                                          <p:stCondLst>
                                            <p:cond delay="0"/>
                                          </p:stCondLst>
                                        </p:cTn>
                                        <p:tgtEl>
                                          <p:spTgt spid="34"/>
                                        </p:tgtEl>
                                        <p:attrNameLst>
                                          <p:attrName>style.visibility</p:attrName>
                                        </p:attrNameLst>
                                      </p:cBhvr>
                                      <p:to>
                                        <p:strVal val="visible"/>
                                      </p:to>
                                    </p:set>
                                    <p:anim calcmode="lin" valueType="num">
                                      <p:cBhvr additive="base">
                                        <p:cTn dur="500" fill="hold" id="55"/>
                                        <p:tgtEl>
                                          <p:spTgt spid="34"/>
                                        </p:tgtEl>
                                        <p:attrNameLst>
                                          <p:attrName>ppt_x</p:attrName>
                                        </p:attrNameLst>
                                      </p:cBhvr>
                                      <p:tavLst>
                                        <p:tav tm="0">
                                          <p:val>
                                            <p:strVal val="#ppt_x"/>
                                          </p:val>
                                        </p:tav>
                                        <p:tav tm="100000">
                                          <p:val>
                                            <p:strVal val="#ppt_x"/>
                                          </p:val>
                                        </p:tav>
                                      </p:tavLst>
                                    </p:anim>
                                    <p:anim calcmode="lin" valueType="num">
                                      <p:cBhvr additive="base">
                                        <p:cTn dur="500" fill="hold" id="56"/>
                                        <p:tgtEl>
                                          <p:spTgt spid="34"/>
                                        </p:tgtEl>
                                        <p:attrNameLst>
                                          <p:attrName>ppt_y</p:attrName>
                                        </p:attrNameLst>
                                      </p:cBhvr>
                                      <p:tavLst>
                                        <p:tav tm="0">
                                          <p:val>
                                            <p:strVal val="1+#ppt_h/2"/>
                                          </p:val>
                                        </p:tav>
                                        <p:tav tm="100000">
                                          <p:val>
                                            <p:strVal val="#ppt_y"/>
                                          </p:val>
                                        </p:tav>
                                      </p:tavLst>
                                    </p:anim>
                                  </p:childTnLst>
                                </p:cTn>
                              </p:par>
                              <p:par>
                                <p:cTn decel="100000" fill="hold" grpId="0" id="57" nodeType="withEffect" presetClass="entr" presetID="2" presetSubtype="4">
                                  <p:stCondLst>
                                    <p:cond delay="100"/>
                                  </p:stCondLst>
                                  <p:childTnLst>
                                    <p:set>
                                      <p:cBhvr>
                                        <p:cTn dur="1" fill="hold" id="58">
                                          <p:stCondLst>
                                            <p:cond delay="0"/>
                                          </p:stCondLst>
                                        </p:cTn>
                                        <p:tgtEl>
                                          <p:spTgt spid="73"/>
                                        </p:tgtEl>
                                        <p:attrNameLst>
                                          <p:attrName>style.visibility</p:attrName>
                                        </p:attrNameLst>
                                      </p:cBhvr>
                                      <p:to>
                                        <p:strVal val="visible"/>
                                      </p:to>
                                    </p:set>
                                    <p:anim calcmode="lin" valueType="num">
                                      <p:cBhvr additive="base">
                                        <p:cTn dur="500" fill="hold" id="59"/>
                                        <p:tgtEl>
                                          <p:spTgt spid="73"/>
                                        </p:tgtEl>
                                        <p:attrNameLst>
                                          <p:attrName>ppt_x</p:attrName>
                                        </p:attrNameLst>
                                      </p:cBhvr>
                                      <p:tavLst>
                                        <p:tav tm="0">
                                          <p:val>
                                            <p:strVal val="#ppt_x"/>
                                          </p:val>
                                        </p:tav>
                                        <p:tav tm="100000">
                                          <p:val>
                                            <p:strVal val="#ppt_x"/>
                                          </p:val>
                                        </p:tav>
                                      </p:tavLst>
                                    </p:anim>
                                    <p:anim calcmode="lin" valueType="num">
                                      <p:cBhvr additive="base">
                                        <p:cTn dur="500" fill="hold" id="60"/>
                                        <p:tgtEl>
                                          <p:spTgt spid="73"/>
                                        </p:tgtEl>
                                        <p:attrNameLst>
                                          <p:attrName>ppt_y</p:attrName>
                                        </p:attrNameLst>
                                      </p:cBhvr>
                                      <p:tavLst>
                                        <p:tav tm="0">
                                          <p:val>
                                            <p:strVal val="1+#ppt_h/2"/>
                                          </p:val>
                                        </p:tav>
                                        <p:tav tm="100000">
                                          <p:val>
                                            <p:strVal val="#ppt_y"/>
                                          </p:val>
                                        </p:tav>
                                      </p:tavLst>
                                    </p:anim>
                                  </p:childTnLst>
                                </p:cTn>
                              </p:par>
                              <p:par>
                                <p:cTn decel="100000" fill="hold" grpId="0" id="61" nodeType="withEffect" presetClass="entr" presetID="2" presetSubtype="4">
                                  <p:stCondLst>
                                    <p:cond delay="400"/>
                                  </p:stCondLst>
                                  <p:childTnLst>
                                    <p:set>
                                      <p:cBhvr>
                                        <p:cTn dur="1" fill="hold" id="62">
                                          <p:stCondLst>
                                            <p:cond delay="0"/>
                                          </p:stCondLst>
                                        </p:cTn>
                                        <p:tgtEl>
                                          <p:spTgt spid="31"/>
                                        </p:tgtEl>
                                        <p:attrNameLst>
                                          <p:attrName>style.visibility</p:attrName>
                                        </p:attrNameLst>
                                      </p:cBhvr>
                                      <p:to>
                                        <p:strVal val="visible"/>
                                      </p:to>
                                    </p:set>
                                    <p:anim calcmode="lin" valueType="num">
                                      <p:cBhvr additive="base">
                                        <p:cTn dur="500" fill="hold" id="63"/>
                                        <p:tgtEl>
                                          <p:spTgt spid="31"/>
                                        </p:tgtEl>
                                        <p:attrNameLst>
                                          <p:attrName>ppt_x</p:attrName>
                                        </p:attrNameLst>
                                      </p:cBhvr>
                                      <p:tavLst>
                                        <p:tav tm="0">
                                          <p:val>
                                            <p:strVal val="#ppt_x"/>
                                          </p:val>
                                        </p:tav>
                                        <p:tav tm="100000">
                                          <p:val>
                                            <p:strVal val="#ppt_x"/>
                                          </p:val>
                                        </p:tav>
                                      </p:tavLst>
                                    </p:anim>
                                    <p:anim calcmode="lin" valueType="num">
                                      <p:cBhvr additive="base">
                                        <p:cTn dur="500" fill="hold" id="64"/>
                                        <p:tgtEl>
                                          <p:spTgt spid="31"/>
                                        </p:tgtEl>
                                        <p:attrNameLst>
                                          <p:attrName>ppt_y</p:attrName>
                                        </p:attrNameLst>
                                      </p:cBhvr>
                                      <p:tavLst>
                                        <p:tav tm="0">
                                          <p:val>
                                            <p:strVal val="1+#ppt_h/2"/>
                                          </p:val>
                                        </p:tav>
                                        <p:tav tm="100000">
                                          <p:val>
                                            <p:strVal val="#ppt_y"/>
                                          </p:val>
                                        </p:tav>
                                      </p:tavLst>
                                    </p:anim>
                                  </p:childTnLst>
                                </p:cTn>
                              </p:par>
                              <p:par>
                                <p:cTn decel="100000" fill="hold" grpId="0" id="65" nodeType="withEffect" presetClass="entr" presetID="2" presetSubtype="4">
                                  <p:stCondLst>
                                    <p:cond delay="0"/>
                                  </p:stCondLst>
                                  <p:childTnLst>
                                    <p:set>
                                      <p:cBhvr>
                                        <p:cTn dur="1" fill="hold" id="66">
                                          <p:stCondLst>
                                            <p:cond delay="0"/>
                                          </p:stCondLst>
                                        </p:cTn>
                                        <p:tgtEl>
                                          <p:spTgt spid="72"/>
                                        </p:tgtEl>
                                        <p:attrNameLst>
                                          <p:attrName>style.visibility</p:attrName>
                                        </p:attrNameLst>
                                      </p:cBhvr>
                                      <p:to>
                                        <p:strVal val="visible"/>
                                      </p:to>
                                    </p:set>
                                    <p:anim calcmode="lin" valueType="num">
                                      <p:cBhvr additive="base">
                                        <p:cTn dur="500" fill="hold" id="67"/>
                                        <p:tgtEl>
                                          <p:spTgt spid="72"/>
                                        </p:tgtEl>
                                        <p:attrNameLst>
                                          <p:attrName>ppt_x</p:attrName>
                                        </p:attrNameLst>
                                      </p:cBhvr>
                                      <p:tavLst>
                                        <p:tav tm="0">
                                          <p:val>
                                            <p:strVal val="#ppt_x"/>
                                          </p:val>
                                        </p:tav>
                                        <p:tav tm="100000">
                                          <p:val>
                                            <p:strVal val="#ppt_x"/>
                                          </p:val>
                                        </p:tav>
                                      </p:tavLst>
                                    </p:anim>
                                    <p:anim calcmode="lin" valueType="num">
                                      <p:cBhvr additive="base">
                                        <p:cTn dur="500" fill="hold" id="68"/>
                                        <p:tgtEl>
                                          <p:spTgt spid="72"/>
                                        </p:tgtEl>
                                        <p:attrNameLst>
                                          <p:attrName>ppt_y</p:attrName>
                                        </p:attrNameLst>
                                      </p:cBhvr>
                                      <p:tavLst>
                                        <p:tav tm="0">
                                          <p:val>
                                            <p:strVal val="1+#ppt_h/2"/>
                                          </p:val>
                                        </p:tav>
                                        <p:tav tm="100000">
                                          <p:val>
                                            <p:strVal val="#ppt_y"/>
                                          </p:val>
                                        </p:tav>
                                      </p:tavLst>
                                    </p:anim>
                                  </p:childTnLst>
                                </p:cTn>
                              </p:par>
                              <p:par>
                                <p:cTn decel="100000" fill="hold" grpId="0" id="69" nodeType="withEffect" presetClass="entr" presetID="2" presetSubtype="4">
                                  <p:stCondLst>
                                    <p:cond delay="0"/>
                                  </p:stCondLst>
                                  <p:childTnLst>
                                    <p:set>
                                      <p:cBhvr>
                                        <p:cTn dur="1" fill="hold" id="70">
                                          <p:stCondLst>
                                            <p:cond delay="0"/>
                                          </p:stCondLst>
                                        </p:cTn>
                                        <p:tgtEl>
                                          <p:spTgt spid="30"/>
                                        </p:tgtEl>
                                        <p:attrNameLst>
                                          <p:attrName>style.visibility</p:attrName>
                                        </p:attrNameLst>
                                      </p:cBhvr>
                                      <p:to>
                                        <p:strVal val="visible"/>
                                      </p:to>
                                    </p:set>
                                    <p:anim calcmode="lin" valueType="num">
                                      <p:cBhvr additive="base">
                                        <p:cTn dur="500" fill="hold" id="71"/>
                                        <p:tgtEl>
                                          <p:spTgt spid="30"/>
                                        </p:tgtEl>
                                        <p:attrNameLst>
                                          <p:attrName>ppt_x</p:attrName>
                                        </p:attrNameLst>
                                      </p:cBhvr>
                                      <p:tavLst>
                                        <p:tav tm="0">
                                          <p:val>
                                            <p:strVal val="#ppt_x"/>
                                          </p:val>
                                        </p:tav>
                                        <p:tav tm="100000">
                                          <p:val>
                                            <p:strVal val="#ppt_x"/>
                                          </p:val>
                                        </p:tav>
                                      </p:tavLst>
                                    </p:anim>
                                    <p:anim calcmode="lin" valueType="num">
                                      <p:cBhvr additive="base">
                                        <p:cTn dur="500" fill="hold" id="72"/>
                                        <p:tgtEl>
                                          <p:spTgt spid="30"/>
                                        </p:tgtEl>
                                        <p:attrNameLst>
                                          <p:attrName>ppt_y</p:attrName>
                                        </p:attrNameLst>
                                      </p:cBhvr>
                                      <p:tavLst>
                                        <p:tav tm="0">
                                          <p:val>
                                            <p:strVal val="1+#ppt_h/2"/>
                                          </p:val>
                                        </p:tav>
                                        <p:tav tm="100000">
                                          <p:val>
                                            <p:strVal val="#ppt_y"/>
                                          </p:val>
                                        </p:tav>
                                      </p:tavLst>
                                    </p:anim>
                                  </p:childTnLst>
                                </p:cTn>
                              </p:par>
                              <p:par>
                                <p:cTn decel="100000" fill="hold" grpId="0" id="73" nodeType="withEffect" presetClass="entr" presetID="2" presetSubtype="4">
                                  <p:stCondLst>
                                    <p:cond delay="400"/>
                                  </p:stCondLst>
                                  <p:childTnLst>
                                    <p:set>
                                      <p:cBhvr>
                                        <p:cTn dur="1" fill="hold" id="74">
                                          <p:stCondLst>
                                            <p:cond delay="0"/>
                                          </p:stCondLst>
                                        </p:cTn>
                                        <p:tgtEl>
                                          <p:spTgt spid="33"/>
                                        </p:tgtEl>
                                        <p:attrNameLst>
                                          <p:attrName>style.visibility</p:attrName>
                                        </p:attrNameLst>
                                      </p:cBhvr>
                                      <p:to>
                                        <p:strVal val="visible"/>
                                      </p:to>
                                    </p:set>
                                    <p:anim calcmode="lin" valueType="num">
                                      <p:cBhvr additive="base">
                                        <p:cTn dur="500" fill="hold" id="75"/>
                                        <p:tgtEl>
                                          <p:spTgt spid="33"/>
                                        </p:tgtEl>
                                        <p:attrNameLst>
                                          <p:attrName>ppt_x</p:attrName>
                                        </p:attrNameLst>
                                      </p:cBhvr>
                                      <p:tavLst>
                                        <p:tav tm="0">
                                          <p:val>
                                            <p:strVal val="#ppt_x"/>
                                          </p:val>
                                        </p:tav>
                                        <p:tav tm="100000">
                                          <p:val>
                                            <p:strVal val="#ppt_x"/>
                                          </p:val>
                                        </p:tav>
                                      </p:tavLst>
                                    </p:anim>
                                    <p:anim calcmode="lin" valueType="num">
                                      <p:cBhvr additive="base">
                                        <p:cTn dur="500" fill="hold" id="76"/>
                                        <p:tgtEl>
                                          <p:spTgt spid="33"/>
                                        </p:tgtEl>
                                        <p:attrNameLst>
                                          <p:attrName>ppt_y</p:attrName>
                                        </p:attrNameLst>
                                      </p:cBhvr>
                                      <p:tavLst>
                                        <p:tav tm="0">
                                          <p:val>
                                            <p:strVal val="1+#ppt_h/2"/>
                                          </p:val>
                                        </p:tav>
                                        <p:tav tm="100000">
                                          <p:val>
                                            <p:strVal val="#ppt_y"/>
                                          </p:val>
                                        </p:tav>
                                      </p:tavLst>
                                    </p:anim>
                                  </p:childTnLst>
                                </p:cTn>
                              </p:par>
                              <p:par>
                                <p:cTn decel="100000" fill="hold" grpId="0" id="77" nodeType="withEffect" presetClass="entr" presetID="2" presetSubtype="4">
                                  <p:stCondLst>
                                    <p:cond delay="300"/>
                                  </p:stCondLst>
                                  <p:childTnLst>
                                    <p:set>
                                      <p:cBhvr>
                                        <p:cTn dur="1" fill="hold" id="78">
                                          <p:stCondLst>
                                            <p:cond delay="0"/>
                                          </p:stCondLst>
                                        </p:cTn>
                                        <p:tgtEl>
                                          <p:spTgt spid="38"/>
                                        </p:tgtEl>
                                        <p:attrNameLst>
                                          <p:attrName>style.visibility</p:attrName>
                                        </p:attrNameLst>
                                      </p:cBhvr>
                                      <p:to>
                                        <p:strVal val="visible"/>
                                      </p:to>
                                    </p:set>
                                    <p:anim calcmode="lin" valueType="num">
                                      <p:cBhvr additive="base">
                                        <p:cTn dur="500" fill="hold" id="79"/>
                                        <p:tgtEl>
                                          <p:spTgt spid="38"/>
                                        </p:tgtEl>
                                        <p:attrNameLst>
                                          <p:attrName>ppt_x</p:attrName>
                                        </p:attrNameLst>
                                      </p:cBhvr>
                                      <p:tavLst>
                                        <p:tav tm="0">
                                          <p:val>
                                            <p:strVal val="#ppt_x"/>
                                          </p:val>
                                        </p:tav>
                                        <p:tav tm="100000">
                                          <p:val>
                                            <p:strVal val="#ppt_x"/>
                                          </p:val>
                                        </p:tav>
                                      </p:tavLst>
                                    </p:anim>
                                    <p:anim calcmode="lin" valueType="num">
                                      <p:cBhvr additive="base">
                                        <p:cTn dur="500" fill="hold" id="80"/>
                                        <p:tgtEl>
                                          <p:spTgt spid="38"/>
                                        </p:tgtEl>
                                        <p:attrNameLst>
                                          <p:attrName>ppt_y</p:attrName>
                                        </p:attrNameLst>
                                      </p:cBhvr>
                                      <p:tavLst>
                                        <p:tav tm="0">
                                          <p:val>
                                            <p:strVal val="1+#ppt_h/2"/>
                                          </p:val>
                                        </p:tav>
                                        <p:tav tm="100000">
                                          <p:val>
                                            <p:strVal val="#ppt_y"/>
                                          </p:val>
                                        </p:tav>
                                      </p:tavLst>
                                    </p:anim>
                                  </p:childTnLst>
                                </p:cTn>
                              </p:par>
                              <p:par>
                                <p:cTn decel="100000" fill="hold" grpId="0" id="81" nodeType="withEffect" presetClass="entr" presetID="2" presetSubtype="4">
                                  <p:stCondLst>
                                    <p:cond delay="0"/>
                                  </p:stCondLst>
                                  <p:childTnLst>
                                    <p:set>
                                      <p:cBhvr>
                                        <p:cTn dur="1" fill="hold" id="82">
                                          <p:stCondLst>
                                            <p:cond delay="0"/>
                                          </p:stCondLst>
                                        </p:cTn>
                                        <p:tgtEl>
                                          <p:spTgt spid="35"/>
                                        </p:tgtEl>
                                        <p:attrNameLst>
                                          <p:attrName>style.visibility</p:attrName>
                                        </p:attrNameLst>
                                      </p:cBhvr>
                                      <p:to>
                                        <p:strVal val="visible"/>
                                      </p:to>
                                    </p:set>
                                    <p:anim calcmode="lin" valueType="num">
                                      <p:cBhvr additive="base">
                                        <p:cTn dur="500" fill="hold" id="83"/>
                                        <p:tgtEl>
                                          <p:spTgt spid="35"/>
                                        </p:tgtEl>
                                        <p:attrNameLst>
                                          <p:attrName>ppt_x</p:attrName>
                                        </p:attrNameLst>
                                      </p:cBhvr>
                                      <p:tavLst>
                                        <p:tav tm="0">
                                          <p:val>
                                            <p:strVal val="#ppt_x"/>
                                          </p:val>
                                        </p:tav>
                                        <p:tav tm="100000">
                                          <p:val>
                                            <p:strVal val="#ppt_x"/>
                                          </p:val>
                                        </p:tav>
                                      </p:tavLst>
                                    </p:anim>
                                    <p:anim calcmode="lin" valueType="num">
                                      <p:cBhvr additive="base">
                                        <p:cTn dur="500" fill="hold" id="84"/>
                                        <p:tgtEl>
                                          <p:spTgt spid="35"/>
                                        </p:tgtEl>
                                        <p:attrNameLst>
                                          <p:attrName>ppt_y</p:attrName>
                                        </p:attrNameLst>
                                      </p:cBhvr>
                                      <p:tavLst>
                                        <p:tav tm="0">
                                          <p:val>
                                            <p:strVal val="1+#ppt_h/2"/>
                                          </p:val>
                                        </p:tav>
                                        <p:tav tm="100000">
                                          <p:val>
                                            <p:strVal val="#ppt_y"/>
                                          </p:val>
                                        </p:tav>
                                      </p:tavLst>
                                    </p:anim>
                                  </p:childTnLst>
                                </p:cTn>
                              </p:par>
                              <p:par>
                                <p:cTn decel="100000" fill="hold" grpId="0" id="85" nodeType="withEffect" presetClass="entr" presetID="2" presetSubtype="4">
                                  <p:stCondLst>
                                    <p:cond delay="100"/>
                                  </p:stCondLst>
                                  <p:childTnLst>
                                    <p:set>
                                      <p:cBhvr>
                                        <p:cTn dur="1" fill="hold" id="86">
                                          <p:stCondLst>
                                            <p:cond delay="0"/>
                                          </p:stCondLst>
                                        </p:cTn>
                                        <p:tgtEl>
                                          <p:spTgt spid="37"/>
                                        </p:tgtEl>
                                        <p:attrNameLst>
                                          <p:attrName>style.visibility</p:attrName>
                                        </p:attrNameLst>
                                      </p:cBhvr>
                                      <p:to>
                                        <p:strVal val="visible"/>
                                      </p:to>
                                    </p:set>
                                    <p:anim calcmode="lin" valueType="num">
                                      <p:cBhvr additive="base">
                                        <p:cTn dur="500" fill="hold" id="87"/>
                                        <p:tgtEl>
                                          <p:spTgt spid="37"/>
                                        </p:tgtEl>
                                        <p:attrNameLst>
                                          <p:attrName>ppt_x</p:attrName>
                                        </p:attrNameLst>
                                      </p:cBhvr>
                                      <p:tavLst>
                                        <p:tav tm="0">
                                          <p:val>
                                            <p:strVal val="#ppt_x"/>
                                          </p:val>
                                        </p:tav>
                                        <p:tav tm="100000">
                                          <p:val>
                                            <p:strVal val="#ppt_x"/>
                                          </p:val>
                                        </p:tav>
                                      </p:tavLst>
                                    </p:anim>
                                    <p:anim calcmode="lin" valueType="num">
                                      <p:cBhvr additive="base">
                                        <p:cTn dur="500" fill="hold" id="88"/>
                                        <p:tgtEl>
                                          <p:spTgt spid="37"/>
                                        </p:tgtEl>
                                        <p:attrNameLst>
                                          <p:attrName>ppt_y</p:attrName>
                                        </p:attrNameLst>
                                      </p:cBhvr>
                                      <p:tavLst>
                                        <p:tav tm="0">
                                          <p:val>
                                            <p:strVal val="1+#ppt_h/2"/>
                                          </p:val>
                                        </p:tav>
                                        <p:tav tm="100000">
                                          <p:val>
                                            <p:strVal val="#ppt_y"/>
                                          </p:val>
                                        </p:tav>
                                      </p:tavLst>
                                    </p:anim>
                                  </p:childTnLst>
                                </p:cTn>
                              </p:par>
                              <p:par>
                                <p:cTn decel="100000" fill="hold" grpId="0" id="89" nodeType="withEffect" presetClass="entr" presetID="2" presetSubtype="4">
                                  <p:stCondLst>
                                    <p:cond delay="500"/>
                                  </p:stCondLst>
                                  <p:childTnLst>
                                    <p:set>
                                      <p:cBhvr>
                                        <p:cTn dur="1" fill="hold" id="90">
                                          <p:stCondLst>
                                            <p:cond delay="0"/>
                                          </p:stCondLst>
                                        </p:cTn>
                                        <p:tgtEl>
                                          <p:spTgt spid="27"/>
                                        </p:tgtEl>
                                        <p:attrNameLst>
                                          <p:attrName>style.visibility</p:attrName>
                                        </p:attrNameLst>
                                      </p:cBhvr>
                                      <p:to>
                                        <p:strVal val="visible"/>
                                      </p:to>
                                    </p:set>
                                    <p:anim calcmode="lin" valueType="num">
                                      <p:cBhvr additive="base">
                                        <p:cTn dur="500" fill="hold" id="91"/>
                                        <p:tgtEl>
                                          <p:spTgt spid="27"/>
                                        </p:tgtEl>
                                        <p:attrNameLst>
                                          <p:attrName>ppt_x</p:attrName>
                                        </p:attrNameLst>
                                      </p:cBhvr>
                                      <p:tavLst>
                                        <p:tav tm="0">
                                          <p:val>
                                            <p:strVal val="#ppt_x"/>
                                          </p:val>
                                        </p:tav>
                                        <p:tav tm="100000">
                                          <p:val>
                                            <p:strVal val="#ppt_x"/>
                                          </p:val>
                                        </p:tav>
                                      </p:tavLst>
                                    </p:anim>
                                    <p:anim calcmode="lin" valueType="num">
                                      <p:cBhvr additive="base">
                                        <p:cTn dur="500" fill="hold" id="92"/>
                                        <p:tgtEl>
                                          <p:spTgt spid="27"/>
                                        </p:tgtEl>
                                        <p:attrNameLst>
                                          <p:attrName>ppt_y</p:attrName>
                                        </p:attrNameLst>
                                      </p:cBhvr>
                                      <p:tavLst>
                                        <p:tav tm="0">
                                          <p:val>
                                            <p:strVal val="1+#ppt_h/2"/>
                                          </p:val>
                                        </p:tav>
                                        <p:tav tm="100000">
                                          <p:val>
                                            <p:strVal val="#ppt_y"/>
                                          </p:val>
                                        </p:tav>
                                      </p:tavLst>
                                    </p:anim>
                                  </p:childTnLst>
                                </p:cTn>
                              </p:par>
                              <p:par>
                                <p:cTn decel="100000" fill="hold" grpId="0" id="93" nodeType="withEffect" presetClass="entr" presetID="2" presetSubtype="4">
                                  <p:stCondLst>
                                    <p:cond delay="100"/>
                                  </p:stCondLst>
                                  <p:childTnLst>
                                    <p:set>
                                      <p:cBhvr>
                                        <p:cTn dur="1" fill="hold" id="94">
                                          <p:stCondLst>
                                            <p:cond delay="0"/>
                                          </p:stCondLst>
                                        </p:cTn>
                                        <p:tgtEl>
                                          <p:spTgt spid="69"/>
                                        </p:tgtEl>
                                        <p:attrNameLst>
                                          <p:attrName>style.visibility</p:attrName>
                                        </p:attrNameLst>
                                      </p:cBhvr>
                                      <p:to>
                                        <p:strVal val="visible"/>
                                      </p:to>
                                    </p:set>
                                    <p:anim calcmode="lin" valueType="num">
                                      <p:cBhvr additive="base">
                                        <p:cTn dur="500" fill="hold" id="95"/>
                                        <p:tgtEl>
                                          <p:spTgt spid="69"/>
                                        </p:tgtEl>
                                        <p:attrNameLst>
                                          <p:attrName>ppt_x</p:attrName>
                                        </p:attrNameLst>
                                      </p:cBhvr>
                                      <p:tavLst>
                                        <p:tav tm="0">
                                          <p:val>
                                            <p:strVal val="#ppt_x"/>
                                          </p:val>
                                        </p:tav>
                                        <p:tav tm="100000">
                                          <p:val>
                                            <p:strVal val="#ppt_x"/>
                                          </p:val>
                                        </p:tav>
                                      </p:tavLst>
                                    </p:anim>
                                    <p:anim calcmode="lin" valueType="num">
                                      <p:cBhvr additive="base">
                                        <p:cTn dur="500" fill="hold" id="96"/>
                                        <p:tgtEl>
                                          <p:spTgt spid="69"/>
                                        </p:tgtEl>
                                        <p:attrNameLst>
                                          <p:attrName>ppt_y</p:attrName>
                                        </p:attrNameLst>
                                      </p:cBhvr>
                                      <p:tavLst>
                                        <p:tav tm="0">
                                          <p:val>
                                            <p:strVal val="1+#ppt_h/2"/>
                                          </p:val>
                                        </p:tav>
                                        <p:tav tm="100000">
                                          <p:val>
                                            <p:strVal val="#ppt_y"/>
                                          </p:val>
                                        </p:tav>
                                      </p:tavLst>
                                    </p:anim>
                                  </p:childTnLst>
                                </p:cTn>
                              </p:par>
                              <p:par>
                                <p:cTn decel="100000" fill="hold" grpId="0" id="97" nodeType="withEffect" presetClass="entr" presetID="2" presetSubtype="4">
                                  <p:stCondLst>
                                    <p:cond delay="300"/>
                                  </p:stCondLst>
                                  <p:childTnLst>
                                    <p:set>
                                      <p:cBhvr>
                                        <p:cTn dur="1" fill="hold" id="98">
                                          <p:stCondLst>
                                            <p:cond delay="0"/>
                                          </p:stCondLst>
                                        </p:cTn>
                                        <p:tgtEl>
                                          <p:spTgt spid="66"/>
                                        </p:tgtEl>
                                        <p:attrNameLst>
                                          <p:attrName>style.visibility</p:attrName>
                                        </p:attrNameLst>
                                      </p:cBhvr>
                                      <p:to>
                                        <p:strVal val="visible"/>
                                      </p:to>
                                    </p:set>
                                    <p:anim calcmode="lin" valueType="num">
                                      <p:cBhvr additive="base">
                                        <p:cTn dur="500" fill="hold" id="99"/>
                                        <p:tgtEl>
                                          <p:spTgt spid="66"/>
                                        </p:tgtEl>
                                        <p:attrNameLst>
                                          <p:attrName>ppt_x</p:attrName>
                                        </p:attrNameLst>
                                      </p:cBhvr>
                                      <p:tavLst>
                                        <p:tav tm="0">
                                          <p:val>
                                            <p:strVal val="#ppt_x"/>
                                          </p:val>
                                        </p:tav>
                                        <p:tav tm="100000">
                                          <p:val>
                                            <p:strVal val="#ppt_x"/>
                                          </p:val>
                                        </p:tav>
                                      </p:tavLst>
                                    </p:anim>
                                    <p:anim calcmode="lin" valueType="num">
                                      <p:cBhvr additive="base">
                                        <p:cTn dur="500" fill="hold" id="100"/>
                                        <p:tgtEl>
                                          <p:spTgt spid="66"/>
                                        </p:tgtEl>
                                        <p:attrNameLst>
                                          <p:attrName>ppt_y</p:attrName>
                                        </p:attrNameLst>
                                      </p:cBhvr>
                                      <p:tavLst>
                                        <p:tav tm="0">
                                          <p:val>
                                            <p:strVal val="1+#ppt_h/2"/>
                                          </p:val>
                                        </p:tav>
                                        <p:tav tm="100000">
                                          <p:val>
                                            <p:strVal val="#ppt_y"/>
                                          </p:val>
                                        </p:tav>
                                      </p:tavLst>
                                    </p:anim>
                                  </p:childTnLst>
                                </p:cTn>
                              </p:par>
                              <p:par>
                                <p:cTn decel="100000" fill="hold" grpId="0" id="101" nodeType="withEffect" presetClass="entr" presetID="2" presetSubtype="4">
                                  <p:stCondLst>
                                    <p:cond delay="300"/>
                                  </p:stCondLst>
                                  <p:childTnLst>
                                    <p:set>
                                      <p:cBhvr>
                                        <p:cTn dur="1" fill="hold" id="102">
                                          <p:stCondLst>
                                            <p:cond delay="0"/>
                                          </p:stCondLst>
                                        </p:cTn>
                                        <p:tgtEl>
                                          <p:spTgt spid="26"/>
                                        </p:tgtEl>
                                        <p:attrNameLst>
                                          <p:attrName>style.visibility</p:attrName>
                                        </p:attrNameLst>
                                      </p:cBhvr>
                                      <p:to>
                                        <p:strVal val="visible"/>
                                      </p:to>
                                    </p:set>
                                    <p:anim calcmode="lin" valueType="num">
                                      <p:cBhvr additive="base">
                                        <p:cTn dur="500" fill="hold" id="103"/>
                                        <p:tgtEl>
                                          <p:spTgt spid="26"/>
                                        </p:tgtEl>
                                        <p:attrNameLst>
                                          <p:attrName>ppt_x</p:attrName>
                                        </p:attrNameLst>
                                      </p:cBhvr>
                                      <p:tavLst>
                                        <p:tav tm="0">
                                          <p:val>
                                            <p:strVal val="#ppt_x"/>
                                          </p:val>
                                        </p:tav>
                                        <p:tav tm="100000">
                                          <p:val>
                                            <p:strVal val="#ppt_x"/>
                                          </p:val>
                                        </p:tav>
                                      </p:tavLst>
                                    </p:anim>
                                    <p:anim calcmode="lin" valueType="num">
                                      <p:cBhvr additive="base">
                                        <p:cTn dur="500" fill="hold" id="104"/>
                                        <p:tgtEl>
                                          <p:spTgt spid="26"/>
                                        </p:tgtEl>
                                        <p:attrNameLst>
                                          <p:attrName>ppt_y</p:attrName>
                                        </p:attrNameLst>
                                      </p:cBhvr>
                                      <p:tavLst>
                                        <p:tav tm="0">
                                          <p:val>
                                            <p:strVal val="1+#ppt_h/2"/>
                                          </p:val>
                                        </p:tav>
                                        <p:tav tm="100000">
                                          <p:val>
                                            <p:strVal val="#ppt_y"/>
                                          </p:val>
                                        </p:tav>
                                      </p:tavLst>
                                    </p:anim>
                                  </p:childTnLst>
                                </p:cTn>
                              </p:par>
                              <p:par>
                                <p:cTn decel="100000" fill="hold" grpId="0" id="105" nodeType="withEffect" presetClass="entr" presetID="2" presetSubtype="4">
                                  <p:stCondLst>
                                    <p:cond delay="200"/>
                                  </p:stCondLst>
                                  <p:childTnLst>
                                    <p:set>
                                      <p:cBhvr>
                                        <p:cTn dur="1" fill="hold" id="106">
                                          <p:stCondLst>
                                            <p:cond delay="0"/>
                                          </p:stCondLst>
                                        </p:cTn>
                                        <p:tgtEl>
                                          <p:spTgt spid="25"/>
                                        </p:tgtEl>
                                        <p:attrNameLst>
                                          <p:attrName>style.visibility</p:attrName>
                                        </p:attrNameLst>
                                      </p:cBhvr>
                                      <p:to>
                                        <p:strVal val="visible"/>
                                      </p:to>
                                    </p:set>
                                    <p:anim calcmode="lin" valueType="num">
                                      <p:cBhvr additive="base">
                                        <p:cTn dur="500" fill="hold" id="107"/>
                                        <p:tgtEl>
                                          <p:spTgt spid="25"/>
                                        </p:tgtEl>
                                        <p:attrNameLst>
                                          <p:attrName>ppt_x</p:attrName>
                                        </p:attrNameLst>
                                      </p:cBhvr>
                                      <p:tavLst>
                                        <p:tav tm="0">
                                          <p:val>
                                            <p:strVal val="#ppt_x"/>
                                          </p:val>
                                        </p:tav>
                                        <p:tav tm="100000">
                                          <p:val>
                                            <p:strVal val="#ppt_x"/>
                                          </p:val>
                                        </p:tav>
                                      </p:tavLst>
                                    </p:anim>
                                    <p:anim calcmode="lin" valueType="num">
                                      <p:cBhvr additive="base">
                                        <p:cTn dur="500" fill="hold" id="108"/>
                                        <p:tgtEl>
                                          <p:spTgt spid="25"/>
                                        </p:tgtEl>
                                        <p:attrNameLst>
                                          <p:attrName>ppt_y</p:attrName>
                                        </p:attrNameLst>
                                      </p:cBhvr>
                                      <p:tavLst>
                                        <p:tav tm="0">
                                          <p:val>
                                            <p:strVal val="1+#ppt_h/2"/>
                                          </p:val>
                                        </p:tav>
                                        <p:tav tm="100000">
                                          <p:val>
                                            <p:strVal val="#ppt_y"/>
                                          </p:val>
                                        </p:tav>
                                      </p:tavLst>
                                    </p:anim>
                                  </p:childTnLst>
                                </p:cTn>
                              </p:par>
                              <p:par>
                                <p:cTn decel="100000" fill="hold" grpId="0" id="109" nodeType="withEffect" presetClass="entr" presetID="2" presetSubtype="4">
                                  <p:stCondLst>
                                    <p:cond delay="100"/>
                                  </p:stCondLst>
                                  <p:childTnLst>
                                    <p:set>
                                      <p:cBhvr>
                                        <p:cTn dur="1" fill="hold" id="110">
                                          <p:stCondLst>
                                            <p:cond delay="0"/>
                                          </p:stCondLst>
                                        </p:cTn>
                                        <p:tgtEl>
                                          <p:spTgt spid="24"/>
                                        </p:tgtEl>
                                        <p:attrNameLst>
                                          <p:attrName>style.visibility</p:attrName>
                                        </p:attrNameLst>
                                      </p:cBhvr>
                                      <p:to>
                                        <p:strVal val="visible"/>
                                      </p:to>
                                    </p:set>
                                    <p:anim calcmode="lin" valueType="num">
                                      <p:cBhvr additive="base">
                                        <p:cTn dur="500" fill="hold" id="111"/>
                                        <p:tgtEl>
                                          <p:spTgt spid="24"/>
                                        </p:tgtEl>
                                        <p:attrNameLst>
                                          <p:attrName>ppt_x</p:attrName>
                                        </p:attrNameLst>
                                      </p:cBhvr>
                                      <p:tavLst>
                                        <p:tav tm="0">
                                          <p:val>
                                            <p:strVal val="#ppt_x"/>
                                          </p:val>
                                        </p:tav>
                                        <p:tav tm="100000">
                                          <p:val>
                                            <p:strVal val="#ppt_x"/>
                                          </p:val>
                                        </p:tav>
                                      </p:tavLst>
                                    </p:anim>
                                    <p:anim calcmode="lin" valueType="num">
                                      <p:cBhvr additive="base">
                                        <p:cTn dur="500" fill="hold" id="112"/>
                                        <p:tgtEl>
                                          <p:spTgt spid="24"/>
                                        </p:tgtEl>
                                        <p:attrNameLst>
                                          <p:attrName>ppt_y</p:attrName>
                                        </p:attrNameLst>
                                      </p:cBhvr>
                                      <p:tavLst>
                                        <p:tav tm="0">
                                          <p:val>
                                            <p:strVal val="1+#ppt_h/2"/>
                                          </p:val>
                                        </p:tav>
                                        <p:tav tm="100000">
                                          <p:val>
                                            <p:strVal val="#ppt_y"/>
                                          </p:val>
                                        </p:tav>
                                      </p:tavLst>
                                    </p:anim>
                                  </p:childTnLst>
                                </p:cTn>
                              </p:par>
                              <p:par>
                                <p:cTn decel="100000" fill="hold" grpId="0" id="113" nodeType="withEffect" presetClass="entr" presetID="2" presetSubtype="4">
                                  <p:stCondLst>
                                    <p:cond delay="0"/>
                                  </p:stCondLst>
                                  <p:childTnLst>
                                    <p:set>
                                      <p:cBhvr>
                                        <p:cTn dur="1" fill="hold" id="114">
                                          <p:stCondLst>
                                            <p:cond delay="0"/>
                                          </p:stCondLst>
                                        </p:cTn>
                                        <p:tgtEl>
                                          <p:spTgt spid="23"/>
                                        </p:tgtEl>
                                        <p:attrNameLst>
                                          <p:attrName>style.visibility</p:attrName>
                                        </p:attrNameLst>
                                      </p:cBhvr>
                                      <p:to>
                                        <p:strVal val="visible"/>
                                      </p:to>
                                    </p:set>
                                    <p:anim calcmode="lin" valueType="num">
                                      <p:cBhvr additive="base">
                                        <p:cTn dur="500" fill="hold" id="115"/>
                                        <p:tgtEl>
                                          <p:spTgt spid="23"/>
                                        </p:tgtEl>
                                        <p:attrNameLst>
                                          <p:attrName>ppt_x</p:attrName>
                                        </p:attrNameLst>
                                      </p:cBhvr>
                                      <p:tavLst>
                                        <p:tav tm="0">
                                          <p:val>
                                            <p:strVal val="#ppt_x"/>
                                          </p:val>
                                        </p:tav>
                                        <p:tav tm="100000">
                                          <p:val>
                                            <p:strVal val="#ppt_x"/>
                                          </p:val>
                                        </p:tav>
                                      </p:tavLst>
                                    </p:anim>
                                    <p:anim calcmode="lin" valueType="num">
                                      <p:cBhvr additive="base">
                                        <p:cTn dur="500" fill="hold" id="116"/>
                                        <p:tgtEl>
                                          <p:spTgt spid="23"/>
                                        </p:tgtEl>
                                        <p:attrNameLst>
                                          <p:attrName>ppt_y</p:attrName>
                                        </p:attrNameLst>
                                      </p:cBhvr>
                                      <p:tavLst>
                                        <p:tav tm="0">
                                          <p:val>
                                            <p:strVal val="1+#ppt_h/2"/>
                                          </p:val>
                                        </p:tav>
                                        <p:tav tm="100000">
                                          <p:val>
                                            <p:strVal val="#ppt_y"/>
                                          </p:val>
                                        </p:tav>
                                      </p:tavLst>
                                    </p:anim>
                                  </p:childTnLst>
                                </p:cTn>
                              </p:par>
                              <p:par>
                                <p:cTn decel="100000" fill="hold" grpId="0" id="117" nodeType="withEffect" presetClass="entr" presetID="2" presetSubtype="4">
                                  <p:stCondLst>
                                    <p:cond delay="500"/>
                                  </p:stCondLst>
                                  <p:childTnLst>
                                    <p:set>
                                      <p:cBhvr>
                                        <p:cTn dur="1" fill="hold" id="118">
                                          <p:stCondLst>
                                            <p:cond delay="0"/>
                                          </p:stCondLst>
                                        </p:cTn>
                                        <p:tgtEl>
                                          <p:spTgt spid="62"/>
                                        </p:tgtEl>
                                        <p:attrNameLst>
                                          <p:attrName>style.visibility</p:attrName>
                                        </p:attrNameLst>
                                      </p:cBhvr>
                                      <p:to>
                                        <p:strVal val="visible"/>
                                      </p:to>
                                    </p:set>
                                    <p:anim calcmode="lin" valueType="num">
                                      <p:cBhvr additive="base">
                                        <p:cTn dur="500" fill="hold" id="119"/>
                                        <p:tgtEl>
                                          <p:spTgt spid="62"/>
                                        </p:tgtEl>
                                        <p:attrNameLst>
                                          <p:attrName>ppt_x</p:attrName>
                                        </p:attrNameLst>
                                      </p:cBhvr>
                                      <p:tavLst>
                                        <p:tav tm="0">
                                          <p:val>
                                            <p:strVal val="#ppt_x"/>
                                          </p:val>
                                        </p:tav>
                                        <p:tav tm="100000">
                                          <p:val>
                                            <p:strVal val="#ppt_x"/>
                                          </p:val>
                                        </p:tav>
                                      </p:tavLst>
                                    </p:anim>
                                    <p:anim calcmode="lin" valueType="num">
                                      <p:cBhvr additive="base">
                                        <p:cTn dur="500" fill="hold" id="120"/>
                                        <p:tgtEl>
                                          <p:spTgt spid="62"/>
                                        </p:tgtEl>
                                        <p:attrNameLst>
                                          <p:attrName>ppt_y</p:attrName>
                                        </p:attrNameLst>
                                      </p:cBhvr>
                                      <p:tavLst>
                                        <p:tav tm="0">
                                          <p:val>
                                            <p:strVal val="1+#ppt_h/2"/>
                                          </p:val>
                                        </p:tav>
                                        <p:tav tm="100000">
                                          <p:val>
                                            <p:strVal val="#ppt_y"/>
                                          </p:val>
                                        </p:tav>
                                      </p:tavLst>
                                    </p:anim>
                                  </p:childTnLst>
                                </p:cTn>
                              </p:par>
                              <p:par>
                                <p:cTn decel="100000" fill="hold" grpId="0" id="121" nodeType="withEffect" presetClass="entr" presetID="2" presetSubtype="4">
                                  <p:stCondLst>
                                    <p:cond delay="100"/>
                                  </p:stCondLst>
                                  <p:childTnLst>
                                    <p:set>
                                      <p:cBhvr>
                                        <p:cTn dur="1" fill="hold" id="122">
                                          <p:stCondLst>
                                            <p:cond delay="0"/>
                                          </p:stCondLst>
                                        </p:cTn>
                                        <p:tgtEl>
                                          <p:spTgt spid="22"/>
                                        </p:tgtEl>
                                        <p:attrNameLst>
                                          <p:attrName>style.visibility</p:attrName>
                                        </p:attrNameLst>
                                      </p:cBhvr>
                                      <p:to>
                                        <p:strVal val="visible"/>
                                      </p:to>
                                    </p:set>
                                    <p:anim calcmode="lin" valueType="num">
                                      <p:cBhvr additive="base">
                                        <p:cTn dur="500" fill="hold" id="123"/>
                                        <p:tgtEl>
                                          <p:spTgt spid="22"/>
                                        </p:tgtEl>
                                        <p:attrNameLst>
                                          <p:attrName>ppt_x</p:attrName>
                                        </p:attrNameLst>
                                      </p:cBhvr>
                                      <p:tavLst>
                                        <p:tav tm="0">
                                          <p:val>
                                            <p:strVal val="#ppt_x"/>
                                          </p:val>
                                        </p:tav>
                                        <p:tav tm="100000">
                                          <p:val>
                                            <p:strVal val="#ppt_x"/>
                                          </p:val>
                                        </p:tav>
                                      </p:tavLst>
                                    </p:anim>
                                    <p:anim calcmode="lin" valueType="num">
                                      <p:cBhvr additive="base">
                                        <p:cTn dur="500" fill="hold" id="124"/>
                                        <p:tgtEl>
                                          <p:spTgt spid="22"/>
                                        </p:tgtEl>
                                        <p:attrNameLst>
                                          <p:attrName>ppt_y</p:attrName>
                                        </p:attrNameLst>
                                      </p:cBhvr>
                                      <p:tavLst>
                                        <p:tav tm="0">
                                          <p:val>
                                            <p:strVal val="1+#ppt_h/2"/>
                                          </p:val>
                                        </p:tav>
                                        <p:tav tm="100000">
                                          <p:val>
                                            <p:strVal val="#ppt_y"/>
                                          </p:val>
                                        </p:tav>
                                      </p:tavLst>
                                    </p:anim>
                                  </p:childTnLst>
                                </p:cTn>
                              </p:par>
                              <p:par>
                                <p:cTn decel="100000" fill="hold" grpId="0" id="125" nodeType="withEffect" presetClass="entr" presetID="2" presetSubtype="4">
                                  <p:stCondLst>
                                    <p:cond delay="0"/>
                                  </p:stCondLst>
                                  <p:childTnLst>
                                    <p:set>
                                      <p:cBhvr>
                                        <p:cTn dur="1" fill="hold" id="126">
                                          <p:stCondLst>
                                            <p:cond delay="0"/>
                                          </p:stCondLst>
                                        </p:cTn>
                                        <p:tgtEl>
                                          <p:spTgt spid="21"/>
                                        </p:tgtEl>
                                        <p:attrNameLst>
                                          <p:attrName>style.visibility</p:attrName>
                                        </p:attrNameLst>
                                      </p:cBhvr>
                                      <p:to>
                                        <p:strVal val="visible"/>
                                      </p:to>
                                    </p:set>
                                    <p:anim calcmode="lin" valueType="num">
                                      <p:cBhvr additive="base">
                                        <p:cTn dur="500" fill="hold" id="127"/>
                                        <p:tgtEl>
                                          <p:spTgt spid="21"/>
                                        </p:tgtEl>
                                        <p:attrNameLst>
                                          <p:attrName>ppt_x</p:attrName>
                                        </p:attrNameLst>
                                      </p:cBhvr>
                                      <p:tavLst>
                                        <p:tav tm="0">
                                          <p:val>
                                            <p:strVal val="#ppt_x"/>
                                          </p:val>
                                        </p:tav>
                                        <p:tav tm="100000">
                                          <p:val>
                                            <p:strVal val="#ppt_x"/>
                                          </p:val>
                                        </p:tav>
                                      </p:tavLst>
                                    </p:anim>
                                    <p:anim calcmode="lin" valueType="num">
                                      <p:cBhvr additive="base">
                                        <p:cTn dur="500" fill="hold" id="128"/>
                                        <p:tgtEl>
                                          <p:spTgt spid="21"/>
                                        </p:tgtEl>
                                        <p:attrNameLst>
                                          <p:attrName>ppt_y</p:attrName>
                                        </p:attrNameLst>
                                      </p:cBhvr>
                                      <p:tavLst>
                                        <p:tav tm="0">
                                          <p:val>
                                            <p:strVal val="1+#ppt_h/2"/>
                                          </p:val>
                                        </p:tav>
                                        <p:tav tm="100000">
                                          <p:val>
                                            <p:strVal val="#ppt_y"/>
                                          </p:val>
                                        </p:tav>
                                      </p:tavLst>
                                    </p:anim>
                                  </p:childTnLst>
                                </p:cTn>
                              </p:par>
                              <p:par>
                                <p:cTn decel="100000" fill="hold" grpId="0" id="129" nodeType="withEffect" presetClass="entr" presetID="2" presetSubtype="4">
                                  <p:stCondLst>
                                    <p:cond delay="100"/>
                                  </p:stCondLst>
                                  <p:childTnLst>
                                    <p:set>
                                      <p:cBhvr>
                                        <p:cTn dur="1" fill="hold" id="130">
                                          <p:stCondLst>
                                            <p:cond delay="0"/>
                                          </p:stCondLst>
                                        </p:cTn>
                                        <p:tgtEl>
                                          <p:spTgt spid="59"/>
                                        </p:tgtEl>
                                        <p:attrNameLst>
                                          <p:attrName>style.visibility</p:attrName>
                                        </p:attrNameLst>
                                      </p:cBhvr>
                                      <p:to>
                                        <p:strVal val="visible"/>
                                      </p:to>
                                    </p:set>
                                    <p:anim calcmode="lin" valueType="num">
                                      <p:cBhvr additive="base">
                                        <p:cTn dur="500" fill="hold" id="131"/>
                                        <p:tgtEl>
                                          <p:spTgt spid="59"/>
                                        </p:tgtEl>
                                        <p:attrNameLst>
                                          <p:attrName>ppt_x</p:attrName>
                                        </p:attrNameLst>
                                      </p:cBhvr>
                                      <p:tavLst>
                                        <p:tav tm="0">
                                          <p:val>
                                            <p:strVal val="#ppt_x"/>
                                          </p:val>
                                        </p:tav>
                                        <p:tav tm="100000">
                                          <p:val>
                                            <p:strVal val="#ppt_x"/>
                                          </p:val>
                                        </p:tav>
                                      </p:tavLst>
                                    </p:anim>
                                    <p:anim calcmode="lin" valueType="num">
                                      <p:cBhvr additive="base">
                                        <p:cTn dur="500" fill="hold" id="132"/>
                                        <p:tgtEl>
                                          <p:spTgt spid="59"/>
                                        </p:tgtEl>
                                        <p:attrNameLst>
                                          <p:attrName>ppt_y</p:attrName>
                                        </p:attrNameLst>
                                      </p:cBhvr>
                                      <p:tavLst>
                                        <p:tav tm="0">
                                          <p:val>
                                            <p:strVal val="1+#ppt_h/2"/>
                                          </p:val>
                                        </p:tav>
                                        <p:tav tm="100000">
                                          <p:val>
                                            <p:strVal val="#ppt_y"/>
                                          </p:val>
                                        </p:tav>
                                      </p:tavLst>
                                    </p:anim>
                                  </p:childTnLst>
                                </p:cTn>
                              </p:par>
                              <p:par>
                                <p:cTn decel="100000" fill="hold" grpId="0" id="133" nodeType="withEffect" presetClass="entr" presetID="2" presetSubtype="4">
                                  <p:stCondLst>
                                    <p:cond delay="0"/>
                                  </p:stCondLst>
                                  <p:childTnLst>
                                    <p:set>
                                      <p:cBhvr>
                                        <p:cTn dur="1" fill="hold" id="134">
                                          <p:stCondLst>
                                            <p:cond delay="0"/>
                                          </p:stCondLst>
                                        </p:cTn>
                                        <p:tgtEl>
                                          <p:spTgt spid="18"/>
                                        </p:tgtEl>
                                        <p:attrNameLst>
                                          <p:attrName>style.visibility</p:attrName>
                                        </p:attrNameLst>
                                      </p:cBhvr>
                                      <p:to>
                                        <p:strVal val="visible"/>
                                      </p:to>
                                    </p:set>
                                    <p:anim calcmode="lin" valueType="num">
                                      <p:cBhvr additive="base">
                                        <p:cTn dur="500" fill="hold" id="135"/>
                                        <p:tgtEl>
                                          <p:spTgt spid="18"/>
                                        </p:tgtEl>
                                        <p:attrNameLst>
                                          <p:attrName>ppt_x</p:attrName>
                                        </p:attrNameLst>
                                      </p:cBhvr>
                                      <p:tavLst>
                                        <p:tav tm="0">
                                          <p:val>
                                            <p:strVal val="#ppt_x"/>
                                          </p:val>
                                        </p:tav>
                                        <p:tav tm="100000">
                                          <p:val>
                                            <p:strVal val="#ppt_x"/>
                                          </p:val>
                                        </p:tav>
                                      </p:tavLst>
                                    </p:anim>
                                    <p:anim calcmode="lin" valueType="num">
                                      <p:cBhvr additive="base">
                                        <p:cTn dur="500" fill="hold" id="136"/>
                                        <p:tgtEl>
                                          <p:spTgt spid="18"/>
                                        </p:tgtEl>
                                        <p:attrNameLst>
                                          <p:attrName>ppt_y</p:attrName>
                                        </p:attrNameLst>
                                      </p:cBhvr>
                                      <p:tavLst>
                                        <p:tav tm="0">
                                          <p:val>
                                            <p:strVal val="1+#ppt_h/2"/>
                                          </p:val>
                                        </p:tav>
                                        <p:tav tm="100000">
                                          <p:val>
                                            <p:strVal val="#ppt_y"/>
                                          </p:val>
                                        </p:tav>
                                      </p:tavLst>
                                    </p:anim>
                                  </p:childTnLst>
                                </p:cTn>
                              </p:par>
                              <p:par>
                                <p:cTn decel="100000" fill="hold" grpId="0" id="137" nodeType="withEffect" presetClass="entr" presetID="2" presetSubtype="4">
                                  <p:stCondLst>
                                    <p:cond delay="300"/>
                                  </p:stCondLst>
                                  <p:childTnLst>
                                    <p:set>
                                      <p:cBhvr>
                                        <p:cTn dur="1" fill="hold" id="138">
                                          <p:stCondLst>
                                            <p:cond delay="0"/>
                                          </p:stCondLst>
                                        </p:cTn>
                                        <p:tgtEl>
                                          <p:spTgt spid="17"/>
                                        </p:tgtEl>
                                        <p:attrNameLst>
                                          <p:attrName>style.visibility</p:attrName>
                                        </p:attrNameLst>
                                      </p:cBhvr>
                                      <p:to>
                                        <p:strVal val="visible"/>
                                      </p:to>
                                    </p:set>
                                    <p:anim calcmode="lin" valueType="num">
                                      <p:cBhvr additive="base">
                                        <p:cTn dur="500" fill="hold" id="139"/>
                                        <p:tgtEl>
                                          <p:spTgt spid="17"/>
                                        </p:tgtEl>
                                        <p:attrNameLst>
                                          <p:attrName>ppt_x</p:attrName>
                                        </p:attrNameLst>
                                      </p:cBhvr>
                                      <p:tavLst>
                                        <p:tav tm="0">
                                          <p:val>
                                            <p:strVal val="#ppt_x"/>
                                          </p:val>
                                        </p:tav>
                                        <p:tav tm="100000">
                                          <p:val>
                                            <p:strVal val="#ppt_x"/>
                                          </p:val>
                                        </p:tav>
                                      </p:tavLst>
                                    </p:anim>
                                    <p:anim calcmode="lin" valueType="num">
                                      <p:cBhvr additive="base">
                                        <p:cTn dur="500" fill="hold" id="140"/>
                                        <p:tgtEl>
                                          <p:spTgt spid="17"/>
                                        </p:tgtEl>
                                        <p:attrNameLst>
                                          <p:attrName>ppt_y</p:attrName>
                                        </p:attrNameLst>
                                      </p:cBhvr>
                                      <p:tavLst>
                                        <p:tav tm="0">
                                          <p:val>
                                            <p:strVal val="1+#ppt_h/2"/>
                                          </p:val>
                                        </p:tav>
                                        <p:tav tm="100000">
                                          <p:val>
                                            <p:strVal val="#ppt_y"/>
                                          </p:val>
                                        </p:tav>
                                      </p:tavLst>
                                    </p:anim>
                                  </p:childTnLst>
                                </p:cTn>
                              </p:par>
                              <p:par>
                                <p:cTn decel="100000" fill="hold" grpId="0" id="141" nodeType="withEffect" presetClass="entr" presetID="2" presetSubtype="4">
                                  <p:stCondLst>
                                    <p:cond delay="100"/>
                                  </p:stCondLst>
                                  <p:childTnLst>
                                    <p:set>
                                      <p:cBhvr>
                                        <p:cTn dur="1" fill="hold" id="142">
                                          <p:stCondLst>
                                            <p:cond delay="0"/>
                                          </p:stCondLst>
                                        </p:cTn>
                                        <p:tgtEl>
                                          <p:spTgt spid="16"/>
                                        </p:tgtEl>
                                        <p:attrNameLst>
                                          <p:attrName>style.visibility</p:attrName>
                                        </p:attrNameLst>
                                      </p:cBhvr>
                                      <p:to>
                                        <p:strVal val="visible"/>
                                      </p:to>
                                    </p:set>
                                    <p:anim calcmode="lin" valueType="num">
                                      <p:cBhvr additive="base">
                                        <p:cTn dur="500" fill="hold" id="143"/>
                                        <p:tgtEl>
                                          <p:spTgt spid="16"/>
                                        </p:tgtEl>
                                        <p:attrNameLst>
                                          <p:attrName>ppt_x</p:attrName>
                                        </p:attrNameLst>
                                      </p:cBhvr>
                                      <p:tavLst>
                                        <p:tav tm="0">
                                          <p:val>
                                            <p:strVal val="#ppt_x"/>
                                          </p:val>
                                        </p:tav>
                                        <p:tav tm="100000">
                                          <p:val>
                                            <p:strVal val="#ppt_x"/>
                                          </p:val>
                                        </p:tav>
                                      </p:tavLst>
                                    </p:anim>
                                    <p:anim calcmode="lin" valueType="num">
                                      <p:cBhvr additive="base">
                                        <p:cTn dur="500" fill="hold" id="144"/>
                                        <p:tgtEl>
                                          <p:spTgt spid="16"/>
                                        </p:tgtEl>
                                        <p:attrNameLst>
                                          <p:attrName>ppt_y</p:attrName>
                                        </p:attrNameLst>
                                      </p:cBhvr>
                                      <p:tavLst>
                                        <p:tav tm="0">
                                          <p:val>
                                            <p:strVal val="1+#ppt_h/2"/>
                                          </p:val>
                                        </p:tav>
                                        <p:tav tm="100000">
                                          <p:val>
                                            <p:strVal val="#ppt_y"/>
                                          </p:val>
                                        </p:tav>
                                      </p:tavLst>
                                    </p:anim>
                                  </p:childTnLst>
                                </p:cTn>
                              </p:par>
                              <p:par>
                                <p:cTn decel="100000" fill="hold" grpId="0" id="145" nodeType="withEffect" presetClass="entr" presetID="2" presetSubtype="4">
                                  <p:stCondLst>
                                    <p:cond delay="300"/>
                                  </p:stCondLst>
                                  <p:childTnLst>
                                    <p:set>
                                      <p:cBhvr>
                                        <p:cTn dur="1" fill="hold" id="146">
                                          <p:stCondLst>
                                            <p:cond delay="0"/>
                                          </p:stCondLst>
                                        </p:cTn>
                                        <p:tgtEl>
                                          <p:spTgt spid="19"/>
                                        </p:tgtEl>
                                        <p:attrNameLst>
                                          <p:attrName>style.visibility</p:attrName>
                                        </p:attrNameLst>
                                      </p:cBhvr>
                                      <p:to>
                                        <p:strVal val="visible"/>
                                      </p:to>
                                    </p:set>
                                    <p:anim calcmode="lin" valueType="num">
                                      <p:cBhvr additive="base">
                                        <p:cTn dur="500" fill="hold" id="147"/>
                                        <p:tgtEl>
                                          <p:spTgt spid="19"/>
                                        </p:tgtEl>
                                        <p:attrNameLst>
                                          <p:attrName>ppt_x</p:attrName>
                                        </p:attrNameLst>
                                      </p:cBhvr>
                                      <p:tavLst>
                                        <p:tav tm="0">
                                          <p:val>
                                            <p:strVal val="#ppt_x"/>
                                          </p:val>
                                        </p:tav>
                                        <p:tav tm="100000">
                                          <p:val>
                                            <p:strVal val="#ppt_x"/>
                                          </p:val>
                                        </p:tav>
                                      </p:tavLst>
                                    </p:anim>
                                    <p:anim calcmode="lin" valueType="num">
                                      <p:cBhvr additive="base">
                                        <p:cTn dur="500" fill="hold" id="148"/>
                                        <p:tgtEl>
                                          <p:spTgt spid="19"/>
                                        </p:tgtEl>
                                        <p:attrNameLst>
                                          <p:attrName>ppt_y</p:attrName>
                                        </p:attrNameLst>
                                      </p:cBhvr>
                                      <p:tavLst>
                                        <p:tav tm="0">
                                          <p:val>
                                            <p:strVal val="1+#ppt_h/2"/>
                                          </p:val>
                                        </p:tav>
                                        <p:tav tm="100000">
                                          <p:val>
                                            <p:strVal val="#ppt_y"/>
                                          </p:val>
                                        </p:tav>
                                      </p:tavLst>
                                    </p:anim>
                                  </p:childTnLst>
                                </p:cTn>
                              </p:par>
                              <p:par>
                                <p:cTn decel="100000" fill="hold" grpId="0" id="149" nodeType="withEffect" presetClass="entr" presetID="2" presetSubtype="4">
                                  <p:stCondLst>
                                    <p:cond delay="0"/>
                                  </p:stCondLst>
                                  <p:childTnLst>
                                    <p:set>
                                      <p:cBhvr>
                                        <p:cTn dur="1" fill="hold" id="150">
                                          <p:stCondLst>
                                            <p:cond delay="0"/>
                                          </p:stCondLst>
                                        </p:cTn>
                                        <p:tgtEl>
                                          <p:spTgt spid="32"/>
                                        </p:tgtEl>
                                        <p:attrNameLst>
                                          <p:attrName>style.visibility</p:attrName>
                                        </p:attrNameLst>
                                      </p:cBhvr>
                                      <p:to>
                                        <p:strVal val="visible"/>
                                      </p:to>
                                    </p:set>
                                    <p:anim calcmode="lin" valueType="num">
                                      <p:cBhvr additive="base">
                                        <p:cTn dur="500" fill="hold" id="151"/>
                                        <p:tgtEl>
                                          <p:spTgt spid="32"/>
                                        </p:tgtEl>
                                        <p:attrNameLst>
                                          <p:attrName>ppt_x</p:attrName>
                                        </p:attrNameLst>
                                      </p:cBhvr>
                                      <p:tavLst>
                                        <p:tav tm="0">
                                          <p:val>
                                            <p:strVal val="#ppt_x"/>
                                          </p:val>
                                        </p:tav>
                                        <p:tav tm="100000">
                                          <p:val>
                                            <p:strVal val="#ppt_x"/>
                                          </p:val>
                                        </p:tav>
                                      </p:tavLst>
                                    </p:anim>
                                    <p:anim calcmode="lin" valueType="num">
                                      <p:cBhvr additive="base">
                                        <p:cTn dur="500" fill="hold" id="152"/>
                                        <p:tgtEl>
                                          <p:spTgt spid="32"/>
                                        </p:tgtEl>
                                        <p:attrNameLst>
                                          <p:attrName>ppt_y</p:attrName>
                                        </p:attrNameLst>
                                      </p:cBhvr>
                                      <p:tavLst>
                                        <p:tav tm="0">
                                          <p:val>
                                            <p:strVal val="1+#ppt_h/2"/>
                                          </p:val>
                                        </p:tav>
                                        <p:tav tm="100000">
                                          <p:val>
                                            <p:strVal val="#ppt_y"/>
                                          </p:val>
                                        </p:tav>
                                      </p:tavLst>
                                    </p:anim>
                                  </p:childTnLst>
                                </p:cTn>
                              </p:par>
                              <p:par>
                                <p:cTn decel="100000" fill="hold" grpId="0" id="153" nodeType="withEffect" presetClass="entr" presetID="2" presetSubtype="4">
                                  <p:stCondLst>
                                    <p:cond delay="0"/>
                                  </p:stCondLst>
                                  <p:childTnLst>
                                    <p:set>
                                      <p:cBhvr>
                                        <p:cTn dur="1" fill="hold" id="154">
                                          <p:stCondLst>
                                            <p:cond delay="0"/>
                                          </p:stCondLst>
                                        </p:cTn>
                                        <p:tgtEl>
                                          <p:spTgt spid="12"/>
                                        </p:tgtEl>
                                        <p:attrNameLst>
                                          <p:attrName>style.visibility</p:attrName>
                                        </p:attrNameLst>
                                      </p:cBhvr>
                                      <p:to>
                                        <p:strVal val="visible"/>
                                      </p:to>
                                    </p:set>
                                    <p:anim calcmode="lin" valueType="num">
                                      <p:cBhvr additive="base">
                                        <p:cTn dur="500" fill="hold" id="155"/>
                                        <p:tgtEl>
                                          <p:spTgt spid="12"/>
                                        </p:tgtEl>
                                        <p:attrNameLst>
                                          <p:attrName>ppt_x</p:attrName>
                                        </p:attrNameLst>
                                      </p:cBhvr>
                                      <p:tavLst>
                                        <p:tav tm="0">
                                          <p:val>
                                            <p:strVal val="#ppt_x"/>
                                          </p:val>
                                        </p:tav>
                                        <p:tav tm="100000">
                                          <p:val>
                                            <p:strVal val="#ppt_x"/>
                                          </p:val>
                                        </p:tav>
                                      </p:tavLst>
                                    </p:anim>
                                    <p:anim calcmode="lin" valueType="num">
                                      <p:cBhvr additive="base">
                                        <p:cTn dur="500" fill="hold" id="156"/>
                                        <p:tgtEl>
                                          <p:spTgt spid="12"/>
                                        </p:tgtEl>
                                        <p:attrNameLst>
                                          <p:attrName>ppt_y</p:attrName>
                                        </p:attrNameLst>
                                      </p:cBhvr>
                                      <p:tavLst>
                                        <p:tav tm="0">
                                          <p:val>
                                            <p:strVal val="1+#ppt_h/2"/>
                                          </p:val>
                                        </p:tav>
                                        <p:tav tm="100000">
                                          <p:val>
                                            <p:strVal val="#ppt_y"/>
                                          </p:val>
                                        </p:tav>
                                      </p:tavLst>
                                    </p:anim>
                                  </p:childTnLst>
                                </p:cTn>
                              </p:par>
                              <p:par>
                                <p:cTn decel="100000" fill="hold" grpId="0" id="157" nodeType="withEffect" presetClass="entr" presetID="2" presetSubtype="4">
                                  <p:stCondLst>
                                    <p:cond delay="200"/>
                                  </p:stCondLst>
                                  <p:childTnLst>
                                    <p:set>
                                      <p:cBhvr>
                                        <p:cTn dur="1" fill="hold" id="158">
                                          <p:stCondLst>
                                            <p:cond delay="0"/>
                                          </p:stCondLst>
                                        </p:cTn>
                                        <p:tgtEl>
                                          <p:spTgt spid="13"/>
                                        </p:tgtEl>
                                        <p:attrNameLst>
                                          <p:attrName>style.visibility</p:attrName>
                                        </p:attrNameLst>
                                      </p:cBhvr>
                                      <p:to>
                                        <p:strVal val="visible"/>
                                      </p:to>
                                    </p:set>
                                    <p:anim calcmode="lin" valueType="num">
                                      <p:cBhvr additive="base">
                                        <p:cTn dur="500" fill="hold" id="159"/>
                                        <p:tgtEl>
                                          <p:spTgt spid="13"/>
                                        </p:tgtEl>
                                        <p:attrNameLst>
                                          <p:attrName>ppt_x</p:attrName>
                                        </p:attrNameLst>
                                      </p:cBhvr>
                                      <p:tavLst>
                                        <p:tav tm="0">
                                          <p:val>
                                            <p:strVal val="#ppt_x"/>
                                          </p:val>
                                        </p:tav>
                                        <p:tav tm="100000">
                                          <p:val>
                                            <p:strVal val="#ppt_x"/>
                                          </p:val>
                                        </p:tav>
                                      </p:tavLst>
                                    </p:anim>
                                    <p:anim calcmode="lin" valueType="num">
                                      <p:cBhvr additive="base">
                                        <p:cTn dur="500" fill="hold" id="160"/>
                                        <p:tgtEl>
                                          <p:spTgt spid="13"/>
                                        </p:tgtEl>
                                        <p:attrNameLst>
                                          <p:attrName>ppt_y</p:attrName>
                                        </p:attrNameLst>
                                      </p:cBhvr>
                                      <p:tavLst>
                                        <p:tav tm="0">
                                          <p:val>
                                            <p:strVal val="1+#ppt_h/2"/>
                                          </p:val>
                                        </p:tav>
                                        <p:tav tm="100000">
                                          <p:val>
                                            <p:strVal val="#ppt_y"/>
                                          </p:val>
                                        </p:tav>
                                      </p:tavLst>
                                    </p:anim>
                                  </p:childTnLst>
                                </p:cTn>
                              </p:par>
                              <p:par>
                                <p:cTn decel="100000" fill="hold" grpId="0" id="161" nodeType="withEffect" presetClass="entr" presetID="2" presetSubtype="4">
                                  <p:stCondLst>
                                    <p:cond delay="200"/>
                                  </p:stCondLst>
                                  <p:childTnLst>
                                    <p:set>
                                      <p:cBhvr>
                                        <p:cTn dur="1" fill="hold" id="162">
                                          <p:stCondLst>
                                            <p:cond delay="0"/>
                                          </p:stCondLst>
                                        </p:cTn>
                                        <p:tgtEl>
                                          <p:spTgt spid="15"/>
                                        </p:tgtEl>
                                        <p:attrNameLst>
                                          <p:attrName>style.visibility</p:attrName>
                                        </p:attrNameLst>
                                      </p:cBhvr>
                                      <p:to>
                                        <p:strVal val="visible"/>
                                      </p:to>
                                    </p:set>
                                    <p:anim calcmode="lin" valueType="num">
                                      <p:cBhvr additive="base">
                                        <p:cTn dur="500" fill="hold" id="163"/>
                                        <p:tgtEl>
                                          <p:spTgt spid="15"/>
                                        </p:tgtEl>
                                        <p:attrNameLst>
                                          <p:attrName>ppt_x</p:attrName>
                                        </p:attrNameLst>
                                      </p:cBhvr>
                                      <p:tavLst>
                                        <p:tav tm="0">
                                          <p:val>
                                            <p:strVal val="#ppt_x"/>
                                          </p:val>
                                        </p:tav>
                                        <p:tav tm="100000">
                                          <p:val>
                                            <p:strVal val="#ppt_x"/>
                                          </p:val>
                                        </p:tav>
                                      </p:tavLst>
                                    </p:anim>
                                    <p:anim calcmode="lin" valueType="num">
                                      <p:cBhvr additive="base">
                                        <p:cTn dur="500" fill="hold" id="164"/>
                                        <p:tgtEl>
                                          <p:spTgt spid="15"/>
                                        </p:tgtEl>
                                        <p:attrNameLst>
                                          <p:attrName>ppt_y</p:attrName>
                                        </p:attrNameLst>
                                      </p:cBhvr>
                                      <p:tavLst>
                                        <p:tav tm="0">
                                          <p:val>
                                            <p:strVal val="1+#ppt_h/2"/>
                                          </p:val>
                                        </p:tav>
                                        <p:tav tm="100000">
                                          <p:val>
                                            <p:strVal val="#ppt_y"/>
                                          </p:val>
                                        </p:tav>
                                      </p:tavLst>
                                    </p:anim>
                                  </p:childTnLst>
                                </p:cTn>
                              </p:par>
                              <p:par>
                                <p:cTn decel="100000" fill="hold" grpId="0" id="165" nodeType="withEffect" presetClass="entr" presetID="2" presetSubtype="4">
                                  <p:stCondLst>
                                    <p:cond delay="200"/>
                                  </p:stCondLst>
                                  <p:childTnLst>
                                    <p:set>
                                      <p:cBhvr>
                                        <p:cTn dur="1" fill="hold" id="166">
                                          <p:stCondLst>
                                            <p:cond delay="0"/>
                                          </p:stCondLst>
                                        </p:cTn>
                                        <p:tgtEl>
                                          <p:spTgt spid="14"/>
                                        </p:tgtEl>
                                        <p:attrNameLst>
                                          <p:attrName>style.visibility</p:attrName>
                                        </p:attrNameLst>
                                      </p:cBhvr>
                                      <p:to>
                                        <p:strVal val="visible"/>
                                      </p:to>
                                    </p:set>
                                    <p:anim calcmode="lin" valueType="num">
                                      <p:cBhvr additive="base">
                                        <p:cTn dur="500" fill="hold" id="167"/>
                                        <p:tgtEl>
                                          <p:spTgt spid="14"/>
                                        </p:tgtEl>
                                        <p:attrNameLst>
                                          <p:attrName>ppt_x</p:attrName>
                                        </p:attrNameLst>
                                      </p:cBhvr>
                                      <p:tavLst>
                                        <p:tav tm="0">
                                          <p:val>
                                            <p:strVal val="#ppt_x"/>
                                          </p:val>
                                        </p:tav>
                                        <p:tav tm="100000">
                                          <p:val>
                                            <p:strVal val="#ppt_x"/>
                                          </p:val>
                                        </p:tav>
                                      </p:tavLst>
                                    </p:anim>
                                    <p:anim calcmode="lin" valueType="num">
                                      <p:cBhvr additive="base">
                                        <p:cTn dur="500" fill="hold" id="168"/>
                                        <p:tgtEl>
                                          <p:spTgt spid="14"/>
                                        </p:tgtEl>
                                        <p:attrNameLst>
                                          <p:attrName>ppt_y</p:attrName>
                                        </p:attrNameLst>
                                      </p:cBhvr>
                                      <p:tavLst>
                                        <p:tav tm="0">
                                          <p:val>
                                            <p:strVal val="1+#ppt_h/2"/>
                                          </p:val>
                                        </p:tav>
                                        <p:tav tm="100000">
                                          <p:val>
                                            <p:strVal val="#ppt_y"/>
                                          </p:val>
                                        </p:tav>
                                      </p:tavLst>
                                    </p:anim>
                                  </p:childTnLst>
                                </p:cTn>
                              </p:par>
                              <p:par>
                                <p:cTn decel="100000" fill="hold" grpId="0" id="169" nodeType="withEffect" presetClass="entr" presetID="2" presetSubtype="4">
                                  <p:stCondLst>
                                    <p:cond delay="400"/>
                                  </p:stCondLst>
                                  <p:childTnLst>
                                    <p:set>
                                      <p:cBhvr>
                                        <p:cTn dur="1" fill="hold" id="170">
                                          <p:stCondLst>
                                            <p:cond delay="0"/>
                                          </p:stCondLst>
                                        </p:cTn>
                                        <p:tgtEl>
                                          <p:spTgt spid="11"/>
                                        </p:tgtEl>
                                        <p:attrNameLst>
                                          <p:attrName>style.visibility</p:attrName>
                                        </p:attrNameLst>
                                      </p:cBhvr>
                                      <p:to>
                                        <p:strVal val="visible"/>
                                      </p:to>
                                    </p:set>
                                    <p:anim calcmode="lin" valueType="num">
                                      <p:cBhvr additive="base">
                                        <p:cTn dur="500" fill="hold" id="171"/>
                                        <p:tgtEl>
                                          <p:spTgt spid="11"/>
                                        </p:tgtEl>
                                        <p:attrNameLst>
                                          <p:attrName>ppt_x</p:attrName>
                                        </p:attrNameLst>
                                      </p:cBhvr>
                                      <p:tavLst>
                                        <p:tav tm="0">
                                          <p:val>
                                            <p:strVal val="#ppt_x"/>
                                          </p:val>
                                        </p:tav>
                                        <p:tav tm="100000">
                                          <p:val>
                                            <p:strVal val="#ppt_x"/>
                                          </p:val>
                                        </p:tav>
                                      </p:tavLst>
                                    </p:anim>
                                    <p:anim calcmode="lin" valueType="num">
                                      <p:cBhvr additive="base">
                                        <p:cTn dur="500" fill="hold" id="172"/>
                                        <p:tgtEl>
                                          <p:spTgt spid="11"/>
                                        </p:tgtEl>
                                        <p:attrNameLst>
                                          <p:attrName>ppt_y</p:attrName>
                                        </p:attrNameLst>
                                      </p:cBhvr>
                                      <p:tavLst>
                                        <p:tav tm="0">
                                          <p:val>
                                            <p:strVal val="1+#ppt_h/2"/>
                                          </p:val>
                                        </p:tav>
                                        <p:tav tm="100000">
                                          <p:val>
                                            <p:strVal val="#ppt_y"/>
                                          </p:val>
                                        </p:tav>
                                      </p:tavLst>
                                    </p:anim>
                                  </p:childTnLst>
                                </p:cTn>
                              </p:par>
                              <p:par>
                                <p:cTn decel="100000" fill="hold" grpId="0" id="173" nodeType="withEffect" presetClass="entr" presetID="2" presetSubtype="4">
                                  <p:stCondLst>
                                    <p:cond delay="300"/>
                                  </p:stCondLst>
                                  <p:childTnLst>
                                    <p:set>
                                      <p:cBhvr>
                                        <p:cTn dur="1" fill="hold" id="174">
                                          <p:stCondLst>
                                            <p:cond delay="0"/>
                                          </p:stCondLst>
                                        </p:cTn>
                                        <p:tgtEl>
                                          <p:spTgt spid="10"/>
                                        </p:tgtEl>
                                        <p:attrNameLst>
                                          <p:attrName>style.visibility</p:attrName>
                                        </p:attrNameLst>
                                      </p:cBhvr>
                                      <p:to>
                                        <p:strVal val="visible"/>
                                      </p:to>
                                    </p:set>
                                    <p:anim calcmode="lin" valueType="num">
                                      <p:cBhvr additive="base">
                                        <p:cTn dur="500" fill="hold" id="175"/>
                                        <p:tgtEl>
                                          <p:spTgt spid="10"/>
                                        </p:tgtEl>
                                        <p:attrNameLst>
                                          <p:attrName>ppt_x</p:attrName>
                                        </p:attrNameLst>
                                      </p:cBhvr>
                                      <p:tavLst>
                                        <p:tav tm="0">
                                          <p:val>
                                            <p:strVal val="#ppt_x"/>
                                          </p:val>
                                        </p:tav>
                                        <p:tav tm="100000">
                                          <p:val>
                                            <p:strVal val="#ppt_x"/>
                                          </p:val>
                                        </p:tav>
                                      </p:tavLst>
                                    </p:anim>
                                    <p:anim calcmode="lin" valueType="num">
                                      <p:cBhvr additive="base">
                                        <p:cTn dur="500" fill="hold" id="176"/>
                                        <p:tgtEl>
                                          <p:spTgt spid="10"/>
                                        </p:tgtEl>
                                        <p:attrNameLst>
                                          <p:attrName>ppt_y</p:attrName>
                                        </p:attrNameLst>
                                      </p:cBhvr>
                                      <p:tavLst>
                                        <p:tav tm="0">
                                          <p:val>
                                            <p:strVal val="1+#ppt_h/2"/>
                                          </p:val>
                                        </p:tav>
                                        <p:tav tm="100000">
                                          <p:val>
                                            <p:strVal val="#ppt_y"/>
                                          </p:val>
                                        </p:tav>
                                      </p:tavLst>
                                    </p:anim>
                                  </p:childTnLst>
                                </p:cTn>
                              </p:par>
                              <p:par>
                                <p:cTn decel="100000" fill="hold" grpId="0" id="177" nodeType="withEffect" presetClass="entr" presetID="2" presetSubtype="4">
                                  <p:stCondLst>
                                    <p:cond delay="0"/>
                                  </p:stCondLst>
                                  <p:childTnLst>
                                    <p:set>
                                      <p:cBhvr>
                                        <p:cTn dur="1" fill="hold" id="178">
                                          <p:stCondLst>
                                            <p:cond delay="0"/>
                                          </p:stCondLst>
                                        </p:cTn>
                                        <p:tgtEl>
                                          <p:spTgt spid="9"/>
                                        </p:tgtEl>
                                        <p:attrNameLst>
                                          <p:attrName>style.visibility</p:attrName>
                                        </p:attrNameLst>
                                      </p:cBhvr>
                                      <p:to>
                                        <p:strVal val="visible"/>
                                      </p:to>
                                    </p:set>
                                    <p:anim calcmode="lin" valueType="num">
                                      <p:cBhvr additive="base">
                                        <p:cTn dur="500" fill="hold" id="179"/>
                                        <p:tgtEl>
                                          <p:spTgt spid="9"/>
                                        </p:tgtEl>
                                        <p:attrNameLst>
                                          <p:attrName>ppt_x</p:attrName>
                                        </p:attrNameLst>
                                      </p:cBhvr>
                                      <p:tavLst>
                                        <p:tav tm="0">
                                          <p:val>
                                            <p:strVal val="#ppt_x"/>
                                          </p:val>
                                        </p:tav>
                                        <p:tav tm="100000">
                                          <p:val>
                                            <p:strVal val="#ppt_x"/>
                                          </p:val>
                                        </p:tav>
                                      </p:tavLst>
                                    </p:anim>
                                    <p:anim calcmode="lin" valueType="num">
                                      <p:cBhvr additive="base">
                                        <p:cTn dur="500" fill="hold" id="180"/>
                                        <p:tgtEl>
                                          <p:spTgt spid="9"/>
                                        </p:tgtEl>
                                        <p:attrNameLst>
                                          <p:attrName>ppt_y</p:attrName>
                                        </p:attrNameLst>
                                      </p:cBhvr>
                                      <p:tavLst>
                                        <p:tav tm="0">
                                          <p:val>
                                            <p:strVal val="1+#ppt_h/2"/>
                                          </p:val>
                                        </p:tav>
                                        <p:tav tm="100000">
                                          <p:val>
                                            <p:strVal val="#ppt_y"/>
                                          </p:val>
                                        </p:tav>
                                      </p:tavLst>
                                    </p:anim>
                                  </p:childTnLst>
                                </p:cTn>
                              </p:par>
                              <p:par>
                                <p:cTn decel="100000" fill="hold" grpId="0" id="181" nodeType="withEffect" presetClass="entr" presetID="2" presetSubtype="4">
                                  <p:stCondLst>
                                    <p:cond delay="600"/>
                                  </p:stCondLst>
                                  <p:childTnLst>
                                    <p:set>
                                      <p:cBhvr>
                                        <p:cTn dur="1" fill="hold" id="182">
                                          <p:stCondLst>
                                            <p:cond delay="0"/>
                                          </p:stCondLst>
                                        </p:cTn>
                                        <p:tgtEl>
                                          <p:spTgt spid="7"/>
                                        </p:tgtEl>
                                        <p:attrNameLst>
                                          <p:attrName>style.visibility</p:attrName>
                                        </p:attrNameLst>
                                      </p:cBhvr>
                                      <p:to>
                                        <p:strVal val="visible"/>
                                      </p:to>
                                    </p:set>
                                    <p:anim calcmode="lin" valueType="num">
                                      <p:cBhvr additive="base">
                                        <p:cTn dur="500" fill="hold" id="183"/>
                                        <p:tgtEl>
                                          <p:spTgt spid="7"/>
                                        </p:tgtEl>
                                        <p:attrNameLst>
                                          <p:attrName>ppt_x</p:attrName>
                                        </p:attrNameLst>
                                      </p:cBhvr>
                                      <p:tavLst>
                                        <p:tav tm="0">
                                          <p:val>
                                            <p:strVal val="#ppt_x"/>
                                          </p:val>
                                        </p:tav>
                                        <p:tav tm="100000">
                                          <p:val>
                                            <p:strVal val="#ppt_x"/>
                                          </p:val>
                                        </p:tav>
                                      </p:tavLst>
                                    </p:anim>
                                    <p:anim calcmode="lin" valueType="num">
                                      <p:cBhvr additive="base">
                                        <p:cTn dur="500" fill="hold" id="184"/>
                                        <p:tgtEl>
                                          <p:spTgt spid="7"/>
                                        </p:tgtEl>
                                        <p:attrNameLst>
                                          <p:attrName>ppt_y</p:attrName>
                                        </p:attrNameLst>
                                      </p:cBhvr>
                                      <p:tavLst>
                                        <p:tav tm="0">
                                          <p:val>
                                            <p:strVal val="1+#ppt_h/2"/>
                                          </p:val>
                                        </p:tav>
                                        <p:tav tm="100000">
                                          <p:val>
                                            <p:strVal val="#ppt_y"/>
                                          </p:val>
                                        </p:tav>
                                      </p:tavLst>
                                    </p:anim>
                                  </p:childTnLst>
                                </p:cTn>
                              </p:par>
                              <p:par>
                                <p:cTn decel="100000" fill="hold" grpId="0" id="185" nodeType="withEffect" presetClass="entr" presetID="2" presetSubtype="4">
                                  <p:stCondLst>
                                    <p:cond delay="0"/>
                                  </p:stCondLst>
                                  <p:childTnLst>
                                    <p:set>
                                      <p:cBhvr>
                                        <p:cTn dur="1" fill="hold" id="186">
                                          <p:stCondLst>
                                            <p:cond delay="0"/>
                                          </p:stCondLst>
                                        </p:cTn>
                                        <p:tgtEl>
                                          <p:spTgt spid="6"/>
                                        </p:tgtEl>
                                        <p:attrNameLst>
                                          <p:attrName>style.visibility</p:attrName>
                                        </p:attrNameLst>
                                      </p:cBhvr>
                                      <p:to>
                                        <p:strVal val="visible"/>
                                      </p:to>
                                    </p:set>
                                    <p:anim calcmode="lin" valueType="num">
                                      <p:cBhvr additive="base">
                                        <p:cTn dur="500" fill="hold" id="187"/>
                                        <p:tgtEl>
                                          <p:spTgt spid="6"/>
                                        </p:tgtEl>
                                        <p:attrNameLst>
                                          <p:attrName>ppt_x</p:attrName>
                                        </p:attrNameLst>
                                      </p:cBhvr>
                                      <p:tavLst>
                                        <p:tav tm="0">
                                          <p:val>
                                            <p:strVal val="#ppt_x"/>
                                          </p:val>
                                        </p:tav>
                                        <p:tav tm="100000">
                                          <p:val>
                                            <p:strVal val="#ppt_x"/>
                                          </p:val>
                                        </p:tav>
                                      </p:tavLst>
                                    </p:anim>
                                    <p:anim calcmode="lin" valueType="num">
                                      <p:cBhvr additive="base">
                                        <p:cTn dur="500" fill="hold" id="188"/>
                                        <p:tgtEl>
                                          <p:spTgt spid="6"/>
                                        </p:tgtEl>
                                        <p:attrNameLst>
                                          <p:attrName>ppt_y</p:attrName>
                                        </p:attrNameLst>
                                      </p:cBhvr>
                                      <p:tavLst>
                                        <p:tav tm="0">
                                          <p:val>
                                            <p:strVal val="1+#ppt_h/2"/>
                                          </p:val>
                                        </p:tav>
                                        <p:tav tm="100000">
                                          <p:val>
                                            <p:strVal val="#ppt_y"/>
                                          </p:val>
                                        </p:tav>
                                      </p:tavLst>
                                    </p:anim>
                                  </p:childTnLst>
                                </p:cTn>
                              </p:par>
                              <p:par>
                                <p:cTn decel="100000" fill="hold" grpId="0" id="189" nodeType="withEffect" presetClass="entr" presetID="2" presetSubtype="4">
                                  <p:stCondLst>
                                    <p:cond delay="200"/>
                                  </p:stCondLst>
                                  <p:childTnLst>
                                    <p:set>
                                      <p:cBhvr>
                                        <p:cTn dur="1" fill="hold" id="190">
                                          <p:stCondLst>
                                            <p:cond delay="0"/>
                                          </p:stCondLst>
                                        </p:cTn>
                                        <p:tgtEl>
                                          <p:spTgt spid="8"/>
                                        </p:tgtEl>
                                        <p:attrNameLst>
                                          <p:attrName>style.visibility</p:attrName>
                                        </p:attrNameLst>
                                      </p:cBhvr>
                                      <p:to>
                                        <p:strVal val="visible"/>
                                      </p:to>
                                    </p:set>
                                    <p:anim calcmode="lin" valueType="num">
                                      <p:cBhvr additive="base">
                                        <p:cTn dur="500" fill="hold" id="191"/>
                                        <p:tgtEl>
                                          <p:spTgt spid="8"/>
                                        </p:tgtEl>
                                        <p:attrNameLst>
                                          <p:attrName>ppt_x</p:attrName>
                                        </p:attrNameLst>
                                      </p:cBhvr>
                                      <p:tavLst>
                                        <p:tav tm="0">
                                          <p:val>
                                            <p:strVal val="#ppt_x"/>
                                          </p:val>
                                        </p:tav>
                                        <p:tav tm="100000">
                                          <p:val>
                                            <p:strVal val="#ppt_x"/>
                                          </p:val>
                                        </p:tav>
                                      </p:tavLst>
                                    </p:anim>
                                    <p:anim calcmode="lin" valueType="num">
                                      <p:cBhvr additive="base">
                                        <p:cTn dur="500" fill="hold" id="192"/>
                                        <p:tgtEl>
                                          <p:spTgt spid="8"/>
                                        </p:tgtEl>
                                        <p:attrNameLst>
                                          <p:attrName>ppt_y</p:attrName>
                                        </p:attrNameLst>
                                      </p:cBhvr>
                                      <p:tavLst>
                                        <p:tav tm="0">
                                          <p:val>
                                            <p:strVal val="1+#ppt_h/2"/>
                                          </p:val>
                                        </p:tav>
                                        <p:tav tm="100000">
                                          <p:val>
                                            <p:strVal val="#ppt_y"/>
                                          </p:val>
                                        </p:tav>
                                      </p:tavLst>
                                    </p:anim>
                                  </p:childTnLst>
                                </p:cTn>
                              </p:par>
                              <p:par>
                                <p:cTn decel="100000" fill="hold" grpId="0" id="193" nodeType="withEffect" presetClass="entr" presetID="2" presetSubtype="4">
                                  <p:stCondLst>
                                    <p:cond delay="200"/>
                                  </p:stCondLst>
                                  <p:childTnLst>
                                    <p:set>
                                      <p:cBhvr>
                                        <p:cTn dur="1" fill="hold" id="194">
                                          <p:stCondLst>
                                            <p:cond delay="0"/>
                                          </p:stCondLst>
                                        </p:cTn>
                                        <p:tgtEl>
                                          <p:spTgt spid="4"/>
                                        </p:tgtEl>
                                        <p:attrNameLst>
                                          <p:attrName>style.visibility</p:attrName>
                                        </p:attrNameLst>
                                      </p:cBhvr>
                                      <p:to>
                                        <p:strVal val="visible"/>
                                      </p:to>
                                    </p:set>
                                    <p:anim calcmode="lin" valueType="num">
                                      <p:cBhvr additive="base">
                                        <p:cTn dur="500" fill="hold" id="195"/>
                                        <p:tgtEl>
                                          <p:spTgt spid="4"/>
                                        </p:tgtEl>
                                        <p:attrNameLst>
                                          <p:attrName>ppt_x</p:attrName>
                                        </p:attrNameLst>
                                      </p:cBhvr>
                                      <p:tavLst>
                                        <p:tav tm="0">
                                          <p:val>
                                            <p:strVal val="#ppt_x"/>
                                          </p:val>
                                        </p:tav>
                                        <p:tav tm="100000">
                                          <p:val>
                                            <p:strVal val="#ppt_x"/>
                                          </p:val>
                                        </p:tav>
                                      </p:tavLst>
                                    </p:anim>
                                    <p:anim calcmode="lin" valueType="num">
                                      <p:cBhvr additive="base">
                                        <p:cTn dur="500" fill="hold" id="196"/>
                                        <p:tgtEl>
                                          <p:spTgt spid="4"/>
                                        </p:tgtEl>
                                        <p:attrNameLst>
                                          <p:attrName>ppt_y</p:attrName>
                                        </p:attrNameLst>
                                      </p:cBhvr>
                                      <p:tavLst>
                                        <p:tav tm="0">
                                          <p:val>
                                            <p:strVal val="1+#ppt_h/2"/>
                                          </p:val>
                                        </p:tav>
                                        <p:tav tm="100000">
                                          <p:val>
                                            <p:strVal val="#ppt_y"/>
                                          </p:val>
                                        </p:tav>
                                      </p:tavLst>
                                    </p:anim>
                                  </p:childTnLst>
                                </p:cTn>
                              </p:par>
                              <p:par>
                                <p:cTn decel="100000" fill="hold" grpId="0" id="197" nodeType="withEffect" presetClass="entr" presetID="2" presetSubtype="4">
                                  <p:stCondLst>
                                    <p:cond delay="100"/>
                                  </p:stCondLst>
                                  <p:childTnLst>
                                    <p:set>
                                      <p:cBhvr>
                                        <p:cTn dur="1" fill="hold" id="198">
                                          <p:stCondLst>
                                            <p:cond delay="0"/>
                                          </p:stCondLst>
                                        </p:cTn>
                                        <p:tgtEl>
                                          <p:spTgt spid="3"/>
                                        </p:tgtEl>
                                        <p:attrNameLst>
                                          <p:attrName>style.visibility</p:attrName>
                                        </p:attrNameLst>
                                      </p:cBhvr>
                                      <p:to>
                                        <p:strVal val="visible"/>
                                      </p:to>
                                    </p:set>
                                    <p:anim calcmode="lin" valueType="num">
                                      <p:cBhvr additive="base">
                                        <p:cTn dur="500" fill="hold" id="199"/>
                                        <p:tgtEl>
                                          <p:spTgt spid="3"/>
                                        </p:tgtEl>
                                        <p:attrNameLst>
                                          <p:attrName>ppt_x</p:attrName>
                                        </p:attrNameLst>
                                      </p:cBhvr>
                                      <p:tavLst>
                                        <p:tav tm="0">
                                          <p:val>
                                            <p:strVal val="#ppt_x"/>
                                          </p:val>
                                        </p:tav>
                                        <p:tav tm="100000">
                                          <p:val>
                                            <p:strVal val="#ppt_x"/>
                                          </p:val>
                                        </p:tav>
                                      </p:tavLst>
                                    </p:anim>
                                    <p:anim calcmode="lin" valueType="num">
                                      <p:cBhvr additive="base">
                                        <p:cTn dur="500" fill="hold" id="200"/>
                                        <p:tgtEl>
                                          <p:spTgt spid="3"/>
                                        </p:tgtEl>
                                        <p:attrNameLst>
                                          <p:attrName>ppt_y</p:attrName>
                                        </p:attrNameLst>
                                      </p:cBhvr>
                                      <p:tavLst>
                                        <p:tav tm="0">
                                          <p:val>
                                            <p:strVal val="1+#ppt_h/2"/>
                                          </p:val>
                                        </p:tav>
                                        <p:tav tm="100000">
                                          <p:val>
                                            <p:strVal val="#ppt_y"/>
                                          </p:val>
                                        </p:tav>
                                      </p:tavLst>
                                    </p:anim>
                                  </p:childTnLst>
                                </p:cTn>
                              </p:par>
                              <p:par>
                                <p:cTn decel="100000" fill="hold" grpId="0" id="201" nodeType="withEffect" presetClass="entr" presetID="2" presetSubtype="4">
                                  <p:stCondLst>
                                    <p:cond delay="0"/>
                                  </p:stCondLst>
                                  <p:childTnLst>
                                    <p:set>
                                      <p:cBhvr>
                                        <p:cTn dur="1" fill="hold" id="202">
                                          <p:stCondLst>
                                            <p:cond delay="0"/>
                                          </p:stCondLst>
                                        </p:cTn>
                                        <p:tgtEl>
                                          <p:spTgt spid="5"/>
                                        </p:tgtEl>
                                        <p:attrNameLst>
                                          <p:attrName>style.visibility</p:attrName>
                                        </p:attrNameLst>
                                      </p:cBhvr>
                                      <p:to>
                                        <p:strVal val="visible"/>
                                      </p:to>
                                    </p:set>
                                    <p:anim calcmode="lin" valueType="num">
                                      <p:cBhvr additive="base">
                                        <p:cTn dur="500" fill="hold" id="203"/>
                                        <p:tgtEl>
                                          <p:spTgt spid="5"/>
                                        </p:tgtEl>
                                        <p:attrNameLst>
                                          <p:attrName>ppt_x</p:attrName>
                                        </p:attrNameLst>
                                      </p:cBhvr>
                                      <p:tavLst>
                                        <p:tav tm="0">
                                          <p:val>
                                            <p:strVal val="#ppt_x"/>
                                          </p:val>
                                        </p:tav>
                                        <p:tav tm="100000">
                                          <p:val>
                                            <p:strVal val="#ppt_x"/>
                                          </p:val>
                                        </p:tav>
                                      </p:tavLst>
                                    </p:anim>
                                    <p:anim calcmode="lin" valueType="num">
                                      <p:cBhvr additive="base">
                                        <p:cTn dur="500" fill="hold" id="204"/>
                                        <p:tgtEl>
                                          <p:spTgt spid="5"/>
                                        </p:tgtEl>
                                        <p:attrNameLst>
                                          <p:attrName>ppt_y</p:attrName>
                                        </p:attrNameLst>
                                      </p:cBhvr>
                                      <p:tavLst>
                                        <p:tav tm="0">
                                          <p:val>
                                            <p:strVal val="1+#ppt_h/2"/>
                                          </p:val>
                                        </p:tav>
                                        <p:tav tm="100000">
                                          <p:val>
                                            <p:strVal val="#ppt_y"/>
                                          </p:val>
                                        </p:tav>
                                      </p:tavLst>
                                    </p:anim>
                                  </p:childTnLst>
                                </p:cTn>
                              </p:par>
                              <p:par>
                                <p:cTn decel="100000" fill="hold" grpId="0" id="205" nodeType="withEffect" presetClass="entr" presetID="2" presetSubtype="4">
                                  <p:stCondLst>
                                    <p:cond delay="200"/>
                                  </p:stCondLst>
                                  <p:childTnLst>
                                    <p:set>
                                      <p:cBhvr>
                                        <p:cTn dur="1" fill="hold" id="206">
                                          <p:stCondLst>
                                            <p:cond delay="0"/>
                                          </p:stCondLst>
                                        </p:cTn>
                                        <p:tgtEl>
                                          <p:spTgt spid="29"/>
                                        </p:tgtEl>
                                        <p:attrNameLst>
                                          <p:attrName>style.visibility</p:attrName>
                                        </p:attrNameLst>
                                      </p:cBhvr>
                                      <p:to>
                                        <p:strVal val="visible"/>
                                      </p:to>
                                    </p:set>
                                    <p:anim calcmode="lin" valueType="num">
                                      <p:cBhvr additive="base">
                                        <p:cTn dur="500" fill="hold" id="207"/>
                                        <p:tgtEl>
                                          <p:spTgt spid="29"/>
                                        </p:tgtEl>
                                        <p:attrNameLst>
                                          <p:attrName>ppt_x</p:attrName>
                                        </p:attrNameLst>
                                      </p:cBhvr>
                                      <p:tavLst>
                                        <p:tav tm="0">
                                          <p:val>
                                            <p:strVal val="#ppt_x"/>
                                          </p:val>
                                        </p:tav>
                                        <p:tav tm="100000">
                                          <p:val>
                                            <p:strVal val="#ppt_x"/>
                                          </p:val>
                                        </p:tav>
                                      </p:tavLst>
                                    </p:anim>
                                    <p:anim calcmode="lin" valueType="num">
                                      <p:cBhvr additive="base">
                                        <p:cTn dur="500" fill="hold" id="208"/>
                                        <p:tgtEl>
                                          <p:spTgt spid="29"/>
                                        </p:tgtEl>
                                        <p:attrNameLst>
                                          <p:attrName>ppt_y</p:attrName>
                                        </p:attrNameLst>
                                      </p:cBhvr>
                                      <p:tavLst>
                                        <p:tav tm="0">
                                          <p:val>
                                            <p:strVal val="1+#ppt_h/2"/>
                                          </p:val>
                                        </p:tav>
                                        <p:tav tm="100000">
                                          <p:val>
                                            <p:strVal val="#ppt_y"/>
                                          </p:val>
                                        </p:tav>
                                      </p:tavLst>
                                    </p:anim>
                                  </p:childTnLst>
                                </p:cTn>
                              </p:par>
                            </p:childTnLst>
                          </p:cTn>
                        </p:par>
                        <p:par>
                          <p:cTn fill="hold" id="209" nodeType="afterGroup">
                            <p:stCondLst>
                              <p:cond delay="1600"/>
                            </p:stCondLst>
                            <p:childTnLst>
                              <p:par>
                                <p:cTn fill="hold" id="210" nodeType="afterEffect" presetClass="entr" presetID="22" presetSubtype="4">
                                  <p:stCondLst>
                                    <p:cond delay="0"/>
                                  </p:stCondLst>
                                  <p:childTnLst>
                                    <p:set>
                                      <p:cBhvr>
                                        <p:cTn dur="1" fill="hold" id="211">
                                          <p:stCondLst>
                                            <p:cond delay="0"/>
                                          </p:stCondLst>
                                        </p:cTn>
                                        <p:tgtEl>
                                          <p:spTgt spid="57"/>
                                        </p:tgtEl>
                                        <p:attrNameLst>
                                          <p:attrName>style.visibility</p:attrName>
                                        </p:attrNameLst>
                                      </p:cBhvr>
                                      <p:to>
                                        <p:strVal val="visible"/>
                                      </p:to>
                                    </p:set>
                                    <p:animEffect filter="wipe(down)" transition="in">
                                      <p:cBhvr>
                                        <p:cTn dur="500" id="212"/>
                                        <p:tgtEl>
                                          <p:spTgt spid="57"/>
                                        </p:tgtEl>
                                      </p:cBhvr>
                                    </p:animEffect>
                                  </p:childTnLst>
                                </p:cTn>
                              </p:par>
                              <p:par>
                                <p:cTn fill="hold" id="213" nodeType="withEffect" presetClass="entr" presetID="22" presetSubtype="4">
                                  <p:stCondLst>
                                    <p:cond delay="0"/>
                                  </p:stCondLst>
                                  <p:childTnLst>
                                    <p:set>
                                      <p:cBhvr>
                                        <p:cTn dur="1" fill="hold" id="214">
                                          <p:stCondLst>
                                            <p:cond delay="0"/>
                                          </p:stCondLst>
                                        </p:cTn>
                                        <p:tgtEl>
                                          <p:spTgt spid="45"/>
                                        </p:tgtEl>
                                        <p:attrNameLst>
                                          <p:attrName>style.visibility</p:attrName>
                                        </p:attrNameLst>
                                      </p:cBhvr>
                                      <p:to>
                                        <p:strVal val="visible"/>
                                      </p:to>
                                    </p:set>
                                    <p:animEffect filter="wipe(down)" transition="in">
                                      <p:cBhvr>
                                        <p:cTn dur="500" id="215"/>
                                        <p:tgtEl>
                                          <p:spTgt spid="45"/>
                                        </p:tgtEl>
                                      </p:cBhvr>
                                    </p:animEffect>
                                  </p:childTnLst>
                                </p:cTn>
                              </p:par>
                              <p:par>
                                <p:cTn fill="hold" id="216" nodeType="withEffect" presetClass="entr" presetID="22" presetSubtype="4">
                                  <p:stCondLst>
                                    <p:cond delay="0"/>
                                  </p:stCondLst>
                                  <p:childTnLst>
                                    <p:set>
                                      <p:cBhvr>
                                        <p:cTn dur="1" fill="hold" id="217">
                                          <p:stCondLst>
                                            <p:cond delay="0"/>
                                          </p:stCondLst>
                                        </p:cTn>
                                        <p:tgtEl>
                                          <p:spTgt spid="47"/>
                                        </p:tgtEl>
                                        <p:attrNameLst>
                                          <p:attrName>style.visibility</p:attrName>
                                        </p:attrNameLst>
                                      </p:cBhvr>
                                      <p:to>
                                        <p:strVal val="visible"/>
                                      </p:to>
                                    </p:set>
                                    <p:animEffect filter="wipe(down)" transition="in">
                                      <p:cBhvr>
                                        <p:cTn dur="500" id="218"/>
                                        <p:tgtEl>
                                          <p:spTgt spid="47"/>
                                        </p:tgtEl>
                                      </p:cBhvr>
                                    </p:animEffect>
                                  </p:childTnLst>
                                </p:cTn>
                              </p:par>
                              <p:par>
                                <p:cTn fill="hold" id="219" nodeType="withEffect" presetClass="entr" presetID="22" presetSubtype="4">
                                  <p:stCondLst>
                                    <p:cond delay="0"/>
                                  </p:stCondLst>
                                  <p:childTnLst>
                                    <p:set>
                                      <p:cBhvr>
                                        <p:cTn dur="1" fill="hold" id="220">
                                          <p:stCondLst>
                                            <p:cond delay="0"/>
                                          </p:stCondLst>
                                        </p:cTn>
                                        <p:tgtEl>
                                          <p:spTgt spid="46"/>
                                        </p:tgtEl>
                                        <p:attrNameLst>
                                          <p:attrName>style.visibility</p:attrName>
                                        </p:attrNameLst>
                                      </p:cBhvr>
                                      <p:to>
                                        <p:strVal val="visible"/>
                                      </p:to>
                                    </p:set>
                                    <p:animEffect filter="wipe(down)" transition="in">
                                      <p:cBhvr>
                                        <p:cTn dur="500" id="221"/>
                                        <p:tgtEl>
                                          <p:spTgt spid="46"/>
                                        </p:tgtEl>
                                      </p:cBhvr>
                                    </p:animEffect>
                                  </p:childTnLst>
                                </p:cTn>
                              </p:par>
                              <p:par>
                                <p:cTn fill="hold" id="222" nodeType="withEffect" presetClass="entr" presetID="22" presetSubtype="4">
                                  <p:stCondLst>
                                    <p:cond delay="0"/>
                                  </p:stCondLst>
                                  <p:childTnLst>
                                    <p:set>
                                      <p:cBhvr>
                                        <p:cTn dur="1" fill="hold" id="223">
                                          <p:stCondLst>
                                            <p:cond delay="0"/>
                                          </p:stCondLst>
                                        </p:cTn>
                                        <p:tgtEl>
                                          <p:spTgt spid="48"/>
                                        </p:tgtEl>
                                        <p:attrNameLst>
                                          <p:attrName>style.visibility</p:attrName>
                                        </p:attrNameLst>
                                      </p:cBhvr>
                                      <p:to>
                                        <p:strVal val="visible"/>
                                      </p:to>
                                    </p:set>
                                    <p:animEffect filter="wipe(down)" transition="in">
                                      <p:cBhvr>
                                        <p:cTn dur="500" id="224"/>
                                        <p:tgtEl>
                                          <p:spTgt spid="48"/>
                                        </p:tgtEl>
                                      </p:cBhvr>
                                    </p:animEffect>
                                  </p:childTnLst>
                                </p:cTn>
                              </p:par>
                              <p:par>
                                <p:cTn fill="hold" id="225" nodeType="withEffect" presetClass="entr" presetID="22" presetSubtype="4">
                                  <p:stCondLst>
                                    <p:cond delay="0"/>
                                  </p:stCondLst>
                                  <p:childTnLst>
                                    <p:set>
                                      <p:cBhvr>
                                        <p:cTn dur="1" fill="hold" id="226">
                                          <p:stCondLst>
                                            <p:cond delay="0"/>
                                          </p:stCondLst>
                                        </p:cTn>
                                        <p:tgtEl>
                                          <p:spTgt spid="49"/>
                                        </p:tgtEl>
                                        <p:attrNameLst>
                                          <p:attrName>style.visibility</p:attrName>
                                        </p:attrNameLst>
                                      </p:cBhvr>
                                      <p:to>
                                        <p:strVal val="visible"/>
                                      </p:to>
                                    </p:set>
                                    <p:animEffect filter="wipe(down)" transition="in">
                                      <p:cBhvr>
                                        <p:cTn dur="500" id="227"/>
                                        <p:tgtEl>
                                          <p:spTgt spid="49"/>
                                        </p:tgtEl>
                                      </p:cBhvr>
                                    </p:animEffect>
                                  </p:childTnLst>
                                </p:cTn>
                              </p:par>
                              <p:par>
                                <p:cTn fill="hold" id="228" nodeType="withEffect" presetClass="entr" presetID="22" presetSubtype="4">
                                  <p:stCondLst>
                                    <p:cond delay="0"/>
                                  </p:stCondLst>
                                  <p:childTnLst>
                                    <p:set>
                                      <p:cBhvr>
                                        <p:cTn dur="1" fill="hold" id="229">
                                          <p:stCondLst>
                                            <p:cond delay="0"/>
                                          </p:stCondLst>
                                        </p:cTn>
                                        <p:tgtEl>
                                          <p:spTgt spid="50"/>
                                        </p:tgtEl>
                                        <p:attrNameLst>
                                          <p:attrName>style.visibility</p:attrName>
                                        </p:attrNameLst>
                                      </p:cBhvr>
                                      <p:to>
                                        <p:strVal val="visible"/>
                                      </p:to>
                                    </p:set>
                                    <p:animEffect filter="wipe(down)" transition="in">
                                      <p:cBhvr>
                                        <p:cTn dur="500" id="230"/>
                                        <p:tgtEl>
                                          <p:spTgt spid="50"/>
                                        </p:tgtEl>
                                      </p:cBhvr>
                                    </p:animEffect>
                                  </p:childTnLst>
                                </p:cTn>
                              </p:par>
                              <p:par>
                                <p:cTn fill="hold" id="231" nodeType="withEffect" presetClass="entr" presetID="22" presetSubtype="4">
                                  <p:stCondLst>
                                    <p:cond delay="0"/>
                                  </p:stCondLst>
                                  <p:childTnLst>
                                    <p:set>
                                      <p:cBhvr>
                                        <p:cTn dur="1" fill="hold" id="232">
                                          <p:stCondLst>
                                            <p:cond delay="0"/>
                                          </p:stCondLst>
                                        </p:cTn>
                                        <p:tgtEl>
                                          <p:spTgt spid="51"/>
                                        </p:tgtEl>
                                        <p:attrNameLst>
                                          <p:attrName>style.visibility</p:attrName>
                                        </p:attrNameLst>
                                      </p:cBhvr>
                                      <p:to>
                                        <p:strVal val="visible"/>
                                      </p:to>
                                    </p:set>
                                    <p:animEffect filter="wipe(down)" transition="in">
                                      <p:cBhvr>
                                        <p:cTn dur="500" id="233"/>
                                        <p:tgtEl>
                                          <p:spTgt spid="51"/>
                                        </p:tgtEl>
                                      </p:cBhvr>
                                    </p:animEffect>
                                  </p:childTnLst>
                                </p:cTn>
                              </p:par>
                              <p:par>
                                <p:cTn fill="hold" id="234" nodeType="withEffect" presetClass="entr" presetID="22" presetSubtype="4">
                                  <p:stCondLst>
                                    <p:cond delay="0"/>
                                  </p:stCondLst>
                                  <p:childTnLst>
                                    <p:set>
                                      <p:cBhvr>
                                        <p:cTn dur="1" fill="hold" id="235">
                                          <p:stCondLst>
                                            <p:cond delay="0"/>
                                          </p:stCondLst>
                                        </p:cTn>
                                        <p:tgtEl>
                                          <p:spTgt spid="52"/>
                                        </p:tgtEl>
                                        <p:attrNameLst>
                                          <p:attrName>style.visibility</p:attrName>
                                        </p:attrNameLst>
                                      </p:cBhvr>
                                      <p:to>
                                        <p:strVal val="visible"/>
                                      </p:to>
                                    </p:set>
                                    <p:animEffect filter="wipe(down)" transition="in">
                                      <p:cBhvr>
                                        <p:cTn dur="500" id="236"/>
                                        <p:tgtEl>
                                          <p:spTgt spid="52"/>
                                        </p:tgtEl>
                                      </p:cBhvr>
                                    </p:animEffect>
                                  </p:childTnLst>
                                </p:cTn>
                              </p:par>
                              <p:par>
                                <p:cTn fill="hold" id="237" nodeType="withEffect" presetClass="entr" presetID="22" presetSubtype="4">
                                  <p:stCondLst>
                                    <p:cond delay="0"/>
                                  </p:stCondLst>
                                  <p:childTnLst>
                                    <p:set>
                                      <p:cBhvr>
                                        <p:cTn dur="1" fill="hold" id="238">
                                          <p:stCondLst>
                                            <p:cond delay="0"/>
                                          </p:stCondLst>
                                        </p:cTn>
                                        <p:tgtEl>
                                          <p:spTgt spid="53"/>
                                        </p:tgtEl>
                                        <p:attrNameLst>
                                          <p:attrName>style.visibility</p:attrName>
                                        </p:attrNameLst>
                                      </p:cBhvr>
                                      <p:to>
                                        <p:strVal val="visible"/>
                                      </p:to>
                                    </p:set>
                                    <p:animEffect filter="wipe(down)" transition="in">
                                      <p:cBhvr>
                                        <p:cTn dur="500" id="239"/>
                                        <p:tgtEl>
                                          <p:spTgt spid="53"/>
                                        </p:tgtEl>
                                      </p:cBhvr>
                                    </p:animEffect>
                                  </p:childTnLst>
                                </p:cTn>
                              </p:par>
                              <p:par>
                                <p:cTn fill="hold" id="240" nodeType="withEffect" presetClass="entr" presetID="22" presetSubtype="4">
                                  <p:stCondLst>
                                    <p:cond delay="0"/>
                                  </p:stCondLst>
                                  <p:childTnLst>
                                    <p:set>
                                      <p:cBhvr>
                                        <p:cTn dur="1" fill="hold" id="241">
                                          <p:stCondLst>
                                            <p:cond delay="0"/>
                                          </p:stCondLst>
                                        </p:cTn>
                                        <p:tgtEl>
                                          <p:spTgt spid="54"/>
                                        </p:tgtEl>
                                        <p:attrNameLst>
                                          <p:attrName>style.visibility</p:attrName>
                                        </p:attrNameLst>
                                      </p:cBhvr>
                                      <p:to>
                                        <p:strVal val="visible"/>
                                      </p:to>
                                    </p:set>
                                    <p:animEffect filter="wipe(down)" transition="in">
                                      <p:cBhvr>
                                        <p:cTn dur="500" id="242"/>
                                        <p:tgtEl>
                                          <p:spTgt spid="54"/>
                                        </p:tgtEl>
                                      </p:cBhvr>
                                    </p:animEffect>
                                  </p:childTnLst>
                                </p:cTn>
                              </p:par>
                              <p:par>
                                <p:cTn fill="hold" id="243" nodeType="withEffect" presetClass="entr" presetID="22" presetSubtype="4">
                                  <p:stCondLst>
                                    <p:cond delay="0"/>
                                  </p:stCondLst>
                                  <p:childTnLst>
                                    <p:set>
                                      <p:cBhvr>
                                        <p:cTn dur="1" fill="hold" id="244">
                                          <p:stCondLst>
                                            <p:cond delay="0"/>
                                          </p:stCondLst>
                                        </p:cTn>
                                        <p:tgtEl>
                                          <p:spTgt spid="55"/>
                                        </p:tgtEl>
                                        <p:attrNameLst>
                                          <p:attrName>style.visibility</p:attrName>
                                        </p:attrNameLst>
                                      </p:cBhvr>
                                      <p:to>
                                        <p:strVal val="visible"/>
                                      </p:to>
                                    </p:set>
                                    <p:animEffect filter="wipe(down)" transition="in">
                                      <p:cBhvr>
                                        <p:cTn dur="500" id="245"/>
                                        <p:tgtEl>
                                          <p:spTgt spid="55"/>
                                        </p:tgtEl>
                                      </p:cBhvr>
                                    </p:animEffect>
                                  </p:childTnLst>
                                </p:cTn>
                              </p:par>
                              <p:par>
                                <p:cTn fill="hold" id="246" nodeType="withEffect" presetClass="entr" presetID="22" presetSubtype="4">
                                  <p:stCondLst>
                                    <p:cond delay="0"/>
                                  </p:stCondLst>
                                  <p:childTnLst>
                                    <p:set>
                                      <p:cBhvr>
                                        <p:cTn dur="1" fill="hold" id="247">
                                          <p:stCondLst>
                                            <p:cond delay="0"/>
                                          </p:stCondLst>
                                        </p:cTn>
                                        <p:tgtEl>
                                          <p:spTgt spid="56"/>
                                        </p:tgtEl>
                                        <p:attrNameLst>
                                          <p:attrName>style.visibility</p:attrName>
                                        </p:attrNameLst>
                                      </p:cBhvr>
                                      <p:to>
                                        <p:strVal val="visible"/>
                                      </p:to>
                                    </p:set>
                                    <p:animEffect filter="wipe(down)" transition="in">
                                      <p:cBhvr>
                                        <p:cTn dur="500" id="248"/>
                                        <p:tgtEl>
                                          <p:spTgt spid="56"/>
                                        </p:tgtEl>
                                      </p:cBhvr>
                                    </p:animEffect>
                                  </p:childTnLst>
                                </p:cTn>
                              </p:par>
                              <p:par>
                                <p:cTn fill="hold" id="249" nodeType="withEffect" presetClass="entr" presetID="22" presetSubtype="4">
                                  <p:stCondLst>
                                    <p:cond delay="0"/>
                                  </p:stCondLst>
                                  <p:childTnLst>
                                    <p:set>
                                      <p:cBhvr>
                                        <p:cTn dur="1" fill="hold" id="250">
                                          <p:stCondLst>
                                            <p:cond delay="0"/>
                                          </p:stCondLst>
                                        </p:cTn>
                                        <p:tgtEl>
                                          <p:spTgt spid="58"/>
                                        </p:tgtEl>
                                        <p:attrNameLst>
                                          <p:attrName>style.visibility</p:attrName>
                                        </p:attrNameLst>
                                      </p:cBhvr>
                                      <p:to>
                                        <p:strVal val="visible"/>
                                      </p:to>
                                    </p:set>
                                    <p:animEffect filter="wipe(down)" transition="in">
                                      <p:cBhvr>
                                        <p:cTn dur="500" id="251"/>
                                        <p:tgtEl>
                                          <p:spTgt spid="58"/>
                                        </p:tgtEl>
                                      </p:cBhvr>
                                    </p:animEffect>
                                  </p:childTnLst>
                                </p:cTn>
                              </p:par>
                              <p:par>
                                <p:cTn fill="hold" id="252" nodeType="withEffect" presetClass="entr" presetID="22" presetSubtype="4">
                                  <p:stCondLst>
                                    <p:cond delay="0"/>
                                  </p:stCondLst>
                                  <p:childTnLst>
                                    <p:set>
                                      <p:cBhvr>
                                        <p:cTn dur="1" fill="hold" id="253">
                                          <p:stCondLst>
                                            <p:cond delay="0"/>
                                          </p:stCondLst>
                                        </p:cTn>
                                        <p:tgtEl>
                                          <p:spTgt spid="60"/>
                                        </p:tgtEl>
                                        <p:attrNameLst>
                                          <p:attrName>style.visibility</p:attrName>
                                        </p:attrNameLst>
                                      </p:cBhvr>
                                      <p:to>
                                        <p:strVal val="visible"/>
                                      </p:to>
                                    </p:set>
                                    <p:animEffect filter="wipe(down)" transition="in">
                                      <p:cBhvr>
                                        <p:cTn dur="500" id="254"/>
                                        <p:tgtEl>
                                          <p:spTgt spid="60"/>
                                        </p:tgtEl>
                                      </p:cBhvr>
                                    </p:animEffect>
                                  </p:childTnLst>
                                </p:cTn>
                              </p:par>
                              <p:par>
                                <p:cTn fill="hold" id="255" nodeType="withEffect" presetClass="entr" presetID="22" presetSubtype="4">
                                  <p:stCondLst>
                                    <p:cond delay="0"/>
                                  </p:stCondLst>
                                  <p:childTnLst>
                                    <p:set>
                                      <p:cBhvr>
                                        <p:cTn dur="1" fill="hold" id="256">
                                          <p:stCondLst>
                                            <p:cond delay="0"/>
                                          </p:stCondLst>
                                        </p:cTn>
                                        <p:tgtEl>
                                          <p:spTgt spid="61"/>
                                        </p:tgtEl>
                                        <p:attrNameLst>
                                          <p:attrName>style.visibility</p:attrName>
                                        </p:attrNameLst>
                                      </p:cBhvr>
                                      <p:to>
                                        <p:strVal val="visible"/>
                                      </p:to>
                                    </p:set>
                                    <p:animEffect filter="wipe(down)" transition="in">
                                      <p:cBhvr>
                                        <p:cTn dur="500" id="257"/>
                                        <p:tgtEl>
                                          <p:spTgt spid="61"/>
                                        </p:tgtEl>
                                      </p:cBhvr>
                                    </p:animEffect>
                                  </p:childTnLst>
                                </p:cTn>
                              </p:par>
                              <p:par>
                                <p:cTn fill="hold" id="258" nodeType="withEffect" presetClass="entr" presetID="22" presetSubtype="4">
                                  <p:stCondLst>
                                    <p:cond delay="0"/>
                                  </p:stCondLst>
                                  <p:childTnLst>
                                    <p:set>
                                      <p:cBhvr>
                                        <p:cTn dur="1" fill="hold" id="259">
                                          <p:stCondLst>
                                            <p:cond delay="0"/>
                                          </p:stCondLst>
                                        </p:cTn>
                                        <p:tgtEl>
                                          <p:spTgt spid="65"/>
                                        </p:tgtEl>
                                        <p:attrNameLst>
                                          <p:attrName>style.visibility</p:attrName>
                                        </p:attrNameLst>
                                      </p:cBhvr>
                                      <p:to>
                                        <p:strVal val="visible"/>
                                      </p:to>
                                    </p:set>
                                    <p:animEffect filter="wipe(down)" transition="in">
                                      <p:cBhvr>
                                        <p:cTn dur="500" id="260"/>
                                        <p:tgtEl>
                                          <p:spTgt spid="65"/>
                                        </p:tgtEl>
                                      </p:cBhvr>
                                    </p:animEffect>
                                  </p:childTnLst>
                                </p:cTn>
                              </p:par>
                              <p:par>
                                <p:cTn fill="hold" id="261" nodeType="withEffect" presetClass="entr" presetID="22" presetSubtype="4">
                                  <p:stCondLst>
                                    <p:cond delay="0"/>
                                  </p:stCondLst>
                                  <p:childTnLst>
                                    <p:set>
                                      <p:cBhvr>
                                        <p:cTn dur="1" fill="hold" id="262">
                                          <p:stCondLst>
                                            <p:cond delay="0"/>
                                          </p:stCondLst>
                                        </p:cTn>
                                        <p:tgtEl>
                                          <p:spTgt spid="67"/>
                                        </p:tgtEl>
                                        <p:attrNameLst>
                                          <p:attrName>style.visibility</p:attrName>
                                        </p:attrNameLst>
                                      </p:cBhvr>
                                      <p:to>
                                        <p:strVal val="visible"/>
                                      </p:to>
                                    </p:set>
                                    <p:animEffect filter="wipe(down)" transition="in">
                                      <p:cBhvr>
                                        <p:cTn dur="500" id="263"/>
                                        <p:tgtEl>
                                          <p:spTgt spid="67"/>
                                        </p:tgtEl>
                                      </p:cBhvr>
                                    </p:animEffect>
                                  </p:childTnLst>
                                </p:cTn>
                              </p:par>
                              <p:par>
                                <p:cTn fill="hold" id="264" nodeType="withEffect" presetClass="entr" presetID="22" presetSubtype="4">
                                  <p:stCondLst>
                                    <p:cond delay="0"/>
                                  </p:stCondLst>
                                  <p:childTnLst>
                                    <p:set>
                                      <p:cBhvr>
                                        <p:cTn dur="1" fill="hold" id="265">
                                          <p:stCondLst>
                                            <p:cond delay="0"/>
                                          </p:stCondLst>
                                        </p:cTn>
                                        <p:tgtEl>
                                          <p:spTgt spid="64"/>
                                        </p:tgtEl>
                                        <p:attrNameLst>
                                          <p:attrName>style.visibility</p:attrName>
                                        </p:attrNameLst>
                                      </p:cBhvr>
                                      <p:to>
                                        <p:strVal val="visible"/>
                                      </p:to>
                                    </p:set>
                                    <p:animEffect filter="wipe(down)" transition="in">
                                      <p:cBhvr>
                                        <p:cTn dur="500" id="266"/>
                                        <p:tgtEl>
                                          <p:spTgt spid="64"/>
                                        </p:tgtEl>
                                      </p:cBhvr>
                                    </p:animEffect>
                                  </p:childTnLst>
                                </p:cTn>
                              </p:par>
                              <p:par>
                                <p:cTn fill="hold" id="267" nodeType="withEffect" presetClass="entr" presetID="22" presetSubtype="4">
                                  <p:stCondLst>
                                    <p:cond delay="0"/>
                                  </p:stCondLst>
                                  <p:childTnLst>
                                    <p:set>
                                      <p:cBhvr>
                                        <p:cTn dur="1" fill="hold" id="268">
                                          <p:stCondLst>
                                            <p:cond delay="0"/>
                                          </p:stCondLst>
                                        </p:cTn>
                                        <p:tgtEl>
                                          <p:spTgt spid="63"/>
                                        </p:tgtEl>
                                        <p:attrNameLst>
                                          <p:attrName>style.visibility</p:attrName>
                                        </p:attrNameLst>
                                      </p:cBhvr>
                                      <p:to>
                                        <p:strVal val="visible"/>
                                      </p:to>
                                    </p:set>
                                    <p:animEffect filter="wipe(down)" transition="in">
                                      <p:cBhvr>
                                        <p:cTn dur="500" id="269"/>
                                        <p:tgtEl>
                                          <p:spTgt spid="63"/>
                                        </p:tgtEl>
                                      </p:cBhvr>
                                    </p:animEffect>
                                  </p:childTnLst>
                                </p:cTn>
                              </p:par>
                              <p:par>
                                <p:cTn fill="hold" id="270" nodeType="withEffect" presetClass="entr" presetID="22" presetSubtype="4">
                                  <p:stCondLst>
                                    <p:cond delay="0"/>
                                  </p:stCondLst>
                                  <p:childTnLst>
                                    <p:set>
                                      <p:cBhvr>
                                        <p:cTn dur="1" fill="hold" id="271">
                                          <p:stCondLst>
                                            <p:cond delay="0"/>
                                          </p:stCondLst>
                                        </p:cTn>
                                        <p:tgtEl>
                                          <p:spTgt spid="68"/>
                                        </p:tgtEl>
                                        <p:attrNameLst>
                                          <p:attrName>style.visibility</p:attrName>
                                        </p:attrNameLst>
                                      </p:cBhvr>
                                      <p:to>
                                        <p:strVal val="visible"/>
                                      </p:to>
                                    </p:set>
                                    <p:animEffect filter="wipe(down)" transition="in">
                                      <p:cBhvr>
                                        <p:cTn dur="500" id="272"/>
                                        <p:tgtEl>
                                          <p:spTgt spid="68"/>
                                        </p:tgtEl>
                                      </p:cBhvr>
                                    </p:animEffect>
                                  </p:childTnLst>
                                </p:cTn>
                              </p:par>
                              <p:par>
                                <p:cTn fill="hold" id="273" nodeType="withEffect" presetClass="entr" presetID="22" presetSubtype="4">
                                  <p:stCondLst>
                                    <p:cond delay="0"/>
                                  </p:stCondLst>
                                  <p:childTnLst>
                                    <p:set>
                                      <p:cBhvr>
                                        <p:cTn dur="1" fill="hold" id="274">
                                          <p:stCondLst>
                                            <p:cond delay="0"/>
                                          </p:stCondLst>
                                        </p:cTn>
                                        <p:tgtEl>
                                          <p:spTgt spid="70"/>
                                        </p:tgtEl>
                                        <p:attrNameLst>
                                          <p:attrName>style.visibility</p:attrName>
                                        </p:attrNameLst>
                                      </p:cBhvr>
                                      <p:to>
                                        <p:strVal val="visible"/>
                                      </p:to>
                                    </p:set>
                                    <p:animEffect filter="wipe(down)" transition="in">
                                      <p:cBhvr>
                                        <p:cTn dur="500" id="275"/>
                                        <p:tgtEl>
                                          <p:spTgt spid="70"/>
                                        </p:tgtEl>
                                      </p:cBhvr>
                                    </p:animEffect>
                                  </p:childTnLst>
                                </p:cTn>
                              </p:par>
                              <p:par>
                                <p:cTn fill="hold" id="276" nodeType="withEffect" presetClass="entr" presetID="22" presetSubtype="4">
                                  <p:stCondLst>
                                    <p:cond delay="0"/>
                                  </p:stCondLst>
                                  <p:childTnLst>
                                    <p:set>
                                      <p:cBhvr>
                                        <p:cTn dur="1" fill="hold" id="277">
                                          <p:stCondLst>
                                            <p:cond delay="0"/>
                                          </p:stCondLst>
                                        </p:cTn>
                                        <p:tgtEl>
                                          <p:spTgt spid="71"/>
                                        </p:tgtEl>
                                        <p:attrNameLst>
                                          <p:attrName>style.visibility</p:attrName>
                                        </p:attrNameLst>
                                      </p:cBhvr>
                                      <p:to>
                                        <p:strVal val="visible"/>
                                      </p:to>
                                    </p:set>
                                    <p:animEffect filter="wipe(down)" transition="in">
                                      <p:cBhvr>
                                        <p:cTn dur="500" id="278"/>
                                        <p:tgtEl>
                                          <p:spTgt spid="71"/>
                                        </p:tgtEl>
                                      </p:cBhvr>
                                    </p:animEffect>
                                  </p:childTnLst>
                                </p:cTn>
                              </p:par>
                              <p:par>
                                <p:cTn fill="hold" id="279" nodeType="withEffect" presetClass="entr" presetID="22" presetSubtype="4">
                                  <p:stCondLst>
                                    <p:cond delay="0"/>
                                  </p:stCondLst>
                                  <p:childTnLst>
                                    <p:set>
                                      <p:cBhvr>
                                        <p:cTn dur="1" fill="hold" id="280">
                                          <p:stCondLst>
                                            <p:cond delay="0"/>
                                          </p:stCondLst>
                                        </p:cTn>
                                        <p:tgtEl>
                                          <p:spTgt spid="76"/>
                                        </p:tgtEl>
                                        <p:attrNameLst>
                                          <p:attrName>style.visibility</p:attrName>
                                        </p:attrNameLst>
                                      </p:cBhvr>
                                      <p:to>
                                        <p:strVal val="visible"/>
                                      </p:to>
                                    </p:set>
                                    <p:animEffect filter="wipe(down)" transition="in">
                                      <p:cBhvr>
                                        <p:cTn dur="500" id="281"/>
                                        <p:tgtEl>
                                          <p:spTgt spid="76"/>
                                        </p:tgtEl>
                                      </p:cBhvr>
                                    </p:animEffect>
                                  </p:childTnLst>
                                </p:cTn>
                              </p:par>
                              <p:par>
                                <p:cTn fill="hold" id="282" nodeType="withEffect" presetClass="entr" presetID="22" presetSubtype="4">
                                  <p:stCondLst>
                                    <p:cond delay="0"/>
                                  </p:stCondLst>
                                  <p:childTnLst>
                                    <p:set>
                                      <p:cBhvr>
                                        <p:cTn dur="1" fill="hold" id="283">
                                          <p:stCondLst>
                                            <p:cond delay="0"/>
                                          </p:stCondLst>
                                        </p:cTn>
                                        <p:tgtEl>
                                          <p:spTgt spid="85"/>
                                        </p:tgtEl>
                                        <p:attrNameLst>
                                          <p:attrName>style.visibility</p:attrName>
                                        </p:attrNameLst>
                                      </p:cBhvr>
                                      <p:to>
                                        <p:strVal val="visible"/>
                                      </p:to>
                                    </p:set>
                                    <p:animEffect filter="wipe(down)" transition="in">
                                      <p:cBhvr>
                                        <p:cTn dur="500" id="284"/>
                                        <p:tgtEl>
                                          <p:spTgt spid="85"/>
                                        </p:tgtEl>
                                      </p:cBhvr>
                                    </p:animEffect>
                                  </p:childTnLst>
                                </p:cTn>
                              </p:par>
                              <p:par>
                                <p:cTn fill="hold" id="285" nodeType="withEffect" presetClass="entr" presetID="22" presetSubtype="4">
                                  <p:stCondLst>
                                    <p:cond delay="0"/>
                                  </p:stCondLst>
                                  <p:childTnLst>
                                    <p:set>
                                      <p:cBhvr>
                                        <p:cTn dur="1" fill="hold" id="286">
                                          <p:stCondLst>
                                            <p:cond delay="0"/>
                                          </p:stCondLst>
                                        </p:cTn>
                                        <p:tgtEl>
                                          <p:spTgt spid="75"/>
                                        </p:tgtEl>
                                        <p:attrNameLst>
                                          <p:attrName>style.visibility</p:attrName>
                                        </p:attrNameLst>
                                      </p:cBhvr>
                                      <p:to>
                                        <p:strVal val="visible"/>
                                      </p:to>
                                    </p:set>
                                    <p:animEffect filter="wipe(down)" transition="in">
                                      <p:cBhvr>
                                        <p:cTn dur="500" id="287"/>
                                        <p:tgtEl>
                                          <p:spTgt spid="75"/>
                                        </p:tgtEl>
                                      </p:cBhvr>
                                    </p:animEffect>
                                  </p:childTnLst>
                                </p:cTn>
                              </p:par>
                              <p:par>
                                <p:cTn fill="hold" id="288" nodeType="withEffect" presetClass="entr" presetID="22" presetSubtype="4">
                                  <p:stCondLst>
                                    <p:cond delay="0"/>
                                  </p:stCondLst>
                                  <p:childTnLst>
                                    <p:set>
                                      <p:cBhvr>
                                        <p:cTn dur="1" fill="hold" id="289">
                                          <p:stCondLst>
                                            <p:cond delay="0"/>
                                          </p:stCondLst>
                                        </p:cTn>
                                        <p:tgtEl>
                                          <p:spTgt spid="84"/>
                                        </p:tgtEl>
                                        <p:attrNameLst>
                                          <p:attrName>style.visibility</p:attrName>
                                        </p:attrNameLst>
                                      </p:cBhvr>
                                      <p:to>
                                        <p:strVal val="visible"/>
                                      </p:to>
                                    </p:set>
                                    <p:animEffect filter="wipe(down)" transition="in">
                                      <p:cBhvr>
                                        <p:cTn dur="500" id="290"/>
                                        <p:tgtEl>
                                          <p:spTgt spid="84"/>
                                        </p:tgtEl>
                                      </p:cBhvr>
                                    </p:animEffect>
                                  </p:childTnLst>
                                </p:cTn>
                              </p:par>
                              <p:par>
                                <p:cTn fill="hold" id="291" nodeType="withEffect" presetClass="entr" presetID="22" presetSubtype="4">
                                  <p:stCondLst>
                                    <p:cond delay="0"/>
                                  </p:stCondLst>
                                  <p:childTnLst>
                                    <p:set>
                                      <p:cBhvr>
                                        <p:cTn dur="1" fill="hold" id="292">
                                          <p:stCondLst>
                                            <p:cond delay="0"/>
                                          </p:stCondLst>
                                        </p:cTn>
                                        <p:tgtEl>
                                          <p:spTgt spid="77"/>
                                        </p:tgtEl>
                                        <p:attrNameLst>
                                          <p:attrName>style.visibility</p:attrName>
                                        </p:attrNameLst>
                                      </p:cBhvr>
                                      <p:to>
                                        <p:strVal val="visible"/>
                                      </p:to>
                                    </p:set>
                                    <p:animEffect filter="wipe(down)" transition="in">
                                      <p:cBhvr>
                                        <p:cTn dur="500" id="293"/>
                                        <p:tgtEl>
                                          <p:spTgt spid="77"/>
                                        </p:tgtEl>
                                      </p:cBhvr>
                                    </p:animEffect>
                                  </p:childTnLst>
                                </p:cTn>
                              </p:par>
                              <p:par>
                                <p:cTn fill="hold" id="294" nodeType="withEffect" presetClass="entr" presetID="22" presetSubtype="4">
                                  <p:stCondLst>
                                    <p:cond delay="0"/>
                                  </p:stCondLst>
                                  <p:childTnLst>
                                    <p:set>
                                      <p:cBhvr>
                                        <p:cTn dur="1" fill="hold" id="295">
                                          <p:stCondLst>
                                            <p:cond delay="0"/>
                                          </p:stCondLst>
                                        </p:cTn>
                                        <p:tgtEl>
                                          <p:spTgt spid="79"/>
                                        </p:tgtEl>
                                        <p:attrNameLst>
                                          <p:attrName>style.visibility</p:attrName>
                                        </p:attrNameLst>
                                      </p:cBhvr>
                                      <p:to>
                                        <p:strVal val="visible"/>
                                      </p:to>
                                    </p:set>
                                    <p:animEffect filter="wipe(down)" transition="in">
                                      <p:cBhvr>
                                        <p:cTn dur="500" id="296"/>
                                        <p:tgtEl>
                                          <p:spTgt spid="79"/>
                                        </p:tgtEl>
                                      </p:cBhvr>
                                    </p:animEffect>
                                  </p:childTnLst>
                                </p:cTn>
                              </p:par>
                              <p:par>
                                <p:cTn fill="hold" id="297" nodeType="withEffect" presetClass="entr" presetID="22" presetSubtype="4">
                                  <p:stCondLst>
                                    <p:cond delay="0"/>
                                  </p:stCondLst>
                                  <p:childTnLst>
                                    <p:set>
                                      <p:cBhvr>
                                        <p:cTn dur="1" fill="hold" id="298">
                                          <p:stCondLst>
                                            <p:cond delay="0"/>
                                          </p:stCondLst>
                                        </p:cTn>
                                        <p:tgtEl>
                                          <p:spTgt spid="80"/>
                                        </p:tgtEl>
                                        <p:attrNameLst>
                                          <p:attrName>style.visibility</p:attrName>
                                        </p:attrNameLst>
                                      </p:cBhvr>
                                      <p:to>
                                        <p:strVal val="visible"/>
                                      </p:to>
                                    </p:set>
                                    <p:animEffect filter="wipe(down)" transition="in">
                                      <p:cBhvr>
                                        <p:cTn dur="500" id="299"/>
                                        <p:tgtEl>
                                          <p:spTgt spid="80"/>
                                        </p:tgtEl>
                                      </p:cBhvr>
                                    </p:animEffect>
                                  </p:childTnLst>
                                </p:cTn>
                              </p:par>
                              <p:par>
                                <p:cTn fill="hold" id="300" nodeType="withEffect" presetClass="entr" presetID="22" presetSubtype="4">
                                  <p:stCondLst>
                                    <p:cond delay="0"/>
                                  </p:stCondLst>
                                  <p:childTnLst>
                                    <p:set>
                                      <p:cBhvr>
                                        <p:cTn dur="1" fill="hold" id="301">
                                          <p:stCondLst>
                                            <p:cond delay="0"/>
                                          </p:stCondLst>
                                        </p:cTn>
                                        <p:tgtEl>
                                          <p:spTgt spid="81"/>
                                        </p:tgtEl>
                                        <p:attrNameLst>
                                          <p:attrName>style.visibility</p:attrName>
                                        </p:attrNameLst>
                                      </p:cBhvr>
                                      <p:to>
                                        <p:strVal val="visible"/>
                                      </p:to>
                                    </p:set>
                                    <p:animEffect filter="wipe(down)" transition="in">
                                      <p:cBhvr>
                                        <p:cTn dur="500" id="302"/>
                                        <p:tgtEl>
                                          <p:spTgt spid="81"/>
                                        </p:tgtEl>
                                      </p:cBhvr>
                                    </p:animEffect>
                                  </p:childTnLst>
                                </p:cTn>
                              </p:par>
                              <p:par>
                                <p:cTn fill="hold" id="303" nodeType="withEffect" presetClass="entr" presetID="22" presetSubtype="4">
                                  <p:stCondLst>
                                    <p:cond delay="0"/>
                                  </p:stCondLst>
                                  <p:childTnLst>
                                    <p:set>
                                      <p:cBhvr>
                                        <p:cTn dur="1" fill="hold" id="304">
                                          <p:stCondLst>
                                            <p:cond delay="0"/>
                                          </p:stCondLst>
                                        </p:cTn>
                                        <p:tgtEl>
                                          <p:spTgt spid="82"/>
                                        </p:tgtEl>
                                        <p:attrNameLst>
                                          <p:attrName>style.visibility</p:attrName>
                                        </p:attrNameLst>
                                      </p:cBhvr>
                                      <p:to>
                                        <p:strVal val="visible"/>
                                      </p:to>
                                    </p:set>
                                    <p:animEffect filter="wipe(down)" transition="in">
                                      <p:cBhvr>
                                        <p:cTn dur="500" id="305"/>
                                        <p:tgtEl>
                                          <p:spTgt spid="82"/>
                                        </p:tgtEl>
                                      </p:cBhvr>
                                    </p:animEffect>
                                  </p:childTnLst>
                                </p:cTn>
                              </p:par>
                              <p:par>
                                <p:cTn fill="hold" id="306" nodeType="withEffect" presetClass="entr" presetID="22" presetSubtype="4">
                                  <p:stCondLst>
                                    <p:cond delay="0"/>
                                  </p:stCondLst>
                                  <p:childTnLst>
                                    <p:set>
                                      <p:cBhvr>
                                        <p:cTn dur="1" fill="hold" id="307">
                                          <p:stCondLst>
                                            <p:cond delay="0"/>
                                          </p:stCondLst>
                                        </p:cTn>
                                        <p:tgtEl>
                                          <p:spTgt spid="78"/>
                                        </p:tgtEl>
                                        <p:attrNameLst>
                                          <p:attrName>style.visibility</p:attrName>
                                        </p:attrNameLst>
                                      </p:cBhvr>
                                      <p:to>
                                        <p:strVal val="visible"/>
                                      </p:to>
                                    </p:set>
                                    <p:animEffect filter="wipe(down)" transition="in">
                                      <p:cBhvr>
                                        <p:cTn dur="500" id="308"/>
                                        <p:tgtEl>
                                          <p:spTgt spid="78"/>
                                        </p:tgtEl>
                                      </p:cBhvr>
                                    </p:animEffect>
                                  </p:childTnLst>
                                </p:cTn>
                              </p:par>
                              <p:par>
                                <p:cTn fill="hold" id="309" nodeType="withEffect" presetClass="entr" presetID="22" presetSubtype="4">
                                  <p:stCondLst>
                                    <p:cond delay="0"/>
                                  </p:stCondLst>
                                  <p:childTnLst>
                                    <p:set>
                                      <p:cBhvr>
                                        <p:cTn dur="1" fill="hold" id="310">
                                          <p:stCondLst>
                                            <p:cond delay="0"/>
                                          </p:stCondLst>
                                        </p:cTn>
                                        <p:tgtEl>
                                          <p:spTgt spid="83"/>
                                        </p:tgtEl>
                                        <p:attrNameLst>
                                          <p:attrName>style.visibility</p:attrName>
                                        </p:attrNameLst>
                                      </p:cBhvr>
                                      <p:to>
                                        <p:strVal val="visible"/>
                                      </p:to>
                                    </p:set>
                                    <p:animEffect filter="wipe(down)" transition="in">
                                      <p:cBhvr>
                                        <p:cTn dur="500" id="311"/>
                                        <p:tgtEl>
                                          <p:spTgt spid="8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4"/>
      <p:bldP grpId="0" spid="5"/>
      <p:bldP grpId="0" spid="6"/>
      <p:bldP grpId="0" spid="7"/>
      <p:bldP grpId="0" spid="8"/>
      <p:bldP grpId="0" spid="9"/>
      <p:bldP grpId="0" spid="10"/>
      <p:bldP grpId="0" spid="11"/>
      <p:bldP grpId="0" spid="12"/>
      <p:bldP grpId="0" spid="13"/>
      <p:bldP grpId="0" spid="14"/>
      <p:bldP grpId="0" spid="15"/>
      <p:bldP grpId="0" spid="16"/>
      <p:bldP grpId="0" spid="17"/>
      <p:bldP grpId="0" spid="18"/>
      <p:bldP grpId="0" spid="19"/>
      <p:bldP grpId="0" spid="20"/>
      <p:bldP grpId="0" spid="21"/>
      <p:bldP grpId="0" spid="22"/>
      <p:bldP grpId="0" spid="23"/>
      <p:bldP grpId="0" spid="24"/>
      <p:bldP grpId="0" spid="25"/>
      <p:bldP grpId="0" spid="26"/>
      <p:bldP grpId="0" spid="27"/>
      <p:bldP grpId="0" spid="28"/>
      <p:bldP grpId="0" spid="29"/>
      <p:bldP grpId="0" spid="30"/>
      <p:bldP grpId="0" spid="31"/>
      <p:bldP grpId="0" spid="32"/>
      <p:bldP grpId="0" spid="33"/>
      <p:bldP grpId="0" spid="34"/>
      <p:bldP grpId="0" spid="35"/>
      <p:bldP grpId="0" spid="36"/>
      <p:bldP grpId="0" spid="37"/>
      <p:bldP grpId="0" spid="38"/>
      <p:bldP grpId="0" spid="39"/>
      <p:bldP grpId="0" spid="40"/>
      <p:bldP grpId="0" spid="41"/>
      <p:bldP grpId="0" spid="42"/>
      <p:bldP grpId="0" spid="43"/>
      <p:bldP grpId="0" spid="44"/>
      <p:bldP grpId="0" spid="59"/>
      <p:bldP grpId="0" spid="62"/>
      <p:bldP grpId="0" spid="66"/>
      <p:bldP grpId="0" spid="69"/>
      <p:bldP grpId="0" spid="72"/>
      <p:bldP grpId="0" spid="73"/>
      <p:bldP grpId="0" spid="74"/>
    </p:bldLst>
  </p:timing>
</p:sld>
</file>

<file path=ppt/slides/slide2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showMasterSp="0">
  <p:cSld>
    <p:spTree>
      <p:nvGrpSpPr>
        <p:cNvPr id="1" name=""/>
        <p:cNvGrpSpPr/>
        <p:nvPr/>
      </p:nvGrpSpPr>
      <p:grpSpPr>
        <a:xfrm>
          <a:off x="0" y="0"/>
          <a:ext cx="0" cy="0"/>
        </a:xfrm>
      </p:grpSpPr>
      <p:sp>
        <p:nvSpPr>
          <p:cNvPr id="2" name="标题 1"/>
          <p:cNvSpPr>
            <a:spLocks noGrp="1"/>
          </p:cNvSpPr>
          <p:nvPr>
            <p:ph type="title"/>
          </p:nvPr>
        </p:nvSpPr>
        <p:spPr/>
        <p:txBody>
          <a:bodyPr/>
          <a:lstStyle/>
          <a:p>
            <a:r>
              <a:rPr altLang="en-US" lang="zh-CN"/>
              <a:t>单击此处添加标题</a:t>
            </a:r>
          </a:p>
        </p:txBody>
      </p:sp>
      <p:sp>
        <p:nvSpPr>
          <p:cNvPr id="36" name="矩形 35"/>
          <p:cNvSpPr/>
          <p:nvPr/>
        </p:nvSpPr>
        <p:spPr>
          <a:xfrm>
            <a:off x="2686449" y="1403175"/>
            <a:ext cx="2950006" cy="57606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r"/>
            <a:r>
              <a:rPr altLang="zh-CN" lang="en-US" smtClean="0">
                <a:latin charset="-122" panose="020b0503020204020204" pitchFamily="34" typeface="微软雅黑"/>
                <a:ea charset="-122" panose="020b0503020204020204" pitchFamily="34" typeface="微软雅黑"/>
              </a:rPr>
              <a:t>60%</a:t>
            </a:r>
          </a:p>
        </p:txBody>
      </p:sp>
      <p:sp>
        <p:nvSpPr>
          <p:cNvPr id="37" name="矩形 36"/>
          <p:cNvSpPr/>
          <p:nvPr/>
        </p:nvSpPr>
        <p:spPr>
          <a:xfrm>
            <a:off x="2686447" y="2094452"/>
            <a:ext cx="5325652" cy="576064"/>
          </a:xfrm>
          <a:prstGeom prst="rect">
            <a:avLst/>
          </a:prstGeom>
          <a:solidFill>
            <a:srgbClr val="C0000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r"/>
            <a:r>
              <a:rPr altLang="zh-CN" lang="en-US" smtClean="0">
                <a:latin charset="-122" panose="020b0503020204020204" pitchFamily="34" typeface="微软雅黑"/>
                <a:ea charset="-122" panose="020b0503020204020204" pitchFamily="34" typeface="微软雅黑"/>
              </a:rPr>
              <a:t>80%</a:t>
            </a:r>
          </a:p>
        </p:txBody>
      </p:sp>
      <p:sp>
        <p:nvSpPr>
          <p:cNvPr id="38" name="矩形 37"/>
          <p:cNvSpPr/>
          <p:nvPr/>
        </p:nvSpPr>
        <p:spPr>
          <a:xfrm>
            <a:off x="2686449" y="2785729"/>
            <a:ext cx="3741888" cy="57606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r"/>
            <a:r>
              <a:rPr altLang="zh-CN" lang="en-US" smtClean="0">
                <a:latin charset="-122" panose="020b0503020204020204" pitchFamily="34" typeface="微软雅黑"/>
                <a:ea charset="-122" panose="020b0503020204020204" pitchFamily="34" typeface="微软雅黑"/>
              </a:rPr>
              <a:t>68%</a:t>
            </a:r>
          </a:p>
        </p:txBody>
      </p:sp>
      <p:sp>
        <p:nvSpPr>
          <p:cNvPr id="39" name="矩形 38"/>
          <p:cNvSpPr/>
          <p:nvPr/>
        </p:nvSpPr>
        <p:spPr>
          <a:xfrm>
            <a:off x="2686448" y="3477005"/>
            <a:ext cx="2000377" cy="576064"/>
          </a:xfrm>
          <a:prstGeom prst="rect">
            <a:avLst/>
          </a:prstGeom>
          <a:solidFill>
            <a:srgbClr val="C0000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r"/>
            <a:r>
              <a:rPr altLang="zh-CN" lang="en-US" smtClean="0">
                <a:latin charset="-122" panose="020b0503020204020204" pitchFamily="34" typeface="微软雅黑"/>
                <a:ea charset="-122" panose="020b0503020204020204" pitchFamily="34" typeface="微软雅黑"/>
              </a:rPr>
              <a:t>48%</a:t>
            </a:r>
          </a:p>
        </p:txBody>
      </p:sp>
      <p:sp>
        <p:nvSpPr>
          <p:cNvPr id="40" name="矩形 39"/>
          <p:cNvSpPr/>
          <p:nvPr/>
        </p:nvSpPr>
        <p:spPr>
          <a:xfrm>
            <a:off x="2686448" y="4168283"/>
            <a:ext cx="4533770" cy="57606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r"/>
            <a:r>
              <a:rPr altLang="zh-CN" lang="en-US" smtClean="0">
                <a:latin charset="-122" panose="020b0503020204020204" pitchFamily="34" typeface="微软雅黑"/>
                <a:ea charset="-122" panose="020b0503020204020204" pitchFamily="34" typeface="微软雅黑"/>
              </a:rPr>
              <a:t>76%</a:t>
            </a:r>
          </a:p>
        </p:txBody>
      </p:sp>
      <p:sp>
        <p:nvSpPr>
          <p:cNvPr id="41" name="矩形 40"/>
          <p:cNvSpPr/>
          <p:nvPr/>
        </p:nvSpPr>
        <p:spPr>
          <a:xfrm>
            <a:off x="2686448" y="4859559"/>
            <a:ext cx="4000754" cy="576064"/>
          </a:xfrm>
          <a:prstGeom prst="rect">
            <a:avLst/>
          </a:prstGeom>
          <a:solidFill>
            <a:srgbClr val="C0000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r"/>
            <a:r>
              <a:rPr altLang="zh-CN" lang="en-US" smtClean="0">
                <a:latin charset="-122" panose="020b0503020204020204" pitchFamily="34" typeface="微软雅黑"/>
                <a:ea charset="-122" panose="020b0503020204020204" pitchFamily="34" typeface="微软雅黑"/>
              </a:rPr>
              <a:t>70%</a:t>
            </a:r>
          </a:p>
        </p:txBody>
      </p:sp>
      <p:sp>
        <p:nvSpPr>
          <p:cNvPr id="42" name="TextBox 41"/>
          <p:cNvSpPr txBox="1"/>
          <p:nvPr/>
        </p:nvSpPr>
        <p:spPr>
          <a:xfrm>
            <a:off x="8646516" y="2085136"/>
            <a:ext cx="3065528" cy="923544"/>
          </a:xfrm>
          <a:prstGeom prst="rect">
            <a:avLst/>
          </a:prstGeom>
          <a:noFill/>
        </p:spPr>
        <p:txBody>
          <a:bodyPr rtlCol="0" wrap="square">
            <a:spAutoFit/>
          </a:bodyPr>
          <a:lstStyle/>
          <a:p>
            <a:pPr>
              <a:lnSpc>
                <a:spcPct val="130000"/>
              </a:lnSpc>
            </a:pPr>
            <a:r>
              <a:rPr altLang="en-US" lang="zh-CN" sz="1400">
                <a:solidFill>
                  <a:schemeClr val="tx1">
                    <a:lumMod val="65000"/>
                    <a:lumOff val="35000"/>
                  </a:schemeClr>
                </a:solidFill>
                <a:latin charset="-122" panose="020b0503020204020204" pitchFamily="34" typeface="微软雅黑"/>
                <a:ea charset="-122" panose="020b0503020204020204" pitchFamily="34" typeface="微软雅黑"/>
              </a:rPr>
              <a:t>您的内容打在这里，或者通过复制您的文本后，在此框中选择粘贴，并选择只保留文字。</a:t>
            </a:r>
          </a:p>
        </p:txBody>
      </p:sp>
      <p:sp>
        <p:nvSpPr>
          <p:cNvPr id="43" name="TextBox 42"/>
          <p:cNvSpPr txBox="1"/>
          <p:nvPr/>
        </p:nvSpPr>
        <p:spPr>
          <a:xfrm>
            <a:off x="8648172" y="1530841"/>
            <a:ext cx="1402080" cy="457200"/>
          </a:xfrm>
          <a:prstGeom prst="rect">
            <a:avLst/>
          </a:prstGeom>
          <a:noFill/>
        </p:spPr>
        <p:txBody>
          <a:bodyPr anchor="ctr" rtlCol="0" wrap="none">
            <a:spAutoFit/>
          </a:bodyPr>
          <a:lstStyle/>
          <a:p>
            <a:r>
              <a:rPr altLang="en-US" lang="zh-CN" smtClean="0" sz="2400">
                <a:solidFill>
                  <a:srgbClr val="FFB000"/>
                </a:solidFill>
                <a:latin charset="-122" panose="020b0503020204020204" pitchFamily="34" typeface="微软雅黑"/>
                <a:ea charset="-122" panose="020b0503020204020204" pitchFamily="34" typeface="微软雅黑"/>
              </a:rPr>
              <a:t>添加标题</a:t>
            </a:r>
          </a:p>
        </p:txBody>
      </p:sp>
      <p:sp>
        <p:nvSpPr>
          <p:cNvPr id="44" name="等腰三角形 43"/>
          <p:cNvSpPr/>
          <p:nvPr/>
        </p:nvSpPr>
        <p:spPr>
          <a:xfrm rot="5400000">
            <a:off x="8416540" y="1669792"/>
            <a:ext cx="241814" cy="208407"/>
          </a:xfrm>
          <a:prstGeom prst="triangle">
            <a:avLst/>
          </a:prstGeom>
          <a:solidFill>
            <a:srgbClr val="FFB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5" name="TextBox 44"/>
          <p:cNvSpPr txBox="1"/>
          <p:nvPr/>
        </p:nvSpPr>
        <p:spPr>
          <a:xfrm>
            <a:off x="8646516" y="4242344"/>
            <a:ext cx="3065528" cy="923544"/>
          </a:xfrm>
          <a:prstGeom prst="rect">
            <a:avLst/>
          </a:prstGeom>
          <a:noFill/>
        </p:spPr>
        <p:txBody>
          <a:bodyPr rtlCol="0" wrap="square">
            <a:spAutoFit/>
          </a:bodyPr>
          <a:lstStyle/>
          <a:p>
            <a:pPr>
              <a:lnSpc>
                <a:spcPct val="130000"/>
              </a:lnSpc>
            </a:pPr>
            <a:r>
              <a:rPr altLang="en-US" lang="zh-CN" sz="1400">
                <a:solidFill>
                  <a:schemeClr val="tx1">
                    <a:lumMod val="65000"/>
                    <a:lumOff val="35000"/>
                  </a:schemeClr>
                </a:solidFill>
                <a:latin charset="-122" panose="020b0503020204020204" pitchFamily="34" typeface="微软雅黑"/>
                <a:ea charset="-122" panose="020b0503020204020204" pitchFamily="34" typeface="微软雅黑"/>
              </a:rPr>
              <a:t>您的内容打在这里，或者通过复制您的文本后，在此框中选择粘贴，并选择只保留文字。</a:t>
            </a:r>
          </a:p>
        </p:txBody>
      </p:sp>
      <p:sp>
        <p:nvSpPr>
          <p:cNvPr id="46" name="TextBox 45"/>
          <p:cNvSpPr txBox="1"/>
          <p:nvPr/>
        </p:nvSpPr>
        <p:spPr>
          <a:xfrm>
            <a:off x="8641650" y="3598104"/>
            <a:ext cx="1402080" cy="457200"/>
          </a:xfrm>
          <a:prstGeom prst="rect">
            <a:avLst/>
          </a:prstGeom>
          <a:noFill/>
        </p:spPr>
        <p:txBody>
          <a:bodyPr anchor="ctr" rtlCol="0" wrap="none">
            <a:spAutoFit/>
          </a:bodyPr>
          <a:lstStyle/>
          <a:p>
            <a:r>
              <a:rPr altLang="en-US" lang="zh-CN" smtClean="0" sz="2400">
                <a:solidFill>
                  <a:srgbClr val="678DA8"/>
                </a:solidFill>
                <a:latin charset="-122" panose="020b0503020204020204" pitchFamily="34" typeface="微软雅黑"/>
                <a:ea charset="-122" panose="020b0503020204020204" pitchFamily="34" typeface="微软雅黑"/>
              </a:rPr>
              <a:t>添加标题</a:t>
            </a:r>
          </a:p>
        </p:txBody>
      </p:sp>
      <p:sp>
        <p:nvSpPr>
          <p:cNvPr id="47" name="等腰三角形 46"/>
          <p:cNvSpPr/>
          <p:nvPr/>
        </p:nvSpPr>
        <p:spPr>
          <a:xfrm rot="5400000">
            <a:off x="8416540" y="3827001"/>
            <a:ext cx="241814" cy="208407"/>
          </a:xfrm>
          <a:prstGeom prst="triangle">
            <a:avLst/>
          </a:prstGeom>
          <a:solidFill>
            <a:srgbClr val="678DA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DAAB71"/>
              </a:solidFill>
            </a:endParaRPr>
          </a:p>
        </p:txBody>
      </p:sp>
      <p:grpSp>
        <p:nvGrpSpPr>
          <p:cNvPr id="48" name="组合 47"/>
          <p:cNvGrpSpPr/>
          <p:nvPr/>
        </p:nvGrpSpPr>
        <p:grpSpPr>
          <a:xfrm>
            <a:off x="1893014" y="2094452"/>
            <a:ext cx="719892" cy="576064"/>
            <a:chOff x="1774726" y="2392085"/>
            <a:chExt cx="720080" cy="576064"/>
          </a:xfrm>
        </p:grpSpPr>
        <p:sp>
          <p:nvSpPr>
            <p:cNvPr id="49" name="圆角矩形 48"/>
            <p:cNvSpPr/>
            <p:nvPr/>
          </p:nvSpPr>
          <p:spPr>
            <a:xfrm>
              <a:off x="1774726" y="2392085"/>
              <a:ext cx="720080" cy="576064"/>
            </a:xfrm>
            <a:prstGeom prst="roundRect">
              <a:avLst/>
            </a:prstGeom>
            <a:solidFill>
              <a:srgbClr val="C0000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50" name="图片 49"/>
            <p:cNvPicPr>
              <a:picLocks noChangeAspect="1"/>
            </p:cNvPicPr>
            <p:nvPr/>
          </p:nvPicPr>
          <p:blipFill>
            <a:blip r:embed="rId3">
              <a:extLst>
                <a:ext uri="{28A0092B-C50C-407E-A947-70E740481C1C}">
                  <a14:useLocalDpi val="0"/>
                </a:ext>
              </a:extLst>
            </a:blip>
            <a:stretch>
              <a:fillRect/>
            </a:stretch>
          </p:blipFill>
          <p:spPr>
            <a:xfrm>
              <a:off x="1918743" y="2464093"/>
              <a:ext cx="432048" cy="432048"/>
            </a:xfrm>
            <a:prstGeom prst="rect">
              <a:avLst/>
            </a:prstGeom>
          </p:spPr>
        </p:pic>
      </p:grpSp>
      <p:grpSp>
        <p:nvGrpSpPr>
          <p:cNvPr id="51" name="组合 50"/>
          <p:cNvGrpSpPr/>
          <p:nvPr/>
        </p:nvGrpSpPr>
        <p:grpSpPr>
          <a:xfrm>
            <a:off x="1893014" y="4168283"/>
            <a:ext cx="719892" cy="576064"/>
            <a:chOff x="1774726" y="4465916"/>
            <a:chExt cx="720080" cy="576064"/>
          </a:xfrm>
        </p:grpSpPr>
        <p:sp>
          <p:nvSpPr>
            <p:cNvPr id="52" name="圆角矩形 51"/>
            <p:cNvSpPr/>
            <p:nvPr/>
          </p:nvSpPr>
          <p:spPr>
            <a:xfrm>
              <a:off x="1774726" y="4465916"/>
              <a:ext cx="720080" cy="576064"/>
            </a:xfrm>
            <a:prstGeom prst="round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53" name="组合 52"/>
            <p:cNvGrpSpPr/>
            <p:nvPr/>
          </p:nvGrpSpPr>
          <p:grpSpPr>
            <a:xfrm>
              <a:off x="1947546" y="4566728"/>
              <a:ext cx="374440" cy="374440"/>
              <a:chOff x="2713211" y="5157192"/>
              <a:chExt cx="648072" cy="648072"/>
            </a:xfrm>
          </p:grpSpPr>
          <p:sp>
            <p:nvSpPr>
              <p:cNvPr id="54" name="椭圆 53"/>
              <p:cNvSpPr/>
              <p:nvPr/>
            </p:nvSpPr>
            <p:spPr>
              <a:xfrm>
                <a:off x="2713211" y="5157192"/>
                <a:ext cx="648072" cy="648072"/>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55" name="组合 54"/>
              <p:cNvGrpSpPr/>
              <p:nvPr/>
            </p:nvGrpSpPr>
            <p:grpSpPr>
              <a:xfrm>
                <a:off x="2818841" y="5301209"/>
                <a:ext cx="436812" cy="360040"/>
                <a:chOff x="7416800" y="1255713"/>
                <a:chExt cx="1047750" cy="863600"/>
              </a:xfrm>
              <a:solidFill>
                <a:schemeClr val="bg1"/>
              </a:solidFill>
            </p:grpSpPr>
            <p:sp>
              <p:nvSpPr>
                <p:cNvPr id="56" name="Freeform 58"/>
                <p:cNvSpPr>
                  <a:spLocks noEditPoints="1"/>
                </p:cNvSpPr>
                <p:nvPr/>
              </p:nvSpPr>
              <p:spPr bwMode="auto">
                <a:xfrm>
                  <a:off x="7416800" y="1255713"/>
                  <a:ext cx="571500" cy="574675"/>
                </a:xfrm>
                <a:custGeom>
                  <a:gdLst>
                    <a:gd fmla="*/ 320 w 360" name="T0"/>
                    <a:gd fmla="*/ 118 h 362" name="T1"/>
                    <a:gd fmla="*/ 280 w 360" name="T2"/>
                    <a:gd fmla="*/ 66 h 362" name="T3"/>
                    <a:gd fmla="*/ 292 w 360" name="T4"/>
                    <a:gd fmla="*/ 42 h 362" name="T5"/>
                    <a:gd fmla="*/ 258 w 360" name="T6"/>
                    <a:gd fmla="*/ 16 h 362" name="T7"/>
                    <a:gd fmla="*/ 248 w 360" name="T8"/>
                    <a:gd fmla="*/ 16 h 362" name="T9"/>
                    <a:gd fmla="*/ 232 w 360" name="T10"/>
                    <a:gd fmla="*/ 36 h 362" name="T11"/>
                    <a:gd fmla="*/ 174 w 360" name="T12"/>
                    <a:gd fmla="*/ 28 h 362" name="T13"/>
                    <a:gd fmla="*/ 164 w 360" name="T14"/>
                    <a:gd fmla="*/ 4 h 362" name="T15"/>
                    <a:gd fmla="*/ 122 w 360" name="T16"/>
                    <a:gd fmla="*/ 10 h 362" name="T17"/>
                    <a:gd fmla="*/ 116 w 360" name="T18"/>
                    <a:gd fmla="*/ 16 h 362" name="T19"/>
                    <a:gd fmla="*/ 118 w 360" name="T20"/>
                    <a:gd fmla="*/ 42 h 362" name="T21"/>
                    <a:gd fmla="*/ 64 w 360" name="T22"/>
                    <a:gd fmla="*/ 82 h 362" name="T23"/>
                    <a:gd fmla="*/ 42 w 360" name="T24"/>
                    <a:gd fmla="*/ 70 h 362" name="T25"/>
                    <a:gd fmla="*/ 14 w 360" name="T26"/>
                    <a:gd fmla="*/ 104 h 362" name="T27"/>
                    <a:gd fmla="*/ 16 w 360" name="T28"/>
                    <a:gd fmla="*/ 114 h 362" name="T29"/>
                    <a:gd fmla="*/ 36 w 360" name="T30"/>
                    <a:gd fmla="*/ 130 h 362" name="T31"/>
                    <a:gd fmla="*/ 28 w 360" name="T32"/>
                    <a:gd fmla="*/ 188 h 362" name="T33"/>
                    <a:gd fmla="*/ 4 w 360" name="T34"/>
                    <a:gd fmla="*/ 198 h 362" name="T35"/>
                    <a:gd fmla="*/ 8 w 360" name="T36"/>
                    <a:gd fmla="*/ 240 h 362" name="T37"/>
                    <a:gd fmla="*/ 14 w 360" name="T38"/>
                    <a:gd fmla="*/ 246 h 362" name="T39"/>
                    <a:gd fmla="*/ 42 w 360" name="T40"/>
                    <a:gd fmla="*/ 244 h 362" name="T41"/>
                    <a:gd fmla="*/ 80 w 360" name="T42"/>
                    <a:gd fmla="*/ 292 h 362" name="T43"/>
                    <a:gd fmla="*/ 70 w 360" name="T44"/>
                    <a:gd fmla="*/ 316 h 362" name="T45"/>
                    <a:gd fmla="*/ 74 w 360" name="T46"/>
                    <a:gd fmla="*/ 328 h 362" name="T47"/>
                    <a:gd fmla="*/ 110 w 360" name="T48"/>
                    <a:gd fmla="*/ 348 h 362" name="T49"/>
                    <a:gd fmla="*/ 124 w 360" name="T50"/>
                    <a:gd fmla="*/ 330 h 362" name="T51"/>
                    <a:gd fmla="*/ 182 w 360" name="T52"/>
                    <a:gd fmla="*/ 332 h 362" name="T53"/>
                    <a:gd fmla="*/ 196 w 360" name="T54"/>
                    <a:gd fmla="*/ 356 h 362" name="T55"/>
                    <a:gd fmla="*/ 206 w 360" name="T56"/>
                    <a:gd fmla="*/ 362 h 362" name="T57"/>
                    <a:gd fmla="*/ 246 w 360" name="T58"/>
                    <a:gd fmla="*/ 350 h 362" name="T59"/>
                    <a:gd fmla="*/ 242 w 360" name="T60"/>
                    <a:gd fmla="*/ 328 h 362" name="T61"/>
                    <a:gd fmla="*/ 290 w 360" name="T62"/>
                    <a:gd fmla="*/ 284 h 362" name="T63"/>
                    <a:gd fmla="*/ 316 w 360" name="T64"/>
                    <a:gd fmla="*/ 292 h 362" name="T65"/>
                    <a:gd fmla="*/ 328 w 360" name="T66"/>
                    <a:gd fmla="*/ 288 h 362" name="T67"/>
                    <a:gd fmla="*/ 346 w 360" name="T68"/>
                    <a:gd fmla="*/ 252 h 362" name="T69"/>
                    <a:gd fmla="*/ 330 w 360" name="T70"/>
                    <a:gd fmla="*/ 238 h 362" name="T71"/>
                    <a:gd fmla="*/ 330 w 360" name="T72"/>
                    <a:gd fmla="*/ 180 h 362" name="T73"/>
                    <a:gd fmla="*/ 354 w 360" name="T74"/>
                    <a:gd fmla="*/ 166 h 362" name="T75"/>
                    <a:gd fmla="*/ 360 w 360" name="T76"/>
                    <a:gd fmla="*/ 160 h 362" name="T77"/>
                    <a:gd fmla="*/ 350 w 360" name="T78"/>
                    <a:gd fmla="*/ 118 h 362" name="T79"/>
                    <a:gd fmla="*/ 342 w 360" name="T80"/>
                    <a:gd fmla="*/ 116 h 362" name="T81"/>
                    <a:gd fmla="*/ 166 w 360" name="T82"/>
                    <a:gd fmla="*/ 262 h 362" name="T83"/>
                    <a:gd fmla="*/ 114 w 360" name="T84"/>
                    <a:gd fmla="*/ 230 h 362" name="T85"/>
                    <a:gd fmla="*/ 98 w 360" name="T86"/>
                    <a:gd fmla="*/ 184 h 362" name="T87"/>
                    <a:gd fmla="*/ 120 w 360" name="T88"/>
                    <a:gd fmla="*/ 126 h 362" name="T89"/>
                    <a:gd fmla="*/ 162 w 360" name="T90"/>
                    <a:gd fmla="*/ 102 h 362" name="T91"/>
                    <a:gd fmla="*/ 224 w 360" name="T92"/>
                    <a:gd fmla="*/ 112 h 362" name="T93"/>
                    <a:gd fmla="*/ 260 w 360" name="T94"/>
                    <a:gd fmla="*/ 162 h 362" name="T95"/>
                    <a:gd fmla="*/ 258 w 360" name="T96"/>
                    <a:gd fmla="*/ 210 h 362" name="T97"/>
                    <a:gd fmla="*/ 214 w 360" name="T98"/>
                    <a:gd fmla="*/ 256 h 362"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362" w="360">
                      <a:moveTo>
                        <a:pt x="342" y="116"/>
                      </a:moveTo>
                      <a:lnTo>
                        <a:pt x="328" y="120"/>
                      </a:lnTo>
                      <a:lnTo>
                        <a:pt x="328" y="120"/>
                      </a:lnTo>
                      <a:lnTo>
                        <a:pt x="320" y="118"/>
                      </a:lnTo>
                      <a:lnTo>
                        <a:pt x="316" y="114"/>
                      </a:lnTo>
                      <a:lnTo>
                        <a:pt x="284" y="72"/>
                      </a:lnTo>
                      <a:lnTo>
                        <a:pt x="284" y="72"/>
                      </a:lnTo>
                      <a:lnTo>
                        <a:pt x="280" y="66"/>
                      </a:lnTo>
                      <a:lnTo>
                        <a:pt x="282" y="58"/>
                      </a:lnTo>
                      <a:lnTo>
                        <a:pt x="290" y="46"/>
                      </a:lnTo>
                      <a:lnTo>
                        <a:pt x="290" y="46"/>
                      </a:lnTo>
                      <a:lnTo>
                        <a:pt x="292" y="42"/>
                      </a:lnTo>
                      <a:lnTo>
                        <a:pt x="292" y="40"/>
                      </a:lnTo>
                      <a:lnTo>
                        <a:pt x="290" y="36"/>
                      </a:lnTo>
                      <a:lnTo>
                        <a:pt x="288" y="34"/>
                      </a:lnTo>
                      <a:lnTo>
                        <a:pt x="258" y="16"/>
                      </a:lnTo>
                      <a:lnTo>
                        <a:pt x="258" y="16"/>
                      </a:lnTo>
                      <a:lnTo>
                        <a:pt x="254" y="14"/>
                      </a:lnTo>
                      <a:lnTo>
                        <a:pt x="252" y="16"/>
                      </a:lnTo>
                      <a:lnTo>
                        <a:pt x="248" y="16"/>
                      </a:lnTo>
                      <a:lnTo>
                        <a:pt x="246" y="18"/>
                      </a:lnTo>
                      <a:lnTo>
                        <a:pt x="238" y="32"/>
                      </a:lnTo>
                      <a:lnTo>
                        <a:pt x="238" y="32"/>
                      </a:lnTo>
                      <a:lnTo>
                        <a:pt x="232" y="36"/>
                      </a:lnTo>
                      <a:lnTo>
                        <a:pt x="226" y="38"/>
                      </a:lnTo>
                      <a:lnTo>
                        <a:pt x="180" y="30"/>
                      </a:lnTo>
                      <a:lnTo>
                        <a:pt x="180" y="30"/>
                      </a:lnTo>
                      <a:lnTo>
                        <a:pt x="174" y="28"/>
                      </a:lnTo>
                      <a:lnTo>
                        <a:pt x="170" y="22"/>
                      </a:lnTo>
                      <a:lnTo>
                        <a:pt x="166" y="8"/>
                      </a:lnTo>
                      <a:lnTo>
                        <a:pt x="166" y="8"/>
                      </a:lnTo>
                      <a:lnTo>
                        <a:pt x="164" y="4"/>
                      </a:lnTo>
                      <a:lnTo>
                        <a:pt x="162" y="2"/>
                      </a:lnTo>
                      <a:lnTo>
                        <a:pt x="160" y="0"/>
                      </a:lnTo>
                      <a:lnTo>
                        <a:pt x="156" y="0"/>
                      </a:lnTo>
                      <a:lnTo>
                        <a:pt x="122" y="10"/>
                      </a:lnTo>
                      <a:lnTo>
                        <a:pt x="122" y="10"/>
                      </a:lnTo>
                      <a:lnTo>
                        <a:pt x="118" y="10"/>
                      </a:lnTo>
                      <a:lnTo>
                        <a:pt x="116" y="12"/>
                      </a:lnTo>
                      <a:lnTo>
                        <a:pt x="116" y="16"/>
                      </a:lnTo>
                      <a:lnTo>
                        <a:pt x="116" y="20"/>
                      </a:lnTo>
                      <a:lnTo>
                        <a:pt x="120" y="34"/>
                      </a:lnTo>
                      <a:lnTo>
                        <a:pt x="120" y="34"/>
                      </a:lnTo>
                      <a:lnTo>
                        <a:pt x="118" y="42"/>
                      </a:lnTo>
                      <a:lnTo>
                        <a:pt x="114" y="46"/>
                      </a:lnTo>
                      <a:lnTo>
                        <a:pt x="72" y="78"/>
                      </a:lnTo>
                      <a:lnTo>
                        <a:pt x="72" y="78"/>
                      </a:lnTo>
                      <a:lnTo>
                        <a:pt x="64" y="82"/>
                      </a:lnTo>
                      <a:lnTo>
                        <a:pt x="58" y="80"/>
                      </a:lnTo>
                      <a:lnTo>
                        <a:pt x="44" y="72"/>
                      </a:lnTo>
                      <a:lnTo>
                        <a:pt x="44" y="72"/>
                      </a:lnTo>
                      <a:lnTo>
                        <a:pt x="42" y="70"/>
                      </a:lnTo>
                      <a:lnTo>
                        <a:pt x="38" y="70"/>
                      </a:lnTo>
                      <a:lnTo>
                        <a:pt x="36" y="72"/>
                      </a:lnTo>
                      <a:lnTo>
                        <a:pt x="34" y="74"/>
                      </a:lnTo>
                      <a:lnTo>
                        <a:pt x="14" y="104"/>
                      </a:lnTo>
                      <a:lnTo>
                        <a:pt x="14" y="104"/>
                      </a:lnTo>
                      <a:lnTo>
                        <a:pt x="14" y="108"/>
                      </a:lnTo>
                      <a:lnTo>
                        <a:pt x="14" y="110"/>
                      </a:lnTo>
                      <a:lnTo>
                        <a:pt x="16" y="114"/>
                      </a:lnTo>
                      <a:lnTo>
                        <a:pt x="18" y="116"/>
                      </a:lnTo>
                      <a:lnTo>
                        <a:pt x="32" y="124"/>
                      </a:lnTo>
                      <a:lnTo>
                        <a:pt x="32" y="124"/>
                      </a:lnTo>
                      <a:lnTo>
                        <a:pt x="36" y="130"/>
                      </a:lnTo>
                      <a:lnTo>
                        <a:pt x="38" y="138"/>
                      </a:lnTo>
                      <a:lnTo>
                        <a:pt x="30" y="182"/>
                      </a:lnTo>
                      <a:lnTo>
                        <a:pt x="30" y="182"/>
                      </a:lnTo>
                      <a:lnTo>
                        <a:pt x="28" y="188"/>
                      </a:lnTo>
                      <a:lnTo>
                        <a:pt x="22" y="192"/>
                      </a:lnTo>
                      <a:lnTo>
                        <a:pt x="6" y="196"/>
                      </a:lnTo>
                      <a:lnTo>
                        <a:pt x="6" y="196"/>
                      </a:lnTo>
                      <a:lnTo>
                        <a:pt x="4" y="198"/>
                      </a:lnTo>
                      <a:lnTo>
                        <a:pt x="0" y="200"/>
                      </a:lnTo>
                      <a:lnTo>
                        <a:pt x="0" y="202"/>
                      </a:lnTo>
                      <a:lnTo>
                        <a:pt x="0" y="206"/>
                      </a:lnTo>
                      <a:lnTo>
                        <a:pt x="8" y="240"/>
                      </a:lnTo>
                      <a:lnTo>
                        <a:pt x="8" y="240"/>
                      </a:lnTo>
                      <a:lnTo>
                        <a:pt x="10" y="244"/>
                      </a:lnTo>
                      <a:lnTo>
                        <a:pt x="12" y="246"/>
                      </a:lnTo>
                      <a:lnTo>
                        <a:pt x="14" y="246"/>
                      </a:lnTo>
                      <a:lnTo>
                        <a:pt x="18" y="246"/>
                      </a:lnTo>
                      <a:lnTo>
                        <a:pt x="34" y="242"/>
                      </a:lnTo>
                      <a:lnTo>
                        <a:pt x="34" y="242"/>
                      </a:lnTo>
                      <a:lnTo>
                        <a:pt x="42" y="244"/>
                      </a:lnTo>
                      <a:lnTo>
                        <a:pt x="46" y="248"/>
                      </a:lnTo>
                      <a:lnTo>
                        <a:pt x="78" y="290"/>
                      </a:lnTo>
                      <a:lnTo>
                        <a:pt x="78" y="290"/>
                      </a:lnTo>
                      <a:lnTo>
                        <a:pt x="80" y="292"/>
                      </a:lnTo>
                      <a:lnTo>
                        <a:pt x="80" y="296"/>
                      </a:lnTo>
                      <a:lnTo>
                        <a:pt x="80" y="304"/>
                      </a:lnTo>
                      <a:lnTo>
                        <a:pt x="70" y="316"/>
                      </a:lnTo>
                      <a:lnTo>
                        <a:pt x="70" y="316"/>
                      </a:lnTo>
                      <a:lnTo>
                        <a:pt x="70" y="320"/>
                      </a:lnTo>
                      <a:lnTo>
                        <a:pt x="70" y="324"/>
                      </a:lnTo>
                      <a:lnTo>
                        <a:pt x="70" y="326"/>
                      </a:lnTo>
                      <a:lnTo>
                        <a:pt x="74" y="328"/>
                      </a:lnTo>
                      <a:lnTo>
                        <a:pt x="104" y="346"/>
                      </a:lnTo>
                      <a:lnTo>
                        <a:pt x="104" y="346"/>
                      </a:lnTo>
                      <a:lnTo>
                        <a:pt x="106" y="348"/>
                      </a:lnTo>
                      <a:lnTo>
                        <a:pt x="110" y="348"/>
                      </a:lnTo>
                      <a:lnTo>
                        <a:pt x="112" y="346"/>
                      </a:lnTo>
                      <a:lnTo>
                        <a:pt x="114" y="344"/>
                      </a:lnTo>
                      <a:lnTo>
                        <a:pt x="124" y="330"/>
                      </a:lnTo>
                      <a:lnTo>
                        <a:pt x="124" y="330"/>
                      </a:lnTo>
                      <a:lnTo>
                        <a:pt x="130" y="324"/>
                      </a:lnTo>
                      <a:lnTo>
                        <a:pt x="136" y="324"/>
                      </a:lnTo>
                      <a:lnTo>
                        <a:pt x="182" y="332"/>
                      </a:lnTo>
                      <a:lnTo>
                        <a:pt x="182" y="332"/>
                      </a:lnTo>
                      <a:lnTo>
                        <a:pt x="188" y="334"/>
                      </a:lnTo>
                      <a:lnTo>
                        <a:pt x="192" y="340"/>
                      </a:lnTo>
                      <a:lnTo>
                        <a:pt x="196" y="356"/>
                      </a:lnTo>
                      <a:lnTo>
                        <a:pt x="196" y="356"/>
                      </a:lnTo>
                      <a:lnTo>
                        <a:pt x="198" y="358"/>
                      </a:lnTo>
                      <a:lnTo>
                        <a:pt x="200" y="360"/>
                      </a:lnTo>
                      <a:lnTo>
                        <a:pt x="202" y="362"/>
                      </a:lnTo>
                      <a:lnTo>
                        <a:pt x="206" y="362"/>
                      </a:lnTo>
                      <a:lnTo>
                        <a:pt x="240" y="354"/>
                      </a:lnTo>
                      <a:lnTo>
                        <a:pt x="240" y="354"/>
                      </a:lnTo>
                      <a:lnTo>
                        <a:pt x="244" y="352"/>
                      </a:lnTo>
                      <a:lnTo>
                        <a:pt x="246" y="350"/>
                      </a:lnTo>
                      <a:lnTo>
                        <a:pt x="246" y="346"/>
                      </a:lnTo>
                      <a:lnTo>
                        <a:pt x="246" y="344"/>
                      </a:lnTo>
                      <a:lnTo>
                        <a:pt x="242" y="328"/>
                      </a:lnTo>
                      <a:lnTo>
                        <a:pt x="242" y="328"/>
                      </a:lnTo>
                      <a:lnTo>
                        <a:pt x="244" y="320"/>
                      </a:lnTo>
                      <a:lnTo>
                        <a:pt x="248" y="316"/>
                      </a:lnTo>
                      <a:lnTo>
                        <a:pt x="290" y="284"/>
                      </a:lnTo>
                      <a:lnTo>
                        <a:pt x="290" y="284"/>
                      </a:lnTo>
                      <a:lnTo>
                        <a:pt x="296" y="282"/>
                      </a:lnTo>
                      <a:lnTo>
                        <a:pt x="302" y="284"/>
                      </a:lnTo>
                      <a:lnTo>
                        <a:pt x="316" y="292"/>
                      </a:lnTo>
                      <a:lnTo>
                        <a:pt x="316" y="292"/>
                      </a:lnTo>
                      <a:lnTo>
                        <a:pt x="318" y="292"/>
                      </a:lnTo>
                      <a:lnTo>
                        <a:pt x="322" y="292"/>
                      </a:lnTo>
                      <a:lnTo>
                        <a:pt x="324" y="290"/>
                      </a:lnTo>
                      <a:lnTo>
                        <a:pt x="328" y="288"/>
                      </a:lnTo>
                      <a:lnTo>
                        <a:pt x="346" y="258"/>
                      </a:lnTo>
                      <a:lnTo>
                        <a:pt x="346" y="258"/>
                      </a:lnTo>
                      <a:lnTo>
                        <a:pt x="346" y="256"/>
                      </a:lnTo>
                      <a:lnTo>
                        <a:pt x="346" y="252"/>
                      </a:lnTo>
                      <a:lnTo>
                        <a:pt x="346" y="250"/>
                      </a:lnTo>
                      <a:lnTo>
                        <a:pt x="342" y="246"/>
                      </a:lnTo>
                      <a:lnTo>
                        <a:pt x="330" y="238"/>
                      </a:lnTo>
                      <a:lnTo>
                        <a:pt x="330" y="238"/>
                      </a:lnTo>
                      <a:lnTo>
                        <a:pt x="324" y="232"/>
                      </a:lnTo>
                      <a:lnTo>
                        <a:pt x="324" y="226"/>
                      </a:lnTo>
                      <a:lnTo>
                        <a:pt x="330" y="180"/>
                      </a:lnTo>
                      <a:lnTo>
                        <a:pt x="330" y="180"/>
                      </a:lnTo>
                      <a:lnTo>
                        <a:pt x="332" y="176"/>
                      </a:lnTo>
                      <a:lnTo>
                        <a:pt x="334" y="174"/>
                      </a:lnTo>
                      <a:lnTo>
                        <a:pt x="340" y="170"/>
                      </a:lnTo>
                      <a:lnTo>
                        <a:pt x="354" y="166"/>
                      </a:lnTo>
                      <a:lnTo>
                        <a:pt x="354" y="166"/>
                      </a:lnTo>
                      <a:lnTo>
                        <a:pt x="358" y="164"/>
                      </a:lnTo>
                      <a:lnTo>
                        <a:pt x="360" y="162"/>
                      </a:lnTo>
                      <a:lnTo>
                        <a:pt x="360" y="160"/>
                      </a:lnTo>
                      <a:lnTo>
                        <a:pt x="360" y="156"/>
                      </a:lnTo>
                      <a:lnTo>
                        <a:pt x="352" y="122"/>
                      </a:lnTo>
                      <a:lnTo>
                        <a:pt x="352" y="122"/>
                      </a:lnTo>
                      <a:lnTo>
                        <a:pt x="350" y="118"/>
                      </a:lnTo>
                      <a:lnTo>
                        <a:pt x="348" y="116"/>
                      </a:lnTo>
                      <a:lnTo>
                        <a:pt x="346" y="116"/>
                      </a:lnTo>
                      <a:lnTo>
                        <a:pt x="342" y="116"/>
                      </a:lnTo>
                      <a:lnTo>
                        <a:pt x="342" y="116"/>
                      </a:lnTo>
                      <a:close/>
                      <a:moveTo>
                        <a:pt x="200" y="262"/>
                      </a:moveTo>
                      <a:lnTo>
                        <a:pt x="200" y="262"/>
                      </a:lnTo>
                      <a:lnTo>
                        <a:pt x="182" y="264"/>
                      </a:lnTo>
                      <a:lnTo>
                        <a:pt x="166" y="262"/>
                      </a:lnTo>
                      <a:lnTo>
                        <a:pt x="152" y="258"/>
                      </a:lnTo>
                      <a:lnTo>
                        <a:pt x="138" y="252"/>
                      </a:lnTo>
                      <a:lnTo>
                        <a:pt x="124" y="242"/>
                      </a:lnTo>
                      <a:lnTo>
                        <a:pt x="114" y="230"/>
                      </a:lnTo>
                      <a:lnTo>
                        <a:pt x="106" y="216"/>
                      </a:lnTo>
                      <a:lnTo>
                        <a:pt x="100" y="200"/>
                      </a:lnTo>
                      <a:lnTo>
                        <a:pt x="100" y="200"/>
                      </a:lnTo>
                      <a:lnTo>
                        <a:pt x="98" y="184"/>
                      </a:lnTo>
                      <a:lnTo>
                        <a:pt x="100" y="168"/>
                      </a:lnTo>
                      <a:lnTo>
                        <a:pt x="104" y="152"/>
                      </a:lnTo>
                      <a:lnTo>
                        <a:pt x="110" y="138"/>
                      </a:lnTo>
                      <a:lnTo>
                        <a:pt x="120" y="126"/>
                      </a:lnTo>
                      <a:lnTo>
                        <a:pt x="132" y="116"/>
                      </a:lnTo>
                      <a:lnTo>
                        <a:pt x="146" y="108"/>
                      </a:lnTo>
                      <a:lnTo>
                        <a:pt x="162" y="102"/>
                      </a:lnTo>
                      <a:lnTo>
                        <a:pt x="162" y="102"/>
                      </a:lnTo>
                      <a:lnTo>
                        <a:pt x="178" y="100"/>
                      </a:lnTo>
                      <a:lnTo>
                        <a:pt x="194" y="100"/>
                      </a:lnTo>
                      <a:lnTo>
                        <a:pt x="210" y="104"/>
                      </a:lnTo>
                      <a:lnTo>
                        <a:pt x="224" y="112"/>
                      </a:lnTo>
                      <a:lnTo>
                        <a:pt x="236" y="120"/>
                      </a:lnTo>
                      <a:lnTo>
                        <a:pt x="246" y="132"/>
                      </a:lnTo>
                      <a:lnTo>
                        <a:pt x="254" y="146"/>
                      </a:lnTo>
                      <a:lnTo>
                        <a:pt x="260" y="162"/>
                      </a:lnTo>
                      <a:lnTo>
                        <a:pt x="260" y="162"/>
                      </a:lnTo>
                      <a:lnTo>
                        <a:pt x="262" y="178"/>
                      </a:lnTo>
                      <a:lnTo>
                        <a:pt x="262" y="194"/>
                      </a:lnTo>
                      <a:lnTo>
                        <a:pt x="258" y="210"/>
                      </a:lnTo>
                      <a:lnTo>
                        <a:pt x="250" y="224"/>
                      </a:lnTo>
                      <a:lnTo>
                        <a:pt x="240" y="236"/>
                      </a:lnTo>
                      <a:lnTo>
                        <a:pt x="228" y="248"/>
                      </a:lnTo>
                      <a:lnTo>
                        <a:pt x="214" y="256"/>
                      </a:lnTo>
                      <a:lnTo>
                        <a:pt x="200" y="262"/>
                      </a:lnTo>
                      <a:lnTo>
                        <a:pt x="200" y="262"/>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7" name="Freeform 59"/>
                <p:cNvSpPr>
                  <a:spLocks noEditPoints="1"/>
                </p:cNvSpPr>
                <p:nvPr/>
              </p:nvSpPr>
              <p:spPr bwMode="auto">
                <a:xfrm>
                  <a:off x="7886700" y="1544638"/>
                  <a:ext cx="577850" cy="574675"/>
                </a:xfrm>
                <a:custGeom>
                  <a:gdLst>
                    <a:gd fmla="*/ 336 w 364" name="T0"/>
                    <a:gd fmla="*/ 178 h 362" name="T1"/>
                    <a:gd fmla="*/ 320 w 364" name="T2"/>
                    <a:gd fmla="*/ 114 h 362" name="T3"/>
                    <a:gd fmla="*/ 338 w 364" name="T4"/>
                    <a:gd fmla="*/ 96 h 362" name="T5"/>
                    <a:gd fmla="*/ 318 w 364" name="T6"/>
                    <a:gd fmla="*/ 58 h 362" name="T7"/>
                    <a:gd fmla="*/ 308 w 364" name="T8"/>
                    <a:gd fmla="*/ 56 h 362" name="T9"/>
                    <a:gd fmla="*/ 286 w 364" name="T10"/>
                    <a:gd fmla="*/ 68 h 362" name="T11"/>
                    <a:gd fmla="*/ 236 w 364" name="T12"/>
                    <a:gd fmla="*/ 36 h 362" name="T13"/>
                    <a:gd fmla="*/ 236 w 364" name="T14"/>
                    <a:gd fmla="*/ 12 h 362" name="T15"/>
                    <a:gd fmla="*/ 196 w 364" name="T16"/>
                    <a:gd fmla="*/ 0 h 362" name="T17"/>
                    <a:gd fmla="*/ 186 w 364" name="T18"/>
                    <a:gd fmla="*/ 2 h 362" name="T19"/>
                    <a:gd fmla="*/ 180 w 364" name="T20"/>
                    <a:gd fmla="*/ 28 h 362" name="T21"/>
                    <a:gd fmla="*/ 114 w 364" name="T22"/>
                    <a:gd fmla="*/ 44 h 362" name="T23"/>
                    <a:gd fmla="*/ 98 w 364" name="T24"/>
                    <a:gd fmla="*/ 24 h 362" name="T25"/>
                    <a:gd fmla="*/ 60 w 364" name="T26"/>
                    <a:gd fmla="*/ 44 h 362" name="T27"/>
                    <a:gd fmla="*/ 56 w 364" name="T28"/>
                    <a:gd fmla="*/ 54 h 362" name="T29"/>
                    <a:gd fmla="*/ 70 w 364" name="T30"/>
                    <a:gd fmla="*/ 78 h 362" name="T31"/>
                    <a:gd fmla="*/ 38 w 364" name="T32"/>
                    <a:gd fmla="*/ 128 h 362" name="T33"/>
                    <a:gd fmla="*/ 12 w 364" name="T34"/>
                    <a:gd fmla="*/ 126 h 362" name="T35"/>
                    <a:gd fmla="*/ 0 w 364" name="T36"/>
                    <a:gd fmla="*/ 168 h 362" name="T37"/>
                    <a:gd fmla="*/ 4 w 364" name="T38"/>
                    <a:gd fmla="*/ 176 h 362" name="T39"/>
                    <a:gd fmla="*/ 30 w 364" name="T40"/>
                    <a:gd fmla="*/ 184 h 362" name="T41"/>
                    <a:gd fmla="*/ 44 w 364" name="T42"/>
                    <a:gd fmla="*/ 248 h 362" name="T43"/>
                    <a:gd fmla="*/ 26 w 364" name="T44"/>
                    <a:gd fmla="*/ 264 h 362" name="T45"/>
                    <a:gd fmla="*/ 46 w 364" name="T46"/>
                    <a:gd fmla="*/ 302 h 362" name="T47"/>
                    <a:gd fmla="*/ 54 w 364" name="T48"/>
                    <a:gd fmla="*/ 306 h 362" name="T49"/>
                    <a:gd fmla="*/ 78 w 364" name="T50"/>
                    <a:gd fmla="*/ 292 h 362" name="T51"/>
                    <a:gd fmla="*/ 130 w 364" name="T52"/>
                    <a:gd fmla="*/ 324 h 362" name="T53"/>
                    <a:gd fmla="*/ 128 w 364" name="T54"/>
                    <a:gd fmla="*/ 350 h 362" name="T55"/>
                    <a:gd fmla="*/ 170 w 364" name="T56"/>
                    <a:gd fmla="*/ 362 h 362" name="T57"/>
                    <a:gd fmla="*/ 178 w 364" name="T58"/>
                    <a:gd fmla="*/ 358 h 362" name="T59"/>
                    <a:gd fmla="*/ 186 w 364" name="T60"/>
                    <a:gd fmla="*/ 334 h 362" name="T61"/>
                    <a:gd fmla="*/ 248 w 364" name="T62"/>
                    <a:gd fmla="*/ 318 h 362" name="T63"/>
                    <a:gd fmla="*/ 266 w 364" name="T64"/>
                    <a:gd fmla="*/ 336 h 362" name="T65"/>
                    <a:gd fmla="*/ 304 w 364" name="T66"/>
                    <a:gd fmla="*/ 316 h 362" name="T67"/>
                    <a:gd fmla="*/ 308 w 364" name="T68"/>
                    <a:gd fmla="*/ 308 h 362" name="T69"/>
                    <a:gd fmla="*/ 294 w 364" name="T70"/>
                    <a:gd fmla="*/ 284 h 362" name="T71"/>
                    <a:gd fmla="*/ 326 w 364" name="T72"/>
                    <a:gd fmla="*/ 234 h 362" name="T73"/>
                    <a:gd fmla="*/ 352 w 364" name="T74"/>
                    <a:gd fmla="*/ 234 h 362" name="T75"/>
                    <a:gd fmla="*/ 364 w 364" name="T76"/>
                    <a:gd fmla="*/ 194 h 362" name="T77"/>
                    <a:gd fmla="*/ 360 w 364" name="T78"/>
                    <a:gd fmla="*/ 184 h 362" name="T79"/>
                    <a:gd fmla="*/ 168 w 364" name="T80"/>
                    <a:gd fmla="*/ 262 h 362" name="T81"/>
                    <a:gd fmla="*/ 114 w 364" name="T82"/>
                    <a:gd fmla="*/ 228 h 362" name="T83"/>
                    <a:gd fmla="*/ 100 w 364" name="T84"/>
                    <a:gd fmla="*/ 166 h 362" name="T85"/>
                    <a:gd fmla="*/ 122 w 364" name="T86"/>
                    <a:gd fmla="*/ 124 h 362" name="T87"/>
                    <a:gd fmla="*/ 178 w 364" name="T88"/>
                    <a:gd fmla="*/ 98 h 362" name="T89"/>
                    <a:gd fmla="*/ 226 w 364" name="T90"/>
                    <a:gd fmla="*/ 112 h 362" name="T91"/>
                    <a:gd fmla="*/ 262 w 364" name="T92"/>
                    <a:gd fmla="*/ 162 h 362" name="T93"/>
                    <a:gd fmla="*/ 258 w 364" name="T94"/>
                    <a:gd fmla="*/ 210 h 362" name="T95"/>
                    <a:gd fmla="*/ 216 w 364" name="T96"/>
                    <a:gd fmla="*/ 256 h 362" name="T97"/>
                    <a:gd fmla="*/ 168 w 364" name="T98"/>
                    <a:gd fmla="*/ 262 h 362"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362" w="364">
                      <a:moveTo>
                        <a:pt x="356" y="184"/>
                      </a:moveTo>
                      <a:lnTo>
                        <a:pt x="342" y="180"/>
                      </a:lnTo>
                      <a:lnTo>
                        <a:pt x="342" y="180"/>
                      </a:lnTo>
                      <a:lnTo>
                        <a:pt x="336" y="178"/>
                      </a:lnTo>
                      <a:lnTo>
                        <a:pt x="332" y="172"/>
                      </a:lnTo>
                      <a:lnTo>
                        <a:pt x="320" y="120"/>
                      </a:lnTo>
                      <a:lnTo>
                        <a:pt x="320" y="120"/>
                      </a:lnTo>
                      <a:lnTo>
                        <a:pt x="320" y="114"/>
                      </a:lnTo>
                      <a:lnTo>
                        <a:pt x="324" y="108"/>
                      </a:lnTo>
                      <a:lnTo>
                        <a:pt x="336" y="98"/>
                      </a:lnTo>
                      <a:lnTo>
                        <a:pt x="336" y="98"/>
                      </a:lnTo>
                      <a:lnTo>
                        <a:pt x="338" y="96"/>
                      </a:lnTo>
                      <a:lnTo>
                        <a:pt x="340" y="94"/>
                      </a:lnTo>
                      <a:lnTo>
                        <a:pt x="338" y="90"/>
                      </a:lnTo>
                      <a:lnTo>
                        <a:pt x="338" y="88"/>
                      </a:lnTo>
                      <a:lnTo>
                        <a:pt x="318" y="58"/>
                      </a:lnTo>
                      <a:lnTo>
                        <a:pt x="318" y="58"/>
                      </a:lnTo>
                      <a:lnTo>
                        <a:pt x="314" y="56"/>
                      </a:lnTo>
                      <a:lnTo>
                        <a:pt x="312" y="56"/>
                      </a:lnTo>
                      <a:lnTo>
                        <a:pt x="308" y="56"/>
                      </a:lnTo>
                      <a:lnTo>
                        <a:pt x="306" y="56"/>
                      </a:lnTo>
                      <a:lnTo>
                        <a:pt x="292" y="66"/>
                      </a:lnTo>
                      <a:lnTo>
                        <a:pt x="292" y="66"/>
                      </a:lnTo>
                      <a:lnTo>
                        <a:pt x="286" y="68"/>
                      </a:lnTo>
                      <a:lnTo>
                        <a:pt x="280" y="66"/>
                      </a:lnTo>
                      <a:lnTo>
                        <a:pt x="240" y="42"/>
                      </a:lnTo>
                      <a:lnTo>
                        <a:pt x="240" y="42"/>
                      </a:lnTo>
                      <a:lnTo>
                        <a:pt x="236" y="36"/>
                      </a:lnTo>
                      <a:lnTo>
                        <a:pt x="234" y="30"/>
                      </a:lnTo>
                      <a:lnTo>
                        <a:pt x="236" y="14"/>
                      </a:lnTo>
                      <a:lnTo>
                        <a:pt x="236" y="14"/>
                      </a:lnTo>
                      <a:lnTo>
                        <a:pt x="236" y="12"/>
                      </a:lnTo>
                      <a:lnTo>
                        <a:pt x="236" y="8"/>
                      </a:lnTo>
                      <a:lnTo>
                        <a:pt x="234" y="6"/>
                      </a:lnTo>
                      <a:lnTo>
                        <a:pt x="230" y="4"/>
                      </a:lnTo>
                      <a:lnTo>
                        <a:pt x="196" y="0"/>
                      </a:lnTo>
                      <a:lnTo>
                        <a:pt x="196" y="0"/>
                      </a:lnTo>
                      <a:lnTo>
                        <a:pt x="192" y="0"/>
                      </a:lnTo>
                      <a:lnTo>
                        <a:pt x="190" y="0"/>
                      </a:lnTo>
                      <a:lnTo>
                        <a:pt x="186" y="2"/>
                      </a:lnTo>
                      <a:lnTo>
                        <a:pt x="186" y="6"/>
                      </a:lnTo>
                      <a:lnTo>
                        <a:pt x="184" y="22"/>
                      </a:lnTo>
                      <a:lnTo>
                        <a:pt x="184" y="22"/>
                      </a:lnTo>
                      <a:lnTo>
                        <a:pt x="180" y="28"/>
                      </a:lnTo>
                      <a:lnTo>
                        <a:pt x="174" y="30"/>
                      </a:lnTo>
                      <a:lnTo>
                        <a:pt x="122" y="44"/>
                      </a:lnTo>
                      <a:lnTo>
                        <a:pt x="122" y="44"/>
                      </a:lnTo>
                      <a:lnTo>
                        <a:pt x="114" y="44"/>
                      </a:lnTo>
                      <a:lnTo>
                        <a:pt x="108" y="40"/>
                      </a:lnTo>
                      <a:lnTo>
                        <a:pt x="100" y="26"/>
                      </a:lnTo>
                      <a:lnTo>
                        <a:pt x="100" y="26"/>
                      </a:lnTo>
                      <a:lnTo>
                        <a:pt x="98" y="24"/>
                      </a:lnTo>
                      <a:lnTo>
                        <a:pt x="94" y="24"/>
                      </a:lnTo>
                      <a:lnTo>
                        <a:pt x="92" y="24"/>
                      </a:lnTo>
                      <a:lnTo>
                        <a:pt x="88" y="24"/>
                      </a:lnTo>
                      <a:lnTo>
                        <a:pt x="60" y="44"/>
                      </a:lnTo>
                      <a:lnTo>
                        <a:pt x="60" y="44"/>
                      </a:lnTo>
                      <a:lnTo>
                        <a:pt x="58" y="48"/>
                      </a:lnTo>
                      <a:lnTo>
                        <a:pt x="56" y="50"/>
                      </a:lnTo>
                      <a:lnTo>
                        <a:pt x="56" y="54"/>
                      </a:lnTo>
                      <a:lnTo>
                        <a:pt x="58" y="56"/>
                      </a:lnTo>
                      <a:lnTo>
                        <a:pt x="68" y="70"/>
                      </a:lnTo>
                      <a:lnTo>
                        <a:pt x="68" y="70"/>
                      </a:lnTo>
                      <a:lnTo>
                        <a:pt x="70" y="78"/>
                      </a:lnTo>
                      <a:lnTo>
                        <a:pt x="68" y="84"/>
                      </a:lnTo>
                      <a:lnTo>
                        <a:pt x="44" y="122"/>
                      </a:lnTo>
                      <a:lnTo>
                        <a:pt x="44" y="122"/>
                      </a:lnTo>
                      <a:lnTo>
                        <a:pt x="38" y="128"/>
                      </a:lnTo>
                      <a:lnTo>
                        <a:pt x="32" y="128"/>
                      </a:lnTo>
                      <a:lnTo>
                        <a:pt x="16" y="126"/>
                      </a:lnTo>
                      <a:lnTo>
                        <a:pt x="16" y="126"/>
                      </a:lnTo>
                      <a:lnTo>
                        <a:pt x="12" y="126"/>
                      </a:lnTo>
                      <a:lnTo>
                        <a:pt x="10" y="128"/>
                      </a:lnTo>
                      <a:lnTo>
                        <a:pt x="8" y="130"/>
                      </a:lnTo>
                      <a:lnTo>
                        <a:pt x="6" y="132"/>
                      </a:lnTo>
                      <a:lnTo>
                        <a:pt x="0" y="168"/>
                      </a:lnTo>
                      <a:lnTo>
                        <a:pt x="0" y="168"/>
                      </a:lnTo>
                      <a:lnTo>
                        <a:pt x="0" y="170"/>
                      </a:lnTo>
                      <a:lnTo>
                        <a:pt x="2" y="174"/>
                      </a:lnTo>
                      <a:lnTo>
                        <a:pt x="4" y="176"/>
                      </a:lnTo>
                      <a:lnTo>
                        <a:pt x="6" y="176"/>
                      </a:lnTo>
                      <a:lnTo>
                        <a:pt x="24" y="180"/>
                      </a:lnTo>
                      <a:lnTo>
                        <a:pt x="24" y="180"/>
                      </a:lnTo>
                      <a:lnTo>
                        <a:pt x="30" y="184"/>
                      </a:lnTo>
                      <a:lnTo>
                        <a:pt x="32" y="190"/>
                      </a:lnTo>
                      <a:lnTo>
                        <a:pt x="44" y="240"/>
                      </a:lnTo>
                      <a:lnTo>
                        <a:pt x="44" y="240"/>
                      </a:lnTo>
                      <a:lnTo>
                        <a:pt x="44" y="248"/>
                      </a:lnTo>
                      <a:lnTo>
                        <a:pt x="40" y="252"/>
                      </a:lnTo>
                      <a:lnTo>
                        <a:pt x="28" y="262"/>
                      </a:lnTo>
                      <a:lnTo>
                        <a:pt x="28" y="262"/>
                      </a:lnTo>
                      <a:lnTo>
                        <a:pt x="26" y="264"/>
                      </a:lnTo>
                      <a:lnTo>
                        <a:pt x="24" y="268"/>
                      </a:lnTo>
                      <a:lnTo>
                        <a:pt x="24" y="270"/>
                      </a:lnTo>
                      <a:lnTo>
                        <a:pt x="26" y="274"/>
                      </a:lnTo>
                      <a:lnTo>
                        <a:pt x="46" y="302"/>
                      </a:lnTo>
                      <a:lnTo>
                        <a:pt x="46" y="302"/>
                      </a:lnTo>
                      <a:lnTo>
                        <a:pt x="48" y="304"/>
                      </a:lnTo>
                      <a:lnTo>
                        <a:pt x="52" y="306"/>
                      </a:lnTo>
                      <a:lnTo>
                        <a:pt x="54" y="306"/>
                      </a:lnTo>
                      <a:lnTo>
                        <a:pt x="58" y="304"/>
                      </a:lnTo>
                      <a:lnTo>
                        <a:pt x="72" y="294"/>
                      </a:lnTo>
                      <a:lnTo>
                        <a:pt x="72" y="294"/>
                      </a:lnTo>
                      <a:lnTo>
                        <a:pt x="78" y="292"/>
                      </a:lnTo>
                      <a:lnTo>
                        <a:pt x="86" y="294"/>
                      </a:lnTo>
                      <a:lnTo>
                        <a:pt x="124" y="318"/>
                      </a:lnTo>
                      <a:lnTo>
                        <a:pt x="124" y="318"/>
                      </a:lnTo>
                      <a:lnTo>
                        <a:pt x="130" y="324"/>
                      </a:lnTo>
                      <a:lnTo>
                        <a:pt x="130" y="330"/>
                      </a:lnTo>
                      <a:lnTo>
                        <a:pt x="128" y="346"/>
                      </a:lnTo>
                      <a:lnTo>
                        <a:pt x="128" y="346"/>
                      </a:lnTo>
                      <a:lnTo>
                        <a:pt x="128" y="350"/>
                      </a:lnTo>
                      <a:lnTo>
                        <a:pt x="130" y="352"/>
                      </a:lnTo>
                      <a:lnTo>
                        <a:pt x="132" y="356"/>
                      </a:lnTo>
                      <a:lnTo>
                        <a:pt x="134" y="356"/>
                      </a:lnTo>
                      <a:lnTo>
                        <a:pt x="170" y="362"/>
                      </a:lnTo>
                      <a:lnTo>
                        <a:pt x="170" y="362"/>
                      </a:lnTo>
                      <a:lnTo>
                        <a:pt x="172" y="362"/>
                      </a:lnTo>
                      <a:lnTo>
                        <a:pt x="176" y="360"/>
                      </a:lnTo>
                      <a:lnTo>
                        <a:pt x="178" y="358"/>
                      </a:lnTo>
                      <a:lnTo>
                        <a:pt x="178" y="356"/>
                      </a:lnTo>
                      <a:lnTo>
                        <a:pt x="182" y="340"/>
                      </a:lnTo>
                      <a:lnTo>
                        <a:pt x="182" y="340"/>
                      </a:lnTo>
                      <a:lnTo>
                        <a:pt x="186" y="334"/>
                      </a:lnTo>
                      <a:lnTo>
                        <a:pt x="192" y="330"/>
                      </a:lnTo>
                      <a:lnTo>
                        <a:pt x="242" y="318"/>
                      </a:lnTo>
                      <a:lnTo>
                        <a:pt x="242" y="318"/>
                      </a:lnTo>
                      <a:lnTo>
                        <a:pt x="248" y="318"/>
                      </a:lnTo>
                      <a:lnTo>
                        <a:pt x="254" y="322"/>
                      </a:lnTo>
                      <a:lnTo>
                        <a:pt x="264" y="334"/>
                      </a:lnTo>
                      <a:lnTo>
                        <a:pt x="264" y="334"/>
                      </a:lnTo>
                      <a:lnTo>
                        <a:pt x="266" y="336"/>
                      </a:lnTo>
                      <a:lnTo>
                        <a:pt x="268" y="338"/>
                      </a:lnTo>
                      <a:lnTo>
                        <a:pt x="272" y="338"/>
                      </a:lnTo>
                      <a:lnTo>
                        <a:pt x="276" y="336"/>
                      </a:lnTo>
                      <a:lnTo>
                        <a:pt x="304" y="316"/>
                      </a:lnTo>
                      <a:lnTo>
                        <a:pt x="304" y="316"/>
                      </a:lnTo>
                      <a:lnTo>
                        <a:pt x="306" y="314"/>
                      </a:lnTo>
                      <a:lnTo>
                        <a:pt x="308" y="310"/>
                      </a:lnTo>
                      <a:lnTo>
                        <a:pt x="308" y="308"/>
                      </a:lnTo>
                      <a:lnTo>
                        <a:pt x="306" y="304"/>
                      </a:lnTo>
                      <a:lnTo>
                        <a:pt x="296" y="292"/>
                      </a:lnTo>
                      <a:lnTo>
                        <a:pt x="296" y="292"/>
                      </a:lnTo>
                      <a:lnTo>
                        <a:pt x="294" y="284"/>
                      </a:lnTo>
                      <a:lnTo>
                        <a:pt x="296" y="278"/>
                      </a:lnTo>
                      <a:lnTo>
                        <a:pt x="320" y="238"/>
                      </a:lnTo>
                      <a:lnTo>
                        <a:pt x="320" y="238"/>
                      </a:lnTo>
                      <a:lnTo>
                        <a:pt x="326" y="234"/>
                      </a:lnTo>
                      <a:lnTo>
                        <a:pt x="332" y="232"/>
                      </a:lnTo>
                      <a:lnTo>
                        <a:pt x="348" y="234"/>
                      </a:lnTo>
                      <a:lnTo>
                        <a:pt x="348" y="234"/>
                      </a:lnTo>
                      <a:lnTo>
                        <a:pt x="352" y="234"/>
                      </a:lnTo>
                      <a:lnTo>
                        <a:pt x="354" y="234"/>
                      </a:lnTo>
                      <a:lnTo>
                        <a:pt x="356" y="230"/>
                      </a:lnTo>
                      <a:lnTo>
                        <a:pt x="358" y="228"/>
                      </a:lnTo>
                      <a:lnTo>
                        <a:pt x="364" y="194"/>
                      </a:lnTo>
                      <a:lnTo>
                        <a:pt x="364" y="194"/>
                      </a:lnTo>
                      <a:lnTo>
                        <a:pt x="364" y="190"/>
                      </a:lnTo>
                      <a:lnTo>
                        <a:pt x="362" y="186"/>
                      </a:lnTo>
                      <a:lnTo>
                        <a:pt x="360" y="184"/>
                      </a:lnTo>
                      <a:lnTo>
                        <a:pt x="356" y="184"/>
                      </a:lnTo>
                      <a:lnTo>
                        <a:pt x="356" y="184"/>
                      </a:lnTo>
                      <a:close/>
                      <a:moveTo>
                        <a:pt x="168" y="262"/>
                      </a:moveTo>
                      <a:lnTo>
                        <a:pt x="168" y="262"/>
                      </a:lnTo>
                      <a:lnTo>
                        <a:pt x="152" y="256"/>
                      </a:lnTo>
                      <a:lnTo>
                        <a:pt x="138" y="250"/>
                      </a:lnTo>
                      <a:lnTo>
                        <a:pt x="126" y="240"/>
                      </a:lnTo>
                      <a:lnTo>
                        <a:pt x="114" y="228"/>
                      </a:lnTo>
                      <a:lnTo>
                        <a:pt x="106" y="214"/>
                      </a:lnTo>
                      <a:lnTo>
                        <a:pt x="102" y="200"/>
                      </a:lnTo>
                      <a:lnTo>
                        <a:pt x="100" y="184"/>
                      </a:lnTo>
                      <a:lnTo>
                        <a:pt x="100" y="166"/>
                      </a:lnTo>
                      <a:lnTo>
                        <a:pt x="100" y="166"/>
                      </a:lnTo>
                      <a:lnTo>
                        <a:pt x="106" y="150"/>
                      </a:lnTo>
                      <a:lnTo>
                        <a:pt x="112" y="136"/>
                      </a:lnTo>
                      <a:lnTo>
                        <a:pt x="122" y="124"/>
                      </a:lnTo>
                      <a:lnTo>
                        <a:pt x="134" y="114"/>
                      </a:lnTo>
                      <a:lnTo>
                        <a:pt x="148" y="106"/>
                      </a:lnTo>
                      <a:lnTo>
                        <a:pt x="162" y="100"/>
                      </a:lnTo>
                      <a:lnTo>
                        <a:pt x="178" y="98"/>
                      </a:lnTo>
                      <a:lnTo>
                        <a:pt x="196" y="100"/>
                      </a:lnTo>
                      <a:lnTo>
                        <a:pt x="196" y="100"/>
                      </a:lnTo>
                      <a:lnTo>
                        <a:pt x="212" y="104"/>
                      </a:lnTo>
                      <a:lnTo>
                        <a:pt x="226" y="112"/>
                      </a:lnTo>
                      <a:lnTo>
                        <a:pt x="238" y="122"/>
                      </a:lnTo>
                      <a:lnTo>
                        <a:pt x="248" y="134"/>
                      </a:lnTo>
                      <a:lnTo>
                        <a:pt x="256" y="146"/>
                      </a:lnTo>
                      <a:lnTo>
                        <a:pt x="262" y="162"/>
                      </a:lnTo>
                      <a:lnTo>
                        <a:pt x="264" y="178"/>
                      </a:lnTo>
                      <a:lnTo>
                        <a:pt x="262" y="194"/>
                      </a:lnTo>
                      <a:lnTo>
                        <a:pt x="262" y="194"/>
                      </a:lnTo>
                      <a:lnTo>
                        <a:pt x="258" y="210"/>
                      </a:lnTo>
                      <a:lnTo>
                        <a:pt x="250" y="224"/>
                      </a:lnTo>
                      <a:lnTo>
                        <a:pt x="242" y="238"/>
                      </a:lnTo>
                      <a:lnTo>
                        <a:pt x="230" y="248"/>
                      </a:lnTo>
                      <a:lnTo>
                        <a:pt x="216" y="256"/>
                      </a:lnTo>
                      <a:lnTo>
                        <a:pt x="200" y="260"/>
                      </a:lnTo>
                      <a:lnTo>
                        <a:pt x="184" y="262"/>
                      </a:lnTo>
                      <a:lnTo>
                        <a:pt x="168" y="262"/>
                      </a:lnTo>
                      <a:lnTo>
                        <a:pt x="168" y="262"/>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8" name="Freeform 60"/>
                <p:cNvSpPr/>
                <p:nvPr/>
              </p:nvSpPr>
              <p:spPr bwMode="auto">
                <a:xfrm>
                  <a:off x="8115300" y="1770063"/>
                  <a:ext cx="120650" cy="120650"/>
                </a:xfrm>
                <a:custGeom>
                  <a:gdLst>
                    <a:gd fmla="*/ 76 w 76" name="T0"/>
                    <a:gd fmla="*/ 44 h 76" name="T1"/>
                    <a:gd fmla="*/ 76 w 76" name="T2"/>
                    <a:gd fmla="*/ 44 h 76" name="T3"/>
                    <a:gd fmla="*/ 72 w 76" name="T4"/>
                    <a:gd fmla="*/ 52 h 76" name="T5"/>
                    <a:gd fmla="*/ 70 w 76" name="T6"/>
                    <a:gd fmla="*/ 58 h 76" name="T7"/>
                    <a:gd fmla="*/ 66 w 76" name="T8"/>
                    <a:gd fmla="*/ 64 h 76" name="T9"/>
                    <a:gd fmla="*/ 60 w 76" name="T10"/>
                    <a:gd fmla="*/ 70 h 76" name="T11"/>
                    <a:gd fmla="*/ 54 w 76" name="T12"/>
                    <a:gd fmla="*/ 74 h 76" name="T13"/>
                    <a:gd fmla="*/ 46 w 76" name="T14"/>
                    <a:gd fmla="*/ 76 h 76" name="T15"/>
                    <a:gd fmla="*/ 40 w 76" name="T16"/>
                    <a:gd fmla="*/ 76 h 76" name="T17"/>
                    <a:gd fmla="*/ 32 w 76" name="T18"/>
                    <a:gd fmla="*/ 76 h 76" name="T19"/>
                    <a:gd fmla="*/ 32 w 76" name="T20"/>
                    <a:gd fmla="*/ 76 h 76" name="T21"/>
                    <a:gd fmla="*/ 24 w 76" name="T22"/>
                    <a:gd fmla="*/ 74 h 76" name="T23"/>
                    <a:gd fmla="*/ 18 w 76" name="T24"/>
                    <a:gd fmla="*/ 70 h 76" name="T25"/>
                    <a:gd fmla="*/ 12 w 76" name="T26"/>
                    <a:gd fmla="*/ 66 h 76" name="T27"/>
                    <a:gd fmla="*/ 6 w 76" name="T28"/>
                    <a:gd fmla="*/ 60 h 76" name="T29"/>
                    <a:gd fmla="*/ 4 w 76" name="T30"/>
                    <a:gd fmla="*/ 54 h 76" name="T31"/>
                    <a:gd fmla="*/ 0 w 76" name="T32"/>
                    <a:gd fmla="*/ 48 h 76" name="T33"/>
                    <a:gd fmla="*/ 0 w 76" name="T34"/>
                    <a:gd fmla="*/ 40 h 76" name="T35"/>
                    <a:gd fmla="*/ 0 w 76" name="T36"/>
                    <a:gd fmla="*/ 32 h 76" name="T37"/>
                    <a:gd fmla="*/ 0 w 76" name="T38"/>
                    <a:gd fmla="*/ 32 h 76" name="T39"/>
                    <a:gd fmla="*/ 2 w 76" name="T40"/>
                    <a:gd fmla="*/ 24 h 76" name="T41"/>
                    <a:gd fmla="*/ 6 w 76" name="T42"/>
                    <a:gd fmla="*/ 18 h 76" name="T43"/>
                    <a:gd fmla="*/ 10 w 76" name="T44"/>
                    <a:gd fmla="*/ 12 h 76" name="T45"/>
                    <a:gd fmla="*/ 16 w 76" name="T46"/>
                    <a:gd fmla="*/ 8 h 76" name="T47"/>
                    <a:gd fmla="*/ 22 w 76" name="T48"/>
                    <a:gd fmla="*/ 4 h 76" name="T49"/>
                    <a:gd fmla="*/ 30 w 76" name="T50"/>
                    <a:gd fmla="*/ 2 h 76" name="T51"/>
                    <a:gd fmla="*/ 36 w 76" name="T52"/>
                    <a:gd fmla="*/ 0 h 76" name="T53"/>
                    <a:gd fmla="*/ 44 w 76" name="T54"/>
                    <a:gd fmla="*/ 2 h 76" name="T55"/>
                    <a:gd fmla="*/ 44 w 76" name="T56"/>
                    <a:gd fmla="*/ 2 h 76" name="T57"/>
                    <a:gd fmla="*/ 52 w 76" name="T58"/>
                    <a:gd fmla="*/ 4 h 76" name="T59"/>
                    <a:gd fmla="*/ 58 w 76" name="T60"/>
                    <a:gd fmla="*/ 6 h 76" name="T61"/>
                    <a:gd fmla="*/ 64 w 76" name="T62"/>
                    <a:gd fmla="*/ 12 h 76" name="T63"/>
                    <a:gd fmla="*/ 68 w 76" name="T64"/>
                    <a:gd fmla="*/ 16 h 76" name="T65"/>
                    <a:gd fmla="*/ 72 w 76" name="T66"/>
                    <a:gd fmla="*/ 22 h 76" name="T67"/>
                    <a:gd fmla="*/ 74 w 76" name="T68"/>
                    <a:gd fmla="*/ 30 h 76" name="T69"/>
                    <a:gd fmla="*/ 76 w 76" name="T70"/>
                    <a:gd fmla="*/ 38 h 76" name="T71"/>
                    <a:gd fmla="*/ 76 w 76" name="T72"/>
                    <a:gd fmla="*/ 44 h 76" name="T73"/>
                    <a:gd fmla="*/ 76 w 76" name="T74"/>
                    <a:gd fmla="*/ 44 h 76"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76" w="76">
                      <a:moveTo>
                        <a:pt x="76" y="44"/>
                      </a:moveTo>
                      <a:lnTo>
                        <a:pt x="76" y="44"/>
                      </a:lnTo>
                      <a:lnTo>
                        <a:pt x="72" y="52"/>
                      </a:lnTo>
                      <a:lnTo>
                        <a:pt x="70" y="58"/>
                      </a:lnTo>
                      <a:lnTo>
                        <a:pt x="66" y="64"/>
                      </a:lnTo>
                      <a:lnTo>
                        <a:pt x="60" y="70"/>
                      </a:lnTo>
                      <a:lnTo>
                        <a:pt x="54" y="74"/>
                      </a:lnTo>
                      <a:lnTo>
                        <a:pt x="46" y="76"/>
                      </a:lnTo>
                      <a:lnTo>
                        <a:pt x="40" y="76"/>
                      </a:lnTo>
                      <a:lnTo>
                        <a:pt x="32" y="76"/>
                      </a:lnTo>
                      <a:lnTo>
                        <a:pt x="32" y="76"/>
                      </a:lnTo>
                      <a:lnTo>
                        <a:pt x="24" y="74"/>
                      </a:lnTo>
                      <a:lnTo>
                        <a:pt x="18" y="70"/>
                      </a:lnTo>
                      <a:lnTo>
                        <a:pt x="12" y="66"/>
                      </a:lnTo>
                      <a:lnTo>
                        <a:pt x="6" y="60"/>
                      </a:lnTo>
                      <a:lnTo>
                        <a:pt x="4" y="54"/>
                      </a:lnTo>
                      <a:lnTo>
                        <a:pt x="0" y="48"/>
                      </a:lnTo>
                      <a:lnTo>
                        <a:pt x="0" y="40"/>
                      </a:lnTo>
                      <a:lnTo>
                        <a:pt x="0" y="32"/>
                      </a:lnTo>
                      <a:lnTo>
                        <a:pt x="0" y="32"/>
                      </a:lnTo>
                      <a:lnTo>
                        <a:pt x="2" y="24"/>
                      </a:lnTo>
                      <a:lnTo>
                        <a:pt x="6" y="18"/>
                      </a:lnTo>
                      <a:lnTo>
                        <a:pt x="10" y="12"/>
                      </a:lnTo>
                      <a:lnTo>
                        <a:pt x="16" y="8"/>
                      </a:lnTo>
                      <a:lnTo>
                        <a:pt x="22" y="4"/>
                      </a:lnTo>
                      <a:lnTo>
                        <a:pt x="30" y="2"/>
                      </a:lnTo>
                      <a:lnTo>
                        <a:pt x="36" y="0"/>
                      </a:lnTo>
                      <a:lnTo>
                        <a:pt x="44" y="2"/>
                      </a:lnTo>
                      <a:lnTo>
                        <a:pt x="44" y="2"/>
                      </a:lnTo>
                      <a:lnTo>
                        <a:pt x="52" y="4"/>
                      </a:lnTo>
                      <a:lnTo>
                        <a:pt x="58" y="6"/>
                      </a:lnTo>
                      <a:lnTo>
                        <a:pt x="64" y="12"/>
                      </a:lnTo>
                      <a:lnTo>
                        <a:pt x="68" y="16"/>
                      </a:lnTo>
                      <a:lnTo>
                        <a:pt x="72" y="22"/>
                      </a:lnTo>
                      <a:lnTo>
                        <a:pt x="74" y="30"/>
                      </a:lnTo>
                      <a:lnTo>
                        <a:pt x="76" y="38"/>
                      </a:lnTo>
                      <a:lnTo>
                        <a:pt x="76" y="44"/>
                      </a:lnTo>
                      <a:lnTo>
                        <a:pt x="76" y="44"/>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grpSp>
      </p:grpSp>
      <p:grpSp>
        <p:nvGrpSpPr>
          <p:cNvPr id="59" name="组合 58"/>
          <p:cNvGrpSpPr/>
          <p:nvPr/>
        </p:nvGrpSpPr>
        <p:grpSpPr>
          <a:xfrm>
            <a:off x="1893014" y="2785729"/>
            <a:ext cx="719892" cy="576064"/>
            <a:chOff x="1774726" y="3083362"/>
            <a:chExt cx="720080" cy="576064"/>
          </a:xfrm>
        </p:grpSpPr>
        <p:sp>
          <p:nvSpPr>
            <p:cNvPr id="60" name="圆角矩形 59"/>
            <p:cNvSpPr/>
            <p:nvPr/>
          </p:nvSpPr>
          <p:spPr>
            <a:xfrm>
              <a:off x="1774726" y="3083362"/>
              <a:ext cx="720080" cy="576064"/>
            </a:xfrm>
            <a:prstGeom prst="round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61" name="组合 60"/>
            <p:cNvGrpSpPr/>
            <p:nvPr/>
          </p:nvGrpSpPr>
          <p:grpSpPr>
            <a:xfrm>
              <a:off x="1930281" y="3166909"/>
              <a:ext cx="408970" cy="408970"/>
              <a:chOff x="10182219" y="2867720"/>
              <a:chExt cx="610950" cy="610950"/>
            </a:xfrm>
          </p:grpSpPr>
          <p:grpSp>
            <p:nvGrpSpPr>
              <p:cNvPr id="62" name="组合 61"/>
              <p:cNvGrpSpPr/>
              <p:nvPr/>
            </p:nvGrpSpPr>
            <p:grpSpPr>
              <a:xfrm>
                <a:off x="10239254" y="2959142"/>
                <a:ext cx="496880" cy="428107"/>
                <a:chOff x="2743200" y="128588"/>
                <a:chExt cx="917575" cy="790575"/>
              </a:xfrm>
              <a:solidFill>
                <a:schemeClr val="bg1"/>
              </a:solidFill>
            </p:grpSpPr>
            <p:sp>
              <p:nvSpPr>
                <p:cNvPr id="64" name="Freeform 5"/>
                <p:cNvSpPr/>
                <p:nvPr/>
              </p:nvSpPr>
              <p:spPr bwMode="auto">
                <a:xfrm>
                  <a:off x="2889250" y="128588"/>
                  <a:ext cx="771525" cy="552450"/>
                </a:xfrm>
                <a:custGeom>
                  <a:gdLst>
                    <a:gd fmla="*/ 446 w 486" name="T0"/>
                    <a:gd fmla="*/ 248 h 348" name="T1"/>
                    <a:gd fmla="*/ 446 w 486" name="T2"/>
                    <a:gd fmla="*/ 248 h 348" name="T3"/>
                    <a:gd fmla="*/ 444 w 486" name="T4"/>
                    <a:gd fmla="*/ 222 h 348" name="T5"/>
                    <a:gd fmla="*/ 440 w 486" name="T6"/>
                    <a:gd fmla="*/ 198 h 348" name="T7"/>
                    <a:gd fmla="*/ 434 w 486" name="T8"/>
                    <a:gd fmla="*/ 174 h 348" name="T9"/>
                    <a:gd fmla="*/ 426 w 486" name="T10"/>
                    <a:gd fmla="*/ 152 h 348" name="T11"/>
                    <a:gd fmla="*/ 416 w 486" name="T12"/>
                    <a:gd fmla="*/ 130 h 348" name="T13"/>
                    <a:gd fmla="*/ 404 w 486" name="T14"/>
                    <a:gd fmla="*/ 110 h 348" name="T15"/>
                    <a:gd fmla="*/ 390 w 486" name="T16"/>
                    <a:gd fmla="*/ 90 h 348" name="T17"/>
                    <a:gd fmla="*/ 372 w 486" name="T18"/>
                    <a:gd fmla="*/ 72 h 348" name="T19"/>
                    <a:gd fmla="*/ 356 w 486" name="T20"/>
                    <a:gd fmla="*/ 56 h 348" name="T21"/>
                    <a:gd fmla="*/ 336 w 486" name="T22"/>
                    <a:gd fmla="*/ 42 h 348" name="T23"/>
                    <a:gd fmla="*/ 316 w 486" name="T24"/>
                    <a:gd fmla="*/ 30 h 348" name="T25"/>
                    <a:gd fmla="*/ 294 w 486" name="T26"/>
                    <a:gd fmla="*/ 20 h 348" name="T27"/>
                    <a:gd fmla="*/ 272 w 486" name="T28"/>
                    <a:gd fmla="*/ 10 h 348" name="T29"/>
                    <a:gd fmla="*/ 248 w 486" name="T30"/>
                    <a:gd fmla="*/ 4 h 348" name="T31"/>
                    <a:gd fmla="*/ 222 w 486" name="T32"/>
                    <a:gd fmla="*/ 0 h 348" name="T33"/>
                    <a:gd fmla="*/ 198 w 486" name="T34"/>
                    <a:gd fmla="*/ 0 h 348" name="T35"/>
                    <a:gd fmla="*/ 198 w 486" name="T36"/>
                    <a:gd fmla="*/ 0 h 348" name="T37"/>
                    <a:gd fmla="*/ 168 w 486" name="T38"/>
                    <a:gd fmla="*/ 2 h 348" name="T39"/>
                    <a:gd fmla="*/ 138 w 486" name="T40"/>
                    <a:gd fmla="*/ 6 h 348" name="T41"/>
                    <a:gd fmla="*/ 112 w 486" name="T42"/>
                    <a:gd fmla="*/ 14 h 348" name="T43"/>
                    <a:gd fmla="*/ 86 w 486" name="T44"/>
                    <a:gd fmla="*/ 26 h 348" name="T45"/>
                    <a:gd fmla="*/ 62 w 486" name="T46"/>
                    <a:gd fmla="*/ 40 h 348" name="T47"/>
                    <a:gd fmla="*/ 38 w 486" name="T48"/>
                    <a:gd fmla="*/ 56 h 348" name="T49"/>
                    <a:gd fmla="*/ 18 w 486" name="T50"/>
                    <a:gd fmla="*/ 76 h 348" name="T51"/>
                    <a:gd fmla="*/ 0 w 486" name="T52"/>
                    <a:gd fmla="*/ 96 h 348" name="T53"/>
                    <a:gd fmla="*/ 0 w 486" name="T54"/>
                    <a:gd fmla="*/ 96 h 348" name="T55"/>
                    <a:gd fmla="*/ 26 w 486" name="T56"/>
                    <a:gd fmla="*/ 82 h 348" name="T57"/>
                    <a:gd fmla="*/ 54 w 486" name="T58"/>
                    <a:gd fmla="*/ 72 h 348" name="T59"/>
                    <a:gd fmla="*/ 84 w 486" name="T60"/>
                    <a:gd fmla="*/ 64 h 348" name="T61"/>
                    <a:gd fmla="*/ 116 w 486" name="T62"/>
                    <a:gd fmla="*/ 62 h 348" name="T63"/>
                    <a:gd fmla="*/ 116 w 486" name="T64"/>
                    <a:gd fmla="*/ 62 h 348" name="T65"/>
                    <a:gd fmla="*/ 136 w 486" name="T66"/>
                    <a:gd fmla="*/ 64 h 348" name="T67"/>
                    <a:gd fmla="*/ 156 w 486" name="T68"/>
                    <a:gd fmla="*/ 66 h 348" name="T69"/>
                    <a:gd fmla="*/ 174 w 486" name="T70"/>
                    <a:gd fmla="*/ 70 h 348" name="T71"/>
                    <a:gd fmla="*/ 194 w 486" name="T72"/>
                    <a:gd fmla="*/ 76 h 348" name="T73"/>
                    <a:gd fmla="*/ 210 w 486" name="T74"/>
                    <a:gd fmla="*/ 84 h 348" name="T75"/>
                    <a:gd fmla="*/ 228 w 486" name="T76"/>
                    <a:gd fmla="*/ 94 h 348" name="T77"/>
                    <a:gd fmla="*/ 242 w 486" name="T78"/>
                    <a:gd fmla="*/ 104 h 348" name="T79"/>
                    <a:gd fmla="*/ 258 w 486" name="T80"/>
                    <a:gd fmla="*/ 116 h 348" name="T81"/>
                    <a:gd fmla="*/ 272 w 486" name="T82"/>
                    <a:gd fmla="*/ 130 h 348" name="T83"/>
                    <a:gd fmla="*/ 284 w 486" name="T84"/>
                    <a:gd fmla="*/ 144 h 348" name="T85"/>
                    <a:gd fmla="*/ 294 w 486" name="T86"/>
                    <a:gd fmla="*/ 158 h 348" name="T87"/>
                    <a:gd fmla="*/ 304 w 486" name="T88"/>
                    <a:gd fmla="*/ 176 h 348" name="T89"/>
                    <a:gd fmla="*/ 312 w 486" name="T90"/>
                    <a:gd fmla="*/ 192 h 348" name="T91"/>
                    <a:gd fmla="*/ 320 w 486" name="T92"/>
                    <a:gd fmla="*/ 210 h 348" name="T93"/>
                    <a:gd fmla="*/ 324 w 486" name="T94"/>
                    <a:gd fmla="*/ 230 h 348" name="T95"/>
                    <a:gd fmla="*/ 328 w 486" name="T96"/>
                    <a:gd fmla="*/ 248 h 348" name="T97"/>
                    <a:gd fmla="*/ 288 w 486" name="T98"/>
                    <a:gd fmla="*/ 248 h 348" name="T99"/>
                    <a:gd fmla="*/ 388 w 486" name="T100"/>
                    <a:gd fmla="*/ 348 h 348" name="T101"/>
                    <a:gd fmla="*/ 486 w 486" name="T102"/>
                    <a:gd fmla="*/ 248 h 348" name="T103"/>
                    <a:gd fmla="*/ 446 w 486" name="T104"/>
                    <a:gd fmla="*/ 248 h 348"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348" w="486">
                      <a:moveTo>
                        <a:pt x="446" y="248"/>
                      </a:moveTo>
                      <a:lnTo>
                        <a:pt x="446" y="248"/>
                      </a:lnTo>
                      <a:lnTo>
                        <a:pt x="444" y="222"/>
                      </a:lnTo>
                      <a:lnTo>
                        <a:pt x="440" y="198"/>
                      </a:lnTo>
                      <a:lnTo>
                        <a:pt x="434" y="174"/>
                      </a:lnTo>
                      <a:lnTo>
                        <a:pt x="426" y="152"/>
                      </a:lnTo>
                      <a:lnTo>
                        <a:pt x="416" y="130"/>
                      </a:lnTo>
                      <a:lnTo>
                        <a:pt x="404" y="110"/>
                      </a:lnTo>
                      <a:lnTo>
                        <a:pt x="390" y="90"/>
                      </a:lnTo>
                      <a:lnTo>
                        <a:pt x="372" y="72"/>
                      </a:lnTo>
                      <a:lnTo>
                        <a:pt x="356" y="56"/>
                      </a:lnTo>
                      <a:lnTo>
                        <a:pt x="336" y="42"/>
                      </a:lnTo>
                      <a:lnTo>
                        <a:pt x="316" y="30"/>
                      </a:lnTo>
                      <a:lnTo>
                        <a:pt x="294" y="20"/>
                      </a:lnTo>
                      <a:lnTo>
                        <a:pt x="272" y="10"/>
                      </a:lnTo>
                      <a:lnTo>
                        <a:pt x="248" y="4"/>
                      </a:lnTo>
                      <a:lnTo>
                        <a:pt x="222" y="0"/>
                      </a:lnTo>
                      <a:lnTo>
                        <a:pt x="198" y="0"/>
                      </a:lnTo>
                      <a:lnTo>
                        <a:pt x="198" y="0"/>
                      </a:lnTo>
                      <a:lnTo>
                        <a:pt x="168" y="2"/>
                      </a:lnTo>
                      <a:lnTo>
                        <a:pt x="138" y="6"/>
                      </a:lnTo>
                      <a:lnTo>
                        <a:pt x="112" y="14"/>
                      </a:lnTo>
                      <a:lnTo>
                        <a:pt x="86" y="26"/>
                      </a:lnTo>
                      <a:lnTo>
                        <a:pt x="62" y="40"/>
                      </a:lnTo>
                      <a:lnTo>
                        <a:pt x="38" y="56"/>
                      </a:lnTo>
                      <a:lnTo>
                        <a:pt x="18" y="76"/>
                      </a:lnTo>
                      <a:lnTo>
                        <a:pt x="0" y="96"/>
                      </a:lnTo>
                      <a:lnTo>
                        <a:pt x="0" y="96"/>
                      </a:lnTo>
                      <a:lnTo>
                        <a:pt x="26" y="82"/>
                      </a:lnTo>
                      <a:lnTo>
                        <a:pt x="54" y="72"/>
                      </a:lnTo>
                      <a:lnTo>
                        <a:pt x="84" y="64"/>
                      </a:lnTo>
                      <a:lnTo>
                        <a:pt x="116" y="62"/>
                      </a:lnTo>
                      <a:lnTo>
                        <a:pt x="116" y="62"/>
                      </a:lnTo>
                      <a:lnTo>
                        <a:pt x="136" y="64"/>
                      </a:lnTo>
                      <a:lnTo>
                        <a:pt x="156" y="66"/>
                      </a:lnTo>
                      <a:lnTo>
                        <a:pt x="174" y="70"/>
                      </a:lnTo>
                      <a:lnTo>
                        <a:pt x="194" y="76"/>
                      </a:lnTo>
                      <a:lnTo>
                        <a:pt x="210" y="84"/>
                      </a:lnTo>
                      <a:lnTo>
                        <a:pt x="228" y="94"/>
                      </a:lnTo>
                      <a:lnTo>
                        <a:pt x="242" y="104"/>
                      </a:lnTo>
                      <a:lnTo>
                        <a:pt x="258" y="116"/>
                      </a:lnTo>
                      <a:lnTo>
                        <a:pt x="272" y="130"/>
                      </a:lnTo>
                      <a:lnTo>
                        <a:pt x="284" y="144"/>
                      </a:lnTo>
                      <a:lnTo>
                        <a:pt x="294" y="158"/>
                      </a:lnTo>
                      <a:lnTo>
                        <a:pt x="304" y="176"/>
                      </a:lnTo>
                      <a:lnTo>
                        <a:pt x="312" y="192"/>
                      </a:lnTo>
                      <a:lnTo>
                        <a:pt x="320" y="210"/>
                      </a:lnTo>
                      <a:lnTo>
                        <a:pt x="324" y="230"/>
                      </a:lnTo>
                      <a:lnTo>
                        <a:pt x="328" y="248"/>
                      </a:lnTo>
                      <a:lnTo>
                        <a:pt x="288" y="248"/>
                      </a:lnTo>
                      <a:lnTo>
                        <a:pt x="388" y="348"/>
                      </a:lnTo>
                      <a:lnTo>
                        <a:pt x="486" y="248"/>
                      </a:lnTo>
                      <a:lnTo>
                        <a:pt x="446" y="248"/>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5" name="Freeform 6"/>
                <p:cNvSpPr/>
                <p:nvPr/>
              </p:nvSpPr>
              <p:spPr bwMode="auto">
                <a:xfrm>
                  <a:off x="2743200" y="366713"/>
                  <a:ext cx="771525" cy="552450"/>
                </a:xfrm>
                <a:custGeom>
                  <a:gdLst>
                    <a:gd fmla="*/ 40 w 486" name="T0"/>
                    <a:gd fmla="*/ 98 h 348" name="T1"/>
                    <a:gd fmla="*/ 40 w 486" name="T2"/>
                    <a:gd fmla="*/ 98 h 348" name="T3"/>
                    <a:gd fmla="*/ 42 w 486" name="T4"/>
                    <a:gd fmla="*/ 124 h 348" name="T5"/>
                    <a:gd fmla="*/ 46 w 486" name="T6"/>
                    <a:gd fmla="*/ 148 h 348" name="T7"/>
                    <a:gd fmla="*/ 52 w 486" name="T8"/>
                    <a:gd fmla="*/ 172 h 348" name="T9"/>
                    <a:gd fmla="*/ 60 w 486" name="T10"/>
                    <a:gd fmla="*/ 196 h 348" name="T11"/>
                    <a:gd fmla="*/ 70 w 486" name="T12"/>
                    <a:gd fmla="*/ 216 h 348" name="T13"/>
                    <a:gd fmla="*/ 82 w 486" name="T14"/>
                    <a:gd fmla="*/ 238 h 348" name="T15"/>
                    <a:gd fmla="*/ 98 w 486" name="T16"/>
                    <a:gd fmla="*/ 256 h 348" name="T17"/>
                    <a:gd fmla="*/ 114 w 486" name="T18"/>
                    <a:gd fmla="*/ 274 h 348" name="T19"/>
                    <a:gd fmla="*/ 130 w 486" name="T20"/>
                    <a:gd fmla="*/ 290 h 348" name="T21"/>
                    <a:gd fmla="*/ 150 w 486" name="T22"/>
                    <a:gd fmla="*/ 304 h 348" name="T23"/>
                    <a:gd fmla="*/ 170 w 486" name="T24"/>
                    <a:gd fmla="*/ 318 h 348" name="T25"/>
                    <a:gd fmla="*/ 192 w 486" name="T26"/>
                    <a:gd fmla="*/ 328 h 348" name="T27"/>
                    <a:gd fmla="*/ 216 w 486" name="T28"/>
                    <a:gd fmla="*/ 336 h 348" name="T29"/>
                    <a:gd fmla="*/ 238 w 486" name="T30"/>
                    <a:gd fmla="*/ 342 h 348" name="T31"/>
                    <a:gd fmla="*/ 264 w 486" name="T32"/>
                    <a:gd fmla="*/ 346 h 348" name="T33"/>
                    <a:gd fmla="*/ 290 w 486" name="T34"/>
                    <a:gd fmla="*/ 348 h 348" name="T35"/>
                    <a:gd fmla="*/ 290 w 486" name="T36"/>
                    <a:gd fmla="*/ 348 h 348" name="T37"/>
                    <a:gd fmla="*/ 318 w 486" name="T38"/>
                    <a:gd fmla="*/ 346 h 348" name="T39"/>
                    <a:gd fmla="*/ 348 w 486" name="T40"/>
                    <a:gd fmla="*/ 340 h 348" name="T41"/>
                    <a:gd fmla="*/ 374 w 486" name="T42"/>
                    <a:gd fmla="*/ 332 h 348" name="T43"/>
                    <a:gd fmla="*/ 400 w 486" name="T44"/>
                    <a:gd fmla="*/ 320 h 348" name="T45"/>
                    <a:gd fmla="*/ 424 w 486" name="T46"/>
                    <a:gd fmla="*/ 306 h 348" name="T47"/>
                    <a:gd fmla="*/ 448 w 486" name="T48"/>
                    <a:gd fmla="*/ 290 h 348" name="T49"/>
                    <a:gd fmla="*/ 468 w 486" name="T50"/>
                    <a:gd fmla="*/ 270 h 348" name="T51"/>
                    <a:gd fmla="*/ 486 w 486" name="T52"/>
                    <a:gd fmla="*/ 250 h 348" name="T53"/>
                    <a:gd fmla="*/ 486 w 486" name="T54"/>
                    <a:gd fmla="*/ 250 h 348" name="T55"/>
                    <a:gd fmla="*/ 460 w 486" name="T56"/>
                    <a:gd fmla="*/ 264 h 348" name="T57"/>
                    <a:gd fmla="*/ 432 w 486" name="T58"/>
                    <a:gd fmla="*/ 276 h 348" name="T59"/>
                    <a:gd fmla="*/ 402 w 486" name="T60"/>
                    <a:gd fmla="*/ 282 h 348" name="T61"/>
                    <a:gd fmla="*/ 370 w 486" name="T62"/>
                    <a:gd fmla="*/ 284 h 348" name="T63"/>
                    <a:gd fmla="*/ 370 w 486" name="T64"/>
                    <a:gd fmla="*/ 284 h 348" name="T65"/>
                    <a:gd fmla="*/ 350 w 486" name="T66"/>
                    <a:gd fmla="*/ 284 h 348" name="T67"/>
                    <a:gd fmla="*/ 330 w 486" name="T68"/>
                    <a:gd fmla="*/ 280 h 348" name="T69"/>
                    <a:gd fmla="*/ 312 w 486" name="T70"/>
                    <a:gd fmla="*/ 276 h 348" name="T71"/>
                    <a:gd fmla="*/ 294 w 486" name="T72"/>
                    <a:gd fmla="*/ 270 h 348" name="T73"/>
                    <a:gd fmla="*/ 276 w 486" name="T74"/>
                    <a:gd fmla="*/ 262 h 348" name="T75"/>
                    <a:gd fmla="*/ 258 w 486" name="T76"/>
                    <a:gd fmla="*/ 252 h 348" name="T77"/>
                    <a:gd fmla="*/ 244 w 486" name="T78"/>
                    <a:gd fmla="*/ 242 h 348" name="T79"/>
                    <a:gd fmla="*/ 228 w 486" name="T80"/>
                    <a:gd fmla="*/ 230 h 348" name="T81"/>
                    <a:gd fmla="*/ 214 w 486" name="T82"/>
                    <a:gd fmla="*/ 218 h 348" name="T83"/>
                    <a:gd fmla="*/ 202 w 486" name="T84"/>
                    <a:gd fmla="*/ 204 h 348" name="T85"/>
                    <a:gd fmla="*/ 192 w 486" name="T86"/>
                    <a:gd fmla="*/ 188 h 348" name="T87"/>
                    <a:gd fmla="*/ 182 w 486" name="T88"/>
                    <a:gd fmla="*/ 172 h 348" name="T89"/>
                    <a:gd fmla="*/ 174 w 486" name="T90"/>
                    <a:gd fmla="*/ 154 h 348" name="T91"/>
                    <a:gd fmla="*/ 166 w 486" name="T92"/>
                    <a:gd fmla="*/ 136 h 348" name="T93"/>
                    <a:gd fmla="*/ 162 w 486" name="T94"/>
                    <a:gd fmla="*/ 118 h 348" name="T95"/>
                    <a:gd fmla="*/ 158 w 486" name="T96"/>
                    <a:gd fmla="*/ 98 h 348" name="T97"/>
                    <a:gd fmla="*/ 198 w 486" name="T98"/>
                    <a:gd fmla="*/ 98 h 348" name="T99"/>
                    <a:gd fmla="*/ 100 w 486" name="T100"/>
                    <a:gd fmla="*/ 0 h 348" name="T101"/>
                    <a:gd fmla="*/ 0 w 486" name="T102"/>
                    <a:gd fmla="*/ 98 h 348" name="T103"/>
                    <a:gd fmla="*/ 40 w 486" name="T104"/>
                    <a:gd fmla="*/ 98 h 348"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348" w="486">
                      <a:moveTo>
                        <a:pt x="40" y="98"/>
                      </a:moveTo>
                      <a:lnTo>
                        <a:pt x="40" y="98"/>
                      </a:lnTo>
                      <a:lnTo>
                        <a:pt x="42" y="124"/>
                      </a:lnTo>
                      <a:lnTo>
                        <a:pt x="46" y="148"/>
                      </a:lnTo>
                      <a:lnTo>
                        <a:pt x="52" y="172"/>
                      </a:lnTo>
                      <a:lnTo>
                        <a:pt x="60" y="196"/>
                      </a:lnTo>
                      <a:lnTo>
                        <a:pt x="70" y="216"/>
                      </a:lnTo>
                      <a:lnTo>
                        <a:pt x="82" y="238"/>
                      </a:lnTo>
                      <a:lnTo>
                        <a:pt x="98" y="256"/>
                      </a:lnTo>
                      <a:lnTo>
                        <a:pt x="114" y="274"/>
                      </a:lnTo>
                      <a:lnTo>
                        <a:pt x="130" y="290"/>
                      </a:lnTo>
                      <a:lnTo>
                        <a:pt x="150" y="304"/>
                      </a:lnTo>
                      <a:lnTo>
                        <a:pt x="170" y="318"/>
                      </a:lnTo>
                      <a:lnTo>
                        <a:pt x="192" y="328"/>
                      </a:lnTo>
                      <a:lnTo>
                        <a:pt x="216" y="336"/>
                      </a:lnTo>
                      <a:lnTo>
                        <a:pt x="238" y="342"/>
                      </a:lnTo>
                      <a:lnTo>
                        <a:pt x="264" y="346"/>
                      </a:lnTo>
                      <a:lnTo>
                        <a:pt x="290" y="348"/>
                      </a:lnTo>
                      <a:lnTo>
                        <a:pt x="290" y="348"/>
                      </a:lnTo>
                      <a:lnTo>
                        <a:pt x="318" y="346"/>
                      </a:lnTo>
                      <a:lnTo>
                        <a:pt x="348" y="340"/>
                      </a:lnTo>
                      <a:lnTo>
                        <a:pt x="374" y="332"/>
                      </a:lnTo>
                      <a:lnTo>
                        <a:pt x="400" y="320"/>
                      </a:lnTo>
                      <a:lnTo>
                        <a:pt x="424" y="306"/>
                      </a:lnTo>
                      <a:lnTo>
                        <a:pt x="448" y="290"/>
                      </a:lnTo>
                      <a:lnTo>
                        <a:pt x="468" y="270"/>
                      </a:lnTo>
                      <a:lnTo>
                        <a:pt x="486" y="250"/>
                      </a:lnTo>
                      <a:lnTo>
                        <a:pt x="486" y="250"/>
                      </a:lnTo>
                      <a:lnTo>
                        <a:pt x="460" y="264"/>
                      </a:lnTo>
                      <a:lnTo>
                        <a:pt x="432" y="276"/>
                      </a:lnTo>
                      <a:lnTo>
                        <a:pt x="402" y="282"/>
                      </a:lnTo>
                      <a:lnTo>
                        <a:pt x="370" y="284"/>
                      </a:lnTo>
                      <a:lnTo>
                        <a:pt x="370" y="284"/>
                      </a:lnTo>
                      <a:lnTo>
                        <a:pt x="350" y="284"/>
                      </a:lnTo>
                      <a:lnTo>
                        <a:pt x="330" y="280"/>
                      </a:lnTo>
                      <a:lnTo>
                        <a:pt x="312" y="276"/>
                      </a:lnTo>
                      <a:lnTo>
                        <a:pt x="294" y="270"/>
                      </a:lnTo>
                      <a:lnTo>
                        <a:pt x="276" y="262"/>
                      </a:lnTo>
                      <a:lnTo>
                        <a:pt x="258" y="252"/>
                      </a:lnTo>
                      <a:lnTo>
                        <a:pt x="244" y="242"/>
                      </a:lnTo>
                      <a:lnTo>
                        <a:pt x="228" y="230"/>
                      </a:lnTo>
                      <a:lnTo>
                        <a:pt x="214" y="218"/>
                      </a:lnTo>
                      <a:lnTo>
                        <a:pt x="202" y="204"/>
                      </a:lnTo>
                      <a:lnTo>
                        <a:pt x="192" y="188"/>
                      </a:lnTo>
                      <a:lnTo>
                        <a:pt x="182" y="172"/>
                      </a:lnTo>
                      <a:lnTo>
                        <a:pt x="174" y="154"/>
                      </a:lnTo>
                      <a:lnTo>
                        <a:pt x="166" y="136"/>
                      </a:lnTo>
                      <a:lnTo>
                        <a:pt x="162" y="118"/>
                      </a:lnTo>
                      <a:lnTo>
                        <a:pt x="158" y="98"/>
                      </a:lnTo>
                      <a:lnTo>
                        <a:pt x="198" y="98"/>
                      </a:lnTo>
                      <a:lnTo>
                        <a:pt x="100" y="0"/>
                      </a:lnTo>
                      <a:lnTo>
                        <a:pt x="0" y="98"/>
                      </a:lnTo>
                      <a:lnTo>
                        <a:pt x="40" y="98"/>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sp>
            <p:nvSpPr>
              <p:cNvPr id="63" name="椭圆 62"/>
              <p:cNvSpPr/>
              <p:nvPr/>
            </p:nvSpPr>
            <p:spPr>
              <a:xfrm>
                <a:off x="10182219" y="2867720"/>
                <a:ext cx="610950" cy="610950"/>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grpSp>
        <p:nvGrpSpPr>
          <p:cNvPr id="66" name="组合 65"/>
          <p:cNvGrpSpPr/>
          <p:nvPr/>
        </p:nvGrpSpPr>
        <p:grpSpPr>
          <a:xfrm>
            <a:off x="1893014" y="3477006"/>
            <a:ext cx="719892" cy="576064"/>
            <a:chOff x="1774726" y="3774639"/>
            <a:chExt cx="720080" cy="576064"/>
          </a:xfrm>
        </p:grpSpPr>
        <p:sp>
          <p:nvSpPr>
            <p:cNvPr id="67" name="圆角矩形 66"/>
            <p:cNvSpPr/>
            <p:nvPr/>
          </p:nvSpPr>
          <p:spPr>
            <a:xfrm>
              <a:off x="1774726" y="3774639"/>
              <a:ext cx="720080" cy="576064"/>
            </a:xfrm>
            <a:prstGeom prst="roundRect">
              <a:avLst/>
            </a:prstGeom>
            <a:solidFill>
              <a:srgbClr val="C0000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8" name="Freeform 22"/>
            <p:cNvSpPr>
              <a:spLocks noEditPoints="1"/>
            </p:cNvSpPr>
            <p:nvPr/>
          </p:nvSpPr>
          <p:spPr bwMode="black">
            <a:xfrm>
              <a:off x="1930111" y="3858016"/>
              <a:ext cx="409310" cy="409310"/>
            </a:xfrm>
            <a:custGeom>
              <a:gdLst>
                <a:gd fmla="*/ 300 w 300" name="T0"/>
                <a:gd fmla="*/ 141 h 300" name="T1"/>
                <a:gd fmla="*/ 285 w 300" name="T2"/>
                <a:gd fmla="*/ 141 h 300" name="T3"/>
                <a:gd fmla="*/ 159 w 300" name="T4"/>
                <a:gd fmla="*/ 15 h 300" name="T5"/>
                <a:gd fmla="*/ 159 w 300" name="T6"/>
                <a:gd fmla="*/ 0 h 300" name="T7"/>
                <a:gd fmla="*/ 141 w 300" name="T8"/>
                <a:gd fmla="*/ 0 h 300" name="T9"/>
                <a:gd fmla="*/ 141 w 300" name="T10"/>
                <a:gd fmla="*/ 15 h 300" name="T11"/>
                <a:gd fmla="*/ 15 w 300" name="T12"/>
                <a:gd fmla="*/ 141 h 300" name="T13"/>
                <a:gd fmla="*/ 0 w 300" name="T14"/>
                <a:gd fmla="*/ 141 h 300" name="T15"/>
                <a:gd fmla="*/ 0 w 300" name="T16"/>
                <a:gd fmla="*/ 159 h 300" name="T17"/>
                <a:gd fmla="*/ 15 w 300" name="T18"/>
                <a:gd fmla="*/ 159 h 300" name="T19"/>
                <a:gd fmla="*/ 141 w 300" name="T20"/>
                <a:gd fmla="*/ 285 h 300" name="T21"/>
                <a:gd fmla="*/ 141 w 300" name="T22"/>
                <a:gd fmla="*/ 300 h 300" name="T23"/>
                <a:gd fmla="*/ 159 w 300" name="T24"/>
                <a:gd fmla="*/ 300 h 300" name="T25"/>
                <a:gd fmla="*/ 159 w 300" name="T26"/>
                <a:gd fmla="*/ 285 h 300" name="T27"/>
                <a:gd fmla="*/ 285 w 300" name="T28"/>
                <a:gd fmla="*/ 159 h 300" name="T29"/>
                <a:gd fmla="*/ 300 w 300" name="T30"/>
                <a:gd fmla="*/ 159 h 300" name="T31"/>
                <a:gd fmla="*/ 300 w 300" name="T32"/>
                <a:gd fmla="*/ 141 h 300" name="T33"/>
                <a:gd fmla="*/ 258 w 300" name="T34"/>
                <a:gd fmla="*/ 141 h 300" name="T35"/>
                <a:gd fmla="*/ 230 w 300" name="T36"/>
                <a:gd fmla="*/ 141 h 300" name="T37"/>
                <a:gd fmla="*/ 159 w 300" name="T38"/>
                <a:gd fmla="*/ 70 h 300" name="T39"/>
                <a:gd fmla="*/ 159 w 300" name="T40"/>
                <a:gd fmla="*/ 42 h 300" name="T41"/>
                <a:gd fmla="*/ 258 w 300" name="T42"/>
                <a:gd fmla="*/ 141 h 300" name="T43"/>
                <a:gd fmla="*/ 141 w 300" name="T44"/>
                <a:gd fmla="*/ 125 h 300" name="T45"/>
                <a:gd fmla="*/ 125 w 300" name="T46"/>
                <a:gd fmla="*/ 141 h 300" name="T47"/>
                <a:gd fmla="*/ 97 w 300" name="T48"/>
                <a:gd fmla="*/ 141 h 300" name="T49"/>
                <a:gd fmla="*/ 141 w 300" name="T50"/>
                <a:gd fmla="*/ 97 h 300" name="T51"/>
                <a:gd fmla="*/ 141 w 300" name="T52"/>
                <a:gd fmla="*/ 125 h 300" name="T53"/>
                <a:gd fmla="*/ 125 w 300" name="T54"/>
                <a:gd fmla="*/ 159 h 300" name="T55"/>
                <a:gd fmla="*/ 141 w 300" name="T56"/>
                <a:gd fmla="*/ 175 h 300" name="T57"/>
                <a:gd fmla="*/ 141 w 300" name="T58"/>
                <a:gd fmla="*/ 203 h 300" name="T59"/>
                <a:gd fmla="*/ 97 w 300" name="T60"/>
                <a:gd fmla="*/ 159 h 300" name="T61"/>
                <a:gd fmla="*/ 125 w 300" name="T62"/>
                <a:gd fmla="*/ 159 h 300" name="T63"/>
                <a:gd fmla="*/ 159 w 300" name="T64"/>
                <a:gd fmla="*/ 175 h 300" name="T65"/>
                <a:gd fmla="*/ 175 w 300" name="T66"/>
                <a:gd fmla="*/ 159 h 300" name="T67"/>
                <a:gd fmla="*/ 203 w 300" name="T68"/>
                <a:gd fmla="*/ 159 h 300" name="T69"/>
                <a:gd fmla="*/ 159 w 300" name="T70"/>
                <a:gd fmla="*/ 203 h 300" name="T71"/>
                <a:gd fmla="*/ 159 w 300" name="T72"/>
                <a:gd fmla="*/ 175 h 300" name="T73"/>
                <a:gd fmla="*/ 175 w 300" name="T74"/>
                <a:gd fmla="*/ 141 h 300" name="T75"/>
                <a:gd fmla="*/ 159 w 300" name="T76"/>
                <a:gd fmla="*/ 125 h 300" name="T77"/>
                <a:gd fmla="*/ 159 w 300" name="T78"/>
                <a:gd fmla="*/ 97 h 300" name="T79"/>
                <a:gd fmla="*/ 203 w 300" name="T80"/>
                <a:gd fmla="*/ 141 h 300" name="T81"/>
                <a:gd fmla="*/ 175 w 300" name="T82"/>
                <a:gd fmla="*/ 141 h 300" name="T83"/>
                <a:gd fmla="*/ 141 w 300" name="T84"/>
                <a:gd fmla="*/ 42 h 300" name="T85"/>
                <a:gd fmla="*/ 141 w 300" name="T86"/>
                <a:gd fmla="*/ 70 h 300" name="T87"/>
                <a:gd fmla="*/ 70 w 300" name="T88"/>
                <a:gd fmla="*/ 141 h 300" name="T89"/>
                <a:gd fmla="*/ 42 w 300" name="T90"/>
                <a:gd fmla="*/ 141 h 300" name="T91"/>
                <a:gd fmla="*/ 141 w 300" name="T92"/>
                <a:gd fmla="*/ 42 h 300" name="T93"/>
                <a:gd fmla="*/ 42 w 300" name="T94"/>
                <a:gd fmla="*/ 159 h 300" name="T95"/>
                <a:gd fmla="*/ 70 w 300" name="T96"/>
                <a:gd fmla="*/ 159 h 300" name="T97"/>
                <a:gd fmla="*/ 141 w 300" name="T98"/>
                <a:gd fmla="*/ 230 h 300" name="T99"/>
                <a:gd fmla="*/ 141 w 300" name="T100"/>
                <a:gd fmla="*/ 258 h 300" name="T101"/>
                <a:gd fmla="*/ 42 w 300" name="T102"/>
                <a:gd fmla="*/ 159 h 300" name="T103"/>
                <a:gd fmla="*/ 159 w 300" name="T104"/>
                <a:gd fmla="*/ 258 h 300" name="T105"/>
                <a:gd fmla="*/ 159 w 300" name="T106"/>
                <a:gd fmla="*/ 230 h 300" name="T107"/>
                <a:gd fmla="*/ 230 w 300" name="T108"/>
                <a:gd fmla="*/ 159 h 300" name="T109"/>
                <a:gd fmla="*/ 258 w 300" name="T110"/>
                <a:gd fmla="*/ 159 h 300" name="T111"/>
                <a:gd fmla="*/ 159 w 300" name="T112"/>
                <a:gd fmla="*/ 258 h 300"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300" w="300">
                  <a:moveTo>
                    <a:pt x="300" y="141"/>
                  </a:moveTo>
                  <a:cubicBezTo>
                    <a:pt x="285" y="141"/>
                    <a:pt x="285" y="141"/>
                    <a:pt x="285" y="141"/>
                  </a:cubicBezTo>
                  <a:cubicBezTo>
                    <a:pt x="280" y="74"/>
                    <a:pt x="226" y="20"/>
                    <a:pt x="159" y="15"/>
                  </a:cubicBezTo>
                  <a:cubicBezTo>
                    <a:pt x="159" y="0"/>
                    <a:pt x="159" y="0"/>
                    <a:pt x="159" y="0"/>
                  </a:cubicBezTo>
                  <a:cubicBezTo>
                    <a:pt x="141" y="0"/>
                    <a:pt x="141" y="0"/>
                    <a:pt x="141" y="0"/>
                  </a:cubicBezTo>
                  <a:cubicBezTo>
                    <a:pt x="141" y="15"/>
                    <a:pt x="141" y="15"/>
                    <a:pt x="141" y="15"/>
                  </a:cubicBezTo>
                  <a:cubicBezTo>
                    <a:pt x="74" y="20"/>
                    <a:pt x="20" y="74"/>
                    <a:pt x="15" y="141"/>
                  </a:cubicBezTo>
                  <a:cubicBezTo>
                    <a:pt x="0" y="141"/>
                    <a:pt x="0" y="141"/>
                    <a:pt x="0" y="141"/>
                  </a:cubicBezTo>
                  <a:cubicBezTo>
                    <a:pt x="0" y="159"/>
                    <a:pt x="0" y="159"/>
                    <a:pt x="0" y="159"/>
                  </a:cubicBezTo>
                  <a:cubicBezTo>
                    <a:pt x="15" y="159"/>
                    <a:pt x="15" y="159"/>
                    <a:pt x="15" y="159"/>
                  </a:cubicBezTo>
                  <a:cubicBezTo>
                    <a:pt x="20" y="226"/>
                    <a:pt x="74" y="280"/>
                    <a:pt x="141" y="285"/>
                  </a:cubicBezTo>
                  <a:cubicBezTo>
                    <a:pt x="141" y="300"/>
                    <a:pt x="141" y="300"/>
                    <a:pt x="141" y="300"/>
                  </a:cubicBezTo>
                  <a:cubicBezTo>
                    <a:pt x="159" y="300"/>
                    <a:pt x="159" y="300"/>
                    <a:pt x="159" y="300"/>
                  </a:cubicBezTo>
                  <a:cubicBezTo>
                    <a:pt x="159" y="285"/>
                    <a:pt x="159" y="285"/>
                    <a:pt x="159" y="285"/>
                  </a:cubicBezTo>
                  <a:cubicBezTo>
                    <a:pt x="226" y="280"/>
                    <a:pt x="280" y="226"/>
                    <a:pt x="285" y="159"/>
                  </a:cubicBezTo>
                  <a:cubicBezTo>
                    <a:pt x="300" y="159"/>
                    <a:pt x="300" y="159"/>
                    <a:pt x="300" y="159"/>
                  </a:cubicBezTo>
                  <a:lnTo>
                    <a:pt x="300" y="141"/>
                  </a:lnTo>
                  <a:close/>
                  <a:moveTo>
                    <a:pt x="258" y="141"/>
                  </a:moveTo>
                  <a:cubicBezTo>
                    <a:pt x="230" y="141"/>
                    <a:pt x="230" y="141"/>
                    <a:pt x="230" y="141"/>
                  </a:cubicBezTo>
                  <a:cubicBezTo>
                    <a:pt x="226" y="103"/>
                    <a:pt x="197" y="74"/>
                    <a:pt x="159" y="70"/>
                  </a:cubicBezTo>
                  <a:cubicBezTo>
                    <a:pt x="159" y="42"/>
                    <a:pt x="159" y="42"/>
                    <a:pt x="159" y="42"/>
                  </a:cubicBezTo>
                  <a:cubicBezTo>
                    <a:pt x="211" y="47"/>
                    <a:pt x="253" y="89"/>
                    <a:pt x="258" y="141"/>
                  </a:cubicBezTo>
                  <a:close/>
                  <a:moveTo>
                    <a:pt x="141" y="125"/>
                  </a:moveTo>
                  <a:cubicBezTo>
                    <a:pt x="133" y="127"/>
                    <a:pt x="127" y="133"/>
                    <a:pt x="125" y="141"/>
                  </a:cubicBezTo>
                  <a:cubicBezTo>
                    <a:pt x="97" y="141"/>
                    <a:pt x="97" y="141"/>
                    <a:pt x="97" y="141"/>
                  </a:cubicBezTo>
                  <a:cubicBezTo>
                    <a:pt x="101" y="118"/>
                    <a:pt x="118" y="101"/>
                    <a:pt x="141" y="97"/>
                  </a:cubicBezTo>
                  <a:lnTo>
                    <a:pt x="141" y="125"/>
                  </a:lnTo>
                  <a:close/>
                  <a:moveTo>
                    <a:pt x="125" y="159"/>
                  </a:moveTo>
                  <a:cubicBezTo>
                    <a:pt x="127" y="167"/>
                    <a:pt x="133" y="173"/>
                    <a:pt x="141" y="175"/>
                  </a:cubicBezTo>
                  <a:cubicBezTo>
                    <a:pt x="141" y="203"/>
                    <a:pt x="141" y="203"/>
                    <a:pt x="141" y="203"/>
                  </a:cubicBezTo>
                  <a:cubicBezTo>
                    <a:pt x="118" y="199"/>
                    <a:pt x="101" y="182"/>
                    <a:pt x="97" y="159"/>
                  </a:cubicBezTo>
                  <a:lnTo>
                    <a:pt x="125" y="159"/>
                  </a:lnTo>
                  <a:close/>
                  <a:moveTo>
                    <a:pt x="159" y="175"/>
                  </a:moveTo>
                  <a:cubicBezTo>
                    <a:pt x="167" y="173"/>
                    <a:pt x="173" y="167"/>
                    <a:pt x="175" y="159"/>
                  </a:cubicBezTo>
                  <a:cubicBezTo>
                    <a:pt x="203" y="159"/>
                    <a:pt x="203" y="159"/>
                    <a:pt x="203" y="159"/>
                  </a:cubicBezTo>
                  <a:cubicBezTo>
                    <a:pt x="199" y="182"/>
                    <a:pt x="182" y="199"/>
                    <a:pt x="159" y="203"/>
                  </a:cubicBezTo>
                  <a:lnTo>
                    <a:pt x="159" y="175"/>
                  </a:lnTo>
                  <a:close/>
                  <a:moveTo>
                    <a:pt x="175" y="141"/>
                  </a:moveTo>
                  <a:cubicBezTo>
                    <a:pt x="173" y="133"/>
                    <a:pt x="167" y="127"/>
                    <a:pt x="159" y="125"/>
                  </a:cubicBezTo>
                  <a:cubicBezTo>
                    <a:pt x="159" y="97"/>
                    <a:pt x="159" y="97"/>
                    <a:pt x="159" y="97"/>
                  </a:cubicBezTo>
                  <a:cubicBezTo>
                    <a:pt x="182" y="101"/>
                    <a:pt x="199" y="118"/>
                    <a:pt x="203" y="141"/>
                  </a:cubicBezTo>
                  <a:lnTo>
                    <a:pt x="175" y="141"/>
                  </a:lnTo>
                  <a:close/>
                  <a:moveTo>
                    <a:pt x="141" y="42"/>
                  </a:moveTo>
                  <a:cubicBezTo>
                    <a:pt x="141" y="70"/>
                    <a:pt x="141" y="70"/>
                    <a:pt x="141" y="70"/>
                  </a:cubicBezTo>
                  <a:cubicBezTo>
                    <a:pt x="103" y="74"/>
                    <a:pt x="74" y="103"/>
                    <a:pt x="70" y="141"/>
                  </a:cubicBezTo>
                  <a:cubicBezTo>
                    <a:pt x="42" y="141"/>
                    <a:pt x="42" y="141"/>
                    <a:pt x="42" y="141"/>
                  </a:cubicBezTo>
                  <a:cubicBezTo>
                    <a:pt x="47" y="89"/>
                    <a:pt x="89" y="47"/>
                    <a:pt x="141" y="42"/>
                  </a:cubicBezTo>
                  <a:close/>
                  <a:moveTo>
                    <a:pt x="42" y="159"/>
                  </a:moveTo>
                  <a:cubicBezTo>
                    <a:pt x="70" y="159"/>
                    <a:pt x="70" y="159"/>
                    <a:pt x="70" y="159"/>
                  </a:cubicBezTo>
                  <a:cubicBezTo>
                    <a:pt x="74" y="197"/>
                    <a:pt x="103" y="226"/>
                    <a:pt x="141" y="230"/>
                  </a:cubicBezTo>
                  <a:cubicBezTo>
                    <a:pt x="141" y="258"/>
                    <a:pt x="141" y="258"/>
                    <a:pt x="141" y="258"/>
                  </a:cubicBezTo>
                  <a:cubicBezTo>
                    <a:pt x="89" y="253"/>
                    <a:pt x="47" y="211"/>
                    <a:pt x="42" y="159"/>
                  </a:cubicBezTo>
                  <a:close/>
                  <a:moveTo>
                    <a:pt x="159" y="258"/>
                  </a:moveTo>
                  <a:cubicBezTo>
                    <a:pt x="159" y="230"/>
                    <a:pt x="159" y="230"/>
                    <a:pt x="159" y="230"/>
                  </a:cubicBezTo>
                  <a:cubicBezTo>
                    <a:pt x="197" y="226"/>
                    <a:pt x="226" y="197"/>
                    <a:pt x="230" y="159"/>
                  </a:cubicBezTo>
                  <a:cubicBezTo>
                    <a:pt x="258" y="159"/>
                    <a:pt x="258" y="159"/>
                    <a:pt x="258" y="159"/>
                  </a:cubicBezTo>
                  <a:cubicBezTo>
                    <a:pt x="253" y="211"/>
                    <a:pt x="211" y="253"/>
                    <a:pt x="159" y="258"/>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1153" compatLnSpc="1" lIns="82305" numCol="1" rIns="82305" tIns="41153" vert="horz" wrap="square"/>
            <a:lstStyle/>
            <a:p>
              <a:endParaRPr lang="en-US" sz="1200"/>
            </a:p>
          </p:txBody>
        </p:sp>
      </p:grpSp>
      <p:grpSp>
        <p:nvGrpSpPr>
          <p:cNvPr id="69" name="组合 68"/>
          <p:cNvGrpSpPr/>
          <p:nvPr/>
        </p:nvGrpSpPr>
        <p:grpSpPr>
          <a:xfrm>
            <a:off x="1893014" y="1403175"/>
            <a:ext cx="719892" cy="576064"/>
            <a:chOff x="1774726" y="1700808"/>
            <a:chExt cx="720080" cy="576064"/>
          </a:xfrm>
        </p:grpSpPr>
        <p:sp>
          <p:nvSpPr>
            <p:cNvPr id="70" name="圆角矩形 69"/>
            <p:cNvSpPr/>
            <p:nvPr/>
          </p:nvSpPr>
          <p:spPr>
            <a:xfrm>
              <a:off x="1774726" y="1700808"/>
              <a:ext cx="720080" cy="576064"/>
            </a:xfrm>
            <a:prstGeom prst="round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1" name="Freeform 9"/>
            <p:cNvSpPr>
              <a:spLocks noEditPoints="1"/>
            </p:cNvSpPr>
            <p:nvPr/>
          </p:nvSpPr>
          <p:spPr bwMode="auto">
            <a:xfrm>
              <a:off x="1938921" y="1803487"/>
              <a:ext cx="391690" cy="370706"/>
            </a:xfrm>
            <a:custGeom>
              <a:gdLst>
                <a:gd fmla="*/ 176 w 242" name="T0"/>
                <a:gd fmla="*/ 20 h 229" name="T1"/>
                <a:gd fmla="*/ 195 w 242" name="T2"/>
                <a:gd fmla="*/ 0 h 229" name="T3"/>
                <a:gd fmla="*/ 215 w 242" name="T4"/>
                <a:gd fmla="*/ 19 h 229" name="T5"/>
                <a:gd fmla="*/ 196 w 242" name="T6"/>
                <a:gd fmla="*/ 39 h 229" name="T7"/>
                <a:gd fmla="*/ 176 w 242" name="T8"/>
                <a:gd fmla="*/ 20 h 229" name="T9"/>
                <a:gd fmla="*/ 218 w 242" name="T10"/>
                <a:gd fmla="*/ 46 h 229" name="T11"/>
                <a:gd fmla="*/ 196 w 242" name="T12"/>
                <a:gd fmla="*/ 46 h 229" name="T13"/>
                <a:gd fmla="*/ 175 w 242" name="T14"/>
                <a:gd fmla="*/ 47 h 229" name="T15"/>
                <a:gd fmla="*/ 152 w 242" name="T16"/>
                <a:gd fmla="*/ 70 h 229" name="T17"/>
                <a:gd fmla="*/ 153 w 242" name="T18"/>
                <a:gd fmla="*/ 98 h 229" name="T19"/>
                <a:gd fmla="*/ 154 w 242" name="T20"/>
                <a:gd fmla="*/ 98 h 229" name="T21"/>
                <a:gd fmla="*/ 180 w 242" name="T22"/>
                <a:gd fmla="*/ 128 h 229" name="T23"/>
                <a:gd fmla="*/ 181 w 242" name="T24"/>
                <a:gd fmla="*/ 190 h 229" name="T25"/>
                <a:gd fmla="*/ 180 w 242" name="T26"/>
                <a:gd fmla="*/ 199 h 229" name="T27"/>
                <a:gd fmla="*/ 176 w 242" name="T28"/>
                <a:gd fmla="*/ 206 h 229" name="T29"/>
                <a:gd fmla="*/ 178 w 242" name="T30"/>
                <a:gd fmla="*/ 226 h 229" name="T31"/>
                <a:gd fmla="*/ 222 w 242" name="T32"/>
                <a:gd fmla="*/ 225 h 229" name="T33"/>
                <a:gd fmla="*/ 227 w 242" name="T34"/>
                <a:gd fmla="*/ 141 h 229" name="T35"/>
                <a:gd fmla="*/ 242 w 242" name="T36"/>
                <a:gd fmla="*/ 123 h 229" name="T37"/>
                <a:gd fmla="*/ 241 w 242" name="T38"/>
                <a:gd fmla="*/ 68 h 229" name="T39"/>
                <a:gd fmla="*/ 218 w 242" name="T40"/>
                <a:gd fmla="*/ 46 h 229" name="T41"/>
                <a:gd fmla="*/ 49 w 242" name="T42"/>
                <a:gd fmla="*/ 65 h 229" name="T43"/>
                <a:gd fmla="*/ 70 w 242" name="T44"/>
                <a:gd fmla="*/ 42 h 229" name="T45"/>
                <a:gd fmla="*/ 48 w 242" name="T46"/>
                <a:gd fmla="*/ 20 h 229" name="T47"/>
                <a:gd fmla="*/ 26 w 242" name="T48"/>
                <a:gd fmla="*/ 43 h 229" name="T49"/>
                <a:gd fmla="*/ 49 w 242" name="T50"/>
                <a:gd fmla="*/ 65 h 229" name="T51"/>
                <a:gd fmla="*/ 71 w 242" name="T52"/>
                <a:gd fmla="*/ 192 h 229" name="T53"/>
                <a:gd fmla="*/ 70 w 242" name="T54"/>
                <a:gd fmla="*/ 130 h 229" name="T55"/>
                <a:gd fmla="*/ 99 w 242" name="T56"/>
                <a:gd fmla="*/ 99 h 229" name="T57"/>
                <a:gd fmla="*/ 99 w 242" name="T58"/>
                <a:gd fmla="*/ 99 h 229" name="T59"/>
                <a:gd fmla="*/ 99 w 242" name="T60"/>
                <a:gd fmla="*/ 97 h 229" name="T61"/>
                <a:gd fmla="*/ 73 w 242" name="T62"/>
                <a:gd fmla="*/ 71 h 229" name="T63"/>
                <a:gd fmla="*/ 49 w 242" name="T64"/>
                <a:gd fmla="*/ 72 h 229" name="T65"/>
                <a:gd fmla="*/ 25 w 242" name="T66"/>
                <a:gd fmla="*/ 72 h 229" name="T67"/>
                <a:gd fmla="*/ 0 w 242" name="T68"/>
                <a:gd fmla="*/ 99 h 229" name="T69"/>
                <a:gd fmla="*/ 1 w 242" name="T70"/>
                <a:gd fmla="*/ 160 h 229" name="T71"/>
                <a:gd fmla="*/ 18 w 242" name="T72"/>
                <a:gd fmla="*/ 179 h 229" name="T73"/>
                <a:gd fmla="*/ 24 w 242" name="T74"/>
                <a:gd fmla="*/ 229 h 229" name="T75"/>
                <a:gd fmla="*/ 80 w 242" name="T76"/>
                <a:gd fmla="*/ 228 h 229" name="T77"/>
                <a:gd fmla="*/ 81 w 242" name="T78"/>
                <a:gd fmla="*/ 212 h 229" name="T79"/>
                <a:gd fmla="*/ 78 w 242" name="T80"/>
                <a:gd fmla="*/ 209 h 229" name="T81"/>
                <a:gd fmla="*/ 71 w 242" name="T82"/>
                <a:gd fmla="*/ 192 h 229" name="T83"/>
                <a:gd fmla="*/ 124 w 242" name="T84"/>
                <a:gd fmla="*/ 96 h 229" name="T85"/>
                <a:gd fmla="*/ 146 w 242" name="T86"/>
                <a:gd fmla="*/ 74 h 229" name="T87"/>
                <a:gd fmla="*/ 123 w 242" name="T88"/>
                <a:gd fmla="*/ 52 h 229" name="T89"/>
                <a:gd fmla="*/ 102 w 242" name="T90"/>
                <a:gd fmla="*/ 74 h 229" name="T91"/>
                <a:gd fmla="*/ 124 w 242" name="T92"/>
                <a:gd fmla="*/ 96 h 229" name="T93"/>
                <a:gd fmla="*/ 174 w 242" name="T94"/>
                <a:gd fmla="*/ 128 h 229" name="T95"/>
                <a:gd fmla="*/ 153 w 242" name="T96"/>
                <a:gd fmla="*/ 103 h 229" name="T97"/>
                <a:gd fmla="*/ 148 w 242" name="T98"/>
                <a:gd fmla="*/ 103 h 229" name="T99"/>
                <a:gd fmla="*/ 124 w 242" name="T100"/>
                <a:gd fmla="*/ 103 h 229" name="T101"/>
                <a:gd fmla="*/ 100 w 242" name="T102"/>
                <a:gd fmla="*/ 104 h 229" name="T103"/>
                <a:gd fmla="*/ 99 w 242" name="T104"/>
                <a:gd fmla="*/ 104 h 229" name="T105"/>
                <a:gd fmla="*/ 75 w 242" name="T106"/>
                <a:gd fmla="*/ 130 h 229" name="T107"/>
                <a:gd fmla="*/ 77 w 242" name="T108"/>
                <a:gd fmla="*/ 192 h 229" name="T109"/>
                <a:gd fmla="*/ 82 w 242" name="T110"/>
                <a:gd fmla="*/ 205 h 229" name="T111"/>
                <a:gd fmla="*/ 94 w 242" name="T112"/>
                <a:gd fmla="*/ 210 h 229" name="T113"/>
                <a:gd fmla="*/ 96 w 242" name="T114"/>
                <a:gd fmla="*/ 228 h 229" name="T115"/>
                <a:gd fmla="*/ 158 w 242" name="T116"/>
                <a:gd fmla="*/ 226 h 229" name="T117"/>
                <a:gd fmla="*/ 159 w 242" name="T118"/>
                <a:gd fmla="*/ 209 h 229" name="T119"/>
                <a:gd fmla="*/ 175 w 242" name="T120"/>
                <a:gd fmla="*/ 197 h 229" name="T121"/>
                <a:gd fmla="*/ 176 w 242" name="T122"/>
                <a:gd fmla="*/ 190 h 229" name="T123"/>
                <a:gd fmla="*/ 174 w 242" name="T124"/>
                <a:gd fmla="*/ 128 h 229"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229" w="241">
                  <a:moveTo>
                    <a:pt x="176" y="20"/>
                  </a:moveTo>
                  <a:cubicBezTo>
                    <a:pt x="176" y="9"/>
                    <a:pt x="184" y="0"/>
                    <a:pt x="195" y="0"/>
                  </a:cubicBezTo>
                  <a:cubicBezTo>
                    <a:pt x="206" y="0"/>
                    <a:pt x="215" y="8"/>
                    <a:pt x="215" y="19"/>
                  </a:cubicBezTo>
                  <a:cubicBezTo>
                    <a:pt x="216" y="30"/>
                    <a:pt x="207" y="39"/>
                    <a:pt x="196" y="39"/>
                  </a:cubicBezTo>
                  <a:cubicBezTo>
                    <a:pt x="185" y="40"/>
                    <a:pt x="176" y="31"/>
                    <a:pt x="176" y="20"/>
                  </a:cubicBezTo>
                  <a:close/>
                  <a:moveTo>
                    <a:pt x="218" y="46"/>
                  </a:moveTo>
                  <a:cubicBezTo>
                    <a:pt x="196" y="46"/>
                    <a:pt x="196" y="46"/>
                    <a:pt x="196" y="46"/>
                  </a:cubicBezTo>
                  <a:cubicBezTo>
                    <a:pt x="175" y="47"/>
                    <a:pt x="175" y="47"/>
                    <a:pt x="175" y="47"/>
                  </a:cubicBezTo>
                  <a:cubicBezTo>
                    <a:pt x="158" y="47"/>
                    <a:pt x="152" y="60"/>
                    <a:pt x="152" y="70"/>
                  </a:cubicBezTo>
                  <a:cubicBezTo>
                    <a:pt x="153" y="98"/>
                    <a:pt x="153" y="98"/>
                    <a:pt x="153" y="98"/>
                  </a:cubicBezTo>
                  <a:cubicBezTo>
                    <a:pt x="153" y="98"/>
                    <a:pt x="153" y="98"/>
                    <a:pt x="154" y="98"/>
                  </a:cubicBezTo>
                  <a:cubicBezTo>
                    <a:pt x="171" y="100"/>
                    <a:pt x="179" y="115"/>
                    <a:pt x="180" y="128"/>
                  </a:cubicBezTo>
                  <a:cubicBezTo>
                    <a:pt x="181" y="190"/>
                    <a:pt x="181" y="190"/>
                    <a:pt x="181" y="190"/>
                  </a:cubicBezTo>
                  <a:cubicBezTo>
                    <a:pt x="181" y="193"/>
                    <a:pt x="181" y="196"/>
                    <a:pt x="180" y="199"/>
                  </a:cubicBezTo>
                  <a:cubicBezTo>
                    <a:pt x="179" y="202"/>
                    <a:pt x="177" y="204"/>
                    <a:pt x="176" y="206"/>
                  </a:cubicBezTo>
                  <a:cubicBezTo>
                    <a:pt x="178" y="226"/>
                    <a:pt x="178" y="226"/>
                    <a:pt x="178" y="226"/>
                  </a:cubicBezTo>
                  <a:cubicBezTo>
                    <a:pt x="222" y="225"/>
                    <a:pt x="222" y="225"/>
                    <a:pt x="222" y="225"/>
                  </a:cubicBezTo>
                  <a:cubicBezTo>
                    <a:pt x="227" y="141"/>
                    <a:pt x="227" y="141"/>
                    <a:pt x="227" y="141"/>
                  </a:cubicBezTo>
                  <a:cubicBezTo>
                    <a:pt x="227" y="141"/>
                    <a:pt x="242" y="139"/>
                    <a:pt x="242" y="123"/>
                  </a:cubicBezTo>
                  <a:cubicBezTo>
                    <a:pt x="241" y="68"/>
                    <a:pt x="241" y="68"/>
                    <a:pt x="241" y="68"/>
                  </a:cubicBezTo>
                  <a:cubicBezTo>
                    <a:pt x="241" y="58"/>
                    <a:pt x="234" y="45"/>
                    <a:pt x="218" y="46"/>
                  </a:cubicBezTo>
                  <a:close/>
                  <a:moveTo>
                    <a:pt x="49" y="65"/>
                  </a:moveTo>
                  <a:cubicBezTo>
                    <a:pt x="61" y="64"/>
                    <a:pt x="71" y="54"/>
                    <a:pt x="70" y="42"/>
                  </a:cubicBezTo>
                  <a:cubicBezTo>
                    <a:pt x="70" y="30"/>
                    <a:pt x="60" y="20"/>
                    <a:pt x="48" y="20"/>
                  </a:cubicBezTo>
                  <a:cubicBezTo>
                    <a:pt x="36" y="21"/>
                    <a:pt x="26" y="31"/>
                    <a:pt x="26" y="43"/>
                  </a:cubicBezTo>
                  <a:cubicBezTo>
                    <a:pt x="27" y="55"/>
                    <a:pt x="37" y="65"/>
                    <a:pt x="49" y="65"/>
                  </a:cubicBezTo>
                  <a:close/>
                  <a:moveTo>
                    <a:pt x="71" y="192"/>
                  </a:moveTo>
                  <a:cubicBezTo>
                    <a:pt x="70" y="130"/>
                    <a:pt x="70" y="130"/>
                    <a:pt x="70" y="130"/>
                  </a:cubicBezTo>
                  <a:cubicBezTo>
                    <a:pt x="70" y="115"/>
                    <a:pt x="80" y="100"/>
                    <a:pt x="99" y="99"/>
                  </a:cubicBezTo>
                  <a:cubicBezTo>
                    <a:pt x="99" y="99"/>
                    <a:pt x="99" y="99"/>
                    <a:pt x="99" y="99"/>
                  </a:cubicBezTo>
                  <a:cubicBezTo>
                    <a:pt x="99" y="97"/>
                    <a:pt x="99" y="97"/>
                    <a:pt x="99" y="97"/>
                  </a:cubicBezTo>
                  <a:cubicBezTo>
                    <a:pt x="99" y="86"/>
                    <a:pt x="91" y="71"/>
                    <a:pt x="73" y="71"/>
                  </a:cubicBezTo>
                  <a:cubicBezTo>
                    <a:pt x="49" y="72"/>
                    <a:pt x="49" y="72"/>
                    <a:pt x="49" y="72"/>
                  </a:cubicBezTo>
                  <a:cubicBezTo>
                    <a:pt x="25" y="72"/>
                    <a:pt x="25" y="72"/>
                    <a:pt x="25" y="72"/>
                  </a:cubicBezTo>
                  <a:cubicBezTo>
                    <a:pt x="7" y="73"/>
                    <a:pt x="0" y="88"/>
                    <a:pt x="0" y="99"/>
                  </a:cubicBezTo>
                  <a:cubicBezTo>
                    <a:pt x="1" y="160"/>
                    <a:pt x="1" y="160"/>
                    <a:pt x="1" y="160"/>
                  </a:cubicBezTo>
                  <a:cubicBezTo>
                    <a:pt x="2" y="178"/>
                    <a:pt x="18" y="179"/>
                    <a:pt x="18" y="179"/>
                  </a:cubicBezTo>
                  <a:cubicBezTo>
                    <a:pt x="24" y="229"/>
                    <a:pt x="24" y="229"/>
                    <a:pt x="24" y="229"/>
                  </a:cubicBezTo>
                  <a:cubicBezTo>
                    <a:pt x="80" y="228"/>
                    <a:pt x="80" y="228"/>
                    <a:pt x="80" y="228"/>
                  </a:cubicBezTo>
                  <a:cubicBezTo>
                    <a:pt x="81" y="212"/>
                    <a:pt x="81" y="212"/>
                    <a:pt x="81" y="212"/>
                  </a:cubicBezTo>
                  <a:cubicBezTo>
                    <a:pt x="80" y="211"/>
                    <a:pt x="79" y="210"/>
                    <a:pt x="78" y="209"/>
                  </a:cubicBezTo>
                  <a:cubicBezTo>
                    <a:pt x="74" y="205"/>
                    <a:pt x="72" y="199"/>
                    <a:pt x="71" y="192"/>
                  </a:cubicBezTo>
                  <a:close/>
                  <a:moveTo>
                    <a:pt x="124" y="96"/>
                  </a:moveTo>
                  <a:cubicBezTo>
                    <a:pt x="136" y="96"/>
                    <a:pt x="146" y="86"/>
                    <a:pt x="146" y="74"/>
                  </a:cubicBezTo>
                  <a:cubicBezTo>
                    <a:pt x="146" y="61"/>
                    <a:pt x="135" y="52"/>
                    <a:pt x="123" y="52"/>
                  </a:cubicBezTo>
                  <a:cubicBezTo>
                    <a:pt x="111" y="52"/>
                    <a:pt x="101" y="62"/>
                    <a:pt x="102" y="74"/>
                  </a:cubicBezTo>
                  <a:cubicBezTo>
                    <a:pt x="102" y="87"/>
                    <a:pt x="112" y="96"/>
                    <a:pt x="124" y="96"/>
                  </a:cubicBezTo>
                  <a:close/>
                  <a:moveTo>
                    <a:pt x="174" y="128"/>
                  </a:moveTo>
                  <a:cubicBezTo>
                    <a:pt x="174" y="118"/>
                    <a:pt x="168" y="105"/>
                    <a:pt x="153" y="103"/>
                  </a:cubicBezTo>
                  <a:cubicBezTo>
                    <a:pt x="151" y="103"/>
                    <a:pt x="150" y="103"/>
                    <a:pt x="148" y="103"/>
                  </a:cubicBezTo>
                  <a:cubicBezTo>
                    <a:pt x="124" y="103"/>
                    <a:pt x="124" y="103"/>
                    <a:pt x="124" y="103"/>
                  </a:cubicBezTo>
                  <a:cubicBezTo>
                    <a:pt x="100" y="104"/>
                    <a:pt x="100" y="104"/>
                    <a:pt x="100" y="104"/>
                  </a:cubicBezTo>
                  <a:cubicBezTo>
                    <a:pt x="100" y="104"/>
                    <a:pt x="100" y="104"/>
                    <a:pt x="99" y="104"/>
                  </a:cubicBezTo>
                  <a:cubicBezTo>
                    <a:pt x="82" y="105"/>
                    <a:pt x="75" y="119"/>
                    <a:pt x="75" y="130"/>
                  </a:cubicBezTo>
                  <a:cubicBezTo>
                    <a:pt x="77" y="192"/>
                    <a:pt x="77" y="192"/>
                    <a:pt x="77" y="192"/>
                  </a:cubicBezTo>
                  <a:cubicBezTo>
                    <a:pt x="77" y="198"/>
                    <a:pt x="79" y="202"/>
                    <a:pt x="82" y="205"/>
                  </a:cubicBezTo>
                  <a:cubicBezTo>
                    <a:pt x="87" y="210"/>
                    <a:pt x="94" y="210"/>
                    <a:pt x="94" y="210"/>
                  </a:cubicBezTo>
                  <a:cubicBezTo>
                    <a:pt x="96" y="228"/>
                    <a:pt x="96" y="228"/>
                    <a:pt x="96" y="228"/>
                  </a:cubicBezTo>
                  <a:cubicBezTo>
                    <a:pt x="158" y="226"/>
                    <a:pt x="158" y="226"/>
                    <a:pt x="158" y="226"/>
                  </a:cubicBezTo>
                  <a:cubicBezTo>
                    <a:pt x="159" y="209"/>
                    <a:pt x="159" y="209"/>
                    <a:pt x="159" y="209"/>
                  </a:cubicBezTo>
                  <a:cubicBezTo>
                    <a:pt x="159" y="209"/>
                    <a:pt x="171" y="208"/>
                    <a:pt x="175" y="197"/>
                  </a:cubicBezTo>
                  <a:cubicBezTo>
                    <a:pt x="175" y="195"/>
                    <a:pt x="176" y="193"/>
                    <a:pt x="176" y="190"/>
                  </a:cubicBezTo>
                  <a:lnTo>
                    <a:pt x="174" y="128"/>
                  </a:lnTo>
                  <a:close/>
                </a:path>
              </a:pathLst>
            </a:custGeom>
            <a:solidFill>
              <a:schemeClr val="bg1"/>
            </a:solidFill>
            <a:ln>
              <a:noFill/>
            </a:ln>
          </p:spPr>
          <p:txBody>
            <a:bodyPr anchor="t" anchorCtr="0" bIns="45713" compatLnSpc="1" lIns="91427" numCol="1" rIns="91427" tIns="45713" vert="horz" wrap="square"/>
            <a:lstStyle/>
            <a:p>
              <a:pPr defTabSz="913130">
                <a:defRPr/>
              </a:pPr>
              <a:endParaRPr kern="0" lang="en-US">
                <a:solidFill>
                  <a:srgbClr val="FFFFFF"/>
                </a:solidFill>
                <a:latin typeface="Segoe"/>
              </a:endParaRPr>
            </a:p>
          </p:txBody>
        </p:sp>
      </p:grpSp>
      <p:grpSp>
        <p:nvGrpSpPr>
          <p:cNvPr id="72" name="组合 71"/>
          <p:cNvGrpSpPr/>
          <p:nvPr/>
        </p:nvGrpSpPr>
        <p:grpSpPr>
          <a:xfrm>
            <a:off x="1893014" y="4859559"/>
            <a:ext cx="719892" cy="576064"/>
            <a:chOff x="1774726" y="5157192"/>
            <a:chExt cx="720080" cy="576064"/>
          </a:xfrm>
        </p:grpSpPr>
        <p:sp>
          <p:nvSpPr>
            <p:cNvPr id="73" name="圆角矩形 72"/>
            <p:cNvSpPr/>
            <p:nvPr/>
          </p:nvSpPr>
          <p:spPr>
            <a:xfrm>
              <a:off x="1774726" y="5157192"/>
              <a:ext cx="720080" cy="576064"/>
            </a:xfrm>
            <a:prstGeom prst="roundRect">
              <a:avLst/>
            </a:prstGeom>
            <a:solidFill>
              <a:srgbClr val="C0000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74" name="Group 152"/>
            <p:cNvGrpSpPr/>
            <p:nvPr/>
          </p:nvGrpSpPr>
          <p:grpSpPr>
            <a:xfrm>
              <a:off x="1924776" y="5235234"/>
              <a:ext cx="419980" cy="419980"/>
              <a:chOff x="425450" y="5729288"/>
              <a:chExt cx="717550" cy="717550"/>
            </a:xfrm>
            <a:solidFill>
              <a:schemeClr val="bg1"/>
            </a:solidFill>
          </p:grpSpPr>
          <p:sp>
            <p:nvSpPr>
              <p:cNvPr id="75" name="Freeform 23"/>
              <p:cNvSpPr>
                <a:spLocks noEditPoints="1"/>
              </p:cNvSpPr>
              <p:nvPr/>
            </p:nvSpPr>
            <p:spPr bwMode="auto">
              <a:xfrm>
                <a:off x="425450" y="5729288"/>
                <a:ext cx="717550" cy="717550"/>
              </a:xfrm>
              <a:custGeom>
                <a:gdLst>
                  <a:gd fmla="*/ 320 w 358" name="T0"/>
                  <a:gd fmla="*/ 70 h 358" name="T1"/>
                  <a:gd fmla="*/ 178 w 358" name="T2"/>
                  <a:gd fmla="*/ 0 h 358" name="T3"/>
                  <a:gd fmla="*/ 69 w 358" name="T4"/>
                  <a:gd fmla="*/ 38 h 358" name="T5"/>
                  <a:gd fmla="*/ 0 w 358" name="T6"/>
                  <a:gd fmla="*/ 180 h 358" name="T7"/>
                  <a:gd fmla="*/ 37 w 358" name="T8"/>
                  <a:gd fmla="*/ 289 h 358" name="T9"/>
                  <a:gd fmla="*/ 179 w 358" name="T10"/>
                  <a:gd fmla="*/ 358 h 358" name="T11"/>
                  <a:gd fmla="*/ 179 w 358" name="T12"/>
                  <a:gd fmla="*/ 358 h 358" name="T13"/>
                  <a:gd fmla="*/ 288 w 358" name="T14"/>
                  <a:gd fmla="*/ 321 h 358" name="T15"/>
                  <a:gd fmla="*/ 358 w 358" name="T16"/>
                  <a:gd fmla="*/ 179 h 358" name="T17"/>
                  <a:gd fmla="*/ 320 w 358" name="T18"/>
                  <a:gd fmla="*/ 70 h 358" name="T19"/>
                  <a:gd fmla="*/ 297 w 358" name="T20"/>
                  <a:gd fmla="*/ 210 h 358" name="T21"/>
                  <a:gd fmla="*/ 291 w 358" name="T22"/>
                  <a:gd fmla="*/ 216 h 358" name="T23"/>
                  <a:gd fmla="*/ 284 w 358" name="T24"/>
                  <a:gd fmla="*/ 220 h 358" name="T25"/>
                  <a:gd fmla="*/ 303 w 358" name="T26"/>
                  <a:gd fmla="*/ 269 h 358" name="T27"/>
                  <a:gd fmla="*/ 272 w 358" name="T28"/>
                  <a:gd fmla="*/ 300 h 358" name="T29"/>
                  <a:gd fmla="*/ 196 w 358" name="T30"/>
                  <a:gd fmla="*/ 331 h 358" name="T31"/>
                  <a:gd fmla="*/ 176 w 358" name="T32"/>
                  <a:gd fmla="*/ 299 h 358" name="T33"/>
                  <a:gd fmla="*/ 162 w 358" name="T34"/>
                  <a:gd fmla="*/ 305 h 358" name="T35"/>
                  <a:gd fmla="*/ 177 w 358" name="T36"/>
                  <a:gd fmla="*/ 332 h 358" name="T37"/>
                  <a:gd fmla="*/ 77 w 358" name="T38"/>
                  <a:gd fmla="*/ 294 h 358" name="T39"/>
                  <a:gd fmla="*/ 78 w 358" name="T40"/>
                  <a:gd fmla="*/ 294 h 358" name="T41"/>
                  <a:gd fmla="*/ 122 w 358" name="T42"/>
                  <a:gd fmla="*/ 288 h 358" name="T43"/>
                  <a:gd fmla="*/ 117 w 358" name="T44"/>
                  <a:gd fmla="*/ 272 h 358" name="T45"/>
                  <a:gd fmla="*/ 78 w 358" name="T46"/>
                  <a:gd fmla="*/ 278 h 358" name="T47"/>
                  <a:gd fmla="*/ 60 w 358" name="T48"/>
                  <a:gd fmla="*/ 276 h 358" name="T49"/>
                  <a:gd fmla="*/ 58 w 358" name="T50"/>
                  <a:gd fmla="*/ 273 h 358" name="T51"/>
                  <a:gd fmla="*/ 26 w 358" name="T52"/>
                  <a:gd fmla="*/ 180 h 358" name="T53"/>
                  <a:gd fmla="*/ 43 w 358" name="T54"/>
                  <a:gd fmla="*/ 110 h 358" name="T55"/>
                  <a:gd fmla="*/ 82 w 358" name="T56"/>
                  <a:gd fmla="*/ 102 h 358" name="T57"/>
                  <a:gd fmla="*/ 105 w 358" name="T58"/>
                  <a:gd fmla="*/ 104 h 358" name="T59"/>
                  <a:gd fmla="*/ 109 w 358" name="T60"/>
                  <a:gd fmla="*/ 88 h 358" name="T61"/>
                  <a:gd fmla="*/ 82 w 358" name="T62"/>
                  <a:gd fmla="*/ 86 h 358" name="T63"/>
                  <a:gd fmla="*/ 55 w 358" name="T64"/>
                  <a:gd fmla="*/ 89 h 358" name="T65"/>
                  <a:gd fmla="*/ 85 w 358" name="T66"/>
                  <a:gd fmla="*/ 58 h 358" name="T67"/>
                  <a:gd fmla="*/ 167 w 358" name="T68"/>
                  <a:gd fmla="*/ 27 h 358" name="T69"/>
                  <a:gd fmla="*/ 146 w 358" name="T70"/>
                  <a:gd fmla="*/ 68 h 358" name="T71"/>
                  <a:gd fmla="*/ 162 w 358" name="T72"/>
                  <a:gd fmla="*/ 72 h 358" name="T73"/>
                  <a:gd fmla="*/ 187 w 358" name="T74"/>
                  <a:gd fmla="*/ 27 h 358" name="T75"/>
                  <a:gd fmla="*/ 300 w 358" name="T76"/>
                  <a:gd fmla="*/ 86 h 358" name="T77"/>
                  <a:gd fmla="*/ 304 w 358" name="T78"/>
                  <a:gd fmla="*/ 92 h 358" name="T79"/>
                  <a:gd fmla="*/ 283 w 358" name="T80"/>
                  <a:gd fmla="*/ 152 h 358" name="T81"/>
                  <a:gd fmla="*/ 296 w 358" name="T82"/>
                  <a:gd fmla="*/ 161 h 358" name="T83"/>
                  <a:gd fmla="*/ 317 w 358" name="T84"/>
                  <a:gd fmla="*/ 114 h 358" name="T85"/>
                  <a:gd fmla="*/ 332 w 358" name="T86"/>
                  <a:gd fmla="*/ 179 h 358" name="T87"/>
                  <a:gd fmla="*/ 315 w 358" name="T88"/>
                  <a:gd fmla="*/ 248 h 358" name="T89"/>
                  <a:gd fmla="*/ 297 w 358" name="T90"/>
                  <a:gd fmla="*/ 210 h 358"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358" w="358">
                    <a:moveTo>
                      <a:pt x="320" y="70"/>
                    </a:moveTo>
                    <a:cubicBezTo>
                      <a:pt x="285" y="24"/>
                      <a:pt x="232" y="0"/>
                      <a:pt x="178" y="0"/>
                    </a:cubicBezTo>
                    <a:cubicBezTo>
                      <a:pt x="140" y="0"/>
                      <a:pt x="102" y="13"/>
                      <a:pt x="69" y="38"/>
                    </a:cubicBezTo>
                    <a:cubicBezTo>
                      <a:pt x="23" y="73"/>
                      <a:pt x="0" y="126"/>
                      <a:pt x="0" y="180"/>
                    </a:cubicBezTo>
                    <a:cubicBezTo>
                      <a:pt x="0" y="218"/>
                      <a:pt x="12" y="256"/>
                      <a:pt x="37" y="289"/>
                    </a:cubicBezTo>
                    <a:cubicBezTo>
                      <a:pt x="72" y="335"/>
                      <a:pt x="125" y="358"/>
                      <a:pt x="179" y="358"/>
                    </a:cubicBezTo>
                    <a:cubicBezTo>
                      <a:pt x="179" y="358"/>
                      <a:pt x="179" y="358"/>
                      <a:pt x="179" y="358"/>
                    </a:cubicBezTo>
                    <a:cubicBezTo>
                      <a:pt x="217" y="358"/>
                      <a:pt x="256" y="346"/>
                      <a:pt x="288" y="321"/>
                    </a:cubicBezTo>
                    <a:cubicBezTo>
                      <a:pt x="334" y="286"/>
                      <a:pt x="358" y="233"/>
                      <a:pt x="358" y="179"/>
                    </a:cubicBezTo>
                    <a:cubicBezTo>
                      <a:pt x="358" y="141"/>
                      <a:pt x="345" y="102"/>
                      <a:pt x="320" y="70"/>
                    </a:cubicBezTo>
                    <a:close/>
                    <a:moveTo>
                      <a:pt x="297" y="210"/>
                    </a:moveTo>
                    <a:cubicBezTo>
                      <a:pt x="295" y="212"/>
                      <a:pt x="293" y="214"/>
                      <a:pt x="291" y="216"/>
                    </a:cubicBezTo>
                    <a:cubicBezTo>
                      <a:pt x="289" y="218"/>
                      <a:pt x="286" y="219"/>
                      <a:pt x="284" y="220"/>
                    </a:cubicBezTo>
                    <a:cubicBezTo>
                      <a:pt x="295" y="237"/>
                      <a:pt x="302" y="254"/>
                      <a:pt x="303" y="269"/>
                    </a:cubicBezTo>
                    <a:cubicBezTo>
                      <a:pt x="294" y="280"/>
                      <a:pt x="284" y="291"/>
                      <a:pt x="272" y="300"/>
                    </a:cubicBezTo>
                    <a:cubicBezTo>
                      <a:pt x="249" y="318"/>
                      <a:pt x="223" y="328"/>
                      <a:pt x="196" y="331"/>
                    </a:cubicBezTo>
                    <a:cubicBezTo>
                      <a:pt x="189" y="321"/>
                      <a:pt x="182" y="310"/>
                      <a:pt x="176" y="299"/>
                    </a:cubicBezTo>
                    <a:cubicBezTo>
                      <a:pt x="172" y="302"/>
                      <a:pt x="167" y="304"/>
                      <a:pt x="162" y="305"/>
                    </a:cubicBezTo>
                    <a:cubicBezTo>
                      <a:pt x="166" y="314"/>
                      <a:pt x="172" y="324"/>
                      <a:pt x="177" y="332"/>
                    </a:cubicBezTo>
                    <a:cubicBezTo>
                      <a:pt x="141" y="332"/>
                      <a:pt x="105" y="319"/>
                      <a:pt x="77" y="294"/>
                    </a:cubicBezTo>
                    <a:cubicBezTo>
                      <a:pt x="77" y="294"/>
                      <a:pt x="78" y="294"/>
                      <a:pt x="78" y="294"/>
                    </a:cubicBezTo>
                    <a:cubicBezTo>
                      <a:pt x="92" y="294"/>
                      <a:pt x="107" y="291"/>
                      <a:pt x="122" y="288"/>
                    </a:cubicBezTo>
                    <a:cubicBezTo>
                      <a:pt x="119" y="283"/>
                      <a:pt x="117" y="278"/>
                      <a:pt x="117" y="272"/>
                    </a:cubicBezTo>
                    <a:cubicBezTo>
                      <a:pt x="103" y="276"/>
                      <a:pt x="90" y="278"/>
                      <a:pt x="78" y="278"/>
                    </a:cubicBezTo>
                    <a:cubicBezTo>
                      <a:pt x="72" y="278"/>
                      <a:pt x="66" y="277"/>
                      <a:pt x="60" y="276"/>
                    </a:cubicBezTo>
                    <a:cubicBezTo>
                      <a:pt x="59" y="275"/>
                      <a:pt x="58" y="274"/>
                      <a:pt x="58" y="273"/>
                    </a:cubicBezTo>
                    <a:cubicBezTo>
                      <a:pt x="36" y="245"/>
                      <a:pt x="26" y="212"/>
                      <a:pt x="26" y="180"/>
                    </a:cubicBezTo>
                    <a:cubicBezTo>
                      <a:pt x="26" y="155"/>
                      <a:pt x="31" y="131"/>
                      <a:pt x="43" y="110"/>
                    </a:cubicBezTo>
                    <a:cubicBezTo>
                      <a:pt x="54" y="104"/>
                      <a:pt x="68" y="102"/>
                      <a:pt x="82" y="102"/>
                    </a:cubicBezTo>
                    <a:cubicBezTo>
                      <a:pt x="90" y="102"/>
                      <a:pt x="97" y="103"/>
                      <a:pt x="105" y="104"/>
                    </a:cubicBezTo>
                    <a:cubicBezTo>
                      <a:pt x="105" y="99"/>
                      <a:pt x="107" y="93"/>
                      <a:pt x="109" y="88"/>
                    </a:cubicBezTo>
                    <a:cubicBezTo>
                      <a:pt x="100" y="87"/>
                      <a:pt x="91" y="86"/>
                      <a:pt x="82" y="86"/>
                    </a:cubicBezTo>
                    <a:cubicBezTo>
                      <a:pt x="73" y="86"/>
                      <a:pt x="64" y="87"/>
                      <a:pt x="55" y="89"/>
                    </a:cubicBezTo>
                    <a:cubicBezTo>
                      <a:pt x="64" y="78"/>
                      <a:pt x="73" y="67"/>
                      <a:pt x="85" y="58"/>
                    </a:cubicBezTo>
                    <a:cubicBezTo>
                      <a:pt x="110" y="39"/>
                      <a:pt x="138" y="29"/>
                      <a:pt x="167" y="27"/>
                    </a:cubicBezTo>
                    <a:cubicBezTo>
                      <a:pt x="159" y="40"/>
                      <a:pt x="152" y="53"/>
                      <a:pt x="146" y="68"/>
                    </a:cubicBezTo>
                    <a:cubicBezTo>
                      <a:pt x="152" y="68"/>
                      <a:pt x="157" y="70"/>
                      <a:pt x="162" y="72"/>
                    </a:cubicBezTo>
                    <a:cubicBezTo>
                      <a:pt x="168" y="56"/>
                      <a:pt x="177" y="40"/>
                      <a:pt x="187" y="27"/>
                    </a:cubicBezTo>
                    <a:cubicBezTo>
                      <a:pt x="230" y="29"/>
                      <a:pt x="271" y="49"/>
                      <a:pt x="300" y="86"/>
                    </a:cubicBezTo>
                    <a:cubicBezTo>
                      <a:pt x="301" y="88"/>
                      <a:pt x="303" y="90"/>
                      <a:pt x="304" y="92"/>
                    </a:cubicBezTo>
                    <a:cubicBezTo>
                      <a:pt x="303" y="111"/>
                      <a:pt x="296" y="132"/>
                      <a:pt x="283" y="152"/>
                    </a:cubicBezTo>
                    <a:cubicBezTo>
                      <a:pt x="288" y="154"/>
                      <a:pt x="292" y="157"/>
                      <a:pt x="296" y="161"/>
                    </a:cubicBezTo>
                    <a:cubicBezTo>
                      <a:pt x="306" y="146"/>
                      <a:pt x="313" y="130"/>
                      <a:pt x="317" y="114"/>
                    </a:cubicBezTo>
                    <a:cubicBezTo>
                      <a:pt x="327" y="135"/>
                      <a:pt x="332" y="157"/>
                      <a:pt x="332" y="179"/>
                    </a:cubicBezTo>
                    <a:cubicBezTo>
                      <a:pt x="332" y="203"/>
                      <a:pt x="326" y="227"/>
                      <a:pt x="315" y="248"/>
                    </a:cubicBezTo>
                    <a:cubicBezTo>
                      <a:pt x="312" y="235"/>
                      <a:pt x="305" y="223"/>
                      <a:pt x="297" y="210"/>
                    </a:cubicBezTo>
                    <a:close/>
                  </a:path>
                </a:pathLst>
              </a:custGeom>
              <a:grpFill/>
              <a:ln>
                <a:noFill/>
              </a:ln>
            </p:spPr>
            <p:txBody>
              <a:bodyPr anchor="t" anchorCtr="0" bIns="45713" compatLnSpc="1" lIns="91427" numCol="1" rIns="91427" tIns="45713" vert="horz" wrap="square"/>
              <a:lstStyle/>
              <a:p>
                <a:pPr defTabSz="913130">
                  <a:defRPr/>
                </a:pPr>
                <a:endParaRPr kern="0" lang="en-US">
                  <a:solidFill>
                    <a:srgbClr val="FFFFFF"/>
                  </a:solidFill>
                  <a:latin typeface="Segoe"/>
                </a:endParaRPr>
              </a:p>
            </p:txBody>
          </p:sp>
          <p:sp>
            <p:nvSpPr>
              <p:cNvPr id="76" name="Freeform 24"/>
              <p:cNvSpPr/>
              <p:nvPr/>
            </p:nvSpPr>
            <p:spPr bwMode="auto">
              <a:xfrm>
                <a:off x="793750" y="6143625"/>
                <a:ext cx="127000" cy="103188"/>
              </a:xfrm>
              <a:custGeom>
                <a:gdLst>
                  <a:gd fmla="*/ 0 w 63" name="T0"/>
                  <a:gd fmla="*/ 37 h 51" name="T1"/>
                  <a:gd fmla="*/ 0 w 63" name="T2"/>
                  <a:gd fmla="*/ 38 h 51" name="T3"/>
                  <a:gd fmla="*/ 7 w 63" name="T4"/>
                  <a:gd fmla="*/ 51 h 51" name="T5"/>
                  <a:gd fmla="*/ 52 w 63" name="T6"/>
                  <a:gd fmla="*/ 20 h 51" name="T7"/>
                  <a:gd fmla="*/ 63 w 63" name="T8"/>
                  <a:gd fmla="*/ 11 h 51" name="T9"/>
                  <a:gd fmla="*/ 53 w 63" name="T10"/>
                  <a:gd fmla="*/ 2 h 51" name="T11"/>
                  <a:gd fmla="*/ 52 w 63" name="T12"/>
                  <a:gd fmla="*/ 0 h 51" name="T13"/>
                  <a:gd fmla="*/ 42 w 63" name="T14"/>
                  <a:gd fmla="*/ 8 h 51" name="T15"/>
                  <a:gd fmla="*/ 0 w 63" name="T16"/>
                  <a:gd fmla="*/ 37 h 5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1" w="62">
                    <a:moveTo>
                      <a:pt x="0" y="37"/>
                    </a:moveTo>
                    <a:cubicBezTo>
                      <a:pt x="0" y="37"/>
                      <a:pt x="0" y="37"/>
                      <a:pt x="0" y="38"/>
                    </a:cubicBezTo>
                    <a:cubicBezTo>
                      <a:pt x="4" y="42"/>
                      <a:pt x="6" y="46"/>
                      <a:pt x="7" y="51"/>
                    </a:cubicBezTo>
                    <a:cubicBezTo>
                      <a:pt x="23" y="42"/>
                      <a:pt x="38" y="32"/>
                      <a:pt x="52" y="20"/>
                    </a:cubicBezTo>
                    <a:cubicBezTo>
                      <a:pt x="56" y="17"/>
                      <a:pt x="59" y="14"/>
                      <a:pt x="63" y="11"/>
                    </a:cubicBezTo>
                    <a:cubicBezTo>
                      <a:pt x="59" y="9"/>
                      <a:pt x="56" y="6"/>
                      <a:pt x="53" y="2"/>
                    </a:cubicBezTo>
                    <a:cubicBezTo>
                      <a:pt x="53" y="1"/>
                      <a:pt x="52" y="1"/>
                      <a:pt x="52" y="0"/>
                    </a:cubicBezTo>
                    <a:cubicBezTo>
                      <a:pt x="48" y="2"/>
                      <a:pt x="45" y="5"/>
                      <a:pt x="42" y="8"/>
                    </a:cubicBezTo>
                    <a:cubicBezTo>
                      <a:pt x="29" y="19"/>
                      <a:pt x="14" y="28"/>
                      <a:pt x="0" y="37"/>
                    </a:cubicBezTo>
                    <a:close/>
                  </a:path>
                </a:pathLst>
              </a:custGeom>
              <a:grpFill/>
              <a:ln>
                <a:noFill/>
              </a:ln>
            </p:spPr>
            <p:txBody>
              <a:bodyPr anchor="t" anchorCtr="0" bIns="45713" compatLnSpc="1" lIns="91427" numCol="1" rIns="91427" tIns="45713" vert="horz" wrap="square"/>
              <a:lstStyle/>
              <a:p>
                <a:pPr defTabSz="913130">
                  <a:defRPr/>
                </a:pPr>
                <a:endParaRPr kern="0" lang="en-US">
                  <a:solidFill>
                    <a:srgbClr val="FFFFFF"/>
                  </a:solidFill>
                  <a:latin typeface="Segoe"/>
                </a:endParaRPr>
              </a:p>
            </p:txBody>
          </p:sp>
          <p:sp>
            <p:nvSpPr>
              <p:cNvPr id="77" name="Freeform 25"/>
              <p:cNvSpPr/>
              <p:nvPr/>
            </p:nvSpPr>
            <p:spPr bwMode="auto">
              <a:xfrm>
                <a:off x="773113" y="5953125"/>
                <a:ext cx="144463" cy="111125"/>
              </a:xfrm>
              <a:custGeom>
                <a:gdLst>
                  <a:gd fmla="*/ 6 w 72" name="T0"/>
                  <a:gd fmla="*/ 0 h 55" name="T1"/>
                  <a:gd fmla="*/ 0 w 72" name="T2"/>
                  <a:gd fmla="*/ 15 h 55" name="T3"/>
                  <a:gd fmla="*/ 54 w 72" name="T4"/>
                  <a:gd fmla="*/ 49 h 55" name="T5"/>
                  <a:gd fmla="*/ 61 w 72" name="T6"/>
                  <a:gd fmla="*/ 55 h 55" name="T7"/>
                  <a:gd fmla="*/ 70 w 72" name="T8"/>
                  <a:gd fmla="*/ 44 h 55" name="T9"/>
                  <a:gd fmla="*/ 72 w 72" name="T10"/>
                  <a:gd fmla="*/ 43 h 55" name="T11"/>
                  <a:gd fmla="*/ 64 w 72" name="T12"/>
                  <a:gd fmla="*/ 37 h 55" name="T13"/>
                  <a:gd fmla="*/ 6 w 72" name="T14"/>
                  <a:gd fmla="*/ 0 h 5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55" w="72">
                    <a:moveTo>
                      <a:pt x="6" y="0"/>
                    </a:moveTo>
                    <a:cubicBezTo>
                      <a:pt x="5" y="6"/>
                      <a:pt x="3" y="11"/>
                      <a:pt x="0" y="15"/>
                    </a:cubicBezTo>
                    <a:cubicBezTo>
                      <a:pt x="19" y="25"/>
                      <a:pt x="38" y="36"/>
                      <a:pt x="54" y="49"/>
                    </a:cubicBezTo>
                    <a:cubicBezTo>
                      <a:pt x="57" y="51"/>
                      <a:pt x="59" y="53"/>
                      <a:pt x="61" y="55"/>
                    </a:cubicBezTo>
                    <a:cubicBezTo>
                      <a:pt x="63" y="51"/>
                      <a:pt x="66" y="47"/>
                      <a:pt x="70" y="44"/>
                    </a:cubicBezTo>
                    <a:cubicBezTo>
                      <a:pt x="71" y="44"/>
                      <a:pt x="71" y="43"/>
                      <a:pt x="72" y="43"/>
                    </a:cubicBezTo>
                    <a:cubicBezTo>
                      <a:pt x="69" y="41"/>
                      <a:pt x="67" y="39"/>
                      <a:pt x="64" y="37"/>
                    </a:cubicBezTo>
                    <a:cubicBezTo>
                      <a:pt x="46" y="23"/>
                      <a:pt x="27" y="10"/>
                      <a:pt x="6" y="0"/>
                    </a:cubicBezTo>
                    <a:close/>
                  </a:path>
                </a:pathLst>
              </a:custGeom>
              <a:grpFill/>
              <a:ln>
                <a:noFill/>
              </a:ln>
            </p:spPr>
            <p:txBody>
              <a:bodyPr anchor="t" anchorCtr="0" bIns="45713" compatLnSpc="1" lIns="91427" numCol="1" rIns="91427" tIns="45713" vert="horz" wrap="square"/>
              <a:lstStyle/>
              <a:p>
                <a:pPr defTabSz="913130">
                  <a:defRPr/>
                </a:pPr>
                <a:endParaRPr kern="0" lang="en-US">
                  <a:solidFill>
                    <a:srgbClr val="FFFFFF"/>
                  </a:solidFill>
                  <a:latin typeface="Segoe"/>
                </a:endParaRPr>
              </a:p>
            </p:txBody>
          </p:sp>
          <p:sp>
            <p:nvSpPr>
              <p:cNvPr id="78" name="Freeform 26"/>
              <p:cNvSpPr/>
              <p:nvPr/>
            </p:nvSpPr>
            <p:spPr bwMode="auto">
              <a:xfrm>
                <a:off x="684213" y="6011863"/>
                <a:ext cx="46038" cy="185738"/>
              </a:xfrm>
              <a:custGeom>
                <a:gdLst>
                  <a:gd fmla="*/ 17 w 23" name="T0"/>
                  <a:gd fmla="*/ 2 h 93" name="T1"/>
                  <a:gd fmla="*/ 14 w 23" name="T2"/>
                  <a:gd fmla="*/ 2 h 93" name="T3"/>
                  <a:gd fmla="*/ 1 w 23" name="T4"/>
                  <a:gd fmla="*/ 0 h 93" name="T5"/>
                  <a:gd fmla="*/ 0 w 23" name="T6"/>
                  <a:gd fmla="*/ 24 h 93" name="T7"/>
                  <a:gd fmla="*/ 7 w 23" name="T8"/>
                  <a:gd fmla="*/ 93 h 93" name="T9"/>
                  <a:gd fmla="*/ 23 w 23" name="T10"/>
                  <a:gd fmla="*/ 89 h 93" name="T11"/>
                  <a:gd fmla="*/ 16 w 23" name="T12"/>
                  <a:gd fmla="*/ 24 h 93" name="T13"/>
                  <a:gd fmla="*/ 17 w 23" name="T14"/>
                  <a:gd fmla="*/ 2 h 9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3" w="23">
                    <a:moveTo>
                      <a:pt x="17" y="2"/>
                    </a:moveTo>
                    <a:cubicBezTo>
                      <a:pt x="16" y="2"/>
                      <a:pt x="15" y="2"/>
                      <a:pt x="14" y="2"/>
                    </a:cubicBezTo>
                    <a:cubicBezTo>
                      <a:pt x="9" y="2"/>
                      <a:pt x="5" y="1"/>
                      <a:pt x="1" y="0"/>
                    </a:cubicBezTo>
                    <a:cubicBezTo>
                      <a:pt x="0" y="8"/>
                      <a:pt x="0" y="16"/>
                      <a:pt x="0" y="24"/>
                    </a:cubicBezTo>
                    <a:cubicBezTo>
                      <a:pt x="0" y="47"/>
                      <a:pt x="2" y="71"/>
                      <a:pt x="7" y="93"/>
                    </a:cubicBezTo>
                    <a:cubicBezTo>
                      <a:pt x="12" y="91"/>
                      <a:pt x="17" y="89"/>
                      <a:pt x="23" y="89"/>
                    </a:cubicBezTo>
                    <a:cubicBezTo>
                      <a:pt x="18" y="68"/>
                      <a:pt x="16" y="46"/>
                      <a:pt x="16" y="24"/>
                    </a:cubicBezTo>
                    <a:cubicBezTo>
                      <a:pt x="16" y="17"/>
                      <a:pt x="16" y="9"/>
                      <a:pt x="17" y="2"/>
                    </a:cubicBezTo>
                    <a:close/>
                  </a:path>
                </a:pathLst>
              </a:custGeom>
              <a:grpFill/>
              <a:ln>
                <a:noFill/>
              </a:ln>
            </p:spPr>
            <p:txBody>
              <a:bodyPr anchor="t" anchorCtr="0" bIns="45713" compatLnSpc="1" lIns="91427" numCol="1" rIns="91427" tIns="45713" vert="horz" wrap="square"/>
              <a:lstStyle/>
              <a:p>
                <a:pPr defTabSz="913130">
                  <a:defRPr/>
                </a:pPr>
                <a:endParaRPr kern="0" lang="en-US">
                  <a:solidFill>
                    <a:srgbClr val="FFFFFF"/>
                  </a:solidFill>
                  <a:latin typeface="Segoe"/>
                </a:endParaRPr>
              </a:p>
            </p:txBody>
          </p:sp>
          <p:sp>
            <p:nvSpPr>
              <p:cNvPr id="79" name="Freeform 27"/>
              <p:cNvSpPr/>
              <p:nvPr/>
            </p:nvSpPr>
            <p:spPr bwMode="auto">
              <a:xfrm>
                <a:off x="685800" y="6223000"/>
                <a:ext cx="98425" cy="87313"/>
              </a:xfrm>
              <a:custGeom>
                <a:gdLst>
                  <a:gd fmla="*/ 42 w 49" name="T0"/>
                  <a:gd fmla="*/ 8 h 44" name="T1"/>
                  <a:gd fmla="*/ 24 w 49" name="T2"/>
                  <a:gd fmla="*/ 0 h 44" name="T3"/>
                  <a:gd fmla="*/ 11 w 49" name="T4"/>
                  <a:gd fmla="*/ 4 h 44" name="T5"/>
                  <a:gd fmla="*/ 7 w 49" name="T6"/>
                  <a:gd fmla="*/ 35 h 44" name="T7"/>
                  <a:gd fmla="*/ 24 w 49" name="T8"/>
                  <a:gd fmla="*/ 44 h 44" name="T9"/>
                  <a:gd fmla="*/ 38 w 49" name="T10"/>
                  <a:gd fmla="*/ 39 h 44" name="T11"/>
                  <a:gd fmla="*/ 42 w 49" name="T12"/>
                  <a:gd fmla="*/ 8 h 44" name="T13"/>
                </a:gdLst>
                <a:cxnLst>
                  <a:cxn ang="0">
                    <a:pos x="T0" y="T1"/>
                  </a:cxn>
                  <a:cxn ang="0">
                    <a:pos x="T2" y="T3"/>
                  </a:cxn>
                  <a:cxn ang="0">
                    <a:pos x="T4" y="T5"/>
                  </a:cxn>
                  <a:cxn ang="0">
                    <a:pos x="T6" y="T7"/>
                  </a:cxn>
                  <a:cxn ang="0">
                    <a:pos x="T8" y="T9"/>
                  </a:cxn>
                  <a:cxn ang="0">
                    <a:pos x="T10" y="T11"/>
                  </a:cxn>
                  <a:cxn ang="0">
                    <a:pos x="T12" y="T13"/>
                  </a:cxn>
                </a:cxnLst>
                <a:rect b="b" l="0" r="r" t="0"/>
                <a:pathLst>
                  <a:path h="44" w="49">
                    <a:moveTo>
                      <a:pt x="42" y="8"/>
                    </a:moveTo>
                    <a:cubicBezTo>
                      <a:pt x="37" y="3"/>
                      <a:pt x="31" y="0"/>
                      <a:pt x="24" y="0"/>
                    </a:cubicBezTo>
                    <a:cubicBezTo>
                      <a:pt x="20" y="0"/>
                      <a:pt x="15" y="1"/>
                      <a:pt x="11" y="4"/>
                    </a:cubicBezTo>
                    <a:cubicBezTo>
                      <a:pt x="1" y="12"/>
                      <a:pt x="0" y="26"/>
                      <a:pt x="7" y="35"/>
                    </a:cubicBezTo>
                    <a:cubicBezTo>
                      <a:pt x="11" y="41"/>
                      <a:pt x="18" y="44"/>
                      <a:pt x="24" y="44"/>
                    </a:cubicBezTo>
                    <a:cubicBezTo>
                      <a:pt x="29" y="44"/>
                      <a:pt x="34" y="42"/>
                      <a:pt x="38" y="39"/>
                    </a:cubicBezTo>
                    <a:cubicBezTo>
                      <a:pt x="47" y="32"/>
                      <a:pt x="49" y="18"/>
                      <a:pt x="42" y="8"/>
                    </a:cubicBezTo>
                    <a:close/>
                  </a:path>
                </a:pathLst>
              </a:custGeom>
              <a:grpFill/>
              <a:ln>
                <a:noFill/>
              </a:ln>
            </p:spPr>
            <p:txBody>
              <a:bodyPr anchor="t" anchorCtr="0" bIns="45713" compatLnSpc="1" lIns="91427" numCol="1" rIns="91427" tIns="45713" vert="horz" wrap="square"/>
              <a:lstStyle/>
              <a:p>
                <a:pPr defTabSz="913130">
                  <a:defRPr/>
                </a:pPr>
                <a:endParaRPr kern="0" lang="en-US">
                  <a:solidFill>
                    <a:srgbClr val="FFFFFF"/>
                  </a:solidFill>
                  <a:latin typeface="Segoe"/>
                </a:endParaRPr>
              </a:p>
            </p:txBody>
          </p:sp>
          <p:sp>
            <p:nvSpPr>
              <p:cNvPr id="80" name="Freeform 28"/>
              <p:cNvSpPr/>
              <p:nvPr/>
            </p:nvSpPr>
            <p:spPr bwMode="auto">
              <a:xfrm>
                <a:off x="912813" y="6057900"/>
                <a:ext cx="98425" cy="88900"/>
              </a:xfrm>
              <a:custGeom>
                <a:gdLst>
                  <a:gd fmla="*/ 42 w 49" name="T0"/>
                  <a:gd fmla="*/ 9 h 44" name="T1"/>
                  <a:gd fmla="*/ 24 w 49" name="T2"/>
                  <a:gd fmla="*/ 0 h 44" name="T3"/>
                  <a:gd fmla="*/ 11 w 49" name="T4"/>
                  <a:gd fmla="*/ 5 h 44" name="T5"/>
                  <a:gd fmla="*/ 7 w 49" name="T6"/>
                  <a:gd fmla="*/ 36 h 44" name="T7"/>
                  <a:gd fmla="*/ 24 w 49" name="T8"/>
                  <a:gd fmla="*/ 44 h 44" name="T9"/>
                  <a:gd fmla="*/ 38 w 49" name="T10"/>
                  <a:gd fmla="*/ 40 h 44" name="T11"/>
                  <a:gd fmla="*/ 42 w 49" name="T12"/>
                  <a:gd fmla="*/ 9 h 44" name="T13"/>
                </a:gdLst>
                <a:cxnLst>
                  <a:cxn ang="0">
                    <a:pos x="T0" y="T1"/>
                  </a:cxn>
                  <a:cxn ang="0">
                    <a:pos x="T2" y="T3"/>
                  </a:cxn>
                  <a:cxn ang="0">
                    <a:pos x="T4" y="T5"/>
                  </a:cxn>
                  <a:cxn ang="0">
                    <a:pos x="T6" y="T7"/>
                  </a:cxn>
                  <a:cxn ang="0">
                    <a:pos x="T8" y="T9"/>
                  </a:cxn>
                  <a:cxn ang="0">
                    <a:pos x="T10" y="T11"/>
                  </a:cxn>
                  <a:cxn ang="0">
                    <a:pos x="T12" y="T13"/>
                  </a:cxn>
                </a:cxnLst>
                <a:rect b="b" l="0" r="r" t="0"/>
                <a:pathLst>
                  <a:path h="44" w="49">
                    <a:moveTo>
                      <a:pt x="42" y="9"/>
                    </a:moveTo>
                    <a:cubicBezTo>
                      <a:pt x="37" y="3"/>
                      <a:pt x="31" y="0"/>
                      <a:pt x="24" y="0"/>
                    </a:cubicBezTo>
                    <a:cubicBezTo>
                      <a:pt x="20" y="0"/>
                      <a:pt x="15" y="2"/>
                      <a:pt x="11" y="5"/>
                    </a:cubicBezTo>
                    <a:cubicBezTo>
                      <a:pt x="1" y="12"/>
                      <a:pt x="0" y="26"/>
                      <a:pt x="7" y="36"/>
                    </a:cubicBezTo>
                    <a:cubicBezTo>
                      <a:pt x="11" y="41"/>
                      <a:pt x="18" y="44"/>
                      <a:pt x="24" y="44"/>
                    </a:cubicBezTo>
                    <a:cubicBezTo>
                      <a:pt x="29" y="44"/>
                      <a:pt x="34" y="43"/>
                      <a:pt x="38" y="40"/>
                    </a:cubicBezTo>
                    <a:cubicBezTo>
                      <a:pt x="47" y="32"/>
                      <a:pt x="49" y="18"/>
                      <a:pt x="42" y="9"/>
                    </a:cubicBezTo>
                    <a:close/>
                  </a:path>
                </a:pathLst>
              </a:custGeom>
              <a:grpFill/>
              <a:ln>
                <a:noFill/>
              </a:ln>
            </p:spPr>
            <p:txBody>
              <a:bodyPr anchor="t" anchorCtr="0" bIns="45713" compatLnSpc="1" lIns="91427" numCol="1" rIns="91427" tIns="45713" vert="horz" wrap="square"/>
              <a:lstStyle/>
              <a:p>
                <a:pPr defTabSz="913130">
                  <a:defRPr/>
                </a:pPr>
                <a:endParaRPr kern="0" lang="en-US">
                  <a:solidFill>
                    <a:srgbClr val="FFFFFF"/>
                  </a:solidFill>
                  <a:latin typeface="Segoe"/>
                </a:endParaRPr>
              </a:p>
            </p:txBody>
          </p:sp>
          <p:sp>
            <p:nvSpPr>
              <p:cNvPr id="81" name="Freeform 29"/>
              <p:cNvSpPr/>
              <p:nvPr/>
            </p:nvSpPr>
            <p:spPr bwMode="auto">
              <a:xfrm>
                <a:off x="661988" y="5895975"/>
                <a:ext cx="100013" cy="87313"/>
              </a:xfrm>
              <a:custGeom>
                <a:gdLst>
                  <a:gd fmla="*/ 25 w 50" name="T0"/>
                  <a:gd fmla="*/ 44 h 44" name="T1"/>
                  <a:gd fmla="*/ 39 w 50" name="T2"/>
                  <a:gd fmla="*/ 40 h 44" name="T3"/>
                  <a:gd fmla="*/ 42 w 50" name="T4"/>
                  <a:gd fmla="*/ 9 h 44" name="T5"/>
                  <a:gd fmla="*/ 25 w 50" name="T6"/>
                  <a:gd fmla="*/ 0 h 44" name="T7"/>
                  <a:gd fmla="*/ 12 w 50" name="T8"/>
                  <a:gd fmla="*/ 5 h 44" name="T9"/>
                  <a:gd fmla="*/ 8 w 50" name="T10"/>
                  <a:gd fmla="*/ 36 h 44" name="T11"/>
                  <a:gd fmla="*/ 25 w 50" name="T12"/>
                  <a:gd fmla="*/ 44 h 44" name="T13"/>
                </a:gdLst>
                <a:cxnLst>
                  <a:cxn ang="0">
                    <a:pos x="T0" y="T1"/>
                  </a:cxn>
                  <a:cxn ang="0">
                    <a:pos x="T2" y="T3"/>
                  </a:cxn>
                  <a:cxn ang="0">
                    <a:pos x="T4" y="T5"/>
                  </a:cxn>
                  <a:cxn ang="0">
                    <a:pos x="T6" y="T7"/>
                  </a:cxn>
                  <a:cxn ang="0">
                    <a:pos x="T8" y="T9"/>
                  </a:cxn>
                  <a:cxn ang="0">
                    <a:pos x="T10" y="T11"/>
                  </a:cxn>
                  <a:cxn ang="0">
                    <a:pos x="T12" y="T13"/>
                  </a:cxn>
                </a:cxnLst>
                <a:rect b="b" l="0" r="r" t="0"/>
                <a:pathLst>
                  <a:path h="44" w="50">
                    <a:moveTo>
                      <a:pt x="25" y="44"/>
                    </a:moveTo>
                    <a:cubicBezTo>
                      <a:pt x="30" y="44"/>
                      <a:pt x="35" y="43"/>
                      <a:pt x="39" y="40"/>
                    </a:cubicBezTo>
                    <a:cubicBezTo>
                      <a:pt x="48" y="32"/>
                      <a:pt x="50" y="18"/>
                      <a:pt x="42" y="9"/>
                    </a:cubicBezTo>
                    <a:cubicBezTo>
                      <a:pt x="38" y="3"/>
                      <a:pt x="32" y="0"/>
                      <a:pt x="25" y="0"/>
                    </a:cubicBezTo>
                    <a:cubicBezTo>
                      <a:pt x="20" y="0"/>
                      <a:pt x="16" y="2"/>
                      <a:pt x="12" y="5"/>
                    </a:cubicBezTo>
                    <a:cubicBezTo>
                      <a:pt x="2" y="12"/>
                      <a:pt x="0" y="26"/>
                      <a:pt x="8" y="36"/>
                    </a:cubicBezTo>
                    <a:cubicBezTo>
                      <a:pt x="12" y="41"/>
                      <a:pt x="18" y="44"/>
                      <a:pt x="25" y="44"/>
                    </a:cubicBezTo>
                    <a:close/>
                  </a:path>
                </a:pathLst>
              </a:custGeom>
              <a:grpFill/>
              <a:ln>
                <a:noFill/>
              </a:ln>
            </p:spPr>
            <p:txBody>
              <a:bodyPr anchor="t" anchorCtr="0" bIns="45713" compatLnSpc="1" lIns="91427" numCol="1" rIns="91427" tIns="45713" vert="horz" wrap="square"/>
              <a:lstStyle/>
              <a:p>
                <a:pPr defTabSz="913130">
                  <a:defRPr/>
                </a:pPr>
                <a:endParaRPr kern="0" lang="en-US">
                  <a:solidFill>
                    <a:srgbClr val="FFFFFF"/>
                  </a:solidFill>
                  <a:latin typeface="Segoe"/>
                </a:endParaRPr>
              </a:p>
            </p:txBody>
          </p:sp>
        </p:grpSp>
      </p:grpSp>
      <p:sp>
        <p:nvSpPr>
          <p:cNvPr id="82" name="TextBox 81"/>
          <p:cNvSpPr txBox="1"/>
          <p:nvPr/>
        </p:nvSpPr>
        <p:spPr>
          <a:xfrm>
            <a:off x="597208" y="1444986"/>
            <a:ext cx="1265210" cy="487680"/>
          </a:xfrm>
          <a:prstGeom prst="rect">
            <a:avLst/>
          </a:prstGeom>
          <a:noFill/>
        </p:spPr>
        <p:txBody>
          <a:bodyPr rtlCol="0" wrap="square">
            <a:spAutoFit/>
          </a:bodyPr>
          <a:lstStyle/>
          <a:p>
            <a:pPr>
              <a:lnSpc>
                <a:spcPct val="130000"/>
              </a:lnSpc>
            </a:pPr>
            <a:r>
              <a:rPr altLang="en-US" lang="zh-CN" smtClean="0" sz="2000">
                <a:solidFill>
                  <a:schemeClr val="tx1">
                    <a:lumMod val="65000"/>
                    <a:lumOff val="35000"/>
                  </a:schemeClr>
                </a:solidFill>
                <a:latin charset="-122" panose="020b0503020204020204" pitchFamily="34" typeface="微软雅黑"/>
                <a:ea charset="-122" panose="020b0503020204020204" pitchFamily="34" typeface="微软雅黑"/>
              </a:rPr>
              <a:t>添加标题</a:t>
            </a:r>
          </a:p>
        </p:txBody>
      </p:sp>
      <p:sp>
        <p:nvSpPr>
          <p:cNvPr id="83" name="TextBox 82"/>
          <p:cNvSpPr txBox="1"/>
          <p:nvPr/>
        </p:nvSpPr>
        <p:spPr>
          <a:xfrm>
            <a:off x="597208" y="2136264"/>
            <a:ext cx="1265210" cy="487680"/>
          </a:xfrm>
          <a:prstGeom prst="rect">
            <a:avLst/>
          </a:prstGeom>
          <a:noFill/>
        </p:spPr>
        <p:txBody>
          <a:bodyPr rtlCol="0" wrap="square">
            <a:spAutoFit/>
          </a:bodyPr>
          <a:lstStyle/>
          <a:p>
            <a:pPr>
              <a:lnSpc>
                <a:spcPct val="130000"/>
              </a:lnSpc>
            </a:pPr>
            <a:r>
              <a:rPr altLang="en-US" lang="zh-CN" smtClean="0" sz="2000">
                <a:solidFill>
                  <a:schemeClr val="tx1">
                    <a:lumMod val="65000"/>
                    <a:lumOff val="35000"/>
                  </a:schemeClr>
                </a:solidFill>
                <a:latin charset="-122" panose="020b0503020204020204" pitchFamily="34" typeface="微软雅黑"/>
                <a:ea charset="-122" panose="020b0503020204020204" pitchFamily="34" typeface="微软雅黑"/>
              </a:rPr>
              <a:t>添加标题</a:t>
            </a:r>
          </a:p>
        </p:txBody>
      </p:sp>
      <p:sp>
        <p:nvSpPr>
          <p:cNvPr id="84" name="TextBox 83"/>
          <p:cNvSpPr txBox="1"/>
          <p:nvPr/>
        </p:nvSpPr>
        <p:spPr>
          <a:xfrm>
            <a:off x="597208" y="2827541"/>
            <a:ext cx="1265210" cy="487680"/>
          </a:xfrm>
          <a:prstGeom prst="rect">
            <a:avLst/>
          </a:prstGeom>
          <a:noFill/>
        </p:spPr>
        <p:txBody>
          <a:bodyPr rtlCol="0" wrap="square">
            <a:spAutoFit/>
          </a:bodyPr>
          <a:lstStyle/>
          <a:p>
            <a:pPr>
              <a:lnSpc>
                <a:spcPct val="130000"/>
              </a:lnSpc>
            </a:pPr>
            <a:r>
              <a:rPr altLang="en-US" lang="zh-CN" smtClean="0" sz="2000">
                <a:solidFill>
                  <a:schemeClr val="tx1">
                    <a:lumMod val="65000"/>
                    <a:lumOff val="35000"/>
                  </a:schemeClr>
                </a:solidFill>
                <a:latin charset="-122" panose="020b0503020204020204" pitchFamily="34" typeface="微软雅黑"/>
                <a:ea charset="-122" panose="020b0503020204020204" pitchFamily="34" typeface="微软雅黑"/>
              </a:rPr>
              <a:t>添加标题</a:t>
            </a:r>
          </a:p>
        </p:txBody>
      </p:sp>
      <p:sp>
        <p:nvSpPr>
          <p:cNvPr id="85" name="TextBox 84"/>
          <p:cNvSpPr txBox="1"/>
          <p:nvPr/>
        </p:nvSpPr>
        <p:spPr>
          <a:xfrm>
            <a:off x="597208" y="3518816"/>
            <a:ext cx="1265210" cy="487680"/>
          </a:xfrm>
          <a:prstGeom prst="rect">
            <a:avLst/>
          </a:prstGeom>
          <a:noFill/>
        </p:spPr>
        <p:txBody>
          <a:bodyPr rtlCol="0" wrap="square">
            <a:spAutoFit/>
          </a:bodyPr>
          <a:lstStyle/>
          <a:p>
            <a:pPr>
              <a:lnSpc>
                <a:spcPct val="130000"/>
              </a:lnSpc>
            </a:pPr>
            <a:r>
              <a:rPr altLang="en-US" lang="zh-CN" smtClean="0" sz="2000">
                <a:solidFill>
                  <a:schemeClr val="tx1">
                    <a:lumMod val="65000"/>
                    <a:lumOff val="35000"/>
                  </a:schemeClr>
                </a:solidFill>
                <a:latin charset="-122" panose="020b0503020204020204" pitchFamily="34" typeface="微软雅黑"/>
                <a:ea charset="-122" panose="020b0503020204020204" pitchFamily="34" typeface="微软雅黑"/>
              </a:rPr>
              <a:t>添加标题</a:t>
            </a:r>
          </a:p>
        </p:txBody>
      </p:sp>
      <p:sp>
        <p:nvSpPr>
          <p:cNvPr id="86" name="TextBox 85"/>
          <p:cNvSpPr txBox="1"/>
          <p:nvPr/>
        </p:nvSpPr>
        <p:spPr>
          <a:xfrm>
            <a:off x="597208" y="4210094"/>
            <a:ext cx="1265210" cy="487680"/>
          </a:xfrm>
          <a:prstGeom prst="rect">
            <a:avLst/>
          </a:prstGeom>
          <a:noFill/>
        </p:spPr>
        <p:txBody>
          <a:bodyPr rtlCol="0" wrap="square">
            <a:spAutoFit/>
          </a:bodyPr>
          <a:lstStyle/>
          <a:p>
            <a:pPr>
              <a:lnSpc>
                <a:spcPct val="130000"/>
              </a:lnSpc>
            </a:pPr>
            <a:r>
              <a:rPr altLang="en-US" lang="zh-CN" smtClean="0" sz="2000">
                <a:solidFill>
                  <a:schemeClr val="tx1">
                    <a:lumMod val="65000"/>
                    <a:lumOff val="35000"/>
                  </a:schemeClr>
                </a:solidFill>
                <a:latin charset="-122" panose="020b0503020204020204" pitchFamily="34" typeface="微软雅黑"/>
                <a:ea charset="-122" panose="020b0503020204020204" pitchFamily="34" typeface="微软雅黑"/>
              </a:rPr>
              <a:t>添加标题</a:t>
            </a:r>
          </a:p>
        </p:txBody>
      </p:sp>
      <p:sp>
        <p:nvSpPr>
          <p:cNvPr id="87" name="TextBox 86"/>
          <p:cNvSpPr txBox="1"/>
          <p:nvPr/>
        </p:nvSpPr>
        <p:spPr>
          <a:xfrm>
            <a:off x="597208" y="4901371"/>
            <a:ext cx="1265210" cy="487680"/>
          </a:xfrm>
          <a:prstGeom prst="rect">
            <a:avLst/>
          </a:prstGeom>
          <a:noFill/>
        </p:spPr>
        <p:txBody>
          <a:bodyPr rtlCol="0" wrap="square">
            <a:spAutoFit/>
          </a:bodyPr>
          <a:lstStyle/>
          <a:p>
            <a:pPr>
              <a:lnSpc>
                <a:spcPct val="130000"/>
              </a:lnSpc>
            </a:pPr>
            <a:r>
              <a:rPr altLang="en-US" lang="zh-CN" smtClean="0" sz="2000">
                <a:solidFill>
                  <a:schemeClr val="tx1">
                    <a:lumMod val="65000"/>
                    <a:lumOff val="35000"/>
                  </a:schemeClr>
                </a:solidFill>
                <a:latin charset="-122" panose="020b0503020204020204" pitchFamily="34" typeface="微软雅黑"/>
                <a:ea charset="-122" panose="020b0503020204020204" pitchFamily="34" typeface="微软雅黑"/>
              </a:rPr>
              <a:t>添加标题</a:t>
            </a:r>
          </a:p>
        </p:txBody>
      </p:sp>
    </p:spTree>
  </p:cSld>
  <p:clrMapOvr>
    <a:masterClrMapping/>
  </p:clrMapOvr>
  <mc:AlternateContent>
    <mc:Choice Requires="p14">
      <p:transition p14:dur="1600" spd="slow">
        <p:blinds dir="vert"/>
      </p:transition>
    </mc:Choice>
    <mc:Fallback>
      <p:transition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1" presetSubtype="0">
                                  <p:stCondLst>
                                    <p:cond delay="0"/>
                                  </p:stCondLst>
                                  <p:iterate type="lt">
                                    <p:tmPct val="10000"/>
                                  </p:iterate>
                                  <p:childTnLst>
                                    <p:set>
                                      <p:cBhvr>
                                        <p:cTn dur="1" fill="hold" id="6">
                                          <p:stCondLst>
                                            <p:cond delay="0"/>
                                          </p:stCondLst>
                                        </p:cTn>
                                        <p:tgtEl>
                                          <p:spTgt spid="2"/>
                                        </p:tgtEl>
                                        <p:attrNameLst>
                                          <p:attrName>style.visibility</p:attrName>
                                        </p:attrNameLst>
                                      </p:cBhvr>
                                      <p:to>
                                        <p:strVal val="visible"/>
                                      </p:to>
                                    </p:set>
                                    <p:anim calcmode="lin" valueType="num">
                                      <p:cBhvr>
                                        <p:cTn dur="500" fill="hold" id="7"/>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8"/>
                                        <p:tgtEl>
                                          <p:spTgt spid="2"/>
                                        </p:tgtEl>
                                        <p:attrNameLst>
                                          <p:attrName>ppt_y</p:attrName>
                                        </p:attrNameLst>
                                      </p:cBhvr>
                                      <p:tavLst>
                                        <p:tav tm="0">
                                          <p:val>
                                            <p:strVal val="#ppt_y"/>
                                          </p:val>
                                        </p:tav>
                                        <p:tav tm="100000">
                                          <p:val>
                                            <p:strVal val="#ppt_y"/>
                                          </p:val>
                                        </p:tav>
                                      </p:tavLst>
                                    </p:anim>
                                    <p:anim calcmode="lin" valueType="num">
                                      <p:cBhvr>
                                        <p:cTn dur="500" fill="hold" id="9"/>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0"/>
                                        <p:tgtEl>
                                          <p:spTgt spid="2"/>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1" tmFilter="0,0; .5, 1; 1, 1"/>
                                        <p:tgtEl>
                                          <p:spTgt spid="2"/>
                                        </p:tgtEl>
                                      </p:cBhvr>
                                    </p:animEffect>
                                  </p:childTnLst>
                                </p:cTn>
                              </p:par>
                            </p:childTnLst>
                          </p:cTn>
                        </p:par>
                      </p:childTnLst>
                    </p:cTn>
                  </p:par>
                  <p:par>
                    <p:cTn fill="hold" id="12" nodeType="clickPar">
                      <p:stCondLst>
                        <p:cond delay="indefinite"/>
                        <p:cond delay="0" evt="onBegin">
                          <p:tn val="11"/>
                        </p:cond>
                      </p:stCondLst>
                      <p:childTnLst>
                        <p:par>
                          <p:cTn fill="hold" id="13" nodeType="afterGroup">
                            <p:stCondLst>
                              <p:cond delay="0"/>
                            </p:stCondLst>
                            <p:childTnLst>
                              <p:par>
                                <p:cTn decel="100000" fill="hold" grpId="0" id="14" nodeType="clickEffect" presetClass="entr" presetID="2" presetSubtype="8">
                                  <p:stCondLst>
                                    <p:cond delay="0"/>
                                  </p:stCondLst>
                                  <p:childTnLst>
                                    <p:set>
                                      <p:cBhvr>
                                        <p:cTn dur="1" fill="hold" id="15">
                                          <p:stCondLst>
                                            <p:cond delay="0"/>
                                          </p:stCondLst>
                                        </p:cTn>
                                        <p:tgtEl>
                                          <p:spTgt spid="82"/>
                                        </p:tgtEl>
                                        <p:attrNameLst>
                                          <p:attrName>style.visibility</p:attrName>
                                        </p:attrNameLst>
                                      </p:cBhvr>
                                      <p:to>
                                        <p:strVal val="visible"/>
                                      </p:to>
                                    </p:set>
                                    <p:anim calcmode="lin" valueType="num">
                                      <p:cBhvr additive="base">
                                        <p:cTn dur="500" fill="hold" id="16"/>
                                        <p:tgtEl>
                                          <p:spTgt spid="82"/>
                                        </p:tgtEl>
                                        <p:attrNameLst>
                                          <p:attrName>ppt_x</p:attrName>
                                        </p:attrNameLst>
                                      </p:cBhvr>
                                      <p:tavLst>
                                        <p:tav tm="0">
                                          <p:val>
                                            <p:strVal val="0-#ppt_w/2"/>
                                          </p:val>
                                        </p:tav>
                                        <p:tav tm="100000">
                                          <p:val>
                                            <p:strVal val="#ppt_x"/>
                                          </p:val>
                                        </p:tav>
                                      </p:tavLst>
                                    </p:anim>
                                    <p:anim calcmode="lin" valueType="num">
                                      <p:cBhvr additive="base">
                                        <p:cTn dur="500" fill="hold" id="17"/>
                                        <p:tgtEl>
                                          <p:spTgt spid="82"/>
                                        </p:tgtEl>
                                        <p:attrNameLst>
                                          <p:attrName>ppt_y</p:attrName>
                                        </p:attrNameLst>
                                      </p:cBhvr>
                                      <p:tavLst>
                                        <p:tav tm="0">
                                          <p:val>
                                            <p:strVal val="#ppt_y"/>
                                          </p:val>
                                        </p:tav>
                                        <p:tav tm="100000">
                                          <p:val>
                                            <p:strVal val="#ppt_y"/>
                                          </p:val>
                                        </p:tav>
                                      </p:tavLst>
                                    </p:anim>
                                  </p:childTnLst>
                                </p:cTn>
                              </p:par>
                              <p:par>
                                <p:cTn decel="100000" fill="hold" grpId="0" id="18" nodeType="withEffect" presetClass="entr" presetID="2" presetSubtype="8">
                                  <p:stCondLst>
                                    <p:cond delay="200"/>
                                  </p:stCondLst>
                                  <p:childTnLst>
                                    <p:set>
                                      <p:cBhvr>
                                        <p:cTn dur="1" fill="hold" id="19">
                                          <p:stCondLst>
                                            <p:cond delay="0"/>
                                          </p:stCondLst>
                                        </p:cTn>
                                        <p:tgtEl>
                                          <p:spTgt spid="83"/>
                                        </p:tgtEl>
                                        <p:attrNameLst>
                                          <p:attrName>style.visibility</p:attrName>
                                        </p:attrNameLst>
                                      </p:cBhvr>
                                      <p:to>
                                        <p:strVal val="visible"/>
                                      </p:to>
                                    </p:set>
                                    <p:anim calcmode="lin" valueType="num">
                                      <p:cBhvr additive="base">
                                        <p:cTn dur="500" fill="hold" id="20"/>
                                        <p:tgtEl>
                                          <p:spTgt spid="83"/>
                                        </p:tgtEl>
                                        <p:attrNameLst>
                                          <p:attrName>ppt_x</p:attrName>
                                        </p:attrNameLst>
                                      </p:cBhvr>
                                      <p:tavLst>
                                        <p:tav tm="0">
                                          <p:val>
                                            <p:strVal val="0-#ppt_w/2"/>
                                          </p:val>
                                        </p:tav>
                                        <p:tav tm="100000">
                                          <p:val>
                                            <p:strVal val="#ppt_x"/>
                                          </p:val>
                                        </p:tav>
                                      </p:tavLst>
                                    </p:anim>
                                    <p:anim calcmode="lin" valueType="num">
                                      <p:cBhvr additive="base">
                                        <p:cTn dur="500" fill="hold" id="21"/>
                                        <p:tgtEl>
                                          <p:spTgt spid="83"/>
                                        </p:tgtEl>
                                        <p:attrNameLst>
                                          <p:attrName>ppt_y</p:attrName>
                                        </p:attrNameLst>
                                      </p:cBhvr>
                                      <p:tavLst>
                                        <p:tav tm="0">
                                          <p:val>
                                            <p:strVal val="#ppt_y"/>
                                          </p:val>
                                        </p:tav>
                                        <p:tav tm="100000">
                                          <p:val>
                                            <p:strVal val="#ppt_y"/>
                                          </p:val>
                                        </p:tav>
                                      </p:tavLst>
                                    </p:anim>
                                  </p:childTnLst>
                                </p:cTn>
                              </p:par>
                              <p:par>
                                <p:cTn decel="100000" fill="hold" grpId="0" id="22" nodeType="withEffect" presetClass="entr" presetID="2" presetSubtype="8">
                                  <p:stCondLst>
                                    <p:cond delay="400"/>
                                  </p:stCondLst>
                                  <p:childTnLst>
                                    <p:set>
                                      <p:cBhvr>
                                        <p:cTn dur="1" fill="hold" id="23">
                                          <p:stCondLst>
                                            <p:cond delay="0"/>
                                          </p:stCondLst>
                                        </p:cTn>
                                        <p:tgtEl>
                                          <p:spTgt spid="84"/>
                                        </p:tgtEl>
                                        <p:attrNameLst>
                                          <p:attrName>style.visibility</p:attrName>
                                        </p:attrNameLst>
                                      </p:cBhvr>
                                      <p:to>
                                        <p:strVal val="visible"/>
                                      </p:to>
                                    </p:set>
                                    <p:anim calcmode="lin" valueType="num">
                                      <p:cBhvr additive="base">
                                        <p:cTn dur="500" fill="hold" id="24"/>
                                        <p:tgtEl>
                                          <p:spTgt spid="84"/>
                                        </p:tgtEl>
                                        <p:attrNameLst>
                                          <p:attrName>ppt_x</p:attrName>
                                        </p:attrNameLst>
                                      </p:cBhvr>
                                      <p:tavLst>
                                        <p:tav tm="0">
                                          <p:val>
                                            <p:strVal val="0-#ppt_w/2"/>
                                          </p:val>
                                        </p:tav>
                                        <p:tav tm="100000">
                                          <p:val>
                                            <p:strVal val="#ppt_x"/>
                                          </p:val>
                                        </p:tav>
                                      </p:tavLst>
                                    </p:anim>
                                    <p:anim calcmode="lin" valueType="num">
                                      <p:cBhvr additive="base">
                                        <p:cTn dur="500" fill="hold" id="25"/>
                                        <p:tgtEl>
                                          <p:spTgt spid="84"/>
                                        </p:tgtEl>
                                        <p:attrNameLst>
                                          <p:attrName>ppt_y</p:attrName>
                                        </p:attrNameLst>
                                      </p:cBhvr>
                                      <p:tavLst>
                                        <p:tav tm="0">
                                          <p:val>
                                            <p:strVal val="#ppt_y"/>
                                          </p:val>
                                        </p:tav>
                                        <p:tav tm="100000">
                                          <p:val>
                                            <p:strVal val="#ppt_y"/>
                                          </p:val>
                                        </p:tav>
                                      </p:tavLst>
                                    </p:anim>
                                  </p:childTnLst>
                                </p:cTn>
                              </p:par>
                              <p:par>
                                <p:cTn decel="100000" fill="hold" grpId="0" id="26" nodeType="withEffect" presetClass="entr" presetID="2" presetSubtype="8">
                                  <p:stCondLst>
                                    <p:cond delay="600"/>
                                  </p:stCondLst>
                                  <p:childTnLst>
                                    <p:set>
                                      <p:cBhvr>
                                        <p:cTn dur="1" fill="hold" id="27">
                                          <p:stCondLst>
                                            <p:cond delay="0"/>
                                          </p:stCondLst>
                                        </p:cTn>
                                        <p:tgtEl>
                                          <p:spTgt spid="85"/>
                                        </p:tgtEl>
                                        <p:attrNameLst>
                                          <p:attrName>style.visibility</p:attrName>
                                        </p:attrNameLst>
                                      </p:cBhvr>
                                      <p:to>
                                        <p:strVal val="visible"/>
                                      </p:to>
                                    </p:set>
                                    <p:anim calcmode="lin" valueType="num">
                                      <p:cBhvr additive="base">
                                        <p:cTn dur="500" fill="hold" id="28"/>
                                        <p:tgtEl>
                                          <p:spTgt spid="85"/>
                                        </p:tgtEl>
                                        <p:attrNameLst>
                                          <p:attrName>ppt_x</p:attrName>
                                        </p:attrNameLst>
                                      </p:cBhvr>
                                      <p:tavLst>
                                        <p:tav tm="0">
                                          <p:val>
                                            <p:strVal val="0-#ppt_w/2"/>
                                          </p:val>
                                        </p:tav>
                                        <p:tav tm="100000">
                                          <p:val>
                                            <p:strVal val="#ppt_x"/>
                                          </p:val>
                                        </p:tav>
                                      </p:tavLst>
                                    </p:anim>
                                    <p:anim calcmode="lin" valueType="num">
                                      <p:cBhvr additive="base">
                                        <p:cTn dur="500" fill="hold" id="29"/>
                                        <p:tgtEl>
                                          <p:spTgt spid="85"/>
                                        </p:tgtEl>
                                        <p:attrNameLst>
                                          <p:attrName>ppt_y</p:attrName>
                                        </p:attrNameLst>
                                      </p:cBhvr>
                                      <p:tavLst>
                                        <p:tav tm="0">
                                          <p:val>
                                            <p:strVal val="#ppt_y"/>
                                          </p:val>
                                        </p:tav>
                                        <p:tav tm="100000">
                                          <p:val>
                                            <p:strVal val="#ppt_y"/>
                                          </p:val>
                                        </p:tav>
                                      </p:tavLst>
                                    </p:anim>
                                  </p:childTnLst>
                                </p:cTn>
                              </p:par>
                              <p:par>
                                <p:cTn decel="100000" fill="hold" grpId="0" id="30" nodeType="withEffect" presetClass="entr" presetID="2" presetSubtype="8">
                                  <p:stCondLst>
                                    <p:cond delay="800"/>
                                  </p:stCondLst>
                                  <p:childTnLst>
                                    <p:set>
                                      <p:cBhvr>
                                        <p:cTn dur="1" fill="hold" id="31">
                                          <p:stCondLst>
                                            <p:cond delay="0"/>
                                          </p:stCondLst>
                                        </p:cTn>
                                        <p:tgtEl>
                                          <p:spTgt spid="86"/>
                                        </p:tgtEl>
                                        <p:attrNameLst>
                                          <p:attrName>style.visibility</p:attrName>
                                        </p:attrNameLst>
                                      </p:cBhvr>
                                      <p:to>
                                        <p:strVal val="visible"/>
                                      </p:to>
                                    </p:set>
                                    <p:anim calcmode="lin" valueType="num">
                                      <p:cBhvr additive="base">
                                        <p:cTn dur="500" fill="hold" id="32"/>
                                        <p:tgtEl>
                                          <p:spTgt spid="86"/>
                                        </p:tgtEl>
                                        <p:attrNameLst>
                                          <p:attrName>ppt_x</p:attrName>
                                        </p:attrNameLst>
                                      </p:cBhvr>
                                      <p:tavLst>
                                        <p:tav tm="0">
                                          <p:val>
                                            <p:strVal val="0-#ppt_w/2"/>
                                          </p:val>
                                        </p:tav>
                                        <p:tav tm="100000">
                                          <p:val>
                                            <p:strVal val="#ppt_x"/>
                                          </p:val>
                                        </p:tav>
                                      </p:tavLst>
                                    </p:anim>
                                    <p:anim calcmode="lin" valueType="num">
                                      <p:cBhvr additive="base">
                                        <p:cTn dur="500" fill="hold" id="33"/>
                                        <p:tgtEl>
                                          <p:spTgt spid="86"/>
                                        </p:tgtEl>
                                        <p:attrNameLst>
                                          <p:attrName>ppt_y</p:attrName>
                                        </p:attrNameLst>
                                      </p:cBhvr>
                                      <p:tavLst>
                                        <p:tav tm="0">
                                          <p:val>
                                            <p:strVal val="#ppt_y"/>
                                          </p:val>
                                        </p:tav>
                                        <p:tav tm="100000">
                                          <p:val>
                                            <p:strVal val="#ppt_y"/>
                                          </p:val>
                                        </p:tav>
                                      </p:tavLst>
                                    </p:anim>
                                  </p:childTnLst>
                                </p:cTn>
                              </p:par>
                              <p:par>
                                <p:cTn decel="100000" fill="hold" grpId="0" id="34" nodeType="withEffect" presetClass="entr" presetID="2" presetSubtype="8">
                                  <p:stCondLst>
                                    <p:cond delay="1000"/>
                                  </p:stCondLst>
                                  <p:childTnLst>
                                    <p:set>
                                      <p:cBhvr>
                                        <p:cTn dur="1" fill="hold" id="35">
                                          <p:stCondLst>
                                            <p:cond delay="0"/>
                                          </p:stCondLst>
                                        </p:cTn>
                                        <p:tgtEl>
                                          <p:spTgt spid="87"/>
                                        </p:tgtEl>
                                        <p:attrNameLst>
                                          <p:attrName>style.visibility</p:attrName>
                                        </p:attrNameLst>
                                      </p:cBhvr>
                                      <p:to>
                                        <p:strVal val="visible"/>
                                      </p:to>
                                    </p:set>
                                    <p:anim calcmode="lin" valueType="num">
                                      <p:cBhvr additive="base">
                                        <p:cTn dur="500" fill="hold" id="36"/>
                                        <p:tgtEl>
                                          <p:spTgt spid="87"/>
                                        </p:tgtEl>
                                        <p:attrNameLst>
                                          <p:attrName>ppt_x</p:attrName>
                                        </p:attrNameLst>
                                      </p:cBhvr>
                                      <p:tavLst>
                                        <p:tav tm="0">
                                          <p:val>
                                            <p:strVal val="0-#ppt_w/2"/>
                                          </p:val>
                                        </p:tav>
                                        <p:tav tm="100000">
                                          <p:val>
                                            <p:strVal val="#ppt_x"/>
                                          </p:val>
                                        </p:tav>
                                      </p:tavLst>
                                    </p:anim>
                                    <p:anim calcmode="lin" valueType="num">
                                      <p:cBhvr additive="base">
                                        <p:cTn dur="500" fill="hold" id="37"/>
                                        <p:tgtEl>
                                          <p:spTgt spid="87"/>
                                        </p:tgtEl>
                                        <p:attrNameLst>
                                          <p:attrName>ppt_y</p:attrName>
                                        </p:attrNameLst>
                                      </p:cBhvr>
                                      <p:tavLst>
                                        <p:tav tm="0">
                                          <p:val>
                                            <p:strVal val="#ppt_y"/>
                                          </p:val>
                                        </p:tav>
                                        <p:tav tm="100000">
                                          <p:val>
                                            <p:strVal val="#ppt_y"/>
                                          </p:val>
                                        </p:tav>
                                      </p:tavLst>
                                    </p:anim>
                                  </p:childTnLst>
                                </p:cTn>
                              </p:par>
                              <p:par>
                                <p:cTn decel="100000" fill="hold" id="38" nodeType="withEffect" presetClass="entr" presetID="2" presetSubtype="8">
                                  <p:stCondLst>
                                    <p:cond delay="0"/>
                                  </p:stCondLst>
                                  <p:childTnLst>
                                    <p:set>
                                      <p:cBhvr>
                                        <p:cTn dur="1" fill="hold" id="39">
                                          <p:stCondLst>
                                            <p:cond delay="0"/>
                                          </p:stCondLst>
                                        </p:cTn>
                                        <p:tgtEl>
                                          <p:spTgt spid="69"/>
                                        </p:tgtEl>
                                        <p:attrNameLst>
                                          <p:attrName>style.visibility</p:attrName>
                                        </p:attrNameLst>
                                      </p:cBhvr>
                                      <p:to>
                                        <p:strVal val="visible"/>
                                      </p:to>
                                    </p:set>
                                    <p:anim calcmode="lin" valueType="num">
                                      <p:cBhvr additive="base">
                                        <p:cTn dur="500" fill="hold" id="40"/>
                                        <p:tgtEl>
                                          <p:spTgt spid="69"/>
                                        </p:tgtEl>
                                        <p:attrNameLst>
                                          <p:attrName>ppt_x</p:attrName>
                                        </p:attrNameLst>
                                      </p:cBhvr>
                                      <p:tavLst>
                                        <p:tav tm="0">
                                          <p:val>
                                            <p:strVal val="0-#ppt_w/2"/>
                                          </p:val>
                                        </p:tav>
                                        <p:tav tm="100000">
                                          <p:val>
                                            <p:strVal val="#ppt_x"/>
                                          </p:val>
                                        </p:tav>
                                      </p:tavLst>
                                    </p:anim>
                                    <p:anim calcmode="lin" valueType="num">
                                      <p:cBhvr additive="base">
                                        <p:cTn dur="500" fill="hold" id="41"/>
                                        <p:tgtEl>
                                          <p:spTgt spid="69"/>
                                        </p:tgtEl>
                                        <p:attrNameLst>
                                          <p:attrName>ppt_y</p:attrName>
                                        </p:attrNameLst>
                                      </p:cBhvr>
                                      <p:tavLst>
                                        <p:tav tm="0">
                                          <p:val>
                                            <p:strVal val="#ppt_y"/>
                                          </p:val>
                                        </p:tav>
                                        <p:tav tm="100000">
                                          <p:val>
                                            <p:strVal val="#ppt_y"/>
                                          </p:val>
                                        </p:tav>
                                      </p:tavLst>
                                    </p:anim>
                                  </p:childTnLst>
                                </p:cTn>
                              </p:par>
                              <p:par>
                                <p:cTn decel="100000" fill="hold" id="42" nodeType="withEffect" presetClass="entr" presetID="2" presetSubtype="8">
                                  <p:stCondLst>
                                    <p:cond delay="200"/>
                                  </p:stCondLst>
                                  <p:childTnLst>
                                    <p:set>
                                      <p:cBhvr>
                                        <p:cTn dur="1" fill="hold" id="43">
                                          <p:stCondLst>
                                            <p:cond delay="0"/>
                                          </p:stCondLst>
                                        </p:cTn>
                                        <p:tgtEl>
                                          <p:spTgt spid="48"/>
                                        </p:tgtEl>
                                        <p:attrNameLst>
                                          <p:attrName>style.visibility</p:attrName>
                                        </p:attrNameLst>
                                      </p:cBhvr>
                                      <p:to>
                                        <p:strVal val="visible"/>
                                      </p:to>
                                    </p:set>
                                    <p:anim calcmode="lin" valueType="num">
                                      <p:cBhvr additive="base">
                                        <p:cTn dur="500" fill="hold" id="44"/>
                                        <p:tgtEl>
                                          <p:spTgt spid="48"/>
                                        </p:tgtEl>
                                        <p:attrNameLst>
                                          <p:attrName>ppt_x</p:attrName>
                                        </p:attrNameLst>
                                      </p:cBhvr>
                                      <p:tavLst>
                                        <p:tav tm="0">
                                          <p:val>
                                            <p:strVal val="0-#ppt_w/2"/>
                                          </p:val>
                                        </p:tav>
                                        <p:tav tm="100000">
                                          <p:val>
                                            <p:strVal val="#ppt_x"/>
                                          </p:val>
                                        </p:tav>
                                      </p:tavLst>
                                    </p:anim>
                                    <p:anim calcmode="lin" valueType="num">
                                      <p:cBhvr additive="base">
                                        <p:cTn dur="500" fill="hold" id="45"/>
                                        <p:tgtEl>
                                          <p:spTgt spid="48"/>
                                        </p:tgtEl>
                                        <p:attrNameLst>
                                          <p:attrName>ppt_y</p:attrName>
                                        </p:attrNameLst>
                                      </p:cBhvr>
                                      <p:tavLst>
                                        <p:tav tm="0">
                                          <p:val>
                                            <p:strVal val="#ppt_y"/>
                                          </p:val>
                                        </p:tav>
                                        <p:tav tm="100000">
                                          <p:val>
                                            <p:strVal val="#ppt_y"/>
                                          </p:val>
                                        </p:tav>
                                      </p:tavLst>
                                    </p:anim>
                                  </p:childTnLst>
                                </p:cTn>
                              </p:par>
                              <p:par>
                                <p:cTn decel="100000" fill="hold" id="46" nodeType="withEffect" presetClass="entr" presetID="2" presetSubtype="8">
                                  <p:stCondLst>
                                    <p:cond delay="400"/>
                                  </p:stCondLst>
                                  <p:childTnLst>
                                    <p:set>
                                      <p:cBhvr>
                                        <p:cTn dur="1" fill="hold" id="47">
                                          <p:stCondLst>
                                            <p:cond delay="0"/>
                                          </p:stCondLst>
                                        </p:cTn>
                                        <p:tgtEl>
                                          <p:spTgt spid="59"/>
                                        </p:tgtEl>
                                        <p:attrNameLst>
                                          <p:attrName>style.visibility</p:attrName>
                                        </p:attrNameLst>
                                      </p:cBhvr>
                                      <p:to>
                                        <p:strVal val="visible"/>
                                      </p:to>
                                    </p:set>
                                    <p:anim calcmode="lin" valueType="num">
                                      <p:cBhvr additive="base">
                                        <p:cTn dur="500" fill="hold" id="48"/>
                                        <p:tgtEl>
                                          <p:spTgt spid="59"/>
                                        </p:tgtEl>
                                        <p:attrNameLst>
                                          <p:attrName>ppt_x</p:attrName>
                                        </p:attrNameLst>
                                      </p:cBhvr>
                                      <p:tavLst>
                                        <p:tav tm="0">
                                          <p:val>
                                            <p:strVal val="0-#ppt_w/2"/>
                                          </p:val>
                                        </p:tav>
                                        <p:tav tm="100000">
                                          <p:val>
                                            <p:strVal val="#ppt_x"/>
                                          </p:val>
                                        </p:tav>
                                      </p:tavLst>
                                    </p:anim>
                                    <p:anim calcmode="lin" valueType="num">
                                      <p:cBhvr additive="base">
                                        <p:cTn dur="500" fill="hold" id="49"/>
                                        <p:tgtEl>
                                          <p:spTgt spid="59"/>
                                        </p:tgtEl>
                                        <p:attrNameLst>
                                          <p:attrName>ppt_y</p:attrName>
                                        </p:attrNameLst>
                                      </p:cBhvr>
                                      <p:tavLst>
                                        <p:tav tm="0">
                                          <p:val>
                                            <p:strVal val="#ppt_y"/>
                                          </p:val>
                                        </p:tav>
                                        <p:tav tm="100000">
                                          <p:val>
                                            <p:strVal val="#ppt_y"/>
                                          </p:val>
                                        </p:tav>
                                      </p:tavLst>
                                    </p:anim>
                                  </p:childTnLst>
                                </p:cTn>
                              </p:par>
                              <p:par>
                                <p:cTn decel="100000" fill="hold" id="50" nodeType="withEffect" presetClass="entr" presetID="2" presetSubtype="8">
                                  <p:stCondLst>
                                    <p:cond delay="600"/>
                                  </p:stCondLst>
                                  <p:childTnLst>
                                    <p:set>
                                      <p:cBhvr>
                                        <p:cTn dur="1" fill="hold" id="51">
                                          <p:stCondLst>
                                            <p:cond delay="0"/>
                                          </p:stCondLst>
                                        </p:cTn>
                                        <p:tgtEl>
                                          <p:spTgt spid="66"/>
                                        </p:tgtEl>
                                        <p:attrNameLst>
                                          <p:attrName>style.visibility</p:attrName>
                                        </p:attrNameLst>
                                      </p:cBhvr>
                                      <p:to>
                                        <p:strVal val="visible"/>
                                      </p:to>
                                    </p:set>
                                    <p:anim calcmode="lin" valueType="num">
                                      <p:cBhvr additive="base">
                                        <p:cTn dur="500" fill="hold" id="52"/>
                                        <p:tgtEl>
                                          <p:spTgt spid="66"/>
                                        </p:tgtEl>
                                        <p:attrNameLst>
                                          <p:attrName>ppt_x</p:attrName>
                                        </p:attrNameLst>
                                      </p:cBhvr>
                                      <p:tavLst>
                                        <p:tav tm="0">
                                          <p:val>
                                            <p:strVal val="0-#ppt_w/2"/>
                                          </p:val>
                                        </p:tav>
                                        <p:tav tm="100000">
                                          <p:val>
                                            <p:strVal val="#ppt_x"/>
                                          </p:val>
                                        </p:tav>
                                      </p:tavLst>
                                    </p:anim>
                                    <p:anim calcmode="lin" valueType="num">
                                      <p:cBhvr additive="base">
                                        <p:cTn dur="500" fill="hold" id="53"/>
                                        <p:tgtEl>
                                          <p:spTgt spid="66"/>
                                        </p:tgtEl>
                                        <p:attrNameLst>
                                          <p:attrName>ppt_y</p:attrName>
                                        </p:attrNameLst>
                                      </p:cBhvr>
                                      <p:tavLst>
                                        <p:tav tm="0">
                                          <p:val>
                                            <p:strVal val="#ppt_y"/>
                                          </p:val>
                                        </p:tav>
                                        <p:tav tm="100000">
                                          <p:val>
                                            <p:strVal val="#ppt_y"/>
                                          </p:val>
                                        </p:tav>
                                      </p:tavLst>
                                    </p:anim>
                                  </p:childTnLst>
                                </p:cTn>
                              </p:par>
                              <p:par>
                                <p:cTn decel="100000" fill="hold" id="54" nodeType="withEffect" presetClass="entr" presetID="2" presetSubtype="8">
                                  <p:stCondLst>
                                    <p:cond delay="800"/>
                                  </p:stCondLst>
                                  <p:childTnLst>
                                    <p:set>
                                      <p:cBhvr>
                                        <p:cTn dur="1" fill="hold" id="55">
                                          <p:stCondLst>
                                            <p:cond delay="0"/>
                                          </p:stCondLst>
                                        </p:cTn>
                                        <p:tgtEl>
                                          <p:spTgt spid="51"/>
                                        </p:tgtEl>
                                        <p:attrNameLst>
                                          <p:attrName>style.visibility</p:attrName>
                                        </p:attrNameLst>
                                      </p:cBhvr>
                                      <p:to>
                                        <p:strVal val="visible"/>
                                      </p:to>
                                    </p:set>
                                    <p:anim calcmode="lin" valueType="num">
                                      <p:cBhvr additive="base">
                                        <p:cTn dur="500" fill="hold" id="56"/>
                                        <p:tgtEl>
                                          <p:spTgt spid="51"/>
                                        </p:tgtEl>
                                        <p:attrNameLst>
                                          <p:attrName>ppt_x</p:attrName>
                                        </p:attrNameLst>
                                      </p:cBhvr>
                                      <p:tavLst>
                                        <p:tav tm="0">
                                          <p:val>
                                            <p:strVal val="0-#ppt_w/2"/>
                                          </p:val>
                                        </p:tav>
                                        <p:tav tm="100000">
                                          <p:val>
                                            <p:strVal val="#ppt_x"/>
                                          </p:val>
                                        </p:tav>
                                      </p:tavLst>
                                    </p:anim>
                                    <p:anim calcmode="lin" valueType="num">
                                      <p:cBhvr additive="base">
                                        <p:cTn dur="500" fill="hold" id="57"/>
                                        <p:tgtEl>
                                          <p:spTgt spid="51"/>
                                        </p:tgtEl>
                                        <p:attrNameLst>
                                          <p:attrName>ppt_y</p:attrName>
                                        </p:attrNameLst>
                                      </p:cBhvr>
                                      <p:tavLst>
                                        <p:tav tm="0">
                                          <p:val>
                                            <p:strVal val="#ppt_y"/>
                                          </p:val>
                                        </p:tav>
                                        <p:tav tm="100000">
                                          <p:val>
                                            <p:strVal val="#ppt_y"/>
                                          </p:val>
                                        </p:tav>
                                      </p:tavLst>
                                    </p:anim>
                                  </p:childTnLst>
                                </p:cTn>
                              </p:par>
                              <p:par>
                                <p:cTn decel="100000" fill="hold" id="58" nodeType="withEffect" presetClass="entr" presetID="2" presetSubtype="8">
                                  <p:stCondLst>
                                    <p:cond delay="1000"/>
                                  </p:stCondLst>
                                  <p:childTnLst>
                                    <p:set>
                                      <p:cBhvr>
                                        <p:cTn dur="1" fill="hold" id="59">
                                          <p:stCondLst>
                                            <p:cond delay="0"/>
                                          </p:stCondLst>
                                        </p:cTn>
                                        <p:tgtEl>
                                          <p:spTgt spid="72"/>
                                        </p:tgtEl>
                                        <p:attrNameLst>
                                          <p:attrName>style.visibility</p:attrName>
                                        </p:attrNameLst>
                                      </p:cBhvr>
                                      <p:to>
                                        <p:strVal val="visible"/>
                                      </p:to>
                                    </p:set>
                                    <p:anim calcmode="lin" valueType="num">
                                      <p:cBhvr additive="base">
                                        <p:cTn dur="500" fill="hold" id="60"/>
                                        <p:tgtEl>
                                          <p:spTgt spid="72"/>
                                        </p:tgtEl>
                                        <p:attrNameLst>
                                          <p:attrName>ppt_x</p:attrName>
                                        </p:attrNameLst>
                                      </p:cBhvr>
                                      <p:tavLst>
                                        <p:tav tm="0">
                                          <p:val>
                                            <p:strVal val="0-#ppt_w/2"/>
                                          </p:val>
                                        </p:tav>
                                        <p:tav tm="100000">
                                          <p:val>
                                            <p:strVal val="#ppt_x"/>
                                          </p:val>
                                        </p:tav>
                                      </p:tavLst>
                                    </p:anim>
                                    <p:anim calcmode="lin" valueType="num">
                                      <p:cBhvr additive="base">
                                        <p:cTn dur="500" fill="hold" id="61"/>
                                        <p:tgtEl>
                                          <p:spTgt spid="72"/>
                                        </p:tgtEl>
                                        <p:attrNameLst>
                                          <p:attrName>ppt_y</p:attrName>
                                        </p:attrNameLst>
                                      </p:cBhvr>
                                      <p:tavLst>
                                        <p:tav tm="0">
                                          <p:val>
                                            <p:strVal val="#ppt_y"/>
                                          </p:val>
                                        </p:tav>
                                        <p:tav tm="100000">
                                          <p:val>
                                            <p:strVal val="#ppt_y"/>
                                          </p:val>
                                        </p:tav>
                                      </p:tavLst>
                                    </p:anim>
                                  </p:childTnLst>
                                </p:cTn>
                              </p:par>
                            </p:childTnLst>
                          </p:cTn>
                        </p:par>
                      </p:childTnLst>
                    </p:cTn>
                  </p:par>
                  <p:par>
                    <p:cTn fill="hold" id="62" nodeType="clickPar">
                      <p:stCondLst>
                        <p:cond delay="indefinite"/>
                        <p:cond delay="0" evt="onBegin">
                          <p:tn val="61"/>
                        </p:cond>
                      </p:stCondLst>
                      <p:childTnLst>
                        <p:par>
                          <p:cTn fill="hold" id="63" nodeType="afterGroup">
                            <p:stCondLst>
                              <p:cond delay="0"/>
                            </p:stCondLst>
                            <p:childTnLst>
                              <p:par>
                                <p:cTn decel="100000" fill="hold" grpId="0" id="64" nodeType="clickEffect" presetClass="entr" presetID="2" presetSubtype="8">
                                  <p:stCondLst>
                                    <p:cond delay="0"/>
                                  </p:stCondLst>
                                  <p:childTnLst>
                                    <p:set>
                                      <p:cBhvr>
                                        <p:cTn dur="1" fill="hold" id="65">
                                          <p:stCondLst>
                                            <p:cond delay="0"/>
                                          </p:stCondLst>
                                        </p:cTn>
                                        <p:tgtEl>
                                          <p:spTgt spid="36"/>
                                        </p:tgtEl>
                                        <p:attrNameLst>
                                          <p:attrName>style.visibility</p:attrName>
                                        </p:attrNameLst>
                                      </p:cBhvr>
                                      <p:to>
                                        <p:strVal val="visible"/>
                                      </p:to>
                                    </p:set>
                                    <p:anim calcmode="lin" valueType="num">
                                      <p:cBhvr additive="base">
                                        <p:cTn dur="1000" fill="hold" id="66"/>
                                        <p:tgtEl>
                                          <p:spTgt spid="36"/>
                                        </p:tgtEl>
                                        <p:attrNameLst>
                                          <p:attrName>ppt_x</p:attrName>
                                        </p:attrNameLst>
                                      </p:cBhvr>
                                      <p:tavLst>
                                        <p:tav tm="0">
                                          <p:val>
                                            <p:strVal val="0-#ppt_w/2"/>
                                          </p:val>
                                        </p:tav>
                                        <p:tav tm="100000">
                                          <p:val>
                                            <p:strVal val="#ppt_x"/>
                                          </p:val>
                                        </p:tav>
                                      </p:tavLst>
                                    </p:anim>
                                    <p:anim calcmode="lin" valueType="num">
                                      <p:cBhvr additive="base">
                                        <p:cTn dur="1000" fill="hold" id="67"/>
                                        <p:tgtEl>
                                          <p:spTgt spid="36"/>
                                        </p:tgtEl>
                                        <p:attrNameLst>
                                          <p:attrName>ppt_y</p:attrName>
                                        </p:attrNameLst>
                                      </p:cBhvr>
                                      <p:tavLst>
                                        <p:tav tm="0">
                                          <p:val>
                                            <p:strVal val="#ppt_y"/>
                                          </p:val>
                                        </p:tav>
                                        <p:tav tm="100000">
                                          <p:val>
                                            <p:strVal val="#ppt_y"/>
                                          </p:val>
                                        </p:tav>
                                      </p:tavLst>
                                    </p:anim>
                                  </p:childTnLst>
                                </p:cTn>
                              </p:par>
                              <p:par>
                                <p:cTn decel="100000" fill="hold" grpId="0" id="68" nodeType="withEffect" presetClass="entr" presetID="2" presetSubtype="8">
                                  <p:stCondLst>
                                    <p:cond delay="0"/>
                                  </p:stCondLst>
                                  <p:childTnLst>
                                    <p:set>
                                      <p:cBhvr>
                                        <p:cTn dur="1" fill="hold" id="69">
                                          <p:stCondLst>
                                            <p:cond delay="0"/>
                                          </p:stCondLst>
                                        </p:cTn>
                                        <p:tgtEl>
                                          <p:spTgt spid="37"/>
                                        </p:tgtEl>
                                        <p:attrNameLst>
                                          <p:attrName>style.visibility</p:attrName>
                                        </p:attrNameLst>
                                      </p:cBhvr>
                                      <p:to>
                                        <p:strVal val="visible"/>
                                      </p:to>
                                    </p:set>
                                    <p:anim calcmode="lin" valueType="num">
                                      <p:cBhvr additive="base">
                                        <p:cTn dur="1000" fill="hold" id="70"/>
                                        <p:tgtEl>
                                          <p:spTgt spid="37"/>
                                        </p:tgtEl>
                                        <p:attrNameLst>
                                          <p:attrName>ppt_x</p:attrName>
                                        </p:attrNameLst>
                                      </p:cBhvr>
                                      <p:tavLst>
                                        <p:tav tm="0">
                                          <p:val>
                                            <p:strVal val="0-#ppt_w/2"/>
                                          </p:val>
                                        </p:tav>
                                        <p:tav tm="100000">
                                          <p:val>
                                            <p:strVal val="#ppt_x"/>
                                          </p:val>
                                        </p:tav>
                                      </p:tavLst>
                                    </p:anim>
                                    <p:anim calcmode="lin" valueType="num">
                                      <p:cBhvr additive="base">
                                        <p:cTn dur="1000" fill="hold" id="71"/>
                                        <p:tgtEl>
                                          <p:spTgt spid="37"/>
                                        </p:tgtEl>
                                        <p:attrNameLst>
                                          <p:attrName>ppt_y</p:attrName>
                                        </p:attrNameLst>
                                      </p:cBhvr>
                                      <p:tavLst>
                                        <p:tav tm="0">
                                          <p:val>
                                            <p:strVal val="#ppt_y"/>
                                          </p:val>
                                        </p:tav>
                                        <p:tav tm="100000">
                                          <p:val>
                                            <p:strVal val="#ppt_y"/>
                                          </p:val>
                                        </p:tav>
                                      </p:tavLst>
                                    </p:anim>
                                  </p:childTnLst>
                                </p:cTn>
                              </p:par>
                              <p:par>
                                <p:cTn decel="100000" fill="hold" grpId="0" id="72" nodeType="withEffect" presetClass="entr" presetID="2" presetSubtype="8">
                                  <p:stCondLst>
                                    <p:cond delay="0"/>
                                  </p:stCondLst>
                                  <p:childTnLst>
                                    <p:set>
                                      <p:cBhvr>
                                        <p:cTn dur="1" fill="hold" id="73">
                                          <p:stCondLst>
                                            <p:cond delay="0"/>
                                          </p:stCondLst>
                                        </p:cTn>
                                        <p:tgtEl>
                                          <p:spTgt spid="38"/>
                                        </p:tgtEl>
                                        <p:attrNameLst>
                                          <p:attrName>style.visibility</p:attrName>
                                        </p:attrNameLst>
                                      </p:cBhvr>
                                      <p:to>
                                        <p:strVal val="visible"/>
                                      </p:to>
                                    </p:set>
                                    <p:anim calcmode="lin" valueType="num">
                                      <p:cBhvr additive="base">
                                        <p:cTn dur="1000" fill="hold" id="74"/>
                                        <p:tgtEl>
                                          <p:spTgt spid="38"/>
                                        </p:tgtEl>
                                        <p:attrNameLst>
                                          <p:attrName>ppt_x</p:attrName>
                                        </p:attrNameLst>
                                      </p:cBhvr>
                                      <p:tavLst>
                                        <p:tav tm="0">
                                          <p:val>
                                            <p:strVal val="0-#ppt_w/2"/>
                                          </p:val>
                                        </p:tav>
                                        <p:tav tm="100000">
                                          <p:val>
                                            <p:strVal val="#ppt_x"/>
                                          </p:val>
                                        </p:tav>
                                      </p:tavLst>
                                    </p:anim>
                                    <p:anim calcmode="lin" valueType="num">
                                      <p:cBhvr additive="base">
                                        <p:cTn dur="1000" fill="hold" id="75"/>
                                        <p:tgtEl>
                                          <p:spTgt spid="38"/>
                                        </p:tgtEl>
                                        <p:attrNameLst>
                                          <p:attrName>ppt_y</p:attrName>
                                        </p:attrNameLst>
                                      </p:cBhvr>
                                      <p:tavLst>
                                        <p:tav tm="0">
                                          <p:val>
                                            <p:strVal val="#ppt_y"/>
                                          </p:val>
                                        </p:tav>
                                        <p:tav tm="100000">
                                          <p:val>
                                            <p:strVal val="#ppt_y"/>
                                          </p:val>
                                        </p:tav>
                                      </p:tavLst>
                                    </p:anim>
                                  </p:childTnLst>
                                </p:cTn>
                              </p:par>
                              <p:par>
                                <p:cTn decel="100000" fill="hold" grpId="0" id="76" nodeType="withEffect" presetClass="entr" presetID="2" presetSubtype="8">
                                  <p:stCondLst>
                                    <p:cond delay="0"/>
                                  </p:stCondLst>
                                  <p:childTnLst>
                                    <p:set>
                                      <p:cBhvr>
                                        <p:cTn dur="1" fill="hold" id="77">
                                          <p:stCondLst>
                                            <p:cond delay="0"/>
                                          </p:stCondLst>
                                        </p:cTn>
                                        <p:tgtEl>
                                          <p:spTgt spid="39"/>
                                        </p:tgtEl>
                                        <p:attrNameLst>
                                          <p:attrName>style.visibility</p:attrName>
                                        </p:attrNameLst>
                                      </p:cBhvr>
                                      <p:to>
                                        <p:strVal val="visible"/>
                                      </p:to>
                                    </p:set>
                                    <p:anim calcmode="lin" valueType="num">
                                      <p:cBhvr additive="base">
                                        <p:cTn dur="1000" fill="hold" id="78"/>
                                        <p:tgtEl>
                                          <p:spTgt spid="39"/>
                                        </p:tgtEl>
                                        <p:attrNameLst>
                                          <p:attrName>ppt_x</p:attrName>
                                        </p:attrNameLst>
                                      </p:cBhvr>
                                      <p:tavLst>
                                        <p:tav tm="0">
                                          <p:val>
                                            <p:strVal val="0-#ppt_w/2"/>
                                          </p:val>
                                        </p:tav>
                                        <p:tav tm="100000">
                                          <p:val>
                                            <p:strVal val="#ppt_x"/>
                                          </p:val>
                                        </p:tav>
                                      </p:tavLst>
                                    </p:anim>
                                    <p:anim calcmode="lin" valueType="num">
                                      <p:cBhvr additive="base">
                                        <p:cTn dur="1000" fill="hold" id="79"/>
                                        <p:tgtEl>
                                          <p:spTgt spid="39"/>
                                        </p:tgtEl>
                                        <p:attrNameLst>
                                          <p:attrName>ppt_y</p:attrName>
                                        </p:attrNameLst>
                                      </p:cBhvr>
                                      <p:tavLst>
                                        <p:tav tm="0">
                                          <p:val>
                                            <p:strVal val="#ppt_y"/>
                                          </p:val>
                                        </p:tav>
                                        <p:tav tm="100000">
                                          <p:val>
                                            <p:strVal val="#ppt_y"/>
                                          </p:val>
                                        </p:tav>
                                      </p:tavLst>
                                    </p:anim>
                                  </p:childTnLst>
                                </p:cTn>
                              </p:par>
                              <p:par>
                                <p:cTn decel="100000" fill="hold" grpId="0" id="80" nodeType="withEffect" presetClass="entr" presetID="2" presetSubtype="8">
                                  <p:stCondLst>
                                    <p:cond delay="0"/>
                                  </p:stCondLst>
                                  <p:childTnLst>
                                    <p:set>
                                      <p:cBhvr>
                                        <p:cTn dur="1" fill="hold" id="81">
                                          <p:stCondLst>
                                            <p:cond delay="0"/>
                                          </p:stCondLst>
                                        </p:cTn>
                                        <p:tgtEl>
                                          <p:spTgt spid="40"/>
                                        </p:tgtEl>
                                        <p:attrNameLst>
                                          <p:attrName>style.visibility</p:attrName>
                                        </p:attrNameLst>
                                      </p:cBhvr>
                                      <p:to>
                                        <p:strVal val="visible"/>
                                      </p:to>
                                    </p:set>
                                    <p:anim calcmode="lin" valueType="num">
                                      <p:cBhvr additive="base">
                                        <p:cTn dur="1000" fill="hold" id="82"/>
                                        <p:tgtEl>
                                          <p:spTgt spid="40"/>
                                        </p:tgtEl>
                                        <p:attrNameLst>
                                          <p:attrName>ppt_x</p:attrName>
                                        </p:attrNameLst>
                                      </p:cBhvr>
                                      <p:tavLst>
                                        <p:tav tm="0">
                                          <p:val>
                                            <p:strVal val="0-#ppt_w/2"/>
                                          </p:val>
                                        </p:tav>
                                        <p:tav tm="100000">
                                          <p:val>
                                            <p:strVal val="#ppt_x"/>
                                          </p:val>
                                        </p:tav>
                                      </p:tavLst>
                                    </p:anim>
                                    <p:anim calcmode="lin" valueType="num">
                                      <p:cBhvr additive="base">
                                        <p:cTn dur="1000" fill="hold" id="83"/>
                                        <p:tgtEl>
                                          <p:spTgt spid="40"/>
                                        </p:tgtEl>
                                        <p:attrNameLst>
                                          <p:attrName>ppt_y</p:attrName>
                                        </p:attrNameLst>
                                      </p:cBhvr>
                                      <p:tavLst>
                                        <p:tav tm="0">
                                          <p:val>
                                            <p:strVal val="#ppt_y"/>
                                          </p:val>
                                        </p:tav>
                                        <p:tav tm="100000">
                                          <p:val>
                                            <p:strVal val="#ppt_y"/>
                                          </p:val>
                                        </p:tav>
                                      </p:tavLst>
                                    </p:anim>
                                  </p:childTnLst>
                                </p:cTn>
                              </p:par>
                              <p:par>
                                <p:cTn decel="100000" fill="hold" grpId="0" id="84" nodeType="withEffect" presetClass="entr" presetID="2" presetSubtype="8">
                                  <p:stCondLst>
                                    <p:cond delay="0"/>
                                  </p:stCondLst>
                                  <p:childTnLst>
                                    <p:set>
                                      <p:cBhvr>
                                        <p:cTn dur="1" fill="hold" id="85">
                                          <p:stCondLst>
                                            <p:cond delay="0"/>
                                          </p:stCondLst>
                                        </p:cTn>
                                        <p:tgtEl>
                                          <p:spTgt spid="41"/>
                                        </p:tgtEl>
                                        <p:attrNameLst>
                                          <p:attrName>style.visibility</p:attrName>
                                        </p:attrNameLst>
                                      </p:cBhvr>
                                      <p:to>
                                        <p:strVal val="visible"/>
                                      </p:to>
                                    </p:set>
                                    <p:anim calcmode="lin" valueType="num">
                                      <p:cBhvr additive="base">
                                        <p:cTn dur="1000" fill="hold" id="86"/>
                                        <p:tgtEl>
                                          <p:spTgt spid="41"/>
                                        </p:tgtEl>
                                        <p:attrNameLst>
                                          <p:attrName>ppt_x</p:attrName>
                                        </p:attrNameLst>
                                      </p:cBhvr>
                                      <p:tavLst>
                                        <p:tav tm="0">
                                          <p:val>
                                            <p:strVal val="0-#ppt_w/2"/>
                                          </p:val>
                                        </p:tav>
                                        <p:tav tm="100000">
                                          <p:val>
                                            <p:strVal val="#ppt_x"/>
                                          </p:val>
                                        </p:tav>
                                      </p:tavLst>
                                    </p:anim>
                                    <p:anim calcmode="lin" valueType="num">
                                      <p:cBhvr additive="base">
                                        <p:cTn dur="1000" fill="hold" id="87"/>
                                        <p:tgtEl>
                                          <p:spTgt spid="41"/>
                                        </p:tgtEl>
                                        <p:attrNameLst>
                                          <p:attrName>ppt_y</p:attrName>
                                        </p:attrNameLst>
                                      </p:cBhvr>
                                      <p:tavLst>
                                        <p:tav tm="0">
                                          <p:val>
                                            <p:strVal val="#ppt_y"/>
                                          </p:val>
                                        </p:tav>
                                        <p:tav tm="100000">
                                          <p:val>
                                            <p:strVal val="#ppt_y"/>
                                          </p:val>
                                        </p:tav>
                                      </p:tavLst>
                                    </p:anim>
                                  </p:childTnLst>
                                </p:cTn>
                              </p:par>
                            </p:childTnLst>
                          </p:cTn>
                        </p:par>
                      </p:childTnLst>
                    </p:cTn>
                  </p:par>
                  <p:par>
                    <p:cTn fill="hold" id="88" nodeType="clickPar">
                      <p:stCondLst>
                        <p:cond delay="indefinite"/>
                        <p:cond delay="0" evt="onBegin">
                          <p:tn val="87"/>
                        </p:cond>
                      </p:stCondLst>
                      <p:childTnLst>
                        <p:par>
                          <p:cTn fill="hold" id="89" nodeType="afterGroup">
                            <p:stCondLst>
                              <p:cond delay="0"/>
                            </p:stCondLst>
                            <p:childTnLst>
                              <p:par>
                                <p:cTn decel="100000" fill="hold" grpId="0" id="90" nodeType="clickEffect" presetClass="entr" presetID="2" presetSubtype="2">
                                  <p:stCondLst>
                                    <p:cond delay="0"/>
                                  </p:stCondLst>
                                  <p:childTnLst>
                                    <p:set>
                                      <p:cBhvr>
                                        <p:cTn dur="1" fill="hold" id="91">
                                          <p:stCondLst>
                                            <p:cond delay="0"/>
                                          </p:stCondLst>
                                        </p:cTn>
                                        <p:tgtEl>
                                          <p:spTgt spid="44"/>
                                        </p:tgtEl>
                                        <p:attrNameLst>
                                          <p:attrName>style.visibility</p:attrName>
                                        </p:attrNameLst>
                                      </p:cBhvr>
                                      <p:to>
                                        <p:strVal val="visible"/>
                                      </p:to>
                                    </p:set>
                                    <p:anim calcmode="lin" valueType="num">
                                      <p:cBhvr additive="base">
                                        <p:cTn dur="500" fill="hold" id="92"/>
                                        <p:tgtEl>
                                          <p:spTgt spid="44"/>
                                        </p:tgtEl>
                                        <p:attrNameLst>
                                          <p:attrName>ppt_x</p:attrName>
                                        </p:attrNameLst>
                                      </p:cBhvr>
                                      <p:tavLst>
                                        <p:tav tm="0">
                                          <p:val>
                                            <p:strVal val="1+#ppt_w/2"/>
                                          </p:val>
                                        </p:tav>
                                        <p:tav tm="100000">
                                          <p:val>
                                            <p:strVal val="#ppt_x"/>
                                          </p:val>
                                        </p:tav>
                                      </p:tavLst>
                                    </p:anim>
                                    <p:anim calcmode="lin" valueType="num">
                                      <p:cBhvr additive="base">
                                        <p:cTn dur="500" fill="hold" id="93"/>
                                        <p:tgtEl>
                                          <p:spTgt spid="44"/>
                                        </p:tgtEl>
                                        <p:attrNameLst>
                                          <p:attrName>ppt_y</p:attrName>
                                        </p:attrNameLst>
                                      </p:cBhvr>
                                      <p:tavLst>
                                        <p:tav tm="0">
                                          <p:val>
                                            <p:strVal val="#ppt_y"/>
                                          </p:val>
                                        </p:tav>
                                        <p:tav tm="100000">
                                          <p:val>
                                            <p:strVal val="#ppt_y"/>
                                          </p:val>
                                        </p:tav>
                                      </p:tavLst>
                                    </p:anim>
                                  </p:childTnLst>
                                </p:cTn>
                              </p:par>
                              <p:par>
                                <p:cTn decel="100000" fill="hold" grpId="0" id="94" nodeType="withEffect" presetClass="entr" presetID="2" presetSubtype="2">
                                  <p:stCondLst>
                                    <p:cond delay="0"/>
                                  </p:stCondLst>
                                  <p:childTnLst>
                                    <p:set>
                                      <p:cBhvr>
                                        <p:cTn dur="1" fill="hold" id="95">
                                          <p:stCondLst>
                                            <p:cond delay="0"/>
                                          </p:stCondLst>
                                        </p:cTn>
                                        <p:tgtEl>
                                          <p:spTgt spid="47"/>
                                        </p:tgtEl>
                                        <p:attrNameLst>
                                          <p:attrName>style.visibility</p:attrName>
                                        </p:attrNameLst>
                                      </p:cBhvr>
                                      <p:to>
                                        <p:strVal val="visible"/>
                                      </p:to>
                                    </p:set>
                                    <p:anim calcmode="lin" valueType="num">
                                      <p:cBhvr additive="base">
                                        <p:cTn dur="500" fill="hold" id="96"/>
                                        <p:tgtEl>
                                          <p:spTgt spid="47"/>
                                        </p:tgtEl>
                                        <p:attrNameLst>
                                          <p:attrName>ppt_x</p:attrName>
                                        </p:attrNameLst>
                                      </p:cBhvr>
                                      <p:tavLst>
                                        <p:tav tm="0">
                                          <p:val>
                                            <p:strVal val="1+#ppt_w/2"/>
                                          </p:val>
                                        </p:tav>
                                        <p:tav tm="100000">
                                          <p:val>
                                            <p:strVal val="#ppt_x"/>
                                          </p:val>
                                        </p:tav>
                                      </p:tavLst>
                                    </p:anim>
                                    <p:anim calcmode="lin" valueType="num">
                                      <p:cBhvr additive="base">
                                        <p:cTn dur="500" fill="hold" id="97"/>
                                        <p:tgtEl>
                                          <p:spTgt spid="47"/>
                                        </p:tgtEl>
                                        <p:attrNameLst>
                                          <p:attrName>ppt_y</p:attrName>
                                        </p:attrNameLst>
                                      </p:cBhvr>
                                      <p:tavLst>
                                        <p:tav tm="0">
                                          <p:val>
                                            <p:strVal val="#ppt_y"/>
                                          </p:val>
                                        </p:tav>
                                        <p:tav tm="100000">
                                          <p:val>
                                            <p:strVal val="#ppt_y"/>
                                          </p:val>
                                        </p:tav>
                                      </p:tavLst>
                                    </p:anim>
                                  </p:childTnLst>
                                </p:cTn>
                              </p:par>
                            </p:childTnLst>
                          </p:cTn>
                        </p:par>
                        <p:par>
                          <p:cTn fill="hold" id="98" nodeType="afterGroup">
                            <p:stCondLst>
                              <p:cond delay="500"/>
                            </p:stCondLst>
                            <p:childTnLst>
                              <p:par>
                                <p:cTn fill="hold" grpId="0" id="99" nodeType="afterEffect" presetClass="entr" presetID="22" presetSubtype="8">
                                  <p:stCondLst>
                                    <p:cond delay="0"/>
                                  </p:stCondLst>
                                  <p:childTnLst>
                                    <p:set>
                                      <p:cBhvr>
                                        <p:cTn dur="1" fill="hold" id="100">
                                          <p:stCondLst>
                                            <p:cond delay="0"/>
                                          </p:stCondLst>
                                        </p:cTn>
                                        <p:tgtEl>
                                          <p:spTgt spid="43"/>
                                        </p:tgtEl>
                                        <p:attrNameLst>
                                          <p:attrName>style.visibility</p:attrName>
                                        </p:attrNameLst>
                                      </p:cBhvr>
                                      <p:to>
                                        <p:strVal val="visible"/>
                                      </p:to>
                                    </p:set>
                                    <p:animEffect filter="wipe(left)" transition="in">
                                      <p:cBhvr>
                                        <p:cTn dur="500" id="101"/>
                                        <p:tgtEl>
                                          <p:spTgt spid="43"/>
                                        </p:tgtEl>
                                      </p:cBhvr>
                                    </p:animEffect>
                                  </p:childTnLst>
                                </p:cTn>
                              </p:par>
                              <p:par>
                                <p:cTn fill="hold" grpId="0" id="102" nodeType="withEffect" presetClass="entr" presetID="22" presetSubtype="8">
                                  <p:stCondLst>
                                    <p:cond delay="0"/>
                                  </p:stCondLst>
                                  <p:childTnLst>
                                    <p:set>
                                      <p:cBhvr>
                                        <p:cTn dur="1" fill="hold" id="103">
                                          <p:stCondLst>
                                            <p:cond delay="0"/>
                                          </p:stCondLst>
                                        </p:cTn>
                                        <p:tgtEl>
                                          <p:spTgt spid="46"/>
                                        </p:tgtEl>
                                        <p:attrNameLst>
                                          <p:attrName>style.visibility</p:attrName>
                                        </p:attrNameLst>
                                      </p:cBhvr>
                                      <p:to>
                                        <p:strVal val="visible"/>
                                      </p:to>
                                    </p:set>
                                    <p:animEffect filter="wipe(left)" transition="in">
                                      <p:cBhvr>
                                        <p:cTn dur="500" id="104"/>
                                        <p:tgtEl>
                                          <p:spTgt spid="46"/>
                                        </p:tgtEl>
                                      </p:cBhvr>
                                    </p:animEffect>
                                  </p:childTnLst>
                                </p:cTn>
                              </p:par>
                            </p:childTnLst>
                          </p:cTn>
                        </p:par>
                        <p:par>
                          <p:cTn fill="hold" id="105" nodeType="afterGroup">
                            <p:stCondLst>
                              <p:cond delay="1000"/>
                            </p:stCondLst>
                            <p:childTnLst>
                              <p:par>
                                <p:cTn fill="hold" grpId="0" id="106" nodeType="afterEffect" presetClass="entr" presetID="22" presetSubtype="8">
                                  <p:stCondLst>
                                    <p:cond delay="0"/>
                                  </p:stCondLst>
                                  <p:childTnLst>
                                    <p:set>
                                      <p:cBhvr>
                                        <p:cTn dur="1" fill="hold" id="107">
                                          <p:stCondLst>
                                            <p:cond delay="0"/>
                                          </p:stCondLst>
                                        </p:cTn>
                                        <p:tgtEl>
                                          <p:spTgt spid="42"/>
                                        </p:tgtEl>
                                        <p:attrNameLst>
                                          <p:attrName>style.visibility</p:attrName>
                                        </p:attrNameLst>
                                      </p:cBhvr>
                                      <p:to>
                                        <p:strVal val="visible"/>
                                      </p:to>
                                    </p:set>
                                    <p:animEffect filter="wipe(left)" transition="in">
                                      <p:cBhvr>
                                        <p:cTn dur="500" id="108"/>
                                        <p:tgtEl>
                                          <p:spTgt spid="42"/>
                                        </p:tgtEl>
                                      </p:cBhvr>
                                    </p:animEffect>
                                  </p:childTnLst>
                                </p:cTn>
                              </p:par>
                              <p:par>
                                <p:cTn fill="hold" grpId="0" id="109" nodeType="withEffect" presetClass="entr" presetID="22" presetSubtype="8">
                                  <p:stCondLst>
                                    <p:cond delay="0"/>
                                  </p:stCondLst>
                                  <p:childTnLst>
                                    <p:set>
                                      <p:cBhvr>
                                        <p:cTn dur="1" fill="hold" id="110">
                                          <p:stCondLst>
                                            <p:cond delay="0"/>
                                          </p:stCondLst>
                                        </p:cTn>
                                        <p:tgtEl>
                                          <p:spTgt spid="45"/>
                                        </p:tgtEl>
                                        <p:attrNameLst>
                                          <p:attrName>style.visibility</p:attrName>
                                        </p:attrNameLst>
                                      </p:cBhvr>
                                      <p:to>
                                        <p:strVal val="visible"/>
                                      </p:to>
                                    </p:set>
                                    <p:animEffect filter="wipe(left)" transition="in">
                                      <p:cBhvr>
                                        <p:cTn dur="500" id="111"/>
                                        <p:tgtEl>
                                          <p:spTgt spid="4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6"/>
      <p:bldP grpId="0" spid="37"/>
      <p:bldP grpId="0" spid="38"/>
      <p:bldP grpId="0" spid="39"/>
      <p:bldP grpId="0" spid="40"/>
      <p:bldP grpId="0" spid="41"/>
      <p:bldP grpId="0" spid="42"/>
      <p:bldP grpId="0" spid="43"/>
      <p:bldP grpId="0" spid="44"/>
      <p:bldP grpId="0" spid="45"/>
      <p:bldP grpId="0" spid="46"/>
      <p:bldP grpId="0" spid="47"/>
      <p:bldP grpId="0" spid="82"/>
      <p:bldP grpId="0" spid="83"/>
      <p:bldP grpId="0" spid="84"/>
      <p:bldP grpId="0" spid="85"/>
      <p:bldP grpId="0" spid="86"/>
      <p:bldP grpId="0" spid="87"/>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showMasterSp="0">
  <p:cSld>
    <p:spTree>
      <p:nvGrpSpPr>
        <p:cNvPr id="1" name=""/>
        <p:cNvGrpSpPr/>
        <p:nvPr/>
      </p:nvGrpSpPr>
      <p:grpSpPr>
        <a:xfrm>
          <a:off x="0" y="0"/>
          <a:ext cx="0" cy="0"/>
        </a:xfrm>
      </p:grpSpPr>
      <p:sp>
        <p:nvSpPr>
          <p:cNvPr id="2" name="标题 1"/>
          <p:cNvSpPr>
            <a:spLocks noGrp="1"/>
          </p:cNvSpPr>
          <p:nvPr>
            <p:ph type="title"/>
          </p:nvPr>
        </p:nvSpPr>
        <p:spPr/>
        <p:txBody>
          <a:bodyPr/>
          <a:lstStyle/>
          <a:p>
            <a:r>
              <a:rPr altLang="en-US" lang="zh-CN"/>
              <a:t>单击此处添加标题</a:t>
            </a:r>
          </a:p>
        </p:txBody>
      </p:sp>
      <p:grpSp>
        <p:nvGrpSpPr>
          <p:cNvPr id="3" name="Group 17"/>
          <p:cNvGrpSpPr/>
          <p:nvPr/>
        </p:nvGrpSpPr>
        <p:grpSpPr>
          <a:xfrm>
            <a:off x="7890388" y="4759378"/>
            <a:ext cx="769173" cy="768769"/>
            <a:chOff x="9180430" y="5869754"/>
            <a:chExt cx="930275" cy="930275"/>
          </a:xfrm>
          <a:solidFill>
            <a:srgbClr val="C00002"/>
          </a:solidFill>
        </p:grpSpPr>
        <p:sp>
          <p:nvSpPr>
            <p:cNvPr id="4" name="Freeform 243"/>
            <p:cNvSpPr/>
            <p:nvPr/>
          </p:nvSpPr>
          <p:spPr bwMode="auto">
            <a:xfrm>
              <a:off x="9515392" y="6214241"/>
              <a:ext cx="254000" cy="236537"/>
            </a:xfrm>
            <a:custGeom>
              <a:gdLst>
                <a:gd fmla="*/ 127 w 202" name="T0"/>
                <a:gd fmla="*/ 3 h 188" name="T1"/>
                <a:gd fmla="*/ 104 w 202" name="T2"/>
                <a:gd fmla="*/ 0 h 188" name="T3"/>
                <a:gd fmla="*/ 12 w 202" name="T4"/>
                <a:gd fmla="*/ 72 h 188" name="T5"/>
                <a:gd fmla="*/ 81 w 202" name="T6"/>
                <a:gd fmla="*/ 186 h 188" name="T7"/>
                <a:gd fmla="*/ 104 w 202" name="T8"/>
                <a:gd fmla="*/ 188 h 188" name="T9"/>
                <a:gd fmla="*/ 104 w 202" name="T10"/>
                <a:gd fmla="*/ 188 h 188" name="T11"/>
                <a:gd fmla="*/ 196 w 202" name="T12"/>
                <a:gd fmla="*/ 117 h 188" name="T13"/>
                <a:gd fmla="*/ 185 w 202" name="T14"/>
                <a:gd fmla="*/ 46 h 188" name="T15"/>
                <a:gd fmla="*/ 127 w 202" name="T16"/>
                <a:gd fmla="*/ 3 h 18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88" w="201">
                  <a:moveTo>
                    <a:pt x="127" y="3"/>
                  </a:moveTo>
                  <a:cubicBezTo>
                    <a:pt x="119" y="1"/>
                    <a:pt x="112" y="0"/>
                    <a:pt x="104" y="0"/>
                  </a:cubicBezTo>
                  <a:cubicBezTo>
                    <a:pt x="60" y="0"/>
                    <a:pt x="23" y="30"/>
                    <a:pt x="12" y="72"/>
                  </a:cubicBezTo>
                  <a:cubicBezTo>
                    <a:pt x="0" y="122"/>
                    <a:pt x="30" y="173"/>
                    <a:pt x="81" y="186"/>
                  </a:cubicBezTo>
                  <a:cubicBezTo>
                    <a:pt x="89" y="188"/>
                    <a:pt x="96" y="188"/>
                    <a:pt x="104" y="188"/>
                  </a:cubicBezTo>
                  <a:cubicBezTo>
                    <a:pt x="104" y="188"/>
                    <a:pt x="104" y="188"/>
                    <a:pt x="104" y="188"/>
                  </a:cubicBezTo>
                  <a:cubicBezTo>
                    <a:pt x="147" y="188"/>
                    <a:pt x="185" y="159"/>
                    <a:pt x="196" y="117"/>
                  </a:cubicBezTo>
                  <a:cubicBezTo>
                    <a:pt x="202" y="93"/>
                    <a:pt x="198" y="68"/>
                    <a:pt x="185" y="46"/>
                  </a:cubicBezTo>
                  <a:cubicBezTo>
                    <a:pt x="172" y="24"/>
                    <a:pt x="151" y="9"/>
                    <a:pt x="127" y="3"/>
                  </a:cubicBezTo>
                  <a:close/>
                </a:path>
              </a:pathLst>
            </a:custGeom>
            <a:grpFill/>
            <a:ln>
              <a:noFill/>
            </a:ln>
          </p:spPr>
          <p:txBody>
            <a:bodyPr anchor="t" anchorCtr="0" bIns="45720" compatLnSpc="1" lIns="91440" numCol="1" rIns="91440" tIns="45720" vert="horz" wrap="square"/>
            <a:lstStyle/>
            <a:p>
              <a:endParaRPr lang="id-ID">
                <a:latin charset="0" panose="020b0503020202020204" pitchFamily="34" typeface="Agency FB"/>
              </a:endParaRPr>
            </a:p>
          </p:txBody>
        </p:sp>
        <p:sp>
          <p:nvSpPr>
            <p:cNvPr id="5" name="Freeform 244"/>
            <p:cNvSpPr>
              <a:spLocks noEditPoints="1"/>
            </p:cNvSpPr>
            <p:nvPr/>
          </p:nvSpPr>
          <p:spPr bwMode="auto">
            <a:xfrm>
              <a:off x="9180430" y="5869754"/>
              <a:ext cx="930275" cy="930275"/>
            </a:xfrm>
            <a:custGeom>
              <a:gdLst>
                <a:gd fmla="*/ 730 w 738" name="T0"/>
                <a:gd fmla="*/ 444 h 738" name="T1"/>
                <a:gd fmla="*/ 738 w 738" name="T2"/>
                <a:gd fmla="*/ 357 h 738" name="T3"/>
                <a:gd fmla="*/ 646 w 738" name="T4"/>
                <a:gd fmla="*/ 318 h 738" name="T5"/>
                <a:gd fmla="*/ 624 w 738" name="T6"/>
                <a:gd fmla="*/ 249 h 738" name="T7"/>
                <a:gd fmla="*/ 677 w 738" name="T8"/>
                <a:gd fmla="*/ 167 h 738" name="T9"/>
                <a:gd fmla="*/ 621 w 738" name="T10"/>
                <a:gd fmla="*/ 99 h 738" name="T11"/>
                <a:gd fmla="*/ 530 w 738" name="T12"/>
                <a:gd fmla="*/ 137 h 738" name="T13"/>
                <a:gd fmla="*/ 468 w 738" name="T14"/>
                <a:gd fmla="*/ 104 h 738" name="T15"/>
                <a:gd fmla="*/ 447 w 738" name="T16"/>
                <a:gd fmla="*/ 8 h 738" name="T17"/>
                <a:gd fmla="*/ 360 w 738" name="T18"/>
                <a:gd fmla="*/ 0 h 738" name="T19"/>
                <a:gd fmla="*/ 322 w 738" name="T20"/>
                <a:gd fmla="*/ 90 h 738" name="T21"/>
                <a:gd fmla="*/ 252 w 738" name="T22"/>
                <a:gd fmla="*/ 112 h 738" name="T23"/>
                <a:gd fmla="*/ 169 w 738" name="T24"/>
                <a:gd fmla="*/ 58 h 738" name="T25"/>
                <a:gd fmla="*/ 102 w 738" name="T26"/>
                <a:gd fmla="*/ 114 h 738" name="T27"/>
                <a:gd fmla="*/ 139 w 738" name="T28"/>
                <a:gd fmla="*/ 205 h 738" name="T29"/>
                <a:gd fmla="*/ 105 w 738" name="T30"/>
                <a:gd fmla="*/ 270 h 738" name="T31"/>
                <a:gd fmla="*/ 8 w 738" name="T32"/>
                <a:gd fmla="*/ 291 h 738" name="T33"/>
                <a:gd fmla="*/ 0 w 738" name="T34"/>
                <a:gd fmla="*/ 379 h 738" name="T35"/>
                <a:gd fmla="*/ 92 w 738" name="T36"/>
                <a:gd fmla="*/ 417 h 738" name="T37"/>
                <a:gd fmla="*/ 113 w 738" name="T38"/>
                <a:gd fmla="*/ 485 h 738" name="T39"/>
                <a:gd fmla="*/ 59 w 738" name="T40"/>
                <a:gd fmla="*/ 569 h 738" name="T41"/>
                <a:gd fmla="*/ 115 w 738" name="T42"/>
                <a:gd fmla="*/ 637 h 738" name="T43"/>
                <a:gd fmla="*/ 208 w 738" name="T44"/>
                <a:gd fmla="*/ 599 h 738" name="T45"/>
                <a:gd fmla="*/ 269 w 738" name="T46"/>
                <a:gd fmla="*/ 631 h 738" name="T47"/>
                <a:gd fmla="*/ 290 w 738" name="T48"/>
                <a:gd fmla="*/ 729 h 738" name="T49"/>
                <a:gd fmla="*/ 378 w 738" name="T50"/>
                <a:gd fmla="*/ 738 h 738" name="T51"/>
                <a:gd fmla="*/ 417 w 738" name="T52"/>
                <a:gd fmla="*/ 645 h 738" name="T53"/>
                <a:gd fmla="*/ 484 w 738" name="T54"/>
                <a:gd fmla="*/ 625 h 738" name="T55"/>
                <a:gd fmla="*/ 568 w 738" name="T56"/>
                <a:gd fmla="*/ 679 h 738" name="T57"/>
                <a:gd fmla="*/ 636 w 738" name="T58"/>
                <a:gd fmla="*/ 623 h 738" name="T59"/>
                <a:gd fmla="*/ 599 w 738" name="T60"/>
                <a:gd fmla="*/ 531 h 738" name="T61"/>
                <a:gd fmla="*/ 633 w 738" name="T62"/>
                <a:gd fmla="*/ 465 h 738" name="T63"/>
                <a:gd fmla="*/ 730 w 738" name="T64"/>
                <a:gd fmla="*/ 444 h 738" name="T65"/>
                <a:gd fmla="*/ 503 w 738" name="T66"/>
                <a:gd fmla="*/ 401 h 738" name="T67"/>
                <a:gd fmla="*/ 369 w 738" name="T68"/>
                <a:gd fmla="*/ 505 h 738" name="T69"/>
                <a:gd fmla="*/ 369 w 738" name="T70"/>
                <a:gd fmla="*/ 505 h 738" name="T71"/>
                <a:gd fmla="*/ 335 w 738" name="T72"/>
                <a:gd fmla="*/ 502 h 738" name="T73"/>
                <a:gd fmla="*/ 234 w 738" name="T74"/>
                <a:gd fmla="*/ 334 h 738" name="T75"/>
                <a:gd fmla="*/ 369 w 738" name="T76"/>
                <a:gd fmla="*/ 229 h 738" name="T77"/>
                <a:gd fmla="*/ 403 w 738" name="T78"/>
                <a:gd fmla="*/ 233 h 738" name="T79"/>
                <a:gd fmla="*/ 488 w 738" name="T80"/>
                <a:gd fmla="*/ 297 h 738" name="T81"/>
                <a:gd fmla="*/ 503 w 738" name="T82"/>
                <a:gd fmla="*/ 401 h 738"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738" w="738">
                  <a:moveTo>
                    <a:pt x="730" y="444"/>
                  </a:moveTo>
                  <a:cubicBezTo>
                    <a:pt x="738" y="357"/>
                    <a:pt x="738" y="357"/>
                    <a:pt x="738" y="357"/>
                  </a:cubicBezTo>
                  <a:cubicBezTo>
                    <a:pt x="646" y="318"/>
                    <a:pt x="646" y="318"/>
                    <a:pt x="646" y="318"/>
                  </a:cubicBezTo>
                  <a:cubicBezTo>
                    <a:pt x="642" y="294"/>
                    <a:pt x="635" y="271"/>
                    <a:pt x="624" y="249"/>
                  </a:cubicBezTo>
                  <a:cubicBezTo>
                    <a:pt x="677" y="167"/>
                    <a:pt x="677" y="167"/>
                    <a:pt x="677" y="167"/>
                  </a:cubicBezTo>
                  <a:cubicBezTo>
                    <a:pt x="621" y="99"/>
                    <a:pt x="621" y="99"/>
                    <a:pt x="621" y="99"/>
                  </a:cubicBezTo>
                  <a:cubicBezTo>
                    <a:pt x="530" y="137"/>
                    <a:pt x="530" y="137"/>
                    <a:pt x="530" y="137"/>
                  </a:cubicBezTo>
                  <a:cubicBezTo>
                    <a:pt x="511" y="124"/>
                    <a:pt x="490" y="113"/>
                    <a:pt x="468" y="104"/>
                  </a:cubicBezTo>
                  <a:cubicBezTo>
                    <a:pt x="447" y="8"/>
                    <a:pt x="447" y="8"/>
                    <a:pt x="447" y="8"/>
                  </a:cubicBezTo>
                  <a:cubicBezTo>
                    <a:pt x="360" y="0"/>
                    <a:pt x="360" y="0"/>
                    <a:pt x="360" y="0"/>
                  </a:cubicBezTo>
                  <a:cubicBezTo>
                    <a:pt x="322" y="90"/>
                    <a:pt x="322" y="90"/>
                    <a:pt x="322" y="90"/>
                  </a:cubicBezTo>
                  <a:cubicBezTo>
                    <a:pt x="298" y="94"/>
                    <a:pt x="274" y="102"/>
                    <a:pt x="252" y="112"/>
                  </a:cubicBezTo>
                  <a:cubicBezTo>
                    <a:pt x="169" y="58"/>
                    <a:pt x="169" y="58"/>
                    <a:pt x="169" y="58"/>
                  </a:cubicBezTo>
                  <a:cubicBezTo>
                    <a:pt x="102" y="114"/>
                    <a:pt x="102" y="114"/>
                    <a:pt x="102" y="114"/>
                  </a:cubicBezTo>
                  <a:cubicBezTo>
                    <a:pt x="139" y="205"/>
                    <a:pt x="139" y="205"/>
                    <a:pt x="139" y="205"/>
                  </a:cubicBezTo>
                  <a:cubicBezTo>
                    <a:pt x="125" y="225"/>
                    <a:pt x="113" y="247"/>
                    <a:pt x="105" y="270"/>
                  </a:cubicBezTo>
                  <a:cubicBezTo>
                    <a:pt x="8" y="291"/>
                    <a:pt x="8" y="291"/>
                    <a:pt x="8" y="291"/>
                  </a:cubicBezTo>
                  <a:cubicBezTo>
                    <a:pt x="0" y="379"/>
                    <a:pt x="0" y="379"/>
                    <a:pt x="0" y="379"/>
                  </a:cubicBezTo>
                  <a:cubicBezTo>
                    <a:pt x="92" y="417"/>
                    <a:pt x="92" y="417"/>
                    <a:pt x="92" y="417"/>
                  </a:cubicBezTo>
                  <a:cubicBezTo>
                    <a:pt x="96" y="441"/>
                    <a:pt x="103" y="464"/>
                    <a:pt x="113" y="485"/>
                  </a:cubicBezTo>
                  <a:cubicBezTo>
                    <a:pt x="59" y="569"/>
                    <a:pt x="59" y="569"/>
                    <a:pt x="59" y="569"/>
                  </a:cubicBezTo>
                  <a:cubicBezTo>
                    <a:pt x="115" y="637"/>
                    <a:pt x="115" y="637"/>
                    <a:pt x="115" y="637"/>
                  </a:cubicBezTo>
                  <a:cubicBezTo>
                    <a:pt x="208" y="599"/>
                    <a:pt x="208" y="599"/>
                    <a:pt x="208" y="599"/>
                  </a:cubicBezTo>
                  <a:cubicBezTo>
                    <a:pt x="226" y="612"/>
                    <a:pt x="247" y="623"/>
                    <a:pt x="269" y="631"/>
                  </a:cubicBezTo>
                  <a:cubicBezTo>
                    <a:pt x="290" y="729"/>
                    <a:pt x="290" y="729"/>
                    <a:pt x="290" y="729"/>
                  </a:cubicBezTo>
                  <a:cubicBezTo>
                    <a:pt x="378" y="738"/>
                    <a:pt x="378" y="738"/>
                    <a:pt x="378" y="738"/>
                  </a:cubicBezTo>
                  <a:cubicBezTo>
                    <a:pt x="417" y="645"/>
                    <a:pt x="417" y="645"/>
                    <a:pt x="417" y="645"/>
                  </a:cubicBezTo>
                  <a:cubicBezTo>
                    <a:pt x="440" y="641"/>
                    <a:pt x="463" y="634"/>
                    <a:pt x="484" y="625"/>
                  </a:cubicBezTo>
                  <a:cubicBezTo>
                    <a:pt x="568" y="679"/>
                    <a:pt x="568" y="679"/>
                    <a:pt x="568" y="679"/>
                  </a:cubicBezTo>
                  <a:cubicBezTo>
                    <a:pt x="636" y="623"/>
                    <a:pt x="636" y="623"/>
                    <a:pt x="636" y="623"/>
                  </a:cubicBezTo>
                  <a:cubicBezTo>
                    <a:pt x="599" y="531"/>
                    <a:pt x="599" y="531"/>
                    <a:pt x="599" y="531"/>
                  </a:cubicBezTo>
                  <a:cubicBezTo>
                    <a:pt x="613" y="511"/>
                    <a:pt x="624" y="489"/>
                    <a:pt x="633" y="465"/>
                  </a:cubicBezTo>
                  <a:lnTo>
                    <a:pt x="730" y="444"/>
                  </a:lnTo>
                  <a:close/>
                  <a:moveTo>
                    <a:pt x="503" y="401"/>
                  </a:moveTo>
                  <a:cubicBezTo>
                    <a:pt x="488" y="463"/>
                    <a:pt x="433" y="505"/>
                    <a:pt x="369" y="505"/>
                  </a:cubicBezTo>
                  <a:cubicBezTo>
                    <a:pt x="369" y="505"/>
                    <a:pt x="369" y="505"/>
                    <a:pt x="369" y="505"/>
                  </a:cubicBezTo>
                  <a:cubicBezTo>
                    <a:pt x="358" y="505"/>
                    <a:pt x="346" y="504"/>
                    <a:pt x="335" y="502"/>
                  </a:cubicBezTo>
                  <a:cubicBezTo>
                    <a:pt x="261" y="483"/>
                    <a:pt x="216" y="408"/>
                    <a:pt x="234" y="334"/>
                  </a:cubicBezTo>
                  <a:cubicBezTo>
                    <a:pt x="250" y="272"/>
                    <a:pt x="305" y="229"/>
                    <a:pt x="369" y="229"/>
                  </a:cubicBezTo>
                  <a:cubicBezTo>
                    <a:pt x="380" y="229"/>
                    <a:pt x="392" y="231"/>
                    <a:pt x="403" y="233"/>
                  </a:cubicBezTo>
                  <a:cubicBezTo>
                    <a:pt x="439" y="242"/>
                    <a:pt x="469" y="265"/>
                    <a:pt x="488" y="297"/>
                  </a:cubicBezTo>
                  <a:cubicBezTo>
                    <a:pt x="507" y="328"/>
                    <a:pt x="512" y="365"/>
                    <a:pt x="503" y="401"/>
                  </a:cubicBezTo>
                  <a:close/>
                </a:path>
              </a:pathLst>
            </a:custGeom>
            <a:grpFill/>
            <a:ln>
              <a:noFill/>
            </a:ln>
          </p:spPr>
          <p:txBody>
            <a:bodyPr anchor="t" anchorCtr="0" bIns="45720" compatLnSpc="1" lIns="91440" numCol="1" rIns="91440" tIns="45720" vert="horz" wrap="square"/>
            <a:lstStyle/>
            <a:p>
              <a:endParaRPr lang="id-ID">
                <a:latin charset="0" panose="020b0503020202020204" pitchFamily="34" typeface="Agency FB"/>
              </a:endParaRPr>
            </a:p>
          </p:txBody>
        </p:sp>
      </p:grpSp>
      <p:grpSp>
        <p:nvGrpSpPr>
          <p:cNvPr id="6" name="Group 15"/>
          <p:cNvGrpSpPr/>
          <p:nvPr/>
        </p:nvGrpSpPr>
        <p:grpSpPr>
          <a:xfrm>
            <a:off x="9291097" y="1888199"/>
            <a:ext cx="769173" cy="768769"/>
            <a:chOff x="10874515" y="2395387"/>
            <a:chExt cx="930275" cy="930275"/>
          </a:xfrm>
          <a:solidFill>
            <a:srgbClr val="C00002"/>
          </a:solidFill>
        </p:grpSpPr>
        <p:sp>
          <p:nvSpPr>
            <p:cNvPr id="7" name="Freeform 245"/>
            <p:cNvSpPr/>
            <p:nvPr/>
          </p:nvSpPr>
          <p:spPr bwMode="auto">
            <a:xfrm>
              <a:off x="11209477" y="2741462"/>
              <a:ext cx="254000" cy="238125"/>
            </a:xfrm>
            <a:custGeom>
              <a:gdLst>
                <a:gd fmla="*/ 128 w 202" name="T0"/>
                <a:gd fmla="*/ 3 h 189" name="T1"/>
                <a:gd fmla="*/ 104 w 202" name="T2"/>
                <a:gd fmla="*/ 0 h 189" name="T3"/>
                <a:gd fmla="*/ 13 w 202" name="T4"/>
                <a:gd fmla="*/ 71 h 189" name="T5"/>
                <a:gd fmla="*/ 82 w 202" name="T6"/>
                <a:gd fmla="*/ 186 h 189" name="T7"/>
                <a:gd fmla="*/ 105 w 202" name="T8"/>
                <a:gd fmla="*/ 189 h 189" name="T9"/>
                <a:gd fmla="*/ 196 w 202" name="T10"/>
                <a:gd fmla="*/ 117 h 189" name="T11"/>
                <a:gd fmla="*/ 186 w 202" name="T12"/>
                <a:gd fmla="*/ 46 h 189" name="T13"/>
                <a:gd fmla="*/ 128 w 202" name="T14"/>
                <a:gd fmla="*/ 3 h 189"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89" w="201">
                  <a:moveTo>
                    <a:pt x="128" y="3"/>
                  </a:moveTo>
                  <a:cubicBezTo>
                    <a:pt x="120" y="1"/>
                    <a:pt x="112" y="0"/>
                    <a:pt x="104" y="0"/>
                  </a:cubicBezTo>
                  <a:cubicBezTo>
                    <a:pt x="61" y="0"/>
                    <a:pt x="23" y="29"/>
                    <a:pt x="13" y="71"/>
                  </a:cubicBezTo>
                  <a:cubicBezTo>
                    <a:pt x="0" y="122"/>
                    <a:pt x="31" y="173"/>
                    <a:pt x="82" y="186"/>
                  </a:cubicBezTo>
                  <a:cubicBezTo>
                    <a:pt x="89" y="188"/>
                    <a:pt x="97" y="189"/>
                    <a:pt x="105" y="189"/>
                  </a:cubicBezTo>
                  <a:cubicBezTo>
                    <a:pt x="148" y="189"/>
                    <a:pt x="186" y="160"/>
                    <a:pt x="196" y="117"/>
                  </a:cubicBezTo>
                  <a:cubicBezTo>
                    <a:pt x="202" y="93"/>
                    <a:pt x="199" y="67"/>
                    <a:pt x="186" y="46"/>
                  </a:cubicBezTo>
                  <a:cubicBezTo>
                    <a:pt x="173" y="24"/>
                    <a:pt x="152" y="9"/>
                    <a:pt x="128" y="3"/>
                  </a:cubicBezTo>
                  <a:close/>
                </a:path>
              </a:pathLst>
            </a:custGeom>
            <a:grpFill/>
            <a:ln>
              <a:noFill/>
            </a:ln>
          </p:spPr>
          <p:txBody>
            <a:bodyPr anchor="t" anchorCtr="0" bIns="45720" compatLnSpc="1" lIns="91440" numCol="1" rIns="91440" tIns="45720" vert="horz" wrap="square"/>
            <a:lstStyle/>
            <a:p>
              <a:endParaRPr lang="id-ID">
                <a:latin charset="0" panose="020b0503020202020204" pitchFamily="34" typeface="Agency FB"/>
              </a:endParaRPr>
            </a:p>
          </p:txBody>
        </p:sp>
        <p:sp>
          <p:nvSpPr>
            <p:cNvPr id="8" name="Freeform 246"/>
            <p:cNvSpPr>
              <a:spLocks noEditPoints="1"/>
            </p:cNvSpPr>
            <p:nvPr/>
          </p:nvSpPr>
          <p:spPr bwMode="auto">
            <a:xfrm>
              <a:off x="10874515" y="2395387"/>
              <a:ext cx="930275" cy="930275"/>
            </a:xfrm>
            <a:custGeom>
              <a:gdLst>
                <a:gd fmla="*/ 730 w 738" name="T0"/>
                <a:gd fmla="*/ 445 h 738" name="T1"/>
                <a:gd fmla="*/ 738 w 738" name="T2"/>
                <a:gd fmla="*/ 357 h 738" name="T3"/>
                <a:gd fmla="*/ 647 w 738" name="T4"/>
                <a:gd fmla="*/ 319 h 738" name="T5"/>
                <a:gd fmla="*/ 625 w 738" name="T6"/>
                <a:gd fmla="*/ 250 h 738" name="T7"/>
                <a:gd fmla="*/ 678 w 738" name="T8"/>
                <a:gd fmla="*/ 168 h 738" name="T9"/>
                <a:gd fmla="*/ 622 w 738" name="T10"/>
                <a:gd fmla="*/ 100 h 738" name="T11"/>
                <a:gd fmla="*/ 530 w 738" name="T12"/>
                <a:gd fmla="*/ 137 h 738" name="T13"/>
                <a:gd fmla="*/ 469 w 738" name="T14"/>
                <a:gd fmla="*/ 105 h 738" name="T15"/>
                <a:gd fmla="*/ 448 w 738" name="T16"/>
                <a:gd fmla="*/ 9 h 738" name="T17"/>
                <a:gd fmla="*/ 360 w 738" name="T18"/>
                <a:gd fmla="*/ 0 h 738" name="T19"/>
                <a:gd fmla="*/ 322 w 738" name="T20"/>
                <a:gd fmla="*/ 91 h 738" name="T21"/>
                <a:gd fmla="*/ 253 w 738" name="T22"/>
                <a:gd fmla="*/ 112 h 738" name="T23"/>
                <a:gd fmla="*/ 170 w 738" name="T24"/>
                <a:gd fmla="*/ 59 h 738" name="T25"/>
                <a:gd fmla="*/ 102 w 738" name="T26"/>
                <a:gd fmla="*/ 115 h 738" name="T27"/>
                <a:gd fmla="*/ 139 w 738" name="T28"/>
                <a:gd fmla="*/ 206 h 738" name="T29"/>
                <a:gd fmla="*/ 105 w 738" name="T30"/>
                <a:gd fmla="*/ 271 h 738" name="T31"/>
                <a:gd fmla="*/ 8 w 738" name="T32"/>
                <a:gd fmla="*/ 292 h 738" name="T33"/>
                <a:gd fmla="*/ 0 w 738" name="T34"/>
                <a:gd fmla="*/ 379 h 738" name="T35"/>
                <a:gd fmla="*/ 92 w 738" name="T36"/>
                <a:gd fmla="*/ 418 h 738" name="T37"/>
                <a:gd fmla="*/ 113 w 738" name="T38"/>
                <a:gd fmla="*/ 486 h 738" name="T39"/>
                <a:gd fmla="*/ 59 w 738" name="T40"/>
                <a:gd fmla="*/ 570 h 738" name="T41"/>
                <a:gd fmla="*/ 116 w 738" name="T42"/>
                <a:gd fmla="*/ 637 h 738" name="T43"/>
                <a:gd fmla="*/ 208 w 738" name="T44"/>
                <a:gd fmla="*/ 599 h 738" name="T45"/>
                <a:gd fmla="*/ 270 w 738" name="T46"/>
                <a:gd fmla="*/ 632 h 738" name="T47"/>
                <a:gd fmla="*/ 291 w 738" name="T48"/>
                <a:gd fmla="*/ 730 h 738" name="T49"/>
                <a:gd fmla="*/ 379 w 738" name="T50"/>
                <a:gd fmla="*/ 738 h 738" name="T51"/>
                <a:gd fmla="*/ 417 w 738" name="T52"/>
                <a:gd fmla="*/ 646 h 738" name="T53"/>
                <a:gd fmla="*/ 485 w 738" name="T54"/>
                <a:gd fmla="*/ 625 h 738" name="T55"/>
                <a:gd fmla="*/ 569 w 738" name="T56"/>
                <a:gd fmla="*/ 680 h 738" name="T57"/>
                <a:gd fmla="*/ 637 w 738" name="T58"/>
                <a:gd fmla="*/ 623 h 738" name="T59"/>
                <a:gd fmla="*/ 599 w 738" name="T60"/>
                <a:gd fmla="*/ 532 h 738" name="T61"/>
                <a:gd fmla="*/ 634 w 738" name="T62"/>
                <a:gd fmla="*/ 466 h 738" name="T63"/>
                <a:gd fmla="*/ 730 w 738" name="T64"/>
                <a:gd fmla="*/ 445 h 738" name="T65"/>
                <a:gd fmla="*/ 504 w 738" name="T66"/>
                <a:gd fmla="*/ 402 h 738" name="T67"/>
                <a:gd fmla="*/ 370 w 738" name="T68"/>
                <a:gd fmla="*/ 507 h 738" name="T69"/>
                <a:gd fmla="*/ 336 w 738" name="T70"/>
                <a:gd fmla="*/ 503 h 738" name="T71"/>
                <a:gd fmla="*/ 235 w 738" name="T72"/>
                <a:gd fmla="*/ 335 h 738" name="T73"/>
                <a:gd fmla="*/ 369 w 738" name="T74"/>
                <a:gd fmla="*/ 230 h 738" name="T75"/>
                <a:gd fmla="*/ 403 w 738" name="T76"/>
                <a:gd fmla="*/ 234 h 738" name="T77"/>
                <a:gd fmla="*/ 488 w 738" name="T78"/>
                <a:gd fmla="*/ 297 h 738" name="T79"/>
                <a:gd fmla="*/ 504 w 738" name="T80"/>
                <a:gd fmla="*/ 402 h 738"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738" w="738">
                  <a:moveTo>
                    <a:pt x="730" y="445"/>
                  </a:moveTo>
                  <a:cubicBezTo>
                    <a:pt x="738" y="357"/>
                    <a:pt x="738" y="357"/>
                    <a:pt x="738" y="357"/>
                  </a:cubicBezTo>
                  <a:cubicBezTo>
                    <a:pt x="647" y="319"/>
                    <a:pt x="647" y="319"/>
                    <a:pt x="647" y="319"/>
                  </a:cubicBezTo>
                  <a:cubicBezTo>
                    <a:pt x="643" y="295"/>
                    <a:pt x="635" y="272"/>
                    <a:pt x="625" y="250"/>
                  </a:cubicBezTo>
                  <a:cubicBezTo>
                    <a:pt x="678" y="168"/>
                    <a:pt x="678" y="168"/>
                    <a:pt x="678" y="168"/>
                  </a:cubicBezTo>
                  <a:cubicBezTo>
                    <a:pt x="622" y="100"/>
                    <a:pt x="622" y="100"/>
                    <a:pt x="622" y="100"/>
                  </a:cubicBezTo>
                  <a:cubicBezTo>
                    <a:pt x="530" y="137"/>
                    <a:pt x="530" y="137"/>
                    <a:pt x="530" y="137"/>
                  </a:cubicBezTo>
                  <a:cubicBezTo>
                    <a:pt x="512" y="124"/>
                    <a:pt x="491" y="113"/>
                    <a:pt x="469" y="105"/>
                  </a:cubicBezTo>
                  <a:cubicBezTo>
                    <a:pt x="448" y="9"/>
                    <a:pt x="448" y="9"/>
                    <a:pt x="448" y="9"/>
                  </a:cubicBezTo>
                  <a:cubicBezTo>
                    <a:pt x="360" y="0"/>
                    <a:pt x="360" y="0"/>
                    <a:pt x="360" y="0"/>
                  </a:cubicBezTo>
                  <a:cubicBezTo>
                    <a:pt x="322" y="91"/>
                    <a:pt x="322" y="91"/>
                    <a:pt x="322" y="91"/>
                  </a:cubicBezTo>
                  <a:cubicBezTo>
                    <a:pt x="298" y="95"/>
                    <a:pt x="275" y="102"/>
                    <a:pt x="253" y="112"/>
                  </a:cubicBezTo>
                  <a:cubicBezTo>
                    <a:pt x="170" y="59"/>
                    <a:pt x="170" y="59"/>
                    <a:pt x="170" y="59"/>
                  </a:cubicBezTo>
                  <a:cubicBezTo>
                    <a:pt x="102" y="115"/>
                    <a:pt x="102" y="115"/>
                    <a:pt x="102" y="115"/>
                  </a:cubicBezTo>
                  <a:cubicBezTo>
                    <a:pt x="139" y="206"/>
                    <a:pt x="139" y="206"/>
                    <a:pt x="139" y="206"/>
                  </a:cubicBezTo>
                  <a:cubicBezTo>
                    <a:pt x="125" y="226"/>
                    <a:pt x="114" y="247"/>
                    <a:pt x="105" y="271"/>
                  </a:cubicBezTo>
                  <a:cubicBezTo>
                    <a:pt x="8" y="292"/>
                    <a:pt x="8" y="292"/>
                    <a:pt x="8" y="292"/>
                  </a:cubicBezTo>
                  <a:cubicBezTo>
                    <a:pt x="0" y="379"/>
                    <a:pt x="0" y="379"/>
                    <a:pt x="0" y="379"/>
                  </a:cubicBezTo>
                  <a:cubicBezTo>
                    <a:pt x="92" y="418"/>
                    <a:pt x="92" y="418"/>
                    <a:pt x="92" y="418"/>
                  </a:cubicBezTo>
                  <a:cubicBezTo>
                    <a:pt x="97" y="441"/>
                    <a:pt x="104" y="464"/>
                    <a:pt x="113" y="486"/>
                  </a:cubicBezTo>
                  <a:cubicBezTo>
                    <a:pt x="59" y="570"/>
                    <a:pt x="59" y="570"/>
                    <a:pt x="59" y="570"/>
                  </a:cubicBezTo>
                  <a:cubicBezTo>
                    <a:pt x="116" y="637"/>
                    <a:pt x="116" y="637"/>
                    <a:pt x="116" y="637"/>
                  </a:cubicBezTo>
                  <a:cubicBezTo>
                    <a:pt x="208" y="599"/>
                    <a:pt x="208" y="599"/>
                    <a:pt x="208" y="599"/>
                  </a:cubicBezTo>
                  <a:cubicBezTo>
                    <a:pt x="227" y="612"/>
                    <a:pt x="248" y="623"/>
                    <a:pt x="270" y="632"/>
                  </a:cubicBezTo>
                  <a:cubicBezTo>
                    <a:pt x="291" y="730"/>
                    <a:pt x="291" y="730"/>
                    <a:pt x="291" y="730"/>
                  </a:cubicBezTo>
                  <a:cubicBezTo>
                    <a:pt x="379" y="738"/>
                    <a:pt x="379" y="738"/>
                    <a:pt x="379" y="738"/>
                  </a:cubicBezTo>
                  <a:cubicBezTo>
                    <a:pt x="417" y="646"/>
                    <a:pt x="417" y="646"/>
                    <a:pt x="417" y="646"/>
                  </a:cubicBezTo>
                  <a:cubicBezTo>
                    <a:pt x="441" y="642"/>
                    <a:pt x="463" y="635"/>
                    <a:pt x="485" y="625"/>
                  </a:cubicBezTo>
                  <a:cubicBezTo>
                    <a:pt x="569" y="680"/>
                    <a:pt x="569" y="680"/>
                    <a:pt x="569" y="680"/>
                  </a:cubicBezTo>
                  <a:cubicBezTo>
                    <a:pt x="637" y="623"/>
                    <a:pt x="637" y="623"/>
                    <a:pt x="637" y="623"/>
                  </a:cubicBezTo>
                  <a:cubicBezTo>
                    <a:pt x="599" y="532"/>
                    <a:pt x="599" y="532"/>
                    <a:pt x="599" y="532"/>
                  </a:cubicBezTo>
                  <a:cubicBezTo>
                    <a:pt x="613" y="512"/>
                    <a:pt x="625" y="490"/>
                    <a:pt x="634" y="466"/>
                  </a:cubicBezTo>
                  <a:lnTo>
                    <a:pt x="730" y="445"/>
                  </a:lnTo>
                  <a:close/>
                  <a:moveTo>
                    <a:pt x="504" y="402"/>
                  </a:moveTo>
                  <a:cubicBezTo>
                    <a:pt x="489" y="464"/>
                    <a:pt x="433" y="507"/>
                    <a:pt x="370" y="507"/>
                  </a:cubicBezTo>
                  <a:cubicBezTo>
                    <a:pt x="358" y="507"/>
                    <a:pt x="347" y="506"/>
                    <a:pt x="336" y="503"/>
                  </a:cubicBezTo>
                  <a:cubicBezTo>
                    <a:pt x="262" y="484"/>
                    <a:pt x="217" y="409"/>
                    <a:pt x="235" y="335"/>
                  </a:cubicBezTo>
                  <a:cubicBezTo>
                    <a:pt x="251" y="273"/>
                    <a:pt x="306" y="230"/>
                    <a:pt x="369" y="230"/>
                  </a:cubicBezTo>
                  <a:cubicBezTo>
                    <a:pt x="381" y="230"/>
                    <a:pt x="392" y="231"/>
                    <a:pt x="403" y="234"/>
                  </a:cubicBezTo>
                  <a:cubicBezTo>
                    <a:pt x="439" y="243"/>
                    <a:pt x="469" y="265"/>
                    <a:pt x="488" y="297"/>
                  </a:cubicBezTo>
                  <a:cubicBezTo>
                    <a:pt x="508" y="329"/>
                    <a:pt x="513" y="366"/>
                    <a:pt x="504" y="402"/>
                  </a:cubicBezTo>
                  <a:close/>
                </a:path>
              </a:pathLst>
            </a:custGeom>
            <a:grpFill/>
            <a:ln>
              <a:noFill/>
            </a:ln>
          </p:spPr>
          <p:txBody>
            <a:bodyPr anchor="t" anchorCtr="0" bIns="45720" compatLnSpc="1" lIns="91440" numCol="1" rIns="91440" tIns="45720" vert="horz" wrap="square"/>
            <a:lstStyle/>
            <a:p>
              <a:endParaRPr lang="id-ID">
                <a:latin charset="0" panose="020b0503020202020204" pitchFamily="34" typeface="Agency FB"/>
              </a:endParaRPr>
            </a:p>
          </p:txBody>
        </p:sp>
      </p:grpSp>
      <p:grpSp>
        <p:nvGrpSpPr>
          <p:cNvPr id="9" name="Group 19"/>
          <p:cNvGrpSpPr/>
          <p:nvPr/>
        </p:nvGrpSpPr>
        <p:grpSpPr>
          <a:xfrm>
            <a:off x="6491361" y="1709784"/>
            <a:ext cx="1917682" cy="1916675"/>
            <a:chOff x="7488377" y="2179487"/>
            <a:chExt cx="2319338" cy="2319337"/>
          </a:xfrm>
          <a:solidFill>
            <a:schemeClr val="tx1">
              <a:lumMod val="85000"/>
              <a:lumOff val="15000"/>
            </a:schemeClr>
          </a:solidFill>
        </p:grpSpPr>
        <p:sp>
          <p:nvSpPr>
            <p:cNvPr id="10" name="Freeform 240"/>
            <p:cNvSpPr>
              <a:spLocks noEditPoints="1"/>
            </p:cNvSpPr>
            <p:nvPr/>
          </p:nvSpPr>
          <p:spPr bwMode="auto">
            <a:xfrm>
              <a:off x="7488377" y="2179487"/>
              <a:ext cx="2319338" cy="2319337"/>
            </a:xfrm>
            <a:custGeom>
              <a:gdLst>
                <a:gd fmla="*/ 1840 w 1840" name="T0"/>
                <a:gd fmla="*/ 964 h 1840" name="T1"/>
                <a:gd fmla="*/ 1682 w 1840" name="T2"/>
                <a:gd fmla="*/ 808 h 1840" name="T3"/>
                <a:gd fmla="*/ 1791 w 1840" name="T4"/>
                <a:gd fmla="*/ 614 h 1840" name="T5"/>
                <a:gd fmla="*/ 1578 w 1840" name="T6"/>
                <a:gd fmla="*/ 521 h 1840" name="T7"/>
                <a:gd fmla="*/ 1602 w 1840" name="T8"/>
                <a:gd fmla="*/ 301 h 1840" name="T9"/>
                <a:gd fmla="*/ 1379 w 1840" name="T10"/>
                <a:gd fmla="*/ 303 h 1840" name="T11"/>
                <a:gd fmla="*/ 1318 w 1840" name="T12"/>
                <a:gd fmla="*/ 90 h 1840" name="T13"/>
                <a:gd fmla="*/ 1103 w 1840" name="T14"/>
                <a:gd fmla="*/ 173 h 1840" name="T15"/>
                <a:gd fmla="*/ 964 w 1840" name="T16"/>
                <a:gd fmla="*/ 0 h 1840" name="T17"/>
                <a:gd fmla="*/ 808 w 1840" name="T18"/>
                <a:gd fmla="*/ 159 h 1840" name="T19"/>
                <a:gd fmla="*/ 613 w 1840" name="T20"/>
                <a:gd fmla="*/ 49 h 1840" name="T21"/>
                <a:gd fmla="*/ 521 w 1840" name="T22"/>
                <a:gd fmla="*/ 262 h 1840" name="T23"/>
                <a:gd fmla="*/ 301 w 1840" name="T24"/>
                <a:gd fmla="*/ 239 h 1840" name="T25"/>
                <a:gd fmla="*/ 303 w 1840" name="T26"/>
                <a:gd fmla="*/ 461 h 1840" name="T27"/>
                <a:gd fmla="*/ 89 w 1840" name="T28"/>
                <a:gd fmla="*/ 522 h 1840" name="T29"/>
                <a:gd fmla="*/ 173 w 1840" name="T30"/>
                <a:gd fmla="*/ 737 h 1840" name="T31"/>
                <a:gd fmla="*/ 0 w 1840" name="T32"/>
                <a:gd fmla="*/ 877 h 1840" name="T33"/>
                <a:gd fmla="*/ 159 w 1840" name="T34"/>
                <a:gd fmla="*/ 1032 h 1840" name="T35"/>
                <a:gd fmla="*/ 49 w 1840" name="T36"/>
                <a:gd fmla="*/ 1227 h 1840" name="T37"/>
                <a:gd fmla="*/ 262 w 1840" name="T38"/>
                <a:gd fmla="*/ 1320 h 1840" name="T39"/>
                <a:gd fmla="*/ 239 w 1840" name="T40"/>
                <a:gd fmla="*/ 1540 h 1840" name="T41"/>
                <a:gd fmla="*/ 461 w 1840" name="T42"/>
                <a:gd fmla="*/ 1538 h 1840" name="T43"/>
                <a:gd fmla="*/ 522 w 1840" name="T44"/>
                <a:gd fmla="*/ 1751 h 1840" name="T45"/>
                <a:gd fmla="*/ 737 w 1840" name="T46"/>
                <a:gd fmla="*/ 1668 h 1840" name="T47"/>
                <a:gd fmla="*/ 876 w 1840" name="T48"/>
                <a:gd fmla="*/ 1840 h 1840" name="T49"/>
                <a:gd fmla="*/ 1032 w 1840" name="T50"/>
                <a:gd fmla="*/ 1682 h 1840" name="T51"/>
                <a:gd fmla="*/ 1227 w 1840" name="T52"/>
                <a:gd fmla="*/ 1791 h 1840" name="T53"/>
                <a:gd fmla="*/ 1319 w 1840" name="T54"/>
                <a:gd fmla="*/ 1579 h 1840" name="T55"/>
                <a:gd fmla="*/ 1540 w 1840" name="T56"/>
                <a:gd fmla="*/ 1602 h 1840" name="T57"/>
                <a:gd fmla="*/ 1538 w 1840" name="T58"/>
                <a:gd fmla="*/ 1380 h 1840" name="T59"/>
                <a:gd fmla="*/ 1751 w 1840" name="T60"/>
                <a:gd fmla="*/ 1318 h 1840" name="T61"/>
                <a:gd fmla="*/ 1668 w 1840" name="T62"/>
                <a:gd fmla="*/ 1104 h 1840" name="T63"/>
                <a:gd fmla="*/ 1081 w 1840" name="T64"/>
                <a:gd fmla="*/ 1490 h 1840" name="T65"/>
                <a:gd fmla="*/ 759 w 1840" name="T66"/>
                <a:gd fmla="*/ 351 h 1840" name="T67"/>
                <a:gd fmla="*/ 1081 w 1840" name="T68"/>
                <a:gd fmla="*/ 1490 h 1840"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1840" w="1840">
                  <a:moveTo>
                    <a:pt x="1827" y="1080"/>
                  </a:moveTo>
                  <a:cubicBezTo>
                    <a:pt x="1840" y="964"/>
                    <a:pt x="1840" y="964"/>
                    <a:pt x="1840" y="964"/>
                  </a:cubicBezTo>
                  <a:cubicBezTo>
                    <a:pt x="1690" y="906"/>
                    <a:pt x="1690" y="906"/>
                    <a:pt x="1690" y="906"/>
                  </a:cubicBezTo>
                  <a:cubicBezTo>
                    <a:pt x="1689" y="874"/>
                    <a:pt x="1687" y="841"/>
                    <a:pt x="1682" y="808"/>
                  </a:cubicBezTo>
                  <a:cubicBezTo>
                    <a:pt x="1823" y="726"/>
                    <a:pt x="1823" y="726"/>
                    <a:pt x="1823" y="726"/>
                  </a:cubicBezTo>
                  <a:cubicBezTo>
                    <a:pt x="1791" y="614"/>
                    <a:pt x="1791" y="614"/>
                    <a:pt x="1791" y="614"/>
                  </a:cubicBezTo>
                  <a:cubicBezTo>
                    <a:pt x="1628" y="618"/>
                    <a:pt x="1628" y="618"/>
                    <a:pt x="1628" y="618"/>
                  </a:cubicBezTo>
                  <a:cubicBezTo>
                    <a:pt x="1614" y="584"/>
                    <a:pt x="1597" y="552"/>
                    <a:pt x="1578" y="521"/>
                  </a:cubicBezTo>
                  <a:cubicBezTo>
                    <a:pt x="1675" y="392"/>
                    <a:pt x="1675" y="392"/>
                    <a:pt x="1675" y="392"/>
                  </a:cubicBezTo>
                  <a:cubicBezTo>
                    <a:pt x="1602" y="301"/>
                    <a:pt x="1602" y="301"/>
                    <a:pt x="1602" y="301"/>
                  </a:cubicBezTo>
                  <a:cubicBezTo>
                    <a:pt x="1455" y="366"/>
                    <a:pt x="1455" y="366"/>
                    <a:pt x="1455" y="366"/>
                  </a:cubicBezTo>
                  <a:cubicBezTo>
                    <a:pt x="1431" y="344"/>
                    <a:pt x="1406" y="322"/>
                    <a:pt x="1379" y="303"/>
                  </a:cubicBezTo>
                  <a:cubicBezTo>
                    <a:pt x="1420" y="147"/>
                    <a:pt x="1420" y="147"/>
                    <a:pt x="1420" y="147"/>
                  </a:cubicBezTo>
                  <a:cubicBezTo>
                    <a:pt x="1318" y="90"/>
                    <a:pt x="1318" y="90"/>
                    <a:pt x="1318" y="90"/>
                  </a:cubicBezTo>
                  <a:cubicBezTo>
                    <a:pt x="1206" y="206"/>
                    <a:pt x="1206" y="206"/>
                    <a:pt x="1206" y="206"/>
                  </a:cubicBezTo>
                  <a:cubicBezTo>
                    <a:pt x="1173" y="193"/>
                    <a:pt x="1139" y="181"/>
                    <a:pt x="1103" y="173"/>
                  </a:cubicBezTo>
                  <a:cubicBezTo>
                    <a:pt x="1080" y="13"/>
                    <a:pt x="1080" y="13"/>
                    <a:pt x="1080" y="13"/>
                  </a:cubicBezTo>
                  <a:cubicBezTo>
                    <a:pt x="964" y="0"/>
                    <a:pt x="964" y="0"/>
                    <a:pt x="964" y="0"/>
                  </a:cubicBezTo>
                  <a:cubicBezTo>
                    <a:pt x="906" y="151"/>
                    <a:pt x="906" y="151"/>
                    <a:pt x="906" y="151"/>
                  </a:cubicBezTo>
                  <a:cubicBezTo>
                    <a:pt x="874" y="151"/>
                    <a:pt x="841" y="154"/>
                    <a:pt x="808" y="159"/>
                  </a:cubicBezTo>
                  <a:cubicBezTo>
                    <a:pt x="726" y="17"/>
                    <a:pt x="726" y="17"/>
                    <a:pt x="726" y="17"/>
                  </a:cubicBezTo>
                  <a:cubicBezTo>
                    <a:pt x="613" y="49"/>
                    <a:pt x="613" y="49"/>
                    <a:pt x="613" y="49"/>
                  </a:cubicBezTo>
                  <a:cubicBezTo>
                    <a:pt x="617" y="213"/>
                    <a:pt x="617" y="213"/>
                    <a:pt x="617" y="213"/>
                  </a:cubicBezTo>
                  <a:cubicBezTo>
                    <a:pt x="584" y="227"/>
                    <a:pt x="552" y="244"/>
                    <a:pt x="521" y="262"/>
                  </a:cubicBezTo>
                  <a:cubicBezTo>
                    <a:pt x="392" y="166"/>
                    <a:pt x="392" y="166"/>
                    <a:pt x="392" y="166"/>
                  </a:cubicBezTo>
                  <a:cubicBezTo>
                    <a:pt x="301" y="239"/>
                    <a:pt x="301" y="239"/>
                    <a:pt x="301" y="239"/>
                  </a:cubicBezTo>
                  <a:cubicBezTo>
                    <a:pt x="366" y="386"/>
                    <a:pt x="366" y="386"/>
                    <a:pt x="366" y="386"/>
                  </a:cubicBezTo>
                  <a:cubicBezTo>
                    <a:pt x="343" y="410"/>
                    <a:pt x="322" y="435"/>
                    <a:pt x="303" y="461"/>
                  </a:cubicBezTo>
                  <a:cubicBezTo>
                    <a:pt x="147" y="420"/>
                    <a:pt x="147" y="420"/>
                    <a:pt x="147" y="420"/>
                  </a:cubicBezTo>
                  <a:cubicBezTo>
                    <a:pt x="89" y="522"/>
                    <a:pt x="89" y="522"/>
                    <a:pt x="89" y="522"/>
                  </a:cubicBezTo>
                  <a:cubicBezTo>
                    <a:pt x="206" y="634"/>
                    <a:pt x="206" y="634"/>
                    <a:pt x="206" y="634"/>
                  </a:cubicBezTo>
                  <a:cubicBezTo>
                    <a:pt x="192" y="668"/>
                    <a:pt x="181" y="702"/>
                    <a:pt x="173" y="737"/>
                  </a:cubicBezTo>
                  <a:cubicBezTo>
                    <a:pt x="13" y="760"/>
                    <a:pt x="13" y="760"/>
                    <a:pt x="13" y="760"/>
                  </a:cubicBezTo>
                  <a:cubicBezTo>
                    <a:pt x="0" y="877"/>
                    <a:pt x="0" y="877"/>
                    <a:pt x="0" y="877"/>
                  </a:cubicBezTo>
                  <a:cubicBezTo>
                    <a:pt x="151" y="934"/>
                    <a:pt x="151" y="934"/>
                    <a:pt x="151" y="934"/>
                  </a:cubicBezTo>
                  <a:cubicBezTo>
                    <a:pt x="151" y="967"/>
                    <a:pt x="154" y="1000"/>
                    <a:pt x="159" y="1032"/>
                  </a:cubicBezTo>
                  <a:cubicBezTo>
                    <a:pt x="17" y="1115"/>
                    <a:pt x="17" y="1115"/>
                    <a:pt x="17" y="1115"/>
                  </a:cubicBezTo>
                  <a:cubicBezTo>
                    <a:pt x="49" y="1227"/>
                    <a:pt x="49" y="1227"/>
                    <a:pt x="49" y="1227"/>
                  </a:cubicBezTo>
                  <a:cubicBezTo>
                    <a:pt x="212" y="1223"/>
                    <a:pt x="212" y="1223"/>
                    <a:pt x="212" y="1223"/>
                  </a:cubicBezTo>
                  <a:cubicBezTo>
                    <a:pt x="227" y="1257"/>
                    <a:pt x="243" y="1289"/>
                    <a:pt x="262" y="1320"/>
                  </a:cubicBezTo>
                  <a:cubicBezTo>
                    <a:pt x="166" y="1449"/>
                    <a:pt x="166" y="1449"/>
                    <a:pt x="166" y="1449"/>
                  </a:cubicBezTo>
                  <a:cubicBezTo>
                    <a:pt x="239" y="1540"/>
                    <a:pt x="239" y="1540"/>
                    <a:pt x="239" y="1540"/>
                  </a:cubicBezTo>
                  <a:cubicBezTo>
                    <a:pt x="386" y="1474"/>
                    <a:pt x="386" y="1474"/>
                    <a:pt x="386" y="1474"/>
                  </a:cubicBezTo>
                  <a:cubicBezTo>
                    <a:pt x="410" y="1497"/>
                    <a:pt x="435" y="1518"/>
                    <a:pt x="461" y="1538"/>
                  </a:cubicBezTo>
                  <a:cubicBezTo>
                    <a:pt x="420" y="1694"/>
                    <a:pt x="420" y="1694"/>
                    <a:pt x="420" y="1694"/>
                  </a:cubicBezTo>
                  <a:cubicBezTo>
                    <a:pt x="522" y="1751"/>
                    <a:pt x="522" y="1751"/>
                    <a:pt x="522" y="1751"/>
                  </a:cubicBezTo>
                  <a:cubicBezTo>
                    <a:pt x="634" y="1635"/>
                    <a:pt x="634" y="1635"/>
                    <a:pt x="634" y="1635"/>
                  </a:cubicBezTo>
                  <a:cubicBezTo>
                    <a:pt x="667" y="1648"/>
                    <a:pt x="702" y="1659"/>
                    <a:pt x="737" y="1668"/>
                  </a:cubicBezTo>
                  <a:cubicBezTo>
                    <a:pt x="760" y="1827"/>
                    <a:pt x="760" y="1827"/>
                    <a:pt x="760" y="1827"/>
                  </a:cubicBezTo>
                  <a:cubicBezTo>
                    <a:pt x="876" y="1840"/>
                    <a:pt x="876" y="1840"/>
                    <a:pt x="876" y="1840"/>
                  </a:cubicBezTo>
                  <a:cubicBezTo>
                    <a:pt x="934" y="1690"/>
                    <a:pt x="934" y="1690"/>
                    <a:pt x="934" y="1690"/>
                  </a:cubicBezTo>
                  <a:cubicBezTo>
                    <a:pt x="967" y="1689"/>
                    <a:pt x="1000" y="1687"/>
                    <a:pt x="1032" y="1682"/>
                  </a:cubicBezTo>
                  <a:cubicBezTo>
                    <a:pt x="1114" y="1823"/>
                    <a:pt x="1114" y="1823"/>
                    <a:pt x="1114" y="1823"/>
                  </a:cubicBezTo>
                  <a:cubicBezTo>
                    <a:pt x="1227" y="1791"/>
                    <a:pt x="1227" y="1791"/>
                    <a:pt x="1227" y="1791"/>
                  </a:cubicBezTo>
                  <a:cubicBezTo>
                    <a:pt x="1223" y="1628"/>
                    <a:pt x="1223" y="1628"/>
                    <a:pt x="1223" y="1628"/>
                  </a:cubicBezTo>
                  <a:cubicBezTo>
                    <a:pt x="1256" y="1614"/>
                    <a:pt x="1289" y="1597"/>
                    <a:pt x="1319" y="1579"/>
                  </a:cubicBezTo>
                  <a:cubicBezTo>
                    <a:pt x="1448" y="1675"/>
                    <a:pt x="1448" y="1675"/>
                    <a:pt x="1448" y="1675"/>
                  </a:cubicBezTo>
                  <a:cubicBezTo>
                    <a:pt x="1540" y="1602"/>
                    <a:pt x="1540" y="1602"/>
                    <a:pt x="1540" y="1602"/>
                  </a:cubicBezTo>
                  <a:cubicBezTo>
                    <a:pt x="1474" y="1455"/>
                    <a:pt x="1474" y="1455"/>
                    <a:pt x="1474" y="1455"/>
                  </a:cubicBezTo>
                  <a:cubicBezTo>
                    <a:pt x="1497" y="1431"/>
                    <a:pt x="1518" y="1406"/>
                    <a:pt x="1538" y="1380"/>
                  </a:cubicBezTo>
                  <a:cubicBezTo>
                    <a:pt x="1694" y="1420"/>
                    <a:pt x="1694" y="1420"/>
                    <a:pt x="1694" y="1420"/>
                  </a:cubicBezTo>
                  <a:cubicBezTo>
                    <a:pt x="1751" y="1318"/>
                    <a:pt x="1751" y="1318"/>
                    <a:pt x="1751" y="1318"/>
                  </a:cubicBezTo>
                  <a:cubicBezTo>
                    <a:pt x="1635" y="1207"/>
                    <a:pt x="1635" y="1207"/>
                    <a:pt x="1635" y="1207"/>
                  </a:cubicBezTo>
                  <a:cubicBezTo>
                    <a:pt x="1648" y="1173"/>
                    <a:pt x="1659" y="1139"/>
                    <a:pt x="1668" y="1104"/>
                  </a:cubicBezTo>
                  <a:lnTo>
                    <a:pt x="1827" y="1080"/>
                  </a:lnTo>
                  <a:close/>
                  <a:moveTo>
                    <a:pt x="1081" y="1490"/>
                  </a:moveTo>
                  <a:cubicBezTo>
                    <a:pt x="766" y="1579"/>
                    <a:pt x="439" y="1396"/>
                    <a:pt x="350" y="1081"/>
                  </a:cubicBezTo>
                  <a:cubicBezTo>
                    <a:pt x="262" y="767"/>
                    <a:pt x="445" y="439"/>
                    <a:pt x="759" y="351"/>
                  </a:cubicBezTo>
                  <a:cubicBezTo>
                    <a:pt x="1074" y="262"/>
                    <a:pt x="1401" y="445"/>
                    <a:pt x="1490" y="760"/>
                  </a:cubicBezTo>
                  <a:cubicBezTo>
                    <a:pt x="1579" y="1074"/>
                    <a:pt x="1396" y="1401"/>
                    <a:pt x="1081" y="1490"/>
                  </a:cubicBezTo>
                  <a:close/>
                </a:path>
              </a:pathLst>
            </a:custGeom>
            <a:grpFill/>
            <a:ln>
              <a:noFill/>
            </a:ln>
          </p:spPr>
          <p:txBody>
            <a:bodyPr anchor="t" anchorCtr="0" bIns="45720" compatLnSpc="1" lIns="91440" numCol="1" rIns="91440" tIns="45720" vert="horz" wrap="square"/>
            <a:lstStyle/>
            <a:p>
              <a:endParaRPr lang="id-ID">
                <a:latin charset="0" panose="020b0503020202020204" pitchFamily="34" typeface="Agency FB"/>
              </a:endParaRPr>
            </a:p>
          </p:txBody>
        </p:sp>
        <p:sp>
          <p:nvSpPr>
            <p:cNvPr id="11" name="Freeform 247"/>
            <p:cNvSpPr>
              <a:spLocks noEditPoints="1"/>
            </p:cNvSpPr>
            <p:nvPr/>
          </p:nvSpPr>
          <p:spPr bwMode="auto">
            <a:xfrm>
              <a:off x="8332927" y="3025625"/>
              <a:ext cx="630238" cy="628650"/>
            </a:xfrm>
            <a:custGeom>
              <a:gdLst>
                <a:gd fmla="*/ 250 w 500" name="T0"/>
                <a:gd fmla="*/ 499 h 499" name="T1"/>
                <a:gd fmla="*/ 0 w 500" name="T2"/>
                <a:gd fmla="*/ 249 h 499" name="T3"/>
                <a:gd fmla="*/ 250 w 500" name="T4"/>
                <a:gd fmla="*/ 0 h 499" name="T5"/>
                <a:gd fmla="*/ 500 w 500" name="T6"/>
                <a:gd fmla="*/ 249 h 499" name="T7"/>
                <a:gd fmla="*/ 250 w 500" name="T8"/>
                <a:gd fmla="*/ 499 h 499" name="T9"/>
                <a:gd fmla="*/ 250 w 500" name="T10"/>
                <a:gd fmla="*/ 140 h 499" name="T11"/>
                <a:gd fmla="*/ 140 w 500" name="T12"/>
                <a:gd fmla="*/ 249 h 499" name="T13"/>
                <a:gd fmla="*/ 250 w 500" name="T14"/>
                <a:gd fmla="*/ 359 h 499" name="T15"/>
                <a:gd fmla="*/ 360 w 500" name="T16"/>
                <a:gd fmla="*/ 249 h 499" name="T17"/>
                <a:gd fmla="*/ 250 w 500" name="T18"/>
                <a:gd fmla="*/ 140 h 499"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99" w="500">
                  <a:moveTo>
                    <a:pt x="250" y="499"/>
                  </a:moveTo>
                  <a:cubicBezTo>
                    <a:pt x="112" y="499"/>
                    <a:pt x="0" y="387"/>
                    <a:pt x="0" y="249"/>
                  </a:cubicBezTo>
                  <a:cubicBezTo>
                    <a:pt x="0" y="112"/>
                    <a:pt x="112" y="0"/>
                    <a:pt x="250" y="0"/>
                  </a:cubicBezTo>
                  <a:cubicBezTo>
                    <a:pt x="388" y="0"/>
                    <a:pt x="500" y="112"/>
                    <a:pt x="500" y="249"/>
                  </a:cubicBezTo>
                  <a:cubicBezTo>
                    <a:pt x="500" y="387"/>
                    <a:pt x="388" y="499"/>
                    <a:pt x="250" y="499"/>
                  </a:cubicBezTo>
                  <a:close/>
                  <a:moveTo>
                    <a:pt x="250" y="140"/>
                  </a:moveTo>
                  <a:cubicBezTo>
                    <a:pt x="190" y="140"/>
                    <a:pt x="140" y="189"/>
                    <a:pt x="140" y="249"/>
                  </a:cubicBezTo>
                  <a:cubicBezTo>
                    <a:pt x="140" y="310"/>
                    <a:pt x="190" y="359"/>
                    <a:pt x="250" y="359"/>
                  </a:cubicBezTo>
                  <a:cubicBezTo>
                    <a:pt x="311" y="359"/>
                    <a:pt x="360" y="310"/>
                    <a:pt x="360" y="249"/>
                  </a:cubicBezTo>
                  <a:cubicBezTo>
                    <a:pt x="360" y="189"/>
                    <a:pt x="311" y="140"/>
                    <a:pt x="250" y="140"/>
                  </a:cubicBezTo>
                  <a:close/>
                </a:path>
              </a:pathLst>
            </a:custGeom>
            <a:grpFill/>
            <a:ln>
              <a:noFill/>
            </a:ln>
          </p:spPr>
          <p:txBody>
            <a:bodyPr anchor="t" anchorCtr="0" bIns="45720" compatLnSpc="1" lIns="91440" numCol="1" rIns="91440" tIns="45720" vert="horz" wrap="square"/>
            <a:lstStyle/>
            <a:p>
              <a:endParaRPr lang="id-ID">
                <a:latin charset="0" panose="020b0503020202020204" pitchFamily="34" typeface="Agency FB"/>
              </a:endParaRPr>
            </a:p>
          </p:txBody>
        </p:sp>
      </p:grpSp>
      <p:grpSp>
        <p:nvGrpSpPr>
          <p:cNvPr id="12" name="Group 16"/>
          <p:cNvGrpSpPr/>
          <p:nvPr/>
        </p:nvGrpSpPr>
        <p:grpSpPr>
          <a:xfrm>
            <a:off x="8045457" y="2524469"/>
            <a:ext cx="2205136" cy="2203979"/>
            <a:chOff x="9367977" y="3165325"/>
            <a:chExt cx="2667000" cy="2667000"/>
          </a:xfrm>
          <a:solidFill>
            <a:schemeClr val="tx1">
              <a:lumMod val="85000"/>
              <a:lumOff val="15000"/>
            </a:schemeClr>
          </a:solidFill>
        </p:grpSpPr>
        <p:sp>
          <p:nvSpPr>
            <p:cNvPr id="13" name="Freeform 239"/>
            <p:cNvSpPr>
              <a:spLocks noEditPoints="1"/>
            </p:cNvSpPr>
            <p:nvPr/>
          </p:nvSpPr>
          <p:spPr bwMode="auto">
            <a:xfrm>
              <a:off x="9367977" y="3165325"/>
              <a:ext cx="2667000" cy="2667000"/>
            </a:xfrm>
            <a:custGeom>
              <a:gdLst>
                <a:gd fmla="*/ 2116 w 2116" name="T0"/>
                <a:gd fmla="*/ 1052 h 2116" name="T1"/>
                <a:gd fmla="*/ 1925 w 2116" name="T2"/>
                <a:gd fmla="*/ 883 h 2116" name="T3"/>
                <a:gd fmla="*/ 2038 w 2116" name="T4"/>
                <a:gd fmla="*/ 652 h 2116" name="T5"/>
                <a:gd fmla="*/ 1795 w 2116" name="T6"/>
                <a:gd fmla="*/ 570 h 2116" name="T7"/>
                <a:gd fmla="*/ 1802 w 2116" name="T8"/>
                <a:gd fmla="*/ 305 h 2116" name="T9"/>
                <a:gd fmla="*/ 1548 w 2116" name="T10"/>
                <a:gd fmla="*/ 321 h 2116" name="T11"/>
                <a:gd fmla="*/ 1464 w 2116" name="T12"/>
                <a:gd fmla="*/ 80 h 2116" name="T13"/>
                <a:gd fmla="*/ 1234 w 2116" name="T14"/>
                <a:gd fmla="*/ 191 h 2116" name="T15"/>
                <a:gd fmla="*/ 1052 w 2116" name="T16"/>
                <a:gd fmla="*/ 0 h 2116" name="T17"/>
                <a:gd fmla="*/ 884 w 2116" name="T18"/>
                <a:gd fmla="*/ 191 h 2116" name="T19"/>
                <a:gd fmla="*/ 653 w 2116" name="T20"/>
                <a:gd fmla="*/ 78 h 2116" name="T21"/>
                <a:gd fmla="*/ 570 w 2116" name="T22"/>
                <a:gd fmla="*/ 321 h 2116" name="T23"/>
                <a:gd fmla="*/ 305 w 2116" name="T24"/>
                <a:gd fmla="*/ 314 h 2116" name="T25"/>
                <a:gd fmla="*/ 322 w 2116" name="T26"/>
                <a:gd fmla="*/ 568 h 2116" name="T27"/>
                <a:gd fmla="*/ 81 w 2116" name="T28"/>
                <a:gd fmla="*/ 652 h 2116" name="T29"/>
                <a:gd fmla="*/ 192 w 2116" name="T30"/>
                <a:gd fmla="*/ 882 h 2116" name="T31"/>
                <a:gd fmla="*/ 0 w 2116" name="T32"/>
                <a:gd fmla="*/ 1064 h 2116" name="T33"/>
                <a:gd fmla="*/ 191 w 2116" name="T34"/>
                <a:gd fmla="*/ 1233 h 2116" name="T35"/>
                <a:gd fmla="*/ 78 w 2116" name="T36"/>
                <a:gd fmla="*/ 1463 h 2116" name="T37"/>
                <a:gd fmla="*/ 321 w 2116" name="T38"/>
                <a:gd fmla="*/ 1546 h 2116" name="T39"/>
                <a:gd fmla="*/ 314 w 2116" name="T40"/>
                <a:gd fmla="*/ 1811 h 2116" name="T41"/>
                <a:gd fmla="*/ 569 w 2116" name="T42"/>
                <a:gd fmla="*/ 1794 h 2116" name="T43"/>
                <a:gd fmla="*/ 653 w 2116" name="T44"/>
                <a:gd fmla="*/ 2035 h 2116" name="T45"/>
                <a:gd fmla="*/ 882 w 2116" name="T46"/>
                <a:gd fmla="*/ 1925 h 2116" name="T47"/>
                <a:gd fmla="*/ 1064 w 2116" name="T48"/>
                <a:gd fmla="*/ 2116 h 2116" name="T49"/>
                <a:gd fmla="*/ 1233 w 2116" name="T50"/>
                <a:gd fmla="*/ 1925 h 2116" name="T51"/>
                <a:gd fmla="*/ 1464 w 2116" name="T52"/>
                <a:gd fmla="*/ 2038 h 2116" name="T53"/>
                <a:gd fmla="*/ 1546 w 2116" name="T54"/>
                <a:gd fmla="*/ 1795 h 2116" name="T55"/>
                <a:gd fmla="*/ 1811 w 2116" name="T56"/>
                <a:gd fmla="*/ 1802 h 2116" name="T57"/>
                <a:gd fmla="*/ 1795 w 2116" name="T58"/>
                <a:gd fmla="*/ 1547 h 2116" name="T59"/>
                <a:gd fmla="*/ 2036 w 2116" name="T60"/>
                <a:gd fmla="*/ 1463 h 2116" name="T61"/>
                <a:gd fmla="*/ 1925 w 2116" name="T62"/>
                <a:gd fmla="*/ 1234 h 2116" name="T63"/>
                <a:gd fmla="*/ 1358 w 2116" name="T64"/>
                <a:gd fmla="*/ 1669 h 2116" name="T65"/>
                <a:gd fmla="*/ 759 w 2116" name="T66"/>
                <a:gd fmla="*/ 447 h 2116" name="T67"/>
                <a:gd fmla="*/ 1358 w 2116" name="T68"/>
                <a:gd fmla="*/ 1669 h 2116"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2116" w="2116">
                  <a:moveTo>
                    <a:pt x="1941" y="1111"/>
                  </a:moveTo>
                  <a:cubicBezTo>
                    <a:pt x="2116" y="1052"/>
                    <a:pt x="2116" y="1052"/>
                    <a:pt x="2116" y="1052"/>
                  </a:cubicBezTo>
                  <a:cubicBezTo>
                    <a:pt x="2107" y="917"/>
                    <a:pt x="2107" y="917"/>
                    <a:pt x="2107" y="917"/>
                  </a:cubicBezTo>
                  <a:cubicBezTo>
                    <a:pt x="1925" y="883"/>
                    <a:pt x="1925" y="883"/>
                    <a:pt x="1925" y="883"/>
                  </a:cubicBezTo>
                  <a:cubicBezTo>
                    <a:pt x="1918" y="847"/>
                    <a:pt x="1908" y="810"/>
                    <a:pt x="1896" y="774"/>
                  </a:cubicBezTo>
                  <a:cubicBezTo>
                    <a:pt x="2038" y="652"/>
                    <a:pt x="2038" y="652"/>
                    <a:pt x="2038" y="652"/>
                  </a:cubicBezTo>
                  <a:cubicBezTo>
                    <a:pt x="1979" y="532"/>
                    <a:pt x="1979" y="532"/>
                    <a:pt x="1979" y="532"/>
                  </a:cubicBezTo>
                  <a:cubicBezTo>
                    <a:pt x="1795" y="570"/>
                    <a:pt x="1795" y="570"/>
                    <a:pt x="1795" y="570"/>
                  </a:cubicBezTo>
                  <a:cubicBezTo>
                    <a:pt x="1772" y="535"/>
                    <a:pt x="1747" y="502"/>
                    <a:pt x="1720" y="471"/>
                  </a:cubicBezTo>
                  <a:cubicBezTo>
                    <a:pt x="1802" y="305"/>
                    <a:pt x="1802" y="305"/>
                    <a:pt x="1802" y="305"/>
                  </a:cubicBezTo>
                  <a:cubicBezTo>
                    <a:pt x="1700" y="217"/>
                    <a:pt x="1700" y="217"/>
                    <a:pt x="1700" y="217"/>
                  </a:cubicBezTo>
                  <a:cubicBezTo>
                    <a:pt x="1548" y="321"/>
                    <a:pt x="1548" y="321"/>
                    <a:pt x="1548" y="321"/>
                  </a:cubicBezTo>
                  <a:cubicBezTo>
                    <a:pt x="1516" y="301"/>
                    <a:pt x="1483" y="282"/>
                    <a:pt x="1450" y="265"/>
                  </a:cubicBezTo>
                  <a:cubicBezTo>
                    <a:pt x="1464" y="80"/>
                    <a:pt x="1464" y="80"/>
                    <a:pt x="1464" y="80"/>
                  </a:cubicBezTo>
                  <a:cubicBezTo>
                    <a:pt x="1336" y="37"/>
                    <a:pt x="1336" y="37"/>
                    <a:pt x="1336" y="37"/>
                  </a:cubicBezTo>
                  <a:cubicBezTo>
                    <a:pt x="1234" y="191"/>
                    <a:pt x="1234" y="191"/>
                    <a:pt x="1234" y="191"/>
                  </a:cubicBezTo>
                  <a:cubicBezTo>
                    <a:pt x="1194" y="183"/>
                    <a:pt x="1152" y="178"/>
                    <a:pt x="1111" y="175"/>
                  </a:cubicBezTo>
                  <a:cubicBezTo>
                    <a:pt x="1052" y="0"/>
                    <a:pt x="1052" y="0"/>
                    <a:pt x="1052" y="0"/>
                  </a:cubicBezTo>
                  <a:cubicBezTo>
                    <a:pt x="918" y="9"/>
                    <a:pt x="918" y="9"/>
                    <a:pt x="918" y="9"/>
                  </a:cubicBezTo>
                  <a:cubicBezTo>
                    <a:pt x="884" y="191"/>
                    <a:pt x="884" y="191"/>
                    <a:pt x="884" y="191"/>
                  </a:cubicBezTo>
                  <a:cubicBezTo>
                    <a:pt x="847" y="198"/>
                    <a:pt x="810" y="208"/>
                    <a:pt x="774" y="220"/>
                  </a:cubicBezTo>
                  <a:cubicBezTo>
                    <a:pt x="653" y="78"/>
                    <a:pt x="653" y="78"/>
                    <a:pt x="653" y="78"/>
                  </a:cubicBezTo>
                  <a:cubicBezTo>
                    <a:pt x="532" y="137"/>
                    <a:pt x="532" y="137"/>
                    <a:pt x="532" y="137"/>
                  </a:cubicBezTo>
                  <a:cubicBezTo>
                    <a:pt x="570" y="321"/>
                    <a:pt x="570" y="321"/>
                    <a:pt x="570" y="321"/>
                  </a:cubicBezTo>
                  <a:cubicBezTo>
                    <a:pt x="535" y="344"/>
                    <a:pt x="502" y="369"/>
                    <a:pt x="471" y="396"/>
                  </a:cubicBezTo>
                  <a:cubicBezTo>
                    <a:pt x="305" y="314"/>
                    <a:pt x="305" y="314"/>
                    <a:pt x="305" y="314"/>
                  </a:cubicBezTo>
                  <a:cubicBezTo>
                    <a:pt x="217" y="416"/>
                    <a:pt x="217" y="416"/>
                    <a:pt x="217" y="416"/>
                  </a:cubicBezTo>
                  <a:cubicBezTo>
                    <a:pt x="322" y="568"/>
                    <a:pt x="322" y="568"/>
                    <a:pt x="322" y="568"/>
                  </a:cubicBezTo>
                  <a:cubicBezTo>
                    <a:pt x="301" y="600"/>
                    <a:pt x="282" y="633"/>
                    <a:pt x="265" y="666"/>
                  </a:cubicBezTo>
                  <a:cubicBezTo>
                    <a:pt x="81" y="652"/>
                    <a:pt x="81" y="652"/>
                    <a:pt x="81" y="652"/>
                  </a:cubicBezTo>
                  <a:cubicBezTo>
                    <a:pt x="37" y="780"/>
                    <a:pt x="37" y="780"/>
                    <a:pt x="37" y="780"/>
                  </a:cubicBezTo>
                  <a:cubicBezTo>
                    <a:pt x="192" y="882"/>
                    <a:pt x="192" y="882"/>
                    <a:pt x="192" y="882"/>
                  </a:cubicBezTo>
                  <a:cubicBezTo>
                    <a:pt x="183" y="923"/>
                    <a:pt x="178" y="964"/>
                    <a:pt x="175" y="1005"/>
                  </a:cubicBezTo>
                  <a:cubicBezTo>
                    <a:pt x="0" y="1064"/>
                    <a:pt x="0" y="1064"/>
                    <a:pt x="0" y="1064"/>
                  </a:cubicBezTo>
                  <a:cubicBezTo>
                    <a:pt x="9" y="1198"/>
                    <a:pt x="9" y="1198"/>
                    <a:pt x="9" y="1198"/>
                  </a:cubicBezTo>
                  <a:cubicBezTo>
                    <a:pt x="191" y="1233"/>
                    <a:pt x="191" y="1233"/>
                    <a:pt x="191" y="1233"/>
                  </a:cubicBezTo>
                  <a:cubicBezTo>
                    <a:pt x="199" y="1269"/>
                    <a:pt x="208" y="1306"/>
                    <a:pt x="221" y="1342"/>
                  </a:cubicBezTo>
                  <a:cubicBezTo>
                    <a:pt x="78" y="1463"/>
                    <a:pt x="78" y="1463"/>
                    <a:pt x="78" y="1463"/>
                  </a:cubicBezTo>
                  <a:cubicBezTo>
                    <a:pt x="138" y="1584"/>
                    <a:pt x="138" y="1584"/>
                    <a:pt x="138" y="1584"/>
                  </a:cubicBezTo>
                  <a:cubicBezTo>
                    <a:pt x="321" y="1546"/>
                    <a:pt x="321" y="1546"/>
                    <a:pt x="321" y="1546"/>
                  </a:cubicBezTo>
                  <a:cubicBezTo>
                    <a:pt x="344" y="1581"/>
                    <a:pt x="369" y="1614"/>
                    <a:pt x="397" y="1645"/>
                  </a:cubicBezTo>
                  <a:cubicBezTo>
                    <a:pt x="314" y="1811"/>
                    <a:pt x="314" y="1811"/>
                    <a:pt x="314" y="1811"/>
                  </a:cubicBezTo>
                  <a:cubicBezTo>
                    <a:pt x="416" y="1899"/>
                    <a:pt x="416" y="1899"/>
                    <a:pt x="416" y="1899"/>
                  </a:cubicBezTo>
                  <a:cubicBezTo>
                    <a:pt x="569" y="1794"/>
                    <a:pt x="569" y="1794"/>
                    <a:pt x="569" y="1794"/>
                  </a:cubicBezTo>
                  <a:cubicBezTo>
                    <a:pt x="600" y="1815"/>
                    <a:pt x="633" y="1834"/>
                    <a:pt x="667" y="1851"/>
                  </a:cubicBezTo>
                  <a:cubicBezTo>
                    <a:pt x="653" y="2035"/>
                    <a:pt x="653" y="2035"/>
                    <a:pt x="653" y="2035"/>
                  </a:cubicBezTo>
                  <a:cubicBezTo>
                    <a:pt x="780" y="2079"/>
                    <a:pt x="780" y="2079"/>
                    <a:pt x="780" y="2079"/>
                  </a:cubicBezTo>
                  <a:cubicBezTo>
                    <a:pt x="882" y="1925"/>
                    <a:pt x="882" y="1925"/>
                    <a:pt x="882" y="1925"/>
                  </a:cubicBezTo>
                  <a:cubicBezTo>
                    <a:pt x="923" y="1933"/>
                    <a:pt x="964" y="1938"/>
                    <a:pt x="1005" y="1941"/>
                  </a:cubicBezTo>
                  <a:cubicBezTo>
                    <a:pt x="1064" y="2116"/>
                    <a:pt x="1064" y="2116"/>
                    <a:pt x="1064" y="2116"/>
                  </a:cubicBezTo>
                  <a:cubicBezTo>
                    <a:pt x="1199" y="2107"/>
                    <a:pt x="1199" y="2107"/>
                    <a:pt x="1199" y="2107"/>
                  </a:cubicBezTo>
                  <a:cubicBezTo>
                    <a:pt x="1233" y="1925"/>
                    <a:pt x="1233" y="1925"/>
                    <a:pt x="1233" y="1925"/>
                  </a:cubicBezTo>
                  <a:cubicBezTo>
                    <a:pt x="1269" y="1918"/>
                    <a:pt x="1306" y="1908"/>
                    <a:pt x="1342" y="1896"/>
                  </a:cubicBezTo>
                  <a:cubicBezTo>
                    <a:pt x="1464" y="2038"/>
                    <a:pt x="1464" y="2038"/>
                    <a:pt x="1464" y="2038"/>
                  </a:cubicBezTo>
                  <a:cubicBezTo>
                    <a:pt x="1584" y="1979"/>
                    <a:pt x="1584" y="1979"/>
                    <a:pt x="1584" y="1979"/>
                  </a:cubicBezTo>
                  <a:cubicBezTo>
                    <a:pt x="1546" y="1795"/>
                    <a:pt x="1546" y="1795"/>
                    <a:pt x="1546" y="1795"/>
                  </a:cubicBezTo>
                  <a:cubicBezTo>
                    <a:pt x="1581" y="1772"/>
                    <a:pt x="1614" y="1747"/>
                    <a:pt x="1645" y="1719"/>
                  </a:cubicBezTo>
                  <a:cubicBezTo>
                    <a:pt x="1811" y="1802"/>
                    <a:pt x="1811" y="1802"/>
                    <a:pt x="1811" y="1802"/>
                  </a:cubicBezTo>
                  <a:cubicBezTo>
                    <a:pt x="1899" y="1700"/>
                    <a:pt x="1899" y="1700"/>
                    <a:pt x="1899" y="1700"/>
                  </a:cubicBezTo>
                  <a:cubicBezTo>
                    <a:pt x="1795" y="1547"/>
                    <a:pt x="1795" y="1547"/>
                    <a:pt x="1795" y="1547"/>
                  </a:cubicBezTo>
                  <a:cubicBezTo>
                    <a:pt x="1816" y="1516"/>
                    <a:pt x="1834" y="1483"/>
                    <a:pt x="1851" y="1450"/>
                  </a:cubicBezTo>
                  <a:cubicBezTo>
                    <a:pt x="2036" y="1463"/>
                    <a:pt x="2036" y="1463"/>
                    <a:pt x="2036" y="1463"/>
                  </a:cubicBezTo>
                  <a:cubicBezTo>
                    <a:pt x="2079" y="1336"/>
                    <a:pt x="2079" y="1336"/>
                    <a:pt x="2079" y="1336"/>
                  </a:cubicBezTo>
                  <a:cubicBezTo>
                    <a:pt x="1925" y="1234"/>
                    <a:pt x="1925" y="1234"/>
                    <a:pt x="1925" y="1234"/>
                  </a:cubicBezTo>
                  <a:cubicBezTo>
                    <a:pt x="1933" y="1193"/>
                    <a:pt x="1938" y="1152"/>
                    <a:pt x="1941" y="1111"/>
                  </a:cubicBezTo>
                  <a:close/>
                  <a:moveTo>
                    <a:pt x="1358" y="1669"/>
                  </a:moveTo>
                  <a:cubicBezTo>
                    <a:pt x="1020" y="1834"/>
                    <a:pt x="613" y="1695"/>
                    <a:pt x="447" y="1357"/>
                  </a:cubicBezTo>
                  <a:cubicBezTo>
                    <a:pt x="282" y="1020"/>
                    <a:pt x="421" y="613"/>
                    <a:pt x="759" y="447"/>
                  </a:cubicBezTo>
                  <a:cubicBezTo>
                    <a:pt x="1096" y="282"/>
                    <a:pt x="1504" y="421"/>
                    <a:pt x="1669" y="759"/>
                  </a:cubicBezTo>
                  <a:cubicBezTo>
                    <a:pt x="1834" y="1096"/>
                    <a:pt x="1695" y="1503"/>
                    <a:pt x="1358" y="1669"/>
                  </a:cubicBezTo>
                  <a:close/>
                </a:path>
              </a:pathLst>
            </a:custGeom>
            <a:grpFill/>
            <a:ln>
              <a:noFill/>
            </a:ln>
          </p:spPr>
          <p:txBody>
            <a:bodyPr anchor="t" anchorCtr="0" bIns="45720" compatLnSpc="1" lIns="91440" numCol="1" rIns="91440" tIns="45720" vert="horz" wrap="square"/>
            <a:lstStyle/>
            <a:p>
              <a:endParaRPr lang="id-ID">
                <a:latin charset="0" panose="020b0503020202020204" pitchFamily="34" typeface="Agency FB"/>
              </a:endParaRPr>
            </a:p>
          </p:txBody>
        </p:sp>
        <p:sp>
          <p:nvSpPr>
            <p:cNvPr id="14" name="Freeform 248"/>
            <p:cNvSpPr>
              <a:spLocks noEditPoints="1"/>
            </p:cNvSpPr>
            <p:nvPr/>
          </p:nvSpPr>
          <p:spPr bwMode="auto">
            <a:xfrm>
              <a:off x="10353815" y="4136875"/>
              <a:ext cx="722313" cy="725487"/>
            </a:xfrm>
            <a:custGeom>
              <a:gdLst>
                <a:gd fmla="*/ 287 w 574" name="T0"/>
                <a:gd fmla="*/ 575 h 575" name="T1"/>
                <a:gd fmla="*/ 0 w 574" name="T2"/>
                <a:gd fmla="*/ 287 h 575" name="T3"/>
                <a:gd fmla="*/ 287 w 574" name="T4"/>
                <a:gd fmla="*/ 0 h 575" name="T5"/>
                <a:gd fmla="*/ 574 w 574" name="T6"/>
                <a:gd fmla="*/ 287 h 575" name="T7"/>
                <a:gd fmla="*/ 287 w 574" name="T8"/>
                <a:gd fmla="*/ 575 h 575" name="T9"/>
                <a:gd fmla="*/ 287 w 574" name="T10"/>
                <a:gd fmla="*/ 160 h 575" name="T11"/>
                <a:gd fmla="*/ 160 w 574" name="T12"/>
                <a:gd fmla="*/ 287 h 575" name="T13"/>
                <a:gd fmla="*/ 287 w 574" name="T14"/>
                <a:gd fmla="*/ 415 h 575" name="T15"/>
                <a:gd fmla="*/ 414 w 574" name="T16"/>
                <a:gd fmla="*/ 287 h 575" name="T17"/>
                <a:gd fmla="*/ 287 w 574" name="T18"/>
                <a:gd fmla="*/ 160 h 575"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575" w="574">
                  <a:moveTo>
                    <a:pt x="287" y="575"/>
                  </a:moveTo>
                  <a:cubicBezTo>
                    <a:pt x="129" y="575"/>
                    <a:pt x="0" y="446"/>
                    <a:pt x="0" y="287"/>
                  </a:cubicBezTo>
                  <a:cubicBezTo>
                    <a:pt x="0" y="129"/>
                    <a:pt x="129" y="0"/>
                    <a:pt x="287" y="0"/>
                  </a:cubicBezTo>
                  <a:cubicBezTo>
                    <a:pt x="446" y="0"/>
                    <a:pt x="574" y="129"/>
                    <a:pt x="574" y="287"/>
                  </a:cubicBezTo>
                  <a:cubicBezTo>
                    <a:pt x="574" y="446"/>
                    <a:pt x="446" y="575"/>
                    <a:pt x="287" y="575"/>
                  </a:cubicBezTo>
                  <a:close/>
                  <a:moveTo>
                    <a:pt x="287" y="160"/>
                  </a:moveTo>
                  <a:cubicBezTo>
                    <a:pt x="217" y="160"/>
                    <a:pt x="160" y="217"/>
                    <a:pt x="160" y="287"/>
                  </a:cubicBezTo>
                  <a:cubicBezTo>
                    <a:pt x="160" y="358"/>
                    <a:pt x="217" y="415"/>
                    <a:pt x="287" y="415"/>
                  </a:cubicBezTo>
                  <a:cubicBezTo>
                    <a:pt x="357" y="415"/>
                    <a:pt x="414" y="358"/>
                    <a:pt x="414" y="287"/>
                  </a:cubicBezTo>
                  <a:cubicBezTo>
                    <a:pt x="414" y="217"/>
                    <a:pt x="357" y="160"/>
                    <a:pt x="287" y="160"/>
                  </a:cubicBezTo>
                  <a:close/>
                </a:path>
              </a:pathLst>
            </a:custGeom>
            <a:grpFill/>
            <a:ln>
              <a:noFill/>
            </a:ln>
          </p:spPr>
          <p:txBody>
            <a:bodyPr anchor="t" anchorCtr="0" bIns="45720" compatLnSpc="1" lIns="91440" numCol="1" rIns="91440" tIns="45720" vert="horz" wrap="square"/>
            <a:lstStyle/>
            <a:p>
              <a:endParaRPr lang="id-ID">
                <a:latin charset="0" panose="020b0503020202020204" pitchFamily="34" typeface="Agency FB"/>
              </a:endParaRPr>
            </a:p>
          </p:txBody>
        </p:sp>
      </p:grpSp>
      <p:grpSp>
        <p:nvGrpSpPr>
          <p:cNvPr id="15" name="Group 8"/>
          <p:cNvGrpSpPr/>
          <p:nvPr/>
        </p:nvGrpSpPr>
        <p:grpSpPr>
          <a:xfrm>
            <a:off x="8087459" y="1080075"/>
            <a:ext cx="1391337" cy="1390606"/>
            <a:chOff x="9418777" y="1417488"/>
            <a:chExt cx="1682750" cy="1682750"/>
          </a:xfrm>
          <a:solidFill>
            <a:srgbClr val="C00002"/>
          </a:solidFill>
        </p:grpSpPr>
        <p:sp>
          <p:nvSpPr>
            <p:cNvPr id="16" name="Freeform 241"/>
            <p:cNvSpPr>
              <a:spLocks noEditPoints="1"/>
            </p:cNvSpPr>
            <p:nvPr/>
          </p:nvSpPr>
          <p:spPr bwMode="auto">
            <a:xfrm>
              <a:off x="9418777" y="1417488"/>
              <a:ext cx="1682750" cy="1682750"/>
            </a:xfrm>
            <a:custGeom>
              <a:gdLst>
                <a:gd fmla="*/ 1335 w 1335" name="T0"/>
                <a:gd fmla="*/ 699 h 1335" name="T1"/>
                <a:gd fmla="*/ 1220 w 1335" name="T2"/>
                <a:gd fmla="*/ 586 h 1335" name="T3"/>
                <a:gd fmla="*/ 1300 w 1335" name="T4"/>
                <a:gd fmla="*/ 445 h 1335" name="T5"/>
                <a:gd fmla="*/ 1145 w 1335" name="T6"/>
                <a:gd fmla="*/ 378 h 1335" name="T7"/>
                <a:gd fmla="*/ 1162 w 1335" name="T8"/>
                <a:gd fmla="*/ 218 h 1335" name="T9"/>
                <a:gd fmla="*/ 1001 w 1335" name="T10"/>
                <a:gd fmla="*/ 219 h 1335" name="T11"/>
                <a:gd fmla="*/ 956 w 1335" name="T12"/>
                <a:gd fmla="*/ 65 h 1335" name="T13"/>
                <a:gd fmla="*/ 801 w 1335" name="T14"/>
                <a:gd fmla="*/ 125 h 1335" name="T15"/>
                <a:gd fmla="*/ 699 w 1335" name="T16"/>
                <a:gd fmla="*/ 0 h 1335" name="T17"/>
                <a:gd fmla="*/ 586 w 1335" name="T18"/>
                <a:gd fmla="*/ 115 h 1335" name="T19"/>
                <a:gd fmla="*/ 445 w 1335" name="T20"/>
                <a:gd fmla="*/ 35 h 1335" name="T21"/>
                <a:gd fmla="*/ 378 w 1335" name="T22"/>
                <a:gd fmla="*/ 190 h 1335" name="T23"/>
                <a:gd fmla="*/ 218 w 1335" name="T24"/>
                <a:gd fmla="*/ 173 h 1335" name="T25"/>
                <a:gd fmla="*/ 220 w 1335" name="T26"/>
                <a:gd fmla="*/ 334 h 1335" name="T27"/>
                <a:gd fmla="*/ 65 w 1335" name="T28"/>
                <a:gd fmla="*/ 379 h 1335" name="T29"/>
                <a:gd fmla="*/ 125 w 1335" name="T30"/>
                <a:gd fmla="*/ 535 h 1335" name="T31"/>
                <a:gd fmla="*/ 0 w 1335" name="T32"/>
                <a:gd fmla="*/ 636 h 1335" name="T33"/>
                <a:gd fmla="*/ 115 w 1335" name="T34"/>
                <a:gd fmla="*/ 749 h 1335" name="T35"/>
                <a:gd fmla="*/ 35 w 1335" name="T36"/>
                <a:gd fmla="*/ 890 h 1335" name="T37"/>
                <a:gd fmla="*/ 190 w 1335" name="T38"/>
                <a:gd fmla="*/ 957 h 1335" name="T39"/>
                <a:gd fmla="*/ 173 w 1335" name="T40"/>
                <a:gd fmla="*/ 1117 h 1335" name="T41"/>
                <a:gd fmla="*/ 334 w 1335" name="T42"/>
                <a:gd fmla="*/ 1116 h 1335" name="T43"/>
                <a:gd fmla="*/ 379 w 1335" name="T44"/>
                <a:gd fmla="*/ 1270 h 1335" name="T45"/>
                <a:gd fmla="*/ 535 w 1335" name="T46"/>
                <a:gd fmla="*/ 1210 h 1335" name="T47"/>
                <a:gd fmla="*/ 636 w 1335" name="T48"/>
                <a:gd fmla="*/ 1335 h 1335" name="T49"/>
                <a:gd fmla="*/ 749 w 1335" name="T50"/>
                <a:gd fmla="*/ 1220 h 1335" name="T51"/>
                <a:gd fmla="*/ 890 w 1335" name="T52"/>
                <a:gd fmla="*/ 1299 h 1335" name="T53"/>
                <a:gd fmla="*/ 957 w 1335" name="T54"/>
                <a:gd fmla="*/ 1145 h 1335" name="T55"/>
                <a:gd fmla="*/ 1117 w 1335" name="T56"/>
                <a:gd fmla="*/ 1162 h 1335" name="T57"/>
                <a:gd fmla="*/ 1116 w 1335" name="T58"/>
                <a:gd fmla="*/ 1001 h 1335" name="T59"/>
                <a:gd fmla="*/ 1271 w 1335" name="T60"/>
                <a:gd fmla="*/ 956 h 1335" name="T61"/>
                <a:gd fmla="*/ 1210 w 1335" name="T62"/>
                <a:gd fmla="*/ 801 h 1335" name="T63"/>
                <a:gd fmla="*/ 776 w 1335" name="T64"/>
                <a:gd fmla="*/ 1050 h 1335" name="T65"/>
                <a:gd fmla="*/ 560 w 1335" name="T66"/>
                <a:gd fmla="*/ 286 h 1335" name="T67"/>
                <a:gd fmla="*/ 776 w 1335" name="T68"/>
                <a:gd fmla="*/ 1050 h 1335"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1335" w="1335">
                  <a:moveTo>
                    <a:pt x="1326" y="784"/>
                  </a:moveTo>
                  <a:cubicBezTo>
                    <a:pt x="1335" y="699"/>
                    <a:pt x="1335" y="699"/>
                    <a:pt x="1335" y="699"/>
                  </a:cubicBezTo>
                  <a:cubicBezTo>
                    <a:pt x="1226" y="658"/>
                    <a:pt x="1226" y="658"/>
                    <a:pt x="1226" y="658"/>
                  </a:cubicBezTo>
                  <a:cubicBezTo>
                    <a:pt x="1226" y="634"/>
                    <a:pt x="1224" y="610"/>
                    <a:pt x="1220" y="586"/>
                  </a:cubicBezTo>
                  <a:cubicBezTo>
                    <a:pt x="1323" y="527"/>
                    <a:pt x="1323" y="527"/>
                    <a:pt x="1323" y="527"/>
                  </a:cubicBezTo>
                  <a:cubicBezTo>
                    <a:pt x="1300" y="445"/>
                    <a:pt x="1300" y="445"/>
                    <a:pt x="1300" y="445"/>
                  </a:cubicBezTo>
                  <a:cubicBezTo>
                    <a:pt x="1181" y="448"/>
                    <a:pt x="1181" y="448"/>
                    <a:pt x="1181" y="448"/>
                  </a:cubicBezTo>
                  <a:cubicBezTo>
                    <a:pt x="1171" y="424"/>
                    <a:pt x="1159" y="400"/>
                    <a:pt x="1145" y="378"/>
                  </a:cubicBezTo>
                  <a:cubicBezTo>
                    <a:pt x="1215" y="284"/>
                    <a:pt x="1215" y="284"/>
                    <a:pt x="1215" y="284"/>
                  </a:cubicBezTo>
                  <a:cubicBezTo>
                    <a:pt x="1162" y="218"/>
                    <a:pt x="1162" y="218"/>
                    <a:pt x="1162" y="218"/>
                  </a:cubicBezTo>
                  <a:cubicBezTo>
                    <a:pt x="1055" y="266"/>
                    <a:pt x="1055" y="266"/>
                    <a:pt x="1055" y="266"/>
                  </a:cubicBezTo>
                  <a:cubicBezTo>
                    <a:pt x="1038" y="249"/>
                    <a:pt x="1020" y="234"/>
                    <a:pt x="1001" y="219"/>
                  </a:cubicBezTo>
                  <a:cubicBezTo>
                    <a:pt x="1031" y="106"/>
                    <a:pt x="1031" y="106"/>
                    <a:pt x="1031" y="106"/>
                  </a:cubicBezTo>
                  <a:cubicBezTo>
                    <a:pt x="956" y="65"/>
                    <a:pt x="956" y="65"/>
                    <a:pt x="956" y="65"/>
                  </a:cubicBezTo>
                  <a:cubicBezTo>
                    <a:pt x="875" y="149"/>
                    <a:pt x="875" y="149"/>
                    <a:pt x="875" y="149"/>
                  </a:cubicBezTo>
                  <a:cubicBezTo>
                    <a:pt x="851" y="139"/>
                    <a:pt x="826" y="131"/>
                    <a:pt x="801" y="125"/>
                  </a:cubicBezTo>
                  <a:cubicBezTo>
                    <a:pt x="784" y="9"/>
                    <a:pt x="784" y="9"/>
                    <a:pt x="784" y="9"/>
                  </a:cubicBezTo>
                  <a:cubicBezTo>
                    <a:pt x="699" y="0"/>
                    <a:pt x="699" y="0"/>
                    <a:pt x="699" y="0"/>
                  </a:cubicBezTo>
                  <a:cubicBezTo>
                    <a:pt x="658" y="109"/>
                    <a:pt x="658" y="109"/>
                    <a:pt x="658" y="109"/>
                  </a:cubicBezTo>
                  <a:cubicBezTo>
                    <a:pt x="634" y="109"/>
                    <a:pt x="610" y="111"/>
                    <a:pt x="586" y="115"/>
                  </a:cubicBezTo>
                  <a:cubicBezTo>
                    <a:pt x="527" y="12"/>
                    <a:pt x="527" y="12"/>
                    <a:pt x="527" y="12"/>
                  </a:cubicBezTo>
                  <a:cubicBezTo>
                    <a:pt x="445" y="35"/>
                    <a:pt x="445" y="35"/>
                    <a:pt x="445" y="35"/>
                  </a:cubicBezTo>
                  <a:cubicBezTo>
                    <a:pt x="448" y="154"/>
                    <a:pt x="448" y="154"/>
                    <a:pt x="448" y="154"/>
                  </a:cubicBezTo>
                  <a:cubicBezTo>
                    <a:pt x="424" y="164"/>
                    <a:pt x="400" y="176"/>
                    <a:pt x="378" y="190"/>
                  </a:cubicBezTo>
                  <a:cubicBezTo>
                    <a:pt x="284" y="120"/>
                    <a:pt x="284" y="120"/>
                    <a:pt x="284" y="120"/>
                  </a:cubicBezTo>
                  <a:cubicBezTo>
                    <a:pt x="218" y="173"/>
                    <a:pt x="218" y="173"/>
                    <a:pt x="218" y="173"/>
                  </a:cubicBezTo>
                  <a:cubicBezTo>
                    <a:pt x="266" y="280"/>
                    <a:pt x="266" y="280"/>
                    <a:pt x="266" y="280"/>
                  </a:cubicBezTo>
                  <a:cubicBezTo>
                    <a:pt x="249" y="297"/>
                    <a:pt x="234" y="315"/>
                    <a:pt x="220" y="334"/>
                  </a:cubicBezTo>
                  <a:cubicBezTo>
                    <a:pt x="106" y="305"/>
                    <a:pt x="106" y="305"/>
                    <a:pt x="106" y="305"/>
                  </a:cubicBezTo>
                  <a:cubicBezTo>
                    <a:pt x="65" y="379"/>
                    <a:pt x="65" y="379"/>
                    <a:pt x="65" y="379"/>
                  </a:cubicBezTo>
                  <a:cubicBezTo>
                    <a:pt x="149" y="460"/>
                    <a:pt x="149" y="460"/>
                    <a:pt x="149" y="460"/>
                  </a:cubicBezTo>
                  <a:cubicBezTo>
                    <a:pt x="139" y="484"/>
                    <a:pt x="131" y="509"/>
                    <a:pt x="125" y="535"/>
                  </a:cubicBezTo>
                  <a:cubicBezTo>
                    <a:pt x="9" y="551"/>
                    <a:pt x="9" y="551"/>
                    <a:pt x="9" y="551"/>
                  </a:cubicBezTo>
                  <a:cubicBezTo>
                    <a:pt x="0" y="636"/>
                    <a:pt x="0" y="636"/>
                    <a:pt x="0" y="636"/>
                  </a:cubicBezTo>
                  <a:cubicBezTo>
                    <a:pt x="109" y="678"/>
                    <a:pt x="109" y="678"/>
                    <a:pt x="109" y="678"/>
                  </a:cubicBezTo>
                  <a:cubicBezTo>
                    <a:pt x="110" y="701"/>
                    <a:pt x="111" y="725"/>
                    <a:pt x="115" y="749"/>
                  </a:cubicBezTo>
                  <a:cubicBezTo>
                    <a:pt x="12" y="809"/>
                    <a:pt x="12" y="809"/>
                    <a:pt x="12" y="809"/>
                  </a:cubicBezTo>
                  <a:cubicBezTo>
                    <a:pt x="35" y="890"/>
                    <a:pt x="35" y="890"/>
                    <a:pt x="35" y="890"/>
                  </a:cubicBezTo>
                  <a:cubicBezTo>
                    <a:pt x="154" y="887"/>
                    <a:pt x="154" y="887"/>
                    <a:pt x="154" y="887"/>
                  </a:cubicBezTo>
                  <a:cubicBezTo>
                    <a:pt x="164" y="912"/>
                    <a:pt x="177" y="935"/>
                    <a:pt x="190" y="957"/>
                  </a:cubicBezTo>
                  <a:cubicBezTo>
                    <a:pt x="120" y="1051"/>
                    <a:pt x="120" y="1051"/>
                    <a:pt x="120" y="1051"/>
                  </a:cubicBezTo>
                  <a:cubicBezTo>
                    <a:pt x="173" y="1117"/>
                    <a:pt x="173" y="1117"/>
                    <a:pt x="173" y="1117"/>
                  </a:cubicBezTo>
                  <a:cubicBezTo>
                    <a:pt x="280" y="1070"/>
                    <a:pt x="280" y="1070"/>
                    <a:pt x="280" y="1070"/>
                  </a:cubicBezTo>
                  <a:cubicBezTo>
                    <a:pt x="297" y="1086"/>
                    <a:pt x="315" y="1102"/>
                    <a:pt x="334" y="1116"/>
                  </a:cubicBezTo>
                  <a:cubicBezTo>
                    <a:pt x="305" y="1229"/>
                    <a:pt x="305" y="1229"/>
                    <a:pt x="305" y="1229"/>
                  </a:cubicBezTo>
                  <a:cubicBezTo>
                    <a:pt x="379" y="1270"/>
                    <a:pt x="379" y="1270"/>
                    <a:pt x="379" y="1270"/>
                  </a:cubicBezTo>
                  <a:cubicBezTo>
                    <a:pt x="460" y="1186"/>
                    <a:pt x="460" y="1186"/>
                    <a:pt x="460" y="1186"/>
                  </a:cubicBezTo>
                  <a:cubicBezTo>
                    <a:pt x="484" y="1196"/>
                    <a:pt x="509" y="1204"/>
                    <a:pt x="535" y="1210"/>
                  </a:cubicBezTo>
                  <a:cubicBezTo>
                    <a:pt x="551" y="1326"/>
                    <a:pt x="551" y="1326"/>
                    <a:pt x="551" y="1326"/>
                  </a:cubicBezTo>
                  <a:cubicBezTo>
                    <a:pt x="636" y="1335"/>
                    <a:pt x="636" y="1335"/>
                    <a:pt x="636" y="1335"/>
                  </a:cubicBezTo>
                  <a:cubicBezTo>
                    <a:pt x="678" y="1226"/>
                    <a:pt x="678" y="1226"/>
                    <a:pt x="678" y="1226"/>
                  </a:cubicBezTo>
                  <a:cubicBezTo>
                    <a:pt x="701" y="1226"/>
                    <a:pt x="725" y="1224"/>
                    <a:pt x="749" y="1220"/>
                  </a:cubicBezTo>
                  <a:cubicBezTo>
                    <a:pt x="808" y="1323"/>
                    <a:pt x="808" y="1323"/>
                    <a:pt x="808" y="1323"/>
                  </a:cubicBezTo>
                  <a:cubicBezTo>
                    <a:pt x="890" y="1299"/>
                    <a:pt x="890" y="1299"/>
                    <a:pt x="890" y="1299"/>
                  </a:cubicBezTo>
                  <a:cubicBezTo>
                    <a:pt x="887" y="1181"/>
                    <a:pt x="887" y="1181"/>
                    <a:pt x="887" y="1181"/>
                  </a:cubicBezTo>
                  <a:cubicBezTo>
                    <a:pt x="912" y="1171"/>
                    <a:pt x="935" y="1159"/>
                    <a:pt x="957" y="1145"/>
                  </a:cubicBezTo>
                  <a:cubicBezTo>
                    <a:pt x="1051" y="1215"/>
                    <a:pt x="1051" y="1215"/>
                    <a:pt x="1051" y="1215"/>
                  </a:cubicBezTo>
                  <a:cubicBezTo>
                    <a:pt x="1117" y="1162"/>
                    <a:pt x="1117" y="1162"/>
                    <a:pt x="1117" y="1162"/>
                  </a:cubicBezTo>
                  <a:cubicBezTo>
                    <a:pt x="1070" y="1055"/>
                    <a:pt x="1070" y="1055"/>
                    <a:pt x="1070" y="1055"/>
                  </a:cubicBezTo>
                  <a:cubicBezTo>
                    <a:pt x="1086" y="1038"/>
                    <a:pt x="1102" y="1020"/>
                    <a:pt x="1116" y="1001"/>
                  </a:cubicBezTo>
                  <a:cubicBezTo>
                    <a:pt x="1229" y="1031"/>
                    <a:pt x="1229" y="1031"/>
                    <a:pt x="1229" y="1031"/>
                  </a:cubicBezTo>
                  <a:cubicBezTo>
                    <a:pt x="1271" y="956"/>
                    <a:pt x="1271" y="956"/>
                    <a:pt x="1271" y="956"/>
                  </a:cubicBezTo>
                  <a:cubicBezTo>
                    <a:pt x="1186" y="875"/>
                    <a:pt x="1186" y="875"/>
                    <a:pt x="1186" y="875"/>
                  </a:cubicBezTo>
                  <a:cubicBezTo>
                    <a:pt x="1196" y="851"/>
                    <a:pt x="1204" y="826"/>
                    <a:pt x="1210" y="801"/>
                  </a:cubicBezTo>
                  <a:lnTo>
                    <a:pt x="1326" y="784"/>
                  </a:lnTo>
                  <a:close/>
                  <a:moveTo>
                    <a:pt x="776" y="1050"/>
                  </a:moveTo>
                  <a:cubicBezTo>
                    <a:pt x="565" y="1109"/>
                    <a:pt x="345" y="986"/>
                    <a:pt x="286" y="775"/>
                  </a:cubicBezTo>
                  <a:cubicBezTo>
                    <a:pt x="226" y="564"/>
                    <a:pt x="349" y="345"/>
                    <a:pt x="560" y="286"/>
                  </a:cubicBezTo>
                  <a:cubicBezTo>
                    <a:pt x="771" y="226"/>
                    <a:pt x="990" y="349"/>
                    <a:pt x="1050" y="560"/>
                  </a:cubicBezTo>
                  <a:cubicBezTo>
                    <a:pt x="1109" y="771"/>
                    <a:pt x="987" y="990"/>
                    <a:pt x="776" y="1050"/>
                  </a:cubicBezTo>
                  <a:close/>
                </a:path>
              </a:pathLst>
            </a:custGeom>
            <a:grpFill/>
            <a:ln>
              <a:noFill/>
            </a:ln>
          </p:spPr>
          <p:txBody>
            <a:bodyPr anchor="t" anchorCtr="0" bIns="45720" compatLnSpc="1" lIns="91440" numCol="1" rIns="91440" tIns="45720" vert="horz" wrap="square"/>
            <a:lstStyle/>
            <a:p>
              <a:endParaRPr lang="id-ID">
                <a:latin charset="0" panose="020b0503020202020204" pitchFamily="34" typeface="Agency FB"/>
              </a:endParaRPr>
            </a:p>
          </p:txBody>
        </p:sp>
        <p:sp>
          <p:nvSpPr>
            <p:cNvPr id="17" name="Freeform 249"/>
            <p:cNvSpPr>
              <a:spLocks noEditPoints="1"/>
            </p:cNvSpPr>
            <p:nvPr/>
          </p:nvSpPr>
          <p:spPr bwMode="auto">
            <a:xfrm>
              <a:off x="10033140" y="2033437"/>
              <a:ext cx="457200" cy="457200"/>
            </a:xfrm>
            <a:custGeom>
              <a:gdLst>
                <a:gd fmla="*/ 181 w 363" name="T0"/>
                <a:gd fmla="*/ 363 h 363" name="T1"/>
                <a:gd fmla="*/ 0 w 363" name="T2"/>
                <a:gd fmla="*/ 181 h 363" name="T3"/>
                <a:gd fmla="*/ 181 w 363" name="T4"/>
                <a:gd fmla="*/ 0 h 363" name="T5"/>
                <a:gd fmla="*/ 363 w 363" name="T6"/>
                <a:gd fmla="*/ 181 h 363" name="T7"/>
                <a:gd fmla="*/ 181 w 363" name="T8"/>
                <a:gd fmla="*/ 363 h 363" name="T9"/>
                <a:gd fmla="*/ 181 w 363" name="T10"/>
                <a:gd fmla="*/ 120 h 363" name="T11"/>
                <a:gd fmla="*/ 120 w 363" name="T12"/>
                <a:gd fmla="*/ 181 h 363" name="T13"/>
                <a:gd fmla="*/ 181 w 363" name="T14"/>
                <a:gd fmla="*/ 243 h 363" name="T15"/>
                <a:gd fmla="*/ 243 w 363" name="T16"/>
                <a:gd fmla="*/ 181 h 363" name="T17"/>
                <a:gd fmla="*/ 181 w 363" name="T18"/>
                <a:gd fmla="*/ 120 h 363"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63" w="363">
                  <a:moveTo>
                    <a:pt x="181" y="363"/>
                  </a:moveTo>
                  <a:cubicBezTo>
                    <a:pt x="81" y="363"/>
                    <a:pt x="0" y="282"/>
                    <a:pt x="0" y="181"/>
                  </a:cubicBezTo>
                  <a:cubicBezTo>
                    <a:pt x="0" y="81"/>
                    <a:pt x="81" y="0"/>
                    <a:pt x="181" y="0"/>
                  </a:cubicBezTo>
                  <a:cubicBezTo>
                    <a:pt x="281" y="0"/>
                    <a:pt x="363" y="81"/>
                    <a:pt x="363" y="181"/>
                  </a:cubicBezTo>
                  <a:cubicBezTo>
                    <a:pt x="363" y="282"/>
                    <a:pt x="281" y="363"/>
                    <a:pt x="181" y="363"/>
                  </a:cubicBezTo>
                  <a:close/>
                  <a:moveTo>
                    <a:pt x="181" y="120"/>
                  </a:moveTo>
                  <a:cubicBezTo>
                    <a:pt x="147" y="120"/>
                    <a:pt x="120" y="147"/>
                    <a:pt x="120" y="181"/>
                  </a:cubicBezTo>
                  <a:cubicBezTo>
                    <a:pt x="120" y="215"/>
                    <a:pt x="147" y="243"/>
                    <a:pt x="181" y="243"/>
                  </a:cubicBezTo>
                  <a:cubicBezTo>
                    <a:pt x="215" y="243"/>
                    <a:pt x="243" y="215"/>
                    <a:pt x="243" y="181"/>
                  </a:cubicBezTo>
                  <a:cubicBezTo>
                    <a:pt x="243" y="147"/>
                    <a:pt x="215" y="120"/>
                    <a:pt x="181" y="120"/>
                  </a:cubicBezTo>
                  <a:close/>
                </a:path>
              </a:pathLst>
            </a:custGeom>
            <a:grpFill/>
            <a:ln>
              <a:noFill/>
            </a:ln>
          </p:spPr>
          <p:txBody>
            <a:bodyPr anchor="t" anchorCtr="0" bIns="45720" compatLnSpc="1" lIns="91440" numCol="1" rIns="91440" tIns="45720" vert="horz" wrap="square"/>
            <a:lstStyle/>
            <a:p>
              <a:endParaRPr lang="id-ID">
                <a:latin charset="0" panose="020b0503020202020204" pitchFamily="34" typeface="Agency FB"/>
              </a:endParaRPr>
            </a:p>
          </p:txBody>
        </p:sp>
      </p:grpSp>
      <p:grpSp>
        <p:nvGrpSpPr>
          <p:cNvPr id="18" name="Group 18"/>
          <p:cNvGrpSpPr/>
          <p:nvPr/>
        </p:nvGrpSpPr>
        <p:grpSpPr>
          <a:xfrm>
            <a:off x="7134343" y="3860730"/>
            <a:ext cx="1182635" cy="1180703"/>
            <a:chOff x="8266030" y="4782316"/>
            <a:chExt cx="1430338" cy="1428750"/>
          </a:xfrm>
          <a:solidFill>
            <a:srgbClr val="C00002"/>
          </a:solidFill>
        </p:grpSpPr>
        <p:sp>
          <p:nvSpPr>
            <p:cNvPr id="19" name="Freeform 242"/>
            <p:cNvSpPr>
              <a:spLocks noEditPoints="1"/>
            </p:cNvSpPr>
            <p:nvPr/>
          </p:nvSpPr>
          <p:spPr bwMode="auto">
            <a:xfrm>
              <a:off x="8266030" y="4782316"/>
              <a:ext cx="1430338" cy="1428750"/>
            </a:xfrm>
            <a:custGeom>
              <a:gdLst>
                <a:gd fmla="*/ 1013 w 1135" name="T0"/>
                <a:gd fmla="*/ 544 h 1134" name="T1"/>
                <a:gd fmla="*/ 1135 w 1135" name="T2"/>
                <a:gd fmla="*/ 472 h 1134" name="T3"/>
                <a:gd fmla="*/ 1107 w 1135" name="T4"/>
                <a:gd fmla="*/ 367 h 1134" name="T5"/>
                <a:gd fmla="*/ 965 w 1135" name="T6"/>
                <a:gd fmla="*/ 366 h 1134" name="T7"/>
                <a:gd fmla="*/ 866 w 1135" name="T8"/>
                <a:gd fmla="*/ 237 h 1134" name="T9"/>
                <a:gd fmla="*/ 901 w 1135" name="T10"/>
                <a:gd fmla="*/ 99 h 1134" name="T11"/>
                <a:gd fmla="*/ 808 w 1135" name="T12"/>
                <a:gd fmla="*/ 45 h 1134" name="T13"/>
                <a:gd fmla="*/ 706 w 1135" name="T14"/>
                <a:gd fmla="*/ 144 h 1134" name="T15"/>
                <a:gd fmla="*/ 544 w 1135" name="T16"/>
                <a:gd fmla="*/ 123 h 1134" name="T17"/>
                <a:gd fmla="*/ 472 w 1135" name="T18"/>
                <a:gd fmla="*/ 0 h 1134" name="T19"/>
                <a:gd fmla="*/ 367 w 1135" name="T20"/>
                <a:gd fmla="*/ 28 h 1134" name="T21"/>
                <a:gd fmla="*/ 365 w 1135" name="T22"/>
                <a:gd fmla="*/ 170 h 1134" name="T23"/>
                <a:gd fmla="*/ 237 w 1135" name="T24"/>
                <a:gd fmla="*/ 269 h 1134" name="T25"/>
                <a:gd fmla="*/ 99 w 1135" name="T26"/>
                <a:gd fmla="*/ 234 h 1134" name="T27"/>
                <a:gd fmla="*/ 45 w 1135" name="T28"/>
                <a:gd fmla="*/ 327 h 1134" name="T29"/>
                <a:gd fmla="*/ 144 w 1135" name="T30"/>
                <a:gd fmla="*/ 429 h 1134" name="T31"/>
                <a:gd fmla="*/ 123 w 1135" name="T32"/>
                <a:gd fmla="*/ 590 h 1134" name="T33"/>
                <a:gd fmla="*/ 0 w 1135" name="T34"/>
                <a:gd fmla="*/ 663 h 1134" name="T35"/>
                <a:gd fmla="*/ 28 w 1135" name="T36"/>
                <a:gd fmla="*/ 767 h 1134" name="T37"/>
                <a:gd fmla="*/ 171 w 1135" name="T38"/>
                <a:gd fmla="*/ 769 h 1134" name="T39"/>
                <a:gd fmla="*/ 269 w 1135" name="T40"/>
                <a:gd fmla="*/ 898 h 1134" name="T41"/>
                <a:gd fmla="*/ 234 w 1135" name="T42"/>
                <a:gd fmla="*/ 1036 h 1134" name="T43"/>
                <a:gd fmla="*/ 328 w 1135" name="T44"/>
                <a:gd fmla="*/ 1090 h 1134" name="T45"/>
                <a:gd fmla="*/ 429 w 1135" name="T46"/>
                <a:gd fmla="*/ 991 h 1134" name="T47"/>
                <a:gd fmla="*/ 591 w 1135" name="T48"/>
                <a:gd fmla="*/ 1012 h 1134" name="T49"/>
                <a:gd fmla="*/ 664 w 1135" name="T50"/>
                <a:gd fmla="*/ 1134 h 1134" name="T51"/>
                <a:gd fmla="*/ 768 w 1135" name="T52"/>
                <a:gd fmla="*/ 1106 h 1134" name="T53"/>
                <a:gd fmla="*/ 770 w 1135" name="T54"/>
                <a:gd fmla="*/ 964 h 1134" name="T55"/>
                <a:gd fmla="*/ 899 w 1135" name="T56"/>
                <a:gd fmla="*/ 865 h 1134" name="T57"/>
                <a:gd fmla="*/ 1036 w 1135" name="T58"/>
                <a:gd fmla="*/ 900 h 1134" name="T59"/>
                <a:gd fmla="*/ 1090 w 1135" name="T60"/>
                <a:gd fmla="*/ 807 h 1134" name="T61"/>
                <a:gd fmla="*/ 992 w 1135" name="T62"/>
                <a:gd fmla="*/ 705 h 1134" name="T63"/>
                <a:gd fmla="*/ 1013 w 1135" name="T64"/>
                <a:gd fmla="*/ 544 h 1134" name="T65"/>
                <a:gd fmla="*/ 593 w 1135" name="T66"/>
                <a:gd fmla="*/ 879 h 1134" name="T67"/>
                <a:gd fmla="*/ 256 w 1135" name="T68"/>
                <a:gd fmla="*/ 593 h 1134" name="T69"/>
                <a:gd fmla="*/ 543 w 1135" name="T70"/>
                <a:gd fmla="*/ 256 h 1134" name="T71"/>
                <a:gd fmla="*/ 879 w 1135" name="T72"/>
                <a:gd fmla="*/ 542 h 1134" name="T73"/>
                <a:gd fmla="*/ 593 w 1135" name="T74"/>
                <a:gd fmla="*/ 879 h 1134"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134" w="1135">
                  <a:moveTo>
                    <a:pt x="1013" y="544"/>
                  </a:moveTo>
                  <a:cubicBezTo>
                    <a:pt x="1135" y="472"/>
                    <a:pt x="1135" y="472"/>
                    <a:pt x="1135" y="472"/>
                  </a:cubicBezTo>
                  <a:cubicBezTo>
                    <a:pt x="1107" y="367"/>
                    <a:pt x="1107" y="367"/>
                    <a:pt x="1107" y="367"/>
                  </a:cubicBezTo>
                  <a:cubicBezTo>
                    <a:pt x="965" y="366"/>
                    <a:pt x="965" y="366"/>
                    <a:pt x="965" y="366"/>
                  </a:cubicBezTo>
                  <a:cubicBezTo>
                    <a:pt x="940" y="317"/>
                    <a:pt x="906" y="273"/>
                    <a:pt x="866" y="237"/>
                  </a:cubicBezTo>
                  <a:cubicBezTo>
                    <a:pt x="901" y="99"/>
                    <a:pt x="901" y="99"/>
                    <a:pt x="901" y="99"/>
                  </a:cubicBezTo>
                  <a:cubicBezTo>
                    <a:pt x="808" y="45"/>
                    <a:pt x="808" y="45"/>
                    <a:pt x="808" y="45"/>
                  </a:cubicBezTo>
                  <a:cubicBezTo>
                    <a:pt x="706" y="144"/>
                    <a:pt x="706" y="144"/>
                    <a:pt x="706" y="144"/>
                  </a:cubicBezTo>
                  <a:cubicBezTo>
                    <a:pt x="655" y="127"/>
                    <a:pt x="601" y="120"/>
                    <a:pt x="544" y="123"/>
                  </a:cubicBezTo>
                  <a:cubicBezTo>
                    <a:pt x="472" y="0"/>
                    <a:pt x="472" y="0"/>
                    <a:pt x="472" y="0"/>
                  </a:cubicBezTo>
                  <a:cubicBezTo>
                    <a:pt x="367" y="28"/>
                    <a:pt x="367" y="28"/>
                    <a:pt x="367" y="28"/>
                  </a:cubicBezTo>
                  <a:cubicBezTo>
                    <a:pt x="365" y="170"/>
                    <a:pt x="365" y="170"/>
                    <a:pt x="365" y="170"/>
                  </a:cubicBezTo>
                  <a:cubicBezTo>
                    <a:pt x="317" y="195"/>
                    <a:pt x="273" y="229"/>
                    <a:pt x="237" y="269"/>
                  </a:cubicBezTo>
                  <a:cubicBezTo>
                    <a:pt x="99" y="234"/>
                    <a:pt x="99" y="234"/>
                    <a:pt x="99" y="234"/>
                  </a:cubicBezTo>
                  <a:cubicBezTo>
                    <a:pt x="45" y="327"/>
                    <a:pt x="45" y="327"/>
                    <a:pt x="45" y="327"/>
                  </a:cubicBezTo>
                  <a:cubicBezTo>
                    <a:pt x="144" y="429"/>
                    <a:pt x="144" y="429"/>
                    <a:pt x="144" y="429"/>
                  </a:cubicBezTo>
                  <a:cubicBezTo>
                    <a:pt x="128" y="480"/>
                    <a:pt x="120" y="534"/>
                    <a:pt x="123" y="590"/>
                  </a:cubicBezTo>
                  <a:cubicBezTo>
                    <a:pt x="0" y="663"/>
                    <a:pt x="0" y="663"/>
                    <a:pt x="0" y="663"/>
                  </a:cubicBezTo>
                  <a:cubicBezTo>
                    <a:pt x="28" y="767"/>
                    <a:pt x="28" y="767"/>
                    <a:pt x="28" y="767"/>
                  </a:cubicBezTo>
                  <a:cubicBezTo>
                    <a:pt x="171" y="769"/>
                    <a:pt x="171" y="769"/>
                    <a:pt x="171" y="769"/>
                  </a:cubicBezTo>
                  <a:cubicBezTo>
                    <a:pt x="195" y="818"/>
                    <a:pt x="229" y="862"/>
                    <a:pt x="269" y="898"/>
                  </a:cubicBezTo>
                  <a:cubicBezTo>
                    <a:pt x="234" y="1036"/>
                    <a:pt x="234" y="1036"/>
                    <a:pt x="234" y="1036"/>
                  </a:cubicBezTo>
                  <a:cubicBezTo>
                    <a:pt x="328" y="1090"/>
                    <a:pt x="328" y="1090"/>
                    <a:pt x="328" y="1090"/>
                  </a:cubicBezTo>
                  <a:cubicBezTo>
                    <a:pt x="429" y="991"/>
                    <a:pt x="429" y="991"/>
                    <a:pt x="429" y="991"/>
                  </a:cubicBezTo>
                  <a:cubicBezTo>
                    <a:pt x="480" y="1008"/>
                    <a:pt x="535" y="1015"/>
                    <a:pt x="591" y="1012"/>
                  </a:cubicBezTo>
                  <a:cubicBezTo>
                    <a:pt x="664" y="1134"/>
                    <a:pt x="664" y="1134"/>
                    <a:pt x="664" y="1134"/>
                  </a:cubicBezTo>
                  <a:cubicBezTo>
                    <a:pt x="768" y="1106"/>
                    <a:pt x="768" y="1106"/>
                    <a:pt x="768" y="1106"/>
                  </a:cubicBezTo>
                  <a:cubicBezTo>
                    <a:pt x="770" y="964"/>
                    <a:pt x="770" y="964"/>
                    <a:pt x="770" y="964"/>
                  </a:cubicBezTo>
                  <a:cubicBezTo>
                    <a:pt x="819" y="939"/>
                    <a:pt x="863" y="906"/>
                    <a:pt x="899" y="865"/>
                  </a:cubicBezTo>
                  <a:cubicBezTo>
                    <a:pt x="1036" y="900"/>
                    <a:pt x="1036" y="900"/>
                    <a:pt x="1036" y="900"/>
                  </a:cubicBezTo>
                  <a:cubicBezTo>
                    <a:pt x="1090" y="807"/>
                    <a:pt x="1090" y="807"/>
                    <a:pt x="1090" y="807"/>
                  </a:cubicBezTo>
                  <a:cubicBezTo>
                    <a:pt x="992" y="705"/>
                    <a:pt x="992" y="705"/>
                    <a:pt x="992" y="705"/>
                  </a:cubicBezTo>
                  <a:cubicBezTo>
                    <a:pt x="1008" y="654"/>
                    <a:pt x="1015" y="600"/>
                    <a:pt x="1013" y="544"/>
                  </a:cubicBezTo>
                  <a:close/>
                  <a:moveTo>
                    <a:pt x="593" y="879"/>
                  </a:moveTo>
                  <a:cubicBezTo>
                    <a:pt x="421" y="893"/>
                    <a:pt x="270" y="764"/>
                    <a:pt x="256" y="593"/>
                  </a:cubicBezTo>
                  <a:cubicBezTo>
                    <a:pt x="243" y="421"/>
                    <a:pt x="371" y="270"/>
                    <a:pt x="543" y="256"/>
                  </a:cubicBezTo>
                  <a:cubicBezTo>
                    <a:pt x="714" y="242"/>
                    <a:pt x="865" y="370"/>
                    <a:pt x="879" y="542"/>
                  </a:cubicBezTo>
                  <a:cubicBezTo>
                    <a:pt x="893" y="714"/>
                    <a:pt x="765" y="865"/>
                    <a:pt x="593" y="879"/>
                  </a:cubicBezTo>
                  <a:close/>
                </a:path>
              </a:pathLst>
            </a:custGeom>
            <a:grpFill/>
            <a:ln>
              <a:noFill/>
            </a:ln>
          </p:spPr>
          <p:txBody>
            <a:bodyPr anchor="t" anchorCtr="0" bIns="45720" compatLnSpc="1" lIns="91440" numCol="1" rIns="91440" tIns="45720" vert="horz" wrap="square"/>
            <a:lstStyle/>
            <a:p>
              <a:endParaRPr lang="id-ID">
                <a:latin charset="0" panose="020b0503020202020204" pitchFamily="34" typeface="Agency FB"/>
              </a:endParaRPr>
            </a:p>
          </p:txBody>
        </p:sp>
        <p:sp>
          <p:nvSpPr>
            <p:cNvPr id="20" name="Freeform 250"/>
            <p:cNvSpPr>
              <a:spLocks noEditPoints="1"/>
            </p:cNvSpPr>
            <p:nvPr/>
          </p:nvSpPr>
          <p:spPr bwMode="auto">
            <a:xfrm>
              <a:off x="8764505" y="5282379"/>
              <a:ext cx="431800" cy="433387"/>
            </a:xfrm>
            <a:custGeom>
              <a:gdLst>
                <a:gd fmla="*/ 171 w 343" name="T0"/>
                <a:gd fmla="*/ 343 h 343" name="T1"/>
                <a:gd fmla="*/ 0 w 343" name="T2"/>
                <a:gd fmla="*/ 171 h 343" name="T3"/>
                <a:gd fmla="*/ 171 w 343" name="T4"/>
                <a:gd fmla="*/ 0 h 343" name="T5"/>
                <a:gd fmla="*/ 343 w 343" name="T6"/>
                <a:gd fmla="*/ 171 h 343" name="T7"/>
                <a:gd fmla="*/ 171 w 343" name="T8"/>
                <a:gd fmla="*/ 343 h 343" name="T9"/>
                <a:gd fmla="*/ 171 w 343" name="T10"/>
                <a:gd fmla="*/ 100 h 343" name="T11"/>
                <a:gd fmla="*/ 100 w 343" name="T12"/>
                <a:gd fmla="*/ 171 h 343" name="T13"/>
                <a:gd fmla="*/ 171 w 343" name="T14"/>
                <a:gd fmla="*/ 243 h 343" name="T15"/>
                <a:gd fmla="*/ 243 w 343" name="T16"/>
                <a:gd fmla="*/ 171 h 343" name="T17"/>
                <a:gd fmla="*/ 171 w 343" name="T18"/>
                <a:gd fmla="*/ 100 h 343"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43" w="343">
                  <a:moveTo>
                    <a:pt x="171" y="343"/>
                  </a:moveTo>
                  <a:cubicBezTo>
                    <a:pt x="77" y="343"/>
                    <a:pt x="0" y="266"/>
                    <a:pt x="0" y="171"/>
                  </a:cubicBezTo>
                  <a:cubicBezTo>
                    <a:pt x="0" y="77"/>
                    <a:pt x="77" y="0"/>
                    <a:pt x="171" y="0"/>
                  </a:cubicBezTo>
                  <a:cubicBezTo>
                    <a:pt x="266" y="0"/>
                    <a:pt x="343" y="77"/>
                    <a:pt x="343" y="171"/>
                  </a:cubicBezTo>
                  <a:cubicBezTo>
                    <a:pt x="343" y="266"/>
                    <a:pt x="266" y="343"/>
                    <a:pt x="171" y="343"/>
                  </a:cubicBezTo>
                  <a:close/>
                  <a:moveTo>
                    <a:pt x="171" y="100"/>
                  </a:moveTo>
                  <a:cubicBezTo>
                    <a:pt x="132" y="100"/>
                    <a:pt x="100" y="132"/>
                    <a:pt x="100" y="171"/>
                  </a:cubicBezTo>
                  <a:cubicBezTo>
                    <a:pt x="100" y="211"/>
                    <a:pt x="132" y="243"/>
                    <a:pt x="171" y="243"/>
                  </a:cubicBezTo>
                  <a:cubicBezTo>
                    <a:pt x="211" y="243"/>
                    <a:pt x="243" y="211"/>
                    <a:pt x="243" y="171"/>
                  </a:cubicBezTo>
                  <a:cubicBezTo>
                    <a:pt x="243" y="132"/>
                    <a:pt x="211" y="100"/>
                    <a:pt x="171" y="100"/>
                  </a:cubicBezTo>
                  <a:close/>
                </a:path>
              </a:pathLst>
            </a:custGeom>
            <a:grpFill/>
            <a:ln>
              <a:noFill/>
            </a:ln>
          </p:spPr>
          <p:txBody>
            <a:bodyPr anchor="t" anchorCtr="0" bIns="45720" compatLnSpc="1" lIns="91440" numCol="1" rIns="91440" tIns="45720" vert="horz" wrap="square"/>
            <a:lstStyle/>
            <a:p>
              <a:endParaRPr lang="id-ID">
                <a:latin charset="0" panose="020b0503020202020204" pitchFamily="34" typeface="Agency FB"/>
              </a:endParaRPr>
            </a:p>
          </p:txBody>
        </p:sp>
      </p:grpSp>
      <p:grpSp>
        <p:nvGrpSpPr>
          <p:cNvPr id="21" name="Group 20"/>
          <p:cNvGrpSpPr/>
          <p:nvPr/>
        </p:nvGrpSpPr>
        <p:grpSpPr>
          <a:xfrm flipH="1">
            <a:off x="5608256" y="3314410"/>
            <a:ext cx="1219421" cy="2377363"/>
            <a:chOff x="6598421" y="4121221"/>
            <a:chExt cx="1474828" cy="2876809"/>
          </a:xfrm>
          <a:solidFill>
            <a:schemeClr val="tx1">
              <a:lumMod val="85000"/>
              <a:lumOff val="15000"/>
            </a:schemeClr>
          </a:solidFill>
        </p:grpSpPr>
        <p:sp>
          <p:nvSpPr>
            <p:cNvPr id="22" name="Freeform 254"/>
            <p:cNvSpPr/>
            <p:nvPr/>
          </p:nvSpPr>
          <p:spPr bwMode="auto">
            <a:xfrm flipH="1">
              <a:off x="7112037" y="4121221"/>
              <a:ext cx="735013" cy="352425"/>
            </a:xfrm>
            <a:custGeom>
              <a:gdLst>
                <a:gd fmla="*/ 630 w 651" name="T0"/>
                <a:gd fmla="*/ 273 h 313" name="T1"/>
                <a:gd fmla="*/ 589 w 651" name="T2"/>
                <a:gd fmla="*/ 273 h 313" name="T3"/>
                <a:gd fmla="*/ 304 w 651" name="T4"/>
                <a:gd fmla="*/ 0 h 313" name="T5"/>
                <a:gd fmla="*/ 19 w 651" name="T6"/>
                <a:gd fmla="*/ 271 h 313" name="T7"/>
                <a:gd fmla="*/ 0 w 651" name="T8"/>
                <a:gd fmla="*/ 292 h 313" name="T9"/>
                <a:gd fmla="*/ 21 w 651" name="T10"/>
                <a:gd fmla="*/ 313 h 313" name="T11"/>
                <a:gd fmla="*/ 630 w 651" name="T12"/>
                <a:gd fmla="*/ 313 h 313" name="T13"/>
                <a:gd fmla="*/ 651 w 651" name="T14"/>
                <a:gd fmla="*/ 293 h 313" name="T15"/>
                <a:gd fmla="*/ 630 w 651" name="T16"/>
                <a:gd fmla="*/ 273 h 31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13" w="651">
                  <a:moveTo>
                    <a:pt x="630" y="273"/>
                  </a:moveTo>
                  <a:cubicBezTo>
                    <a:pt x="589" y="273"/>
                    <a:pt x="589" y="273"/>
                    <a:pt x="589" y="273"/>
                  </a:cubicBezTo>
                  <a:cubicBezTo>
                    <a:pt x="578" y="113"/>
                    <a:pt x="454" y="0"/>
                    <a:pt x="304" y="0"/>
                  </a:cubicBezTo>
                  <a:cubicBezTo>
                    <a:pt x="153" y="0"/>
                    <a:pt x="30" y="116"/>
                    <a:pt x="19" y="271"/>
                  </a:cubicBezTo>
                  <a:cubicBezTo>
                    <a:pt x="9" y="272"/>
                    <a:pt x="0" y="281"/>
                    <a:pt x="0" y="292"/>
                  </a:cubicBezTo>
                  <a:cubicBezTo>
                    <a:pt x="0" y="303"/>
                    <a:pt x="10" y="313"/>
                    <a:pt x="21" y="313"/>
                  </a:cubicBezTo>
                  <a:cubicBezTo>
                    <a:pt x="630" y="313"/>
                    <a:pt x="630" y="313"/>
                    <a:pt x="630" y="313"/>
                  </a:cubicBezTo>
                  <a:cubicBezTo>
                    <a:pt x="642" y="313"/>
                    <a:pt x="651" y="304"/>
                    <a:pt x="651" y="293"/>
                  </a:cubicBezTo>
                  <a:cubicBezTo>
                    <a:pt x="651" y="282"/>
                    <a:pt x="642" y="273"/>
                    <a:pt x="630" y="273"/>
                  </a:cubicBezTo>
                  <a:close/>
                </a:path>
              </a:pathLst>
            </a:custGeom>
            <a:grpFill/>
            <a:ln>
              <a:noFill/>
            </a:ln>
          </p:spPr>
          <p:txBody>
            <a:bodyPr anchor="t" anchorCtr="0" bIns="45720" compatLnSpc="1" lIns="91440" numCol="1" rIns="91440" tIns="45720" vert="horz" wrap="square"/>
            <a:lstStyle/>
            <a:p>
              <a:endParaRPr lang="id-ID">
                <a:latin charset="0" panose="020b0503020202020204" pitchFamily="34" typeface="Agency FB"/>
              </a:endParaRPr>
            </a:p>
          </p:txBody>
        </p:sp>
        <p:sp>
          <p:nvSpPr>
            <p:cNvPr id="23" name="Freeform 255"/>
            <p:cNvSpPr/>
            <p:nvPr/>
          </p:nvSpPr>
          <p:spPr bwMode="auto">
            <a:xfrm flipH="1">
              <a:off x="6598421" y="4170929"/>
              <a:ext cx="1474828" cy="2827101"/>
            </a:xfrm>
            <a:custGeom>
              <a:gdLst>
                <a:gd fmla="*/ 835 w 1488" name="T0"/>
                <a:gd fmla="*/ 717 h 2854" name="T1"/>
                <a:gd fmla="*/ 851 w 1488" name="T2"/>
                <a:gd fmla="*/ 708 h 2854" name="T3"/>
                <a:gd fmla="*/ 1249 w 1488" name="T4"/>
                <a:gd fmla="*/ 68 h 2854" name="T5"/>
                <a:gd fmla="*/ 1417 w 1488" name="T6"/>
                <a:gd fmla="*/ 36 h 2854" name="T7"/>
                <a:gd fmla="*/ 1451 w 1488" name="T8"/>
                <a:gd fmla="*/ 199 h 2854" name="T9"/>
                <a:gd fmla="*/ 890 w 1488" name="T10"/>
                <a:gd fmla="*/ 1074 h 2854" name="T11"/>
                <a:gd fmla="*/ 887 w 1488" name="T12"/>
                <a:gd fmla="*/ 1085 h 2854" name="T13"/>
                <a:gd fmla="*/ 887 w 1488" name="T14"/>
                <a:gd fmla="*/ 1839 h 2854" name="T15"/>
                <a:gd fmla="*/ 887 w 1488" name="T16"/>
                <a:gd fmla="*/ 1906 h 2854" name="T17"/>
                <a:gd fmla="*/ 887 w 1488" name="T18"/>
                <a:gd fmla="*/ 2723 h 2854" name="T19"/>
                <a:gd fmla="*/ 751 w 1488" name="T20"/>
                <a:gd fmla="*/ 2854 h 2854" name="T21"/>
                <a:gd fmla="*/ 749 w 1488" name="T22"/>
                <a:gd fmla="*/ 2854 h 2854" name="T23"/>
                <a:gd fmla="*/ 614 w 1488" name="T24"/>
                <a:gd fmla="*/ 2723 h 2854" name="T25"/>
                <a:gd fmla="*/ 614 w 1488" name="T26"/>
                <a:gd fmla="*/ 1925 h 2854" name="T27"/>
                <a:gd fmla="*/ 595 w 1488" name="T28"/>
                <a:gd fmla="*/ 1906 h 2854" name="T29"/>
                <a:gd fmla="*/ 576 w 1488" name="T30"/>
                <a:gd fmla="*/ 1906 h 2854" name="T31"/>
                <a:gd fmla="*/ 557 w 1488" name="T32"/>
                <a:gd fmla="*/ 1925 h 2854" name="T33"/>
                <a:gd fmla="*/ 557 w 1488" name="T34"/>
                <a:gd fmla="*/ 2723 h 2854" name="T35"/>
                <a:gd fmla="*/ 421 w 1488" name="T36"/>
                <a:gd fmla="*/ 2854 h 2854" name="T37"/>
                <a:gd fmla="*/ 419 w 1488" name="T38"/>
                <a:gd fmla="*/ 2854 h 2854" name="T39"/>
                <a:gd fmla="*/ 283 w 1488" name="T40"/>
                <a:gd fmla="*/ 2723 h 2854" name="T41"/>
                <a:gd fmla="*/ 283 w 1488" name="T42"/>
                <a:gd fmla="*/ 1906 h 2854" name="T43"/>
                <a:gd fmla="*/ 283 w 1488" name="T44"/>
                <a:gd fmla="*/ 1839 h 2854" name="T45"/>
                <a:gd fmla="*/ 283 w 1488" name="T46"/>
                <a:gd fmla="*/ 1103 h 2854" name="T47"/>
                <a:gd fmla="*/ 263 w 1488" name="T48"/>
                <a:gd fmla="*/ 1085 h 2854" name="T49"/>
                <a:gd fmla="*/ 263 w 1488" name="T50"/>
                <a:gd fmla="*/ 1085 h 2854" name="T51"/>
                <a:gd fmla="*/ 246 w 1488" name="T52"/>
                <a:gd fmla="*/ 1103 h 2854" name="T53"/>
                <a:gd fmla="*/ 246 w 1488" name="T54"/>
                <a:gd fmla="*/ 1712 h 2854" name="T55"/>
                <a:gd fmla="*/ 123 w 1488" name="T56"/>
                <a:gd fmla="*/ 1830 h 2854" name="T57"/>
                <a:gd fmla="*/ 0 w 1488" name="T58"/>
                <a:gd fmla="*/ 1712 h 2854" name="T59"/>
                <a:gd fmla="*/ 0 w 1488" name="T60"/>
                <a:gd fmla="*/ 1170 h 2854" name="T61"/>
                <a:gd fmla="*/ 0 w 1488" name="T62"/>
                <a:gd fmla="*/ 1024 h 2854" name="T63"/>
                <a:gd fmla="*/ 0 w 1488" name="T64"/>
                <a:gd fmla="*/ 736 h 2854" name="T65"/>
                <a:gd fmla="*/ 19 w 1488" name="T66"/>
                <a:gd fmla="*/ 717 h 2854" name="T67"/>
                <a:gd fmla="*/ 835 w 1488" name="T68"/>
                <a:gd fmla="*/ 717 h 2854"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2854" w="1488">
                  <a:moveTo>
                    <a:pt x="835" y="717"/>
                  </a:moveTo>
                  <a:cubicBezTo>
                    <a:pt x="841" y="717"/>
                    <a:pt x="847" y="714"/>
                    <a:pt x="851" y="708"/>
                  </a:cubicBezTo>
                  <a:cubicBezTo>
                    <a:pt x="1249" y="68"/>
                    <a:pt x="1249" y="68"/>
                    <a:pt x="1249" y="68"/>
                  </a:cubicBezTo>
                  <a:cubicBezTo>
                    <a:pt x="1286" y="14"/>
                    <a:pt x="1361" y="0"/>
                    <a:pt x="1417" y="36"/>
                  </a:cubicBezTo>
                  <a:cubicBezTo>
                    <a:pt x="1473" y="72"/>
                    <a:pt x="1488" y="145"/>
                    <a:pt x="1451" y="199"/>
                  </a:cubicBezTo>
                  <a:cubicBezTo>
                    <a:pt x="890" y="1074"/>
                    <a:pt x="890" y="1074"/>
                    <a:pt x="890" y="1074"/>
                  </a:cubicBezTo>
                  <a:cubicBezTo>
                    <a:pt x="888" y="1077"/>
                    <a:pt x="887" y="1081"/>
                    <a:pt x="887" y="1085"/>
                  </a:cubicBezTo>
                  <a:cubicBezTo>
                    <a:pt x="887" y="1839"/>
                    <a:pt x="887" y="1839"/>
                    <a:pt x="887" y="1839"/>
                  </a:cubicBezTo>
                  <a:cubicBezTo>
                    <a:pt x="887" y="1906"/>
                    <a:pt x="887" y="1906"/>
                    <a:pt x="887" y="1906"/>
                  </a:cubicBezTo>
                  <a:cubicBezTo>
                    <a:pt x="887" y="2723"/>
                    <a:pt x="887" y="2723"/>
                    <a:pt x="887" y="2723"/>
                  </a:cubicBezTo>
                  <a:cubicBezTo>
                    <a:pt x="887" y="2795"/>
                    <a:pt x="826" y="2854"/>
                    <a:pt x="751" y="2854"/>
                  </a:cubicBezTo>
                  <a:cubicBezTo>
                    <a:pt x="749" y="2854"/>
                    <a:pt x="749" y="2854"/>
                    <a:pt x="749" y="2854"/>
                  </a:cubicBezTo>
                  <a:cubicBezTo>
                    <a:pt x="675" y="2854"/>
                    <a:pt x="614" y="2795"/>
                    <a:pt x="614" y="2723"/>
                  </a:cubicBezTo>
                  <a:cubicBezTo>
                    <a:pt x="614" y="1925"/>
                    <a:pt x="614" y="1925"/>
                    <a:pt x="614" y="1925"/>
                  </a:cubicBezTo>
                  <a:cubicBezTo>
                    <a:pt x="614" y="1914"/>
                    <a:pt x="605" y="1906"/>
                    <a:pt x="595" y="1906"/>
                  </a:cubicBezTo>
                  <a:cubicBezTo>
                    <a:pt x="576" y="1906"/>
                    <a:pt x="576" y="1906"/>
                    <a:pt x="576" y="1906"/>
                  </a:cubicBezTo>
                  <a:cubicBezTo>
                    <a:pt x="565" y="1906"/>
                    <a:pt x="557" y="1914"/>
                    <a:pt x="557" y="1925"/>
                  </a:cubicBezTo>
                  <a:cubicBezTo>
                    <a:pt x="557" y="2723"/>
                    <a:pt x="557" y="2723"/>
                    <a:pt x="557" y="2723"/>
                  </a:cubicBezTo>
                  <a:cubicBezTo>
                    <a:pt x="557" y="2795"/>
                    <a:pt x="495" y="2854"/>
                    <a:pt x="421" y="2854"/>
                  </a:cubicBezTo>
                  <a:cubicBezTo>
                    <a:pt x="419" y="2854"/>
                    <a:pt x="419" y="2854"/>
                    <a:pt x="419" y="2854"/>
                  </a:cubicBezTo>
                  <a:cubicBezTo>
                    <a:pt x="344" y="2854"/>
                    <a:pt x="283" y="2795"/>
                    <a:pt x="283" y="2723"/>
                  </a:cubicBezTo>
                  <a:cubicBezTo>
                    <a:pt x="283" y="1906"/>
                    <a:pt x="283" y="1906"/>
                    <a:pt x="283" y="1906"/>
                  </a:cubicBezTo>
                  <a:cubicBezTo>
                    <a:pt x="283" y="1839"/>
                    <a:pt x="283" y="1839"/>
                    <a:pt x="283" y="1839"/>
                  </a:cubicBezTo>
                  <a:cubicBezTo>
                    <a:pt x="283" y="1103"/>
                    <a:pt x="283" y="1103"/>
                    <a:pt x="283" y="1103"/>
                  </a:cubicBezTo>
                  <a:cubicBezTo>
                    <a:pt x="283" y="1092"/>
                    <a:pt x="274" y="1084"/>
                    <a:pt x="263" y="1085"/>
                  </a:cubicBezTo>
                  <a:cubicBezTo>
                    <a:pt x="263" y="1085"/>
                    <a:pt x="263" y="1085"/>
                    <a:pt x="263" y="1085"/>
                  </a:cubicBezTo>
                  <a:cubicBezTo>
                    <a:pt x="253" y="1086"/>
                    <a:pt x="246" y="1094"/>
                    <a:pt x="246" y="1103"/>
                  </a:cubicBezTo>
                  <a:cubicBezTo>
                    <a:pt x="246" y="1712"/>
                    <a:pt x="246" y="1712"/>
                    <a:pt x="246" y="1712"/>
                  </a:cubicBezTo>
                  <a:cubicBezTo>
                    <a:pt x="246" y="1778"/>
                    <a:pt x="190" y="1830"/>
                    <a:pt x="123" y="1830"/>
                  </a:cubicBezTo>
                  <a:cubicBezTo>
                    <a:pt x="56" y="1830"/>
                    <a:pt x="0" y="1778"/>
                    <a:pt x="0" y="1712"/>
                  </a:cubicBezTo>
                  <a:cubicBezTo>
                    <a:pt x="0" y="1170"/>
                    <a:pt x="0" y="1170"/>
                    <a:pt x="0" y="1170"/>
                  </a:cubicBezTo>
                  <a:cubicBezTo>
                    <a:pt x="0" y="1024"/>
                    <a:pt x="0" y="1024"/>
                    <a:pt x="0" y="1024"/>
                  </a:cubicBezTo>
                  <a:cubicBezTo>
                    <a:pt x="0" y="736"/>
                    <a:pt x="0" y="736"/>
                    <a:pt x="0" y="736"/>
                  </a:cubicBezTo>
                  <a:cubicBezTo>
                    <a:pt x="0" y="726"/>
                    <a:pt x="9" y="717"/>
                    <a:pt x="19" y="717"/>
                  </a:cubicBezTo>
                  <a:lnTo>
                    <a:pt x="835" y="717"/>
                  </a:lnTo>
                  <a:close/>
                </a:path>
              </a:pathLst>
            </a:custGeom>
            <a:grpFill/>
            <a:ln>
              <a:noFill/>
            </a:ln>
          </p:spPr>
          <p:txBody>
            <a:bodyPr anchor="t" anchorCtr="0" bIns="45720" compatLnSpc="1" lIns="91440" numCol="1" rIns="91440" tIns="45720" vert="horz" wrap="square"/>
            <a:lstStyle/>
            <a:p>
              <a:endParaRPr lang="id-ID">
                <a:latin charset="0" panose="020b0503020202020204" pitchFamily="34" typeface="Agency FB"/>
              </a:endParaRPr>
            </a:p>
          </p:txBody>
        </p:sp>
        <p:sp>
          <p:nvSpPr>
            <p:cNvPr id="24" name="Freeform 256"/>
            <p:cNvSpPr/>
            <p:nvPr/>
          </p:nvSpPr>
          <p:spPr bwMode="auto">
            <a:xfrm flipH="1">
              <a:off x="7195557" y="4513916"/>
              <a:ext cx="604838" cy="327025"/>
            </a:xfrm>
            <a:custGeom>
              <a:gdLst>
                <a:gd fmla="*/ 1 w 535" name="T0"/>
                <a:gd fmla="*/ 0 h 290" name="T1"/>
                <a:gd fmla="*/ 0 w 535" name="T2"/>
                <a:gd fmla="*/ 22 h 290" name="T3"/>
                <a:gd fmla="*/ 267 w 535" name="T4"/>
                <a:gd fmla="*/ 290 h 290" name="T5"/>
                <a:gd fmla="*/ 535 w 535" name="T6"/>
                <a:gd fmla="*/ 22 h 290" name="T7"/>
                <a:gd fmla="*/ 534 w 535" name="T8"/>
                <a:gd fmla="*/ 0 h 290" name="T9"/>
                <a:gd fmla="*/ 1 w 535" name="T10"/>
                <a:gd fmla="*/ 0 h 290" name="T11"/>
              </a:gdLst>
              <a:cxnLst>
                <a:cxn ang="0">
                  <a:pos x="T0" y="T1"/>
                </a:cxn>
                <a:cxn ang="0">
                  <a:pos x="T2" y="T3"/>
                </a:cxn>
                <a:cxn ang="0">
                  <a:pos x="T4" y="T5"/>
                </a:cxn>
                <a:cxn ang="0">
                  <a:pos x="T6" y="T7"/>
                </a:cxn>
                <a:cxn ang="0">
                  <a:pos x="T8" y="T9"/>
                </a:cxn>
                <a:cxn ang="0">
                  <a:pos x="T10" y="T11"/>
                </a:cxn>
              </a:cxnLst>
              <a:rect b="b" l="0" r="r" t="0"/>
              <a:pathLst>
                <a:path h="290" w="535">
                  <a:moveTo>
                    <a:pt x="1" y="0"/>
                  </a:moveTo>
                  <a:cubicBezTo>
                    <a:pt x="0" y="7"/>
                    <a:pt x="0" y="15"/>
                    <a:pt x="0" y="22"/>
                  </a:cubicBezTo>
                  <a:cubicBezTo>
                    <a:pt x="0" y="170"/>
                    <a:pt x="120" y="290"/>
                    <a:pt x="267" y="290"/>
                  </a:cubicBezTo>
                  <a:cubicBezTo>
                    <a:pt x="415" y="290"/>
                    <a:pt x="535" y="170"/>
                    <a:pt x="535" y="22"/>
                  </a:cubicBezTo>
                  <a:cubicBezTo>
                    <a:pt x="535" y="15"/>
                    <a:pt x="534" y="7"/>
                    <a:pt x="534" y="0"/>
                  </a:cubicBezTo>
                  <a:lnTo>
                    <a:pt x="1" y="0"/>
                  </a:lnTo>
                  <a:close/>
                </a:path>
              </a:pathLst>
            </a:custGeom>
            <a:grpFill/>
            <a:ln>
              <a:noFill/>
            </a:ln>
          </p:spPr>
          <p:txBody>
            <a:bodyPr anchor="t" anchorCtr="0" bIns="45720" compatLnSpc="1" lIns="91440" numCol="1" rIns="91440" tIns="45720" vert="horz" wrap="square"/>
            <a:lstStyle/>
            <a:p>
              <a:endParaRPr lang="id-ID">
                <a:latin charset="0" panose="020b0503020202020204" pitchFamily="34" typeface="Agency FB"/>
              </a:endParaRPr>
            </a:p>
          </p:txBody>
        </p:sp>
      </p:grpSp>
      <p:sp>
        <p:nvSpPr>
          <p:cNvPr id="25" name="TextBox 24"/>
          <p:cNvSpPr txBox="1"/>
          <p:nvPr/>
        </p:nvSpPr>
        <p:spPr>
          <a:xfrm>
            <a:off x="2041110" y="2178976"/>
            <a:ext cx="3211888" cy="1538606"/>
          </a:xfrm>
          <a:prstGeom prst="rect">
            <a:avLst/>
          </a:prstGeom>
          <a:noFill/>
        </p:spPr>
        <p:txBody>
          <a:bodyPr bIns="37783" lIns="75566" rIns="75566" rtlCol="0" tIns="37783" wrap="square">
            <a:spAutoFit/>
          </a:bodyPr>
          <a:lstStyle/>
          <a:p>
            <a:pPr algn="just">
              <a:lnSpc>
                <a:spcPct val="150000"/>
              </a:lnSpc>
            </a:pPr>
            <a:r>
              <a:rPr altLang="en-US" lang="zh-CN" sz="1600">
                <a:solidFill>
                  <a:schemeClr val="tx1">
                    <a:lumMod val="75000"/>
                    <a:lumOff val="25000"/>
                  </a:schemeClr>
                </a:solidFill>
                <a:latin charset="-122" panose="020b0503020204020204" pitchFamily="34" typeface="微软雅黑"/>
                <a:ea charset="-122" panose="020b0503020204020204" pitchFamily="34" typeface="微软雅黑"/>
              </a:rPr>
              <a:t>此处添加详细文本描述，建议与标题相关并符合整体语言风格，语言描述尽量简洁生动。 此处添加详细文本描述，建议与标题相关</a:t>
            </a:r>
          </a:p>
        </p:txBody>
      </p:sp>
      <p:sp>
        <p:nvSpPr>
          <p:cNvPr id="28" name="TextBox 27"/>
          <p:cNvSpPr txBox="1"/>
          <p:nvPr/>
        </p:nvSpPr>
        <p:spPr>
          <a:xfrm>
            <a:off x="2006180" y="1279009"/>
            <a:ext cx="1967232" cy="1081406"/>
          </a:xfrm>
          <a:prstGeom prst="rect">
            <a:avLst/>
          </a:prstGeom>
          <a:noFill/>
        </p:spPr>
        <p:txBody>
          <a:bodyPr bIns="37783" lIns="75566" rIns="75566" rtlCol="0" tIns="37783" wrap="none">
            <a:spAutoFit/>
          </a:bodyPr>
          <a:lstStyle/>
          <a:p>
            <a:r>
              <a:rPr b="1" lang="en-US" smtClean="0" sz="6600">
                <a:solidFill>
                  <a:schemeClr val="tx1">
                    <a:lumMod val="85000"/>
                    <a:lumOff val="15000"/>
                  </a:schemeClr>
                </a:solidFill>
                <a:latin charset="-122" panose="020b0503020204020204" pitchFamily="34" typeface="微软雅黑"/>
                <a:ea charset="-122" panose="020b0503020204020204" pitchFamily="34" typeface="微软雅黑"/>
              </a:rPr>
              <a:t>96%</a:t>
            </a:r>
          </a:p>
        </p:txBody>
      </p:sp>
      <p:cxnSp>
        <p:nvCxnSpPr>
          <p:cNvPr id="29" name="Straight Connector 560"/>
          <p:cNvCxnSpPr/>
          <p:nvPr/>
        </p:nvCxnSpPr>
        <p:spPr>
          <a:xfrm>
            <a:off x="1951115" y="4034259"/>
            <a:ext cx="3391874" cy="0"/>
          </a:xfrm>
          <a:prstGeom prst="line">
            <a:avLst/>
          </a:prstGeom>
          <a:ln>
            <a:solidFill>
              <a:srgbClr val="FFB000"/>
            </a:solidFill>
            <a:prstDash val="dash"/>
          </a:ln>
        </p:spPr>
        <p:style>
          <a:lnRef idx="1">
            <a:schemeClr val="accent1"/>
          </a:lnRef>
          <a:fillRef idx="0">
            <a:schemeClr val="accent1"/>
          </a:fillRef>
          <a:effectRef idx="0">
            <a:schemeClr val="accent1"/>
          </a:effectRef>
          <a:fontRef idx="minor">
            <a:schemeClr val="tx1"/>
          </a:fontRef>
        </p:style>
      </p:cxnSp>
      <p:cxnSp>
        <p:nvCxnSpPr>
          <p:cNvPr id="30" name="Straight Connector 561"/>
          <p:cNvCxnSpPr/>
          <p:nvPr/>
        </p:nvCxnSpPr>
        <p:spPr>
          <a:xfrm flipH="1">
            <a:off x="5454243" y="1849038"/>
            <a:ext cx="0" cy="3102103"/>
          </a:xfrm>
          <a:prstGeom prst="line">
            <a:avLst/>
          </a:prstGeom>
          <a:ln>
            <a:solidFill>
              <a:srgbClr val="FFB000"/>
            </a:solidFill>
            <a:prstDash val="dash"/>
            <a:headEnd type="oval"/>
            <a:tailEnd type="oval"/>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2032605" y="4238351"/>
            <a:ext cx="3205613" cy="1178260"/>
          </a:xfrm>
          <a:prstGeom prst="rect">
            <a:avLst/>
          </a:prstGeom>
          <a:noFill/>
        </p:spPr>
        <p:txBody>
          <a:bodyPr bIns="40490" lIns="80979" rIns="80979" rtlCol="0" tIns="40490" wrap="square">
            <a:spAutoFit/>
          </a:bodyPr>
          <a:lstStyle/>
          <a:p>
            <a:pPr>
              <a:lnSpc>
                <a:spcPct val="150000"/>
              </a:lnSpc>
            </a:pPr>
            <a:r>
              <a:rPr altLang="en-US" lang="zh-CN" sz="1600">
                <a:solidFill>
                  <a:schemeClr val="tx1">
                    <a:lumMod val="75000"/>
                    <a:lumOff val="25000"/>
                  </a:schemeClr>
                </a:solidFill>
                <a:latin charset="-122" panose="020b0503020204020204" pitchFamily="34" typeface="微软雅黑"/>
                <a:ea charset="-122" panose="020b0503020204020204" pitchFamily="34" typeface="微软雅黑"/>
              </a:rPr>
              <a:t>此处添加详细文本描述，建议与标题相关并符合整体语言风格，语言描述尽量简洁生动。</a:t>
            </a:r>
          </a:p>
        </p:txBody>
      </p:sp>
    </p:spTree>
  </p:cSld>
  <p:clrMapOvr>
    <a:masterClrMapping/>
  </p:clrMapOvr>
  <mc:AlternateContent>
    <mc:Choice Requires="p14">
      <p:transition p14:dur="1600" spd="slow">
        <p:blinds dir="vert"/>
      </p:transition>
    </mc:Choice>
    <mc:Fallback>
      <p:transition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1" presetSubtype="0">
                                  <p:stCondLst>
                                    <p:cond delay="0"/>
                                  </p:stCondLst>
                                  <p:iterate type="lt">
                                    <p:tmPct val="10000"/>
                                  </p:iterate>
                                  <p:childTnLst>
                                    <p:set>
                                      <p:cBhvr>
                                        <p:cTn dur="1" fill="hold" id="6">
                                          <p:stCondLst>
                                            <p:cond delay="0"/>
                                          </p:stCondLst>
                                        </p:cTn>
                                        <p:tgtEl>
                                          <p:spTgt spid="2"/>
                                        </p:tgtEl>
                                        <p:attrNameLst>
                                          <p:attrName>style.visibility</p:attrName>
                                        </p:attrNameLst>
                                      </p:cBhvr>
                                      <p:to>
                                        <p:strVal val="visible"/>
                                      </p:to>
                                    </p:set>
                                    <p:anim calcmode="lin" valueType="num">
                                      <p:cBhvr>
                                        <p:cTn dur="500" fill="hold" id="7"/>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8"/>
                                        <p:tgtEl>
                                          <p:spTgt spid="2"/>
                                        </p:tgtEl>
                                        <p:attrNameLst>
                                          <p:attrName>ppt_y</p:attrName>
                                        </p:attrNameLst>
                                      </p:cBhvr>
                                      <p:tavLst>
                                        <p:tav tm="0">
                                          <p:val>
                                            <p:strVal val="#ppt_y"/>
                                          </p:val>
                                        </p:tav>
                                        <p:tav tm="100000">
                                          <p:val>
                                            <p:strVal val="#ppt_y"/>
                                          </p:val>
                                        </p:tav>
                                      </p:tavLst>
                                    </p:anim>
                                    <p:anim calcmode="lin" valueType="num">
                                      <p:cBhvr>
                                        <p:cTn dur="500" fill="hold" id="9"/>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0"/>
                                        <p:tgtEl>
                                          <p:spTgt spid="2"/>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1" tmFilter="0,0; .5, 1; 1, 1"/>
                                        <p:tgtEl>
                                          <p:spTgt spid="2"/>
                                        </p:tgtEl>
                                      </p:cBhvr>
                                    </p:animEffect>
                                  </p:childTnLst>
                                </p:cTn>
                              </p:par>
                            </p:childTnLst>
                          </p:cTn>
                        </p:par>
                        <p:par>
                          <p:cTn fill="hold" id="12" nodeType="afterGroup">
                            <p:stCondLst>
                              <p:cond delay="500"/>
                            </p:stCondLst>
                            <p:childTnLst>
                              <p:par>
                                <p:cTn fill="hold" id="13" nodeType="afterEffect" presetClass="entr" presetID="10" presetSubtype="0">
                                  <p:stCondLst>
                                    <p:cond delay="0"/>
                                  </p:stCondLst>
                                  <p:childTnLst>
                                    <p:set>
                                      <p:cBhvr>
                                        <p:cTn dur="1" fill="hold" id="14">
                                          <p:stCondLst>
                                            <p:cond delay="0"/>
                                          </p:stCondLst>
                                        </p:cTn>
                                        <p:tgtEl>
                                          <p:spTgt spid="30"/>
                                        </p:tgtEl>
                                        <p:attrNameLst>
                                          <p:attrName>style.visibility</p:attrName>
                                        </p:attrNameLst>
                                      </p:cBhvr>
                                      <p:to>
                                        <p:strVal val="visible"/>
                                      </p:to>
                                    </p:set>
                                    <p:animEffect filter="fade" transition="in">
                                      <p:cBhvr>
                                        <p:cTn dur="500" id="15"/>
                                        <p:tgtEl>
                                          <p:spTgt spid="30"/>
                                        </p:tgtEl>
                                      </p:cBhvr>
                                    </p:animEffect>
                                  </p:childTnLst>
                                </p:cTn>
                              </p:par>
                            </p:childTnLst>
                          </p:cTn>
                        </p:par>
                        <p:par>
                          <p:cTn fill="hold" id="16" nodeType="afterGroup">
                            <p:stCondLst>
                              <p:cond delay="1000"/>
                            </p:stCondLst>
                            <p:childTnLst>
                              <p:par>
                                <p:cTn fill="hold" grpId="0" id="17" nodeType="afterEffect" presetClass="entr" presetID="10" presetSubtype="0">
                                  <p:stCondLst>
                                    <p:cond delay="0"/>
                                  </p:stCondLst>
                                  <p:childTnLst>
                                    <p:set>
                                      <p:cBhvr>
                                        <p:cTn dur="1" fill="hold" id="18">
                                          <p:stCondLst>
                                            <p:cond delay="0"/>
                                          </p:stCondLst>
                                        </p:cTn>
                                        <p:tgtEl>
                                          <p:spTgt spid="28"/>
                                        </p:tgtEl>
                                        <p:attrNameLst>
                                          <p:attrName>style.visibility</p:attrName>
                                        </p:attrNameLst>
                                      </p:cBhvr>
                                      <p:to>
                                        <p:strVal val="visible"/>
                                      </p:to>
                                    </p:set>
                                    <p:animEffect filter="fade" transition="in">
                                      <p:cBhvr>
                                        <p:cTn dur="500" id="19"/>
                                        <p:tgtEl>
                                          <p:spTgt spid="28"/>
                                        </p:tgtEl>
                                      </p:cBhvr>
                                    </p:animEffect>
                                  </p:childTnLst>
                                </p:cTn>
                              </p:par>
                            </p:childTnLst>
                          </p:cTn>
                        </p:par>
                        <p:par>
                          <p:cTn fill="hold" id="20" nodeType="afterGroup">
                            <p:stCondLst>
                              <p:cond delay="1500"/>
                            </p:stCondLst>
                            <p:childTnLst>
                              <p:par>
                                <p:cTn fill="hold" grpId="0" id="21" nodeType="afterEffect" presetClass="entr" presetID="10" presetSubtype="0">
                                  <p:stCondLst>
                                    <p:cond delay="0"/>
                                  </p:stCondLst>
                                  <p:childTnLst>
                                    <p:set>
                                      <p:cBhvr>
                                        <p:cTn dur="1" fill="hold" id="22">
                                          <p:stCondLst>
                                            <p:cond delay="0"/>
                                          </p:stCondLst>
                                        </p:cTn>
                                        <p:tgtEl>
                                          <p:spTgt spid="25"/>
                                        </p:tgtEl>
                                        <p:attrNameLst>
                                          <p:attrName>style.visibility</p:attrName>
                                        </p:attrNameLst>
                                      </p:cBhvr>
                                      <p:to>
                                        <p:strVal val="visible"/>
                                      </p:to>
                                    </p:set>
                                    <p:animEffect filter="fade" transition="in">
                                      <p:cBhvr>
                                        <p:cTn dur="500" id="23"/>
                                        <p:tgtEl>
                                          <p:spTgt spid="25"/>
                                        </p:tgtEl>
                                      </p:cBhvr>
                                    </p:animEffect>
                                  </p:childTnLst>
                                </p:cTn>
                              </p:par>
                              <p:par>
                                <p:cTn fill="hold" id="24" nodeType="withEffect" presetClass="entr" presetID="10" presetSubtype="0">
                                  <p:stCondLst>
                                    <p:cond delay="0"/>
                                  </p:stCondLst>
                                  <p:childTnLst>
                                    <p:set>
                                      <p:cBhvr>
                                        <p:cTn dur="1" fill="hold" id="25">
                                          <p:stCondLst>
                                            <p:cond delay="0"/>
                                          </p:stCondLst>
                                        </p:cTn>
                                        <p:tgtEl>
                                          <p:spTgt spid="29"/>
                                        </p:tgtEl>
                                        <p:attrNameLst>
                                          <p:attrName>style.visibility</p:attrName>
                                        </p:attrNameLst>
                                      </p:cBhvr>
                                      <p:to>
                                        <p:strVal val="visible"/>
                                      </p:to>
                                    </p:set>
                                    <p:animEffect filter="fade" transition="in">
                                      <p:cBhvr>
                                        <p:cTn dur="500" id="26"/>
                                        <p:tgtEl>
                                          <p:spTgt spid="29"/>
                                        </p:tgtEl>
                                      </p:cBhvr>
                                    </p:animEffect>
                                  </p:childTnLst>
                                </p:cTn>
                              </p:par>
                            </p:childTnLst>
                          </p:cTn>
                        </p:par>
                        <p:par>
                          <p:cTn fill="hold" id="27" nodeType="afterGroup">
                            <p:stCondLst>
                              <p:cond delay="2000"/>
                            </p:stCondLst>
                            <p:childTnLst>
                              <p:par>
                                <p:cTn fill="hold" id="28" nodeType="afterEffect" presetClass="entr" presetID="37" presetSubtype="0">
                                  <p:stCondLst>
                                    <p:cond delay="0"/>
                                  </p:stCondLst>
                                  <p:childTnLst>
                                    <p:set>
                                      <p:cBhvr>
                                        <p:cTn dur="1" fill="hold" id="29">
                                          <p:stCondLst>
                                            <p:cond delay="0"/>
                                          </p:stCondLst>
                                        </p:cTn>
                                        <p:tgtEl>
                                          <p:spTgt spid="21"/>
                                        </p:tgtEl>
                                        <p:attrNameLst>
                                          <p:attrName>style.visibility</p:attrName>
                                        </p:attrNameLst>
                                      </p:cBhvr>
                                      <p:to>
                                        <p:strVal val="visible"/>
                                      </p:to>
                                    </p:set>
                                    <p:animEffect filter="fade" transition="in">
                                      <p:cBhvr>
                                        <p:cTn dur="1000" id="30"/>
                                        <p:tgtEl>
                                          <p:spTgt spid="21"/>
                                        </p:tgtEl>
                                      </p:cBhvr>
                                    </p:animEffect>
                                    <p:anim calcmode="lin" valueType="num">
                                      <p:cBhvr>
                                        <p:cTn dur="1000" fill="hold" id="31"/>
                                        <p:tgtEl>
                                          <p:spTgt spid="21"/>
                                        </p:tgtEl>
                                        <p:attrNameLst>
                                          <p:attrName>ppt_x</p:attrName>
                                        </p:attrNameLst>
                                      </p:cBhvr>
                                      <p:tavLst>
                                        <p:tav tm="0">
                                          <p:val>
                                            <p:strVal val="#ppt_x"/>
                                          </p:val>
                                        </p:tav>
                                        <p:tav tm="100000">
                                          <p:val>
                                            <p:strVal val="#ppt_x"/>
                                          </p:val>
                                        </p:tav>
                                      </p:tavLst>
                                    </p:anim>
                                    <p:anim calcmode="lin" valueType="num">
                                      <p:cBhvr>
                                        <p:cTn decel="100000" dur="900" fill="hold" id="32"/>
                                        <p:tgtEl>
                                          <p:spTgt spid="21"/>
                                        </p:tgtEl>
                                        <p:attrNameLst>
                                          <p:attrName>ppt_y</p:attrName>
                                        </p:attrNameLst>
                                      </p:cBhvr>
                                      <p:tavLst>
                                        <p:tav tm="0">
                                          <p:val>
                                            <p:strVal val="#ppt_y+1"/>
                                          </p:val>
                                        </p:tav>
                                        <p:tav tm="100000">
                                          <p:val>
                                            <p:strVal val="#ppt_y-.03"/>
                                          </p:val>
                                        </p:tav>
                                      </p:tavLst>
                                    </p:anim>
                                    <p:anim calcmode="lin" valueType="num">
                                      <p:cBhvr>
                                        <p:cTn accel="100000" dur="100" fill="hold" id="33">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fill="hold" id="34" nodeType="afterGroup">
                            <p:stCondLst>
                              <p:cond delay="3000"/>
                            </p:stCondLst>
                            <p:childTnLst>
                              <p:par>
                                <p:cTn fill="hold" id="35" nodeType="afterEffect" presetClass="entr" presetID="2" presetSubtype="2">
                                  <p:stCondLst>
                                    <p:cond delay="100"/>
                                  </p:stCondLst>
                                  <p:childTnLst>
                                    <p:set>
                                      <p:cBhvr>
                                        <p:cTn dur="1" fill="hold" id="36">
                                          <p:stCondLst>
                                            <p:cond delay="0"/>
                                          </p:stCondLst>
                                        </p:cTn>
                                        <p:tgtEl>
                                          <p:spTgt spid="9"/>
                                        </p:tgtEl>
                                        <p:attrNameLst>
                                          <p:attrName>style.visibility</p:attrName>
                                        </p:attrNameLst>
                                      </p:cBhvr>
                                      <p:to>
                                        <p:strVal val="visible"/>
                                      </p:to>
                                    </p:set>
                                    <p:anim calcmode="lin" valueType="num">
                                      <p:cBhvr additive="base">
                                        <p:cTn dur="500" fill="hold" id="37"/>
                                        <p:tgtEl>
                                          <p:spTgt spid="9"/>
                                        </p:tgtEl>
                                        <p:attrNameLst>
                                          <p:attrName>ppt_x</p:attrName>
                                        </p:attrNameLst>
                                      </p:cBhvr>
                                      <p:tavLst>
                                        <p:tav tm="0">
                                          <p:val>
                                            <p:strVal val="1+#ppt_w/2"/>
                                          </p:val>
                                        </p:tav>
                                        <p:tav tm="100000">
                                          <p:val>
                                            <p:strVal val="#ppt_x"/>
                                          </p:val>
                                        </p:tav>
                                      </p:tavLst>
                                    </p:anim>
                                    <p:anim calcmode="lin" valueType="num">
                                      <p:cBhvr additive="base">
                                        <p:cTn dur="500" fill="hold" id="38"/>
                                        <p:tgtEl>
                                          <p:spTgt spid="9"/>
                                        </p:tgtEl>
                                        <p:attrNameLst>
                                          <p:attrName>ppt_y</p:attrName>
                                        </p:attrNameLst>
                                      </p:cBhvr>
                                      <p:tavLst>
                                        <p:tav tm="0">
                                          <p:val>
                                            <p:strVal val="#ppt_y"/>
                                          </p:val>
                                        </p:tav>
                                        <p:tav tm="100000">
                                          <p:val>
                                            <p:strVal val="#ppt_y"/>
                                          </p:val>
                                        </p:tav>
                                      </p:tavLst>
                                    </p:anim>
                                  </p:childTnLst>
                                </p:cTn>
                              </p:par>
                              <p:par>
                                <p:cTn fill="hold" id="39" nodeType="withEffect" presetClass="entr" presetID="2" presetSubtype="2">
                                  <p:stCondLst>
                                    <p:cond delay="200"/>
                                  </p:stCondLst>
                                  <p:childTnLst>
                                    <p:set>
                                      <p:cBhvr>
                                        <p:cTn dur="1" fill="hold" id="40">
                                          <p:stCondLst>
                                            <p:cond delay="0"/>
                                          </p:stCondLst>
                                        </p:cTn>
                                        <p:tgtEl>
                                          <p:spTgt spid="15"/>
                                        </p:tgtEl>
                                        <p:attrNameLst>
                                          <p:attrName>style.visibility</p:attrName>
                                        </p:attrNameLst>
                                      </p:cBhvr>
                                      <p:to>
                                        <p:strVal val="visible"/>
                                      </p:to>
                                    </p:set>
                                    <p:anim calcmode="lin" valueType="num">
                                      <p:cBhvr additive="base">
                                        <p:cTn dur="500" fill="hold" id="41"/>
                                        <p:tgtEl>
                                          <p:spTgt spid="15"/>
                                        </p:tgtEl>
                                        <p:attrNameLst>
                                          <p:attrName>ppt_x</p:attrName>
                                        </p:attrNameLst>
                                      </p:cBhvr>
                                      <p:tavLst>
                                        <p:tav tm="0">
                                          <p:val>
                                            <p:strVal val="1+#ppt_w/2"/>
                                          </p:val>
                                        </p:tav>
                                        <p:tav tm="100000">
                                          <p:val>
                                            <p:strVal val="#ppt_x"/>
                                          </p:val>
                                        </p:tav>
                                      </p:tavLst>
                                    </p:anim>
                                    <p:anim calcmode="lin" valueType="num">
                                      <p:cBhvr additive="base">
                                        <p:cTn dur="500" fill="hold" id="42"/>
                                        <p:tgtEl>
                                          <p:spTgt spid="15"/>
                                        </p:tgtEl>
                                        <p:attrNameLst>
                                          <p:attrName>ppt_y</p:attrName>
                                        </p:attrNameLst>
                                      </p:cBhvr>
                                      <p:tavLst>
                                        <p:tav tm="0">
                                          <p:val>
                                            <p:strVal val="#ppt_y"/>
                                          </p:val>
                                        </p:tav>
                                        <p:tav tm="100000">
                                          <p:val>
                                            <p:strVal val="#ppt_y"/>
                                          </p:val>
                                        </p:tav>
                                      </p:tavLst>
                                    </p:anim>
                                  </p:childTnLst>
                                </p:cTn>
                              </p:par>
                              <p:par>
                                <p:cTn fill="hold" id="43" nodeType="withEffect" presetClass="entr" presetID="2" presetSubtype="2">
                                  <p:stCondLst>
                                    <p:cond delay="300"/>
                                  </p:stCondLst>
                                  <p:childTnLst>
                                    <p:set>
                                      <p:cBhvr>
                                        <p:cTn dur="1" fill="hold" id="44">
                                          <p:stCondLst>
                                            <p:cond delay="0"/>
                                          </p:stCondLst>
                                        </p:cTn>
                                        <p:tgtEl>
                                          <p:spTgt spid="6"/>
                                        </p:tgtEl>
                                        <p:attrNameLst>
                                          <p:attrName>style.visibility</p:attrName>
                                        </p:attrNameLst>
                                      </p:cBhvr>
                                      <p:to>
                                        <p:strVal val="visible"/>
                                      </p:to>
                                    </p:set>
                                    <p:anim calcmode="lin" valueType="num">
                                      <p:cBhvr additive="base">
                                        <p:cTn dur="500" fill="hold" id="45"/>
                                        <p:tgtEl>
                                          <p:spTgt spid="6"/>
                                        </p:tgtEl>
                                        <p:attrNameLst>
                                          <p:attrName>ppt_x</p:attrName>
                                        </p:attrNameLst>
                                      </p:cBhvr>
                                      <p:tavLst>
                                        <p:tav tm="0">
                                          <p:val>
                                            <p:strVal val="1+#ppt_w/2"/>
                                          </p:val>
                                        </p:tav>
                                        <p:tav tm="100000">
                                          <p:val>
                                            <p:strVal val="#ppt_x"/>
                                          </p:val>
                                        </p:tav>
                                      </p:tavLst>
                                    </p:anim>
                                    <p:anim calcmode="lin" valueType="num">
                                      <p:cBhvr additive="base">
                                        <p:cTn dur="500" fill="hold" id="46"/>
                                        <p:tgtEl>
                                          <p:spTgt spid="6"/>
                                        </p:tgtEl>
                                        <p:attrNameLst>
                                          <p:attrName>ppt_y</p:attrName>
                                        </p:attrNameLst>
                                      </p:cBhvr>
                                      <p:tavLst>
                                        <p:tav tm="0">
                                          <p:val>
                                            <p:strVal val="#ppt_y"/>
                                          </p:val>
                                        </p:tav>
                                        <p:tav tm="100000">
                                          <p:val>
                                            <p:strVal val="#ppt_y"/>
                                          </p:val>
                                        </p:tav>
                                      </p:tavLst>
                                    </p:anim>
                                  </p:childTnLst>
                                </p:cTn>
                              </p:par>
                              <p:par>
                                <p:cTn fill="hold" id="47" nodeType="withEffect" presetClass="entr" presetID="2" presetSubtype="2">
                                  <p:stCondLst>
                                    <p:cond delay="400"/>
                                  </p:stCondLst>
                                  <p:childTnLst>
                                    <p:set>
                                      <p:cBhvr>
                                        <p:cTn dur="1" fill="hold" id="48">
                                          <p:stCondLst>
                                            <p:cond delay="0"/>
                                          </p:stCondLst>
                                        </p:cTn>
                                        <p:tgtEl>
                                          <p:spTgt spid="12"/>
                                        </p:tgtEl>
                                        <p:attrNameLst>
                                          <p:attrName>style.visibility</p:attrName>
                                        </p:attrNameLst>
                                      </p:cBhvr>
                                      <p:to>
                                        <p:strVal val="visible"/>
                                      </p:to>
                                    </p:set>
                                    <p:anim calcmode="lin" valueType="num">
                                      <p:cBhvr additive="base">
                                        <p:cTn dur="500" fill="hold" id="49"/>
                                        <p:tgtEl>
                                          <p:spTgt spid="12"/>
                                        </p:tgtEl>
                                        <p:attrNameLst>
                                          <p:attrName>ppt_x</p:attrName>
                                        </p:attrNameLst>
                                      </p:cBhvr>
                                      <p:tavLst>
                                        <p:tav tm="0">
                                          <p:val>
                                            <p:strVal val="1+#ppt_w/2"/>
                                          </p:val>
                                        </p:tav>
                                        <p:tav tm="100000">
                                          <p:val>
                                            <p:strVal val="#ppt_x"/>
                                          </p:val>
                                        </p:tav>
                                      </p:tavLst>
                                    </p:anim>
                                    <p:anim calcmode="lin" valueType="num">
                                      <p:cBhvr additive="base">
                                        <p:cTn dur="500" fill="hold" id="50"/>
                                        <p:tgtEl>
                                          <p:spTgt spid="12"/>
                                        </p:tgtEl>
                                        <p:attrNameLst>
                                          <p:attrName>ppt_y</p:attrName>
                                        </p:attrNameLst>
                                      </p:cBhvr>
                                      <p:tavLst>
                                        <p:tav tm="0">
                                          <p:val>
                                            <p:strVal val="#ppt_y"/>
                                          </p:val>
                                        </p:tav>
                                        <p:tav tm="100000">
                                          <p:val>
                                            <p:strVal val="#ppt_y"/>
                                          </p:val>
                                        </p:tav>
                                      </p:tavLst>
                                    </p:anim>
                                  </p:childTnLst>
                                </p:cTn>
                              </p:par>
                              <p:par>
                                <p:cTn fill="hold" id="51" nodeType="withEffect" presetClass="entr" presetID="2" presetSubtype="2">
                                  <p:stCondLst>
                                    <p:cond delay="500"/>
                                  </p:stCondLst>
                                  <p:childTnLst>
                                    <p:set>
                                      <p:cBhvr>
                                        <p:cTn dur="1" fill="hold" id="52">
                                          <p:stCondLst>
                                            <p:cond delay="0"/>
                                          </p:stCondLst>
                                        </p:cTn>
                                        <p:tgtEl>
                                          <p:spTgt spid="18"/>
                                        </p:tgtEl>
                                        <p:attrNameLst>
                                          <p:attrName>style.visibility</p:attrName>
                                        </p:attrNameLst>
                                      </p:cBhvr>
                                      <p:to>
                                        <p:strVal val="visible"/>
                                      </p:to>
                                    </p:set>
                                    <p:anim calcmode="lin" valueType="num">
                                      <p:cBhvr additive="base">
                                        <p:cTn dur="500" fill="hold" id="53"/>
                                        <p:tgtEl>
                                          <p:spTgt spid="18"/>
                                        </p:tgtEl>
                                        <p:attrNameLst>
                                          <p:attrName>ppt_x</p:attrName>
                                        </p:attrNameLst>
                                      </p:cBhvr>
                                      <p:tavLst>
                                        <p:tav tm="0">
                                          <p:val>
                                            <p:strVal val="1+#ppt_w/2"/>
                                          </p:val>
                                        </p:tav>
                                        <p:tav tm="100000">
                                          <p:val>
                                            <p:strVal val="#ppt_x"/>
                                          </p:val>
                                        </p:tav>
                                      </p:tavLst>
                                    </p:anim>
                                    <p:anim calcmode="lin" valueType="num">
                                      <p:cBhvr additive="base">
                                        <p:cTn dur="500" fill="hold" id="54"/>
                                        <p:tgtEl>
                                          <p:spTgt spid="18"/>
                                        </p:tgtEl>
                                        <p:attrNameLst>
                                          <p:attrName>ppt_y</p:attrName>
                                        </p:attrNameLst>
                                      </p:cBhvr>
                                      <p:tavLst>
                                        <p:tav tm="0">
                                          <p:val>
                                            <p:strVal val="#ppt_y"/>
                                          </p:val>
                                        </p:tav>
                                        <p:tav tm="100000">
                                          <p:val>
                                            <p:strVal val="#ppt_y"/>
                                          </p:val>
                                        </p:tav>
                                      </p:tavLst>
                                    </p:anim>
                                  </p:childTnLst>
                                </p:cTn>
                              </p:par>
                              <p:par>
                                <p:cTn fill="hold" id="55" nodeType="withEffect" presetClass="entr" presetID="2" presetSubtype="2">
                                  <p:stCondLst>
                                    <p:cond delay="600"/>
                                  </p:stCondLst>
                                  <p:childTnLst>
                                    <p:set>
                                      <p:cBhvr>
                                        <p:cTn dur="1" fill="hold" id="56">
                                          <p:stCondLst>
                                            <p:cond delay="0"/>
                                          </p:stCondLst>
                                        </p:cTn>
                                        <p:tgtEl>
                                          <p:spTgt spid="3"/>
                                        </p:tgtEl>
                                        <p:attrNameLst>
                                          <p:attrName>style.visibility</p:attrName>
                                        </p:attrNameLst>
                                      </p:cBhvr>
                                      <p:to>
                                        <p:strVal val="visible"/>
                                      </p:to>
                                    </p:set>
                                    <p:anim calcmode="lin" valueType="num">
                                      <p:cBhvr additive="base">
                                        <p:cTn dur="500" fill="hold" id="57"/>
                                        <p:tgtEl>
                                          <p:spTgt spid="3"/>
                                        </p:tgtEl>
                                        <p:attrNameLst>
                                          <p:attrName>ppt_x</p:attrName>
                                        </p:attrNameLst>
                                      </p:cBhvr>
                                      <p:tavLst>
                                        <p:tav tm="0">
                                          <p:val>
                                            <p:strVal val="1+#ppt_w/2"/>
                                          </p:val>
                                        </p:tav>
                                        <p:tav tm="100000">
                                          <p:val>
                                            <p:strVal val="#ppt_x"/>
                                          </p:val>
                                        </p:tav>
                                      </p:tavLst>
                                    </p:anim>
                                    <p:anim calcmode="lin" valueType="num">
                                      <p:cBhvr additive="base">
                                        <p:cTn dur="500" fill="hold" id="58"/>
                                        <p:tgtEl>
                                          <p:spTgt spid="3"/>
                                        </p:tgtEl>
                                        <p:attrNameLst>
                                          <p:attrName>ppt_y</p:attrName>
                                        </p:attrNameLst>
                                      </p:cBhvr>
                                      <p:tavLst>
                                        <p:tav tm="0">
                                          <p:val>
                                            <p:strVal val="#ppt_y"/>
                                          </p:val>
                                        </p:tav>
                                        <p:tav tm="100000">
                                          <p:val>
                                            <p:strVal val="#ppt_y"/>
                                          </p:val>
                                        </p:tav>
                                      </p:tavLst>
                                    </p:anim>
                                  </p:childTnLst>
                                </p:cTn>
                              </p:par>
                              <p:par>
                                <p:cTn fill="hold" id="59" nodeType="withEffect" presetClass="emph" presetID="8" presetSubtype="0">
                                  <p:stCondLst>
                                    <p:cond delay="0"/>
                                  </p:stCondLst>
                                  <p:childTnLst>
                                    <p:animRot by="21600000">
                                      <p:cBhvr>
                                        <p:cTn dur="2000" fill="hold" id="60"/>
                                        <p:tgtEl>
                                          <p:spTgt spid="9"/>
                                        </p:tgtEl>
                                        <p:attrNameLst>
                                          <p:attrName>r</p:attrName>
                                        </p:attrNameLst>
                                      </p:cBhvr>
                                    </p:animRot>
                                  </p:childTnLst>
                                </p:cTn>
                              </p:par>
                              <p:par>
                                <p:cTn fill="hold" id="61" nodeType="withEffect" presetClass="emph" presetID="8" presetSubtype="0">
                                  <p:stCondLst>
                                    <p:cond delay="0"/>
                                  </p:stCondLst>
                                  <p:childTnLst>
                                    <p:animRot by="21600000">
                                      <p:cBhvr>
                                        <p:cTn dur="2000" fill="hold" id="62"/>
                                        <p:tgtEl>
                                          <p:spTgt spid="15"/>
                                        </p:tgtEl>
                                        <p:attrNameLst>
                                          <p:attrName>r</p:attrName>
                                        </p:attrNameLst>
                                      </p:cBhvr>
                                    </p:animRot>
                                  </p:childTnLst>
                                </p:cTn>
                              </p:par>
                              <p:par>
                                <p:cTn fill="hold" id="63" nodeType="withEffect" presetClass="emph" presetID="8" presetSubtype="0">
                                  <p:stCondLst>
                                    <p:cond delay="0"/>
                                  </p:stCondLst>
                                  <p:childTnLst>
                                    <p:animRot by="21600000">
                                      <p:cBhvr>
                                        <p:cTn dur="2000" fill="hold" id="64"/>
                                        <p:tgtEl>
                                          <p:spTgt spid="6"/>
                                        </p:tgtEl>
                                        <p:attrNameLst>
                                          <p:attrName>r</p:attrName>
                                        </p:attrNameLst>
                                      </p:cBhvr>
                                    </p:animRot>
                                  </p:childTnLst>
                                </p:cTn>
                              </p:par>
                              <p:par>
                                <p:cTn fill="hold" id="65" nodeType="withEffect" presetClass="emph" presetID="8" presetSubtype="0">
                                  <p:stCondLst>
                                    <p:cond delay="0"/>
                                  </p:stCondLst>
                                  <p:childTnLst>
                                    <p:animRot by="21600000">
                                      <p:cBhvr>
                                        <p:cTn dur="2000" fill="hold" id="66"/>
                                        <p:tgtEl>
                                          <p:spTgt spid="12"/>
                                        </p:tgtEl>
                                        <p:attrNameLst>
                                          <p:attrName>r</p:attrName>
                                        </p:attrNameLst>
                                      </p:cBhvr>
                                    </p:animRot>
                                  </p:childTnLst>
                                </p:cTn>
                              </p:par>
                              <p:par>
                                <p:cTn fill="hold" id="67" nodeType="withEffect" presetClass="emph" presetID="8" presetSubtype="0">
                                  <p:stCondLst>
                                    <p:cond delay="0"/>
                                  </p:stCondLst>
                                  <p:childTnLst>
                                    <p:animRot by="21600000">
                                      <p:cBhvr>
                                        <p:cTn dur="2000" fill="hold" id="68"/>
                                        <p:tgtEl>
                                          <p:spTgt spid="18"/>
                                        </p:tgtEl>
                                        <p:attrNameLst>
                                          <p:attrName>r</p:attrName>
                                        </p:attrNameLst>
                                      </p:cBhvr>
                                    </p:animRot>
                                  </p:childTnLst>
                                </p:cTn>
                              </p:par>
                              <p:par>
                                <p:cTn fill="hold" id="69" nodeType="withEffect" presetClass="emph" presetID="8" presetSubtype="0">
                                  <p:stCondLst>
                                    <p:cond delay="0"/>
                                  </p:stCondLst>
                                  <p:childTnLst>
                                    <p:animRot by="21600000">
                                      <p:cBhvr>
                                        <p:cTn dur="2000" fill="hold" id="70"/>
                                        <p:tgtEl>
                                          <p:spTgt spid="3"/>
                                        </p:tgtEl>
                                        <p:attrNameLst>
                                          <p:attrName>r</p:attrName>
                                        </p:attrNameLst>
                                      </p:cBhvr>
                                    </p:animRot>
                                  </p:childTnLst>
                                </p:cTn>
                              </p:par>
                              <p:par>
                                <p:cTn fill="hold" grpId="0" id="71" nodeType="withEffect" presetClass="entr" presetID="10" presetSubtype="0">
                                  <p:stCondLst>
                                    <p:cond delay="0"/>
                                  </p:stCondLst>
                                  <p:childTnLst>
                                    <p:set>
                                      <p:cBhvr>
                                        <p:cTn dur="1" fill="hold" id="72">
                                          <p:stCondLst>
                                            <p:cond delay="0"/>
                                          </p:stCondLst>
                                        </p:cTn>
                                        <p:tgtEl>
                                          <p:spTgt spid="31"/>
                                        </p:tgtEl>
                                        <p:attrNameLst>
                                          <p:attrName>style.visibility</p:attrName>
                                        </p:attrNameLst>
                                      </p:cBhvr>
                                      <p:to>
                                        <p:strVal val="visible"/>
                                      </p:to>
                                    </p:set>
                                    <p:animEffect filter="fade" transition="in">
                                      <p:cBhvr>
                                        <p:cTn dur="500" id="73"/>
                                        <p:tgtEl>
                                          <p:spTgt spid="3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25"/>
      <p:bldP grpId="0" spid="28"/>
      <p:bldP grpId="0" spid="31"/>
    </p:bldLst>
  </p:timing>
</p:sld>
</file>

<file path=ppt/slides/slide3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3" name="图片 22"/>
          <p:cNvPicPr>
            <a:picLocks noChangeAspect="1"/>
          </p:cNvPicPr>
          <p:nvPr/>
        </p:nvPicPr>
        <p:blipFill>
          <a:blip r:embed="rId3">
            <a:extLst>
              <a:ext uri="{28A0092B-C50C-407E-A947-70E740481C1C}">
                <a14:useLocalDpi val="0"/>
              </a:ext>
            </a:extLst>
          </a:blip>
          <a:stretch>
            <a:fillRect/>
          </a:stretch>
        </p:blipFill>
        <p:spPr>
          <a:xfrm>
            <a:off x="0" y="0"/>
            <a:ext cx="12192000" cy="6858000"/>
          </a:xfrm>
          <a:prstGeom prst="rect">
            <a:avLst/>
          </a:prstGeom>
        </p:spPr>
      </p:pic>
      <p:sp>
        <p:nvSpPr>
          <p:cNvPr id="3" name="矩形 2"/>
          <p:cNvSpPr/>
          <p:nvPr/>
        </p:nvSpPr>
        <p:spPr>
          <a:xfrm>
            <a:off x="0" y="0"/>
            <a:ext cx="6032665" cy="6858000"/>
          </a:xfrm>
          <a:prstGeom prst="rect">
            <a:avLst/>
          </a:prstGeom>
          <a:solidFill>
            <a:srgbClr val="C00002"/>
          </a:solidFill>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600">
              <a:latin charset="-122" panose="02000000000000000000" pitchFamily="2" typeface="方正兰亭粗黑_GBK"/>
              <a:ea charset="-122" pitchFamily="2" typeface="方正兰亭粗黑_GBK"/>
            </a:endParaRPr>
          </a:p>
        </p:txBody>
      </p:sp>
      <p:sp>
        <p:nvSpPr>
          <p:cNvPr id="4" name="矩形 3"/>
          <p:cNvSpPr/>
          <p:nvPr/>
        </p:nvSpPr>
        <p:spPr>
          <a:xfrm>
            <a:off x="11934700" y="0"/>
            <a:ext cx="257299" cy="6858000"/>
          </a:xfrm>
          <a:prstGeom prst="rect">
            <a:avLst/>
          </a:prstGeom>
          <a:solidFill>
            <a:srgbClr val="C00002"/>
          </a:solidFill>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6" name="图片 5"/>
          <p:cNvPicPr>
            <a:picLocks noChangeAspect="1"/>
          </p:cNvPicPr>
          <p:nvPr/>
        </p:nvPicPr>
        <p:blipFill>
          <a:blip r:embed="rId4">
            <a:extLst>
              <a:ext uri="{28A0092B-C50C-407E-A947-70E740481C1C}">
                <a14:useLocalDpi val="0"/>
              </a:ext>
            </a:extLst>
          </a:blip>
          <a:stretch>
            <a:fillRect/>
          </a:stretch>
        </p:blipFill>
        <p:spPr>
          <a:xfrm>
            <a:off x="-827310" y="-1347636"/>
            <a:ext cx="8344388" cy="8736144"/>
          </a:xfrm>
          <a:prstGeom prst="rect">
            <a:avLst/>
          </a:prstGeom>
        </p:spPr>
      </p:pic>
      <p:pic>
        <p:nvPicPr>
          <p:cNvPr id="8" name="图片 7"/>
          <p:cNvPicPr>
            <a:picLocks noChangeAspect="1"/>
          </p:cNvPicPr>
          <p:nvPr/>
        </p:nvPicPr>
        <p:blipFill>
          <a:blip r:embed="rId5">
            <a:extLst>
              <a:ext uri="{28A0092B-C50C-407E-A947-70E740481C1C}">
                <a14:useLocalDpi val="0"/>
              </a:ext>
            </a:extLst>
          </a:blip>
          <a:stretch>
            <a:fillRect/>
          </a:stretch>
        </p:blipFill>
        <p:spPr>
          <a:xfrm>
            <a:off x="1825015" y="760452"/>
            <a:ext cx="2548883" cy="2668548"/>
          </a:xfrm>
          <a:prstGeom prst="rect">
            <a:avLst/>
          </a:prstGeom>
        </p:spPr>
      </p:pic>
      <p:cxnSp>
        <p:nvCxnSpPr>
          <p:cNvPr id="10" name="直接连接符 9"/>
          <p:cNvCxnSpPr/>
          <p:nvPr/>
        </p:nvCxnSpPr>
        <p:spPr>
          <a:xfrm>
            <a:off x="777833" y="3823853"/>
            <a:ext cx="4518563"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077338" y="3979707"/>
            <a:ext cx="3840480" cy="822960"/>
          </a:xfrm>
          <a:prstGeom prst="rect">
            <a:avLst/>
          </a:prstGeom>
          <a:noFill/>
        </p:spPr>
        <p:txBody>
          <a:bodyPr rtlCol="0" wrap="none">
            <a:spAutoFit/>
          </a:bodyPr>
          <a:lstStyle/>
          <a:p>
            <a:r>
              <a:rPr altLang="en-US" b="1" lang="zh-CN" smtClean="0" sz="4800">
                <a:solidFill>
                  <a:schemeClr val="bg1"/>
                </a:solidFill>
                <a:latin charset="-122" panose="020b0503020204020204" pitchFamily="34" typeface="微软雅黑"/>
                <a:ea charset="-122" panose="020b0503020204020204" pitchFamily="34" typeface="微软雅黑"/>
              </a:rPr>
              <a:t>中国工商银行</a:t>
            </a:r>
          </a:p>
        </p:txBody>
      </p:sp>
      <p:cxnSp>
        <p:nvCxnSpPr>
          <p:cNvPr id="18" name="直接连接符 17"/>
          <p:cNvCxnSpPr/>
          <p:nvPr/>
        </p:nvCxnSpPr>
        <p:spPr>
          <a:xfrm>
            <a:off x="7030878" y="3216230"/>
            <a:ext cx="4446967"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19" name="矩形 18"/>
          <p:cNvSpPr/>
          <p:nvPr/>
        </p:nvSpPr>
        <p:spPr>
          <a:xfrm>
            <a:off x="8914988" y="2385233"/>
            <a:ext cx="2621280" cy="822960"/>
          </a:xfrm>
          <a:prstGeom prst="rect">
            <a:avLst/>
          </a:prstGeom>
        </p:spPr>
        <p:txBody>
          <a:bodyPr wrap="none">
            <a:spAutoFit/>
          </a:bodyPr>
          <a:lstStyle/>
          <a:p>
            <a:pPr algn="ctr"/>
            <a:r>
              <a:rPr altLang="en-US" b="1" lang="zh-CN" sz="4800">
                <a:latin charset="-122" panose="020b0503020204020204" pitchFamily="34" typeface="微软雅黑"/>
                <a:ea charset="-122" panose="020b0503020204020204" pitchFamily="34" typeface="微软雅黑"/>
              </a:rPr>
              <a:t>谢谢观看</a:t>
            </a:r>
          </a:p>
        </p:txBody>
      </p:sp>
      <p:sp>
        <p:nvSpPr>
          <p:cNvPr id="20" name="TextBox 19"/>
          <p:cNvSpPr txBox="1"/>
          <p:nvPr/>
        </p:nvSpPr>
        <p:spPr>
          <a:xfrm>
            <a:off x="7885387" y="3325861"/>
            <a:ext cx="3764280" cy="457200"/>
          </a:xfrm>
          <a:prstGeom prst="rect">
            <a:avLst/>
          </a:prstGeom>
          <a:noFill/>
        </p:spPr>
        <p:txBody>
          <a:bodyPr rtlCol="0" wrap="none">
            <a:spAutoFit/>
          </a:bodyPr>
          <a:lstStyle/>
          <a:p>
            <a:r>
              <a:rPr altLang="en-US" b="1" lang="zh-CN" smtClean="0" sz="2400">
                <a:latin charset="-122" panose="020b0503020204020204" pitchFamily="34" typeface="微软雅黑"/>
                <a:ea charset="-122" panose="020b0503020204020204" pitchFamily="34" typeface="微软雅黑"/>
              </a:rPr>
              <a:t>中国工商银行专用ppt模板</a:t>
            </a:r>
          </a:p>
        </p:txBody>
      </p:sp>
      <p:sp>
        <p:nvSpPr>
          <p:cNvPr id="24" name="TextBox 23"/>
          <p:cNvSpPr txBox="1"/>
          <p:nvPr/>
        </p:nvSpPr>
        <p:spPr>
          <a:xfrm>
            <a:off x="2435088" y="3195235"/>
            <a:ext cx="1265555" cy="640080"/>
          </a:xfrm>
          <a:prstGeom prst="rect">
            <a:avLst/>
          </a:prstGeom>
          <a:noFill/>
        </p:spPr>
        <p:txBody>
          <a:bodyPr rtlCol="0" wrap="none">
            <a:spAutoFit/>
          </a:bodyPr>
          <a:lstStyle/>
          <a:p>
            <a:r>
              <a:rPr altLang="zh-CN" b="1" lang="en-US" smtClean="0" sz="3600">
                <a:solidFill>
                  <a:schemeClr val="bg1"/>
                </a:solidFill>
                <a:latin charset="-122" panose="020b0503020204020204" pitchFamily="34" typeface="微软雅黑"/>
                <a:ea charset="-122" panose="020b0503020204020204" pitchFamily="34" typeface="微软雅黑"/>
              </a:rPr>
              <a:t>ICBC</a:t>
            </a:r>
          </a:p>
        </p:txBody>
      </p:sp>
    </p:spTree>
  </p:cSld>
  <p:clrMapOvr>
    <a:masterClrMapping/>
  </p:clrMapOvr>
  <mc:AlternateContent>
    <mc:Choice Requires="p14">
      <p:transition p14:dur="1600" spd="slow">
        <p:blinds dir="vert"/>
      </p:transition>
    </mc:Choice>
    <mc:Fallback>
      <p:transition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8">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additive="base">
                                        <p:cTn dur="500" fill="hold" id="7"/>
                                        <p:tgtEl>
                                          <p:spTgt spid="3"/>
                                        </p:tgtEl>
                                        <p:attrNameLst>
                                          <p:attrName>ppt_x</p:attrName>
                                        </p:attrNameLst>
                                      </p:cBhvr>
                                      <p:tavLst>
                                        <p:tav tm="0">
                                          <p:val>
                                            <p:strVal val="0-#ppt_w/2"/>
                                          </p:val>
                                        </p:tav>
                                        <p:tav tm="100000">
                                          <p:val>
                                            <p:strVal val="#ppt_x"/>
                                          </p:val>
                                        </p:tav>
                                      </p:tavLst>
                                    </p:anim>
                                    <p:anim calcmode="lin" valueType="num">
                                      <p:cBhvr additive="base">
                                        <p:cTn dur="500" fill="hold" id="8"/>
                                        <p:tgtEl>
                                          <p:spTgt spid="3"/>
                                        </p:tgtEl>
                                        <p:attrNameLst>
                                          <p:attrName>ppt_y</p:attrName>
                                        </p:attrNameLst>
                                      </p:cBhvr>
                                      <p:tavLst>
                                        <p:tav tm="0">
                                          <p:val>
                                            <p:strVal val="#ppt_y"/>
                                          </p:val>
                                        </p:tav>
                                        <p:tav tm="100000">
                                          <p:val>
                                            <p:strVal val="#ppt_y"/>
                                          </p:val>
                                        </p:tav>
                                      </p:tavLst>
                                    </p:anim>
                                  </p:childTnLst>
                                </p:cTn>
                              </p:par>
                            </p:childTnLst>
                          </p:cTn>
                        </p:par>
                      </p:childTnLst>
                    </p:cTn>
                  </p:par>
                  <p:par>
                    <p:cTn fill="hold" id="9" nodeType="clickPar">
                      <p:stCondLst>
                        <p:cond delay="indefinite"/>
                        <p:cond delay="0" evt="onBegin">
                          <p:tn val="8"/>
                        </p:cond>
                      </p:stCondLst>
                      <p:childTnLst>
                        <p:par>
                          <p:cTn fill="hold" id="10" nodeType="afterGroup">
                            <p:stCondLst>
                              <p:cond delay="0"/>
                            </p:stCondLst>
                            <p:childTnLst>
                              <p:par>
                                <p:cTn fill="hold" id="11" nodeType="clickEffect" presetClass="entr" presetID="21" presetSubtype="1">
                                  <p:stCondLst>
                                    <p:cond delay="0"/>
                                  </p:stCondLst>
                                  <p:childTnLst>
                                    <p:set>
                                      <p:cBhvr>
                                        <p:cTn dur="1" fill="hold" id="12">
                                          <p:stCondLst>
                                            <p:cond delay="0"/>
                                          </p:stCondLst>
                                        </p:cTn>
                                        <p:tgtEl>
                                          <p:spTgt spid="6"/>
                                        </p:tgtEl>
                                        <p:attrNameLst>
                                          <p:attrName>style.visibility</p:attrName>
                                        </p:attrNameLst>
                                      </p:cBhvr>
                                      <p:to>
                                        <p:strVal val="visible"/>
                                      </p:to>
                                    </p:set>
                                    <p:animEffect filter="wheel(1)" transition="in">
                                      <p:cBhvr>
                                        <p:cTn dur="2000" id="13"/>
                                        <p:tgtEl>
                                          <p:spTgt spid="6"/>
                                        </p:tgtEl>
                                      </p:cBhvr>
                                    </p:animEffect>
                                  </p:childTnLst>
                                </p:cTn>
                              </p:par>
                              <p:par>
                                <p:cTn fill="hold" grpId="0" id="14" nodeType="withEffect" presetClass="entr" presetID="2" presetSubtype="4">
                                  <p:stCondLst>
                                    <p:cond delay="300"/>
                                  </p:stCondLst>
                                  <p:childTnLst>
                                    <p:set>
                                      <p:cBhvr>
                                        <p:cTn dur="1" fill="hold" id="15">
                                          <p:stCondLst>
                                            <p:cond delay="0"/>
                                          </p:stCondLst>
                                        </p:cTn>
                                        <p:tgtEl>
                                          <p:spTgt spid="4"/>
                                        </p:tgtEl>
                                        <p:attrNameLst>
                                          <p:attrName>style.visibility</p:attrName>
                                        </p:attrNameLst>
                                      </p:cBhvr>
                                      <p:to>
                                        <p:strVal val="visible"/>
                                      </p:to>
                                    </p:set>
                                    <p:anim calcmode="lin" valueType="num">
                                      <p:cBhvr additive="base">
                                        <p:cTn dur="500" fill="hold" id="16"/>
                                        <p:tgtEl>
                                          <p:spTgt spid="4"/>
                                        </p:tgtEl>
                                        <p:attrNameLst>
                                          <p:attrName>ppt_x</p:attrName>
                                        </p:attrNameLst>
                                      </p:cBhvr>
                                      <p:tavLst>
                                        <p:tav tm="0">
                                          <p:val>
                                            <p:strVal val="#ppt_x"/>
                                          </p:val>
                                        </p:tav>
                                        <p:tav tm="100000">
                                          <p:val>
                                            <p:strVal val="#ppt_x"/>
                                          </p:val>
                                        </p:tav>
                                      </p:tavLst>
                                    </p:anim>
                                    <p:anim calcmode="lin" valueType="num">
                                      <p:cBhvr additive="base">
                                        <p:cTn dur="500" fill="hold" id="17"/>
                                        <p:tgtEl>
                                          <p:spTgt spid="4"/>
                                        </p:tgtEl>
                                        <p:attrNameLst>
                                          <p:attrName>ppt_y</p:attrName>
                                        </p:attrNameLst>
                                      </p:cBhvr>
                                      <p:tavLst>
                                        <p:tav tm="0">
                                          <p:val>
                                            <p:strVal val="1+#ppt_h/2"/>
                                          </p:val>
                                        </p:tav>
                                        <p:tav tm="100000">
                                          <p:val>
                                            <p:strVal val="#ppt_y"/>
                                          </p:val>
                                        </p:tav>
                                      </p:tavLst>
                                    </p:anim>
                                  </p:childTnLst>
                                </p:cTn>
                              </p:par>
                            </p:childTnLst>
                          </p:cTn>
                        </p:par>
                        <p:par>
                          <p:cTn fill="hold" id="18" nodeType="afterGroup">
                            <p:stCondLst>
                              <p:cond delay="2000"/>
                            </p:stCondLst>
                            <p:childTnLst>
                              <p:par>
                                <p:cTn fill="hold" id="19" nodeType="afterEffect" presetClass="entr" presetID="31" presetSubtype="0">
                                  <p:stCondLst>
                                    <p:cond delay="0"/>
                                  </p:stCondLst>
                                  <p:childTnLst>
                                    <p:set>
                                      <p:cBhvr>
                                        <p:cTn dur="1" fill="hold" id="20">
                                          <p:stCondLst>
                                            <p:cond delay="0"/>
                                          </p:stCondLst>
                                        </p:cTn>
                                        <p:tgtEl>
                                          <p:spTgt spid="8"/>
                                        </p:tgtEl>
                                        <p:attrNameLst>
                                          <p:attrName>style.visibility</p:attrName>
                                        </p:attrNameLst>
                                      </p:cBhvr>
                                      <p:to>
                                        <p:strVal val="visible"/>
                                      </p:to>
                                    </p:set>
                                    <p:anim calcmode="lin" valueType="num">
                                      <p:cBhvr>
                                        <p:cTn dur="1000" fill="hold" id="21"/>
                                        <p:tgtEl>
                                          <p:spTgt spid="8"/>
                                        </p:tgtEl>
                                        <p:attrNameLst>
                                          <p:attrName>ppt_w</p:attrName>
                                        </p:attrNameLst>
                                      </p:cBhvr>
                                      <p:tavLst>
                                        <p:tav tm="0">
                                          <p:val>
                                            <p:fltVal val="0"/>
                                          </p:val>
                                        </p:tav>
                                        <p:tav tm="100000">
                                          <p:val>
                                            <p:strVal val="#ppt_w"/>
                                          </p:val>
                                        </p:tav>
                                      </p:tavLst>
                                    </p:anim>
                                    <p:anim calcmode="lin" valueType="num">
                                      <p:cBhvr>
                                        <p:cTn dur="1000" fill="hold" id="22"/>
                                        <p:tgtEl>
                                          <p:spTgt spid="8"/>
                                        </p:tgtEl>
                                        <p:attrNameLst>
                                          <p:attrName>ppt_h</p:attrName>
                                        </p:attrNameLst>
                                      </p:cBhvr>
                                      <p:tavLst>
                                        <p:tav tm="0">
                                          <p:val>
                                            <p:fltVal val="0"/>
                                          </p:val>
                                        </p:tav>
                                        <p:tav tm="100000">
                                          <p:val>
                                            <p:strVal val="#ppt_h"/>
                                          </p:val>
                                        </p:tav>
                                      </p:tavLst>
                                    </p:anim>
                                    <p:anim calcmode="lin" valueType="num">
                                      <p:cBhvr>
                                        <p:cTn dur="1000" fill="hold" id="23"/>
                                        <p:tgtEl>
                                          <p:spTgt spid="8"/>
                                        </p:tgtEl>
                                        <p:attrNameLst>
                                          <p:attrName>style.rotation</p:attrName>
                                        </p:attrNameLst>
                                      </p:cBhvr>
                                      <p:tavLst>
                                        <p:tav tm="0">
                                          <p:val>
                                            <p:fltVal val="90"/>
                                          </p:val>
                                        </p:tav>
                                        <p:tav tm="100000">
                                          <p:val>
                                            <p:fltVal val="0"/>
                                          </p:val>
                                        </p:tav>
                                      </p:tavLst>
                                    </p:anim>
                                    <p:animEffect filter="fade" transition="in">
                                      <p:cBhvr>
                                        <p:cTn dur="1000" id="24"/>
                                        <p:tgtEl>
                                          <p:spTgt spid="8"/>
                                        </p:tgtEl>
                                      </p:cBhvr>
                                    </p:animEffect>
                                  </p:childTnLst>
                                </p:cTn>
                              </p:par>
                            </p:childTnLst>
                          </p:cTn>
                        </p:par>
                        <p:par>
                          <p:cTn fill="hold" id="25" nodeType="afterGroup">
                            <p:stCondLst>
                              <p:cond delay="3000"/>
                            </p:stCondLst>
                            <p:childTnLst>
                              <p:par>
                                <p:cTn fill="hold" id="26" nodeType="afterEffect" presetClass="entr" presetID="2" presetSubtype="8">
                                  <p:stCondLst>
                                    <p:cond delay="0"/>
                                  </p:stCondLst>
                                  <p:iterate type="lt">
                                    <p:tmPct val="33333"/>
                                  </p:iterate>
                                  <p:childTnLst>
                                    <p:set>
                                      <p:cBhvr>
                                        <p:cTn dur="1" fill="hold" id="27">
                                          <p:stCondLst>
                                            <p:cond delay="0"/>
                                          </p:stCondLst>
                                        </p:cTn>
                                        <p:tgtEl>
                                          <p:spTgt spid="24">
                                            <p:txEl>
                                              <p:pRg end="0" st="0"/>
                                            </p:txEl>
                                          </p:spTgt>
                                        </p:tgtEl>
                                        <p:attrNameLst>
                                          <p:attrName>style.visibility</p:attrName>
                                        </p:attrNameLst>
                                      </p:cBhvr>
                                      <p:to>
                                        <p:strVal val="visible"/>
                                      </p:to>
                                    </p:set>
                                    <p:anim calcmode="lin" valueType="num">
                                      <p:cBhvr additive="base">
                                        <p:cTn dur="300" fill="hold" id="28"/>
                                        <p:tgtEl>
                                          <p:spTgt spid="24">
                                            <p:txEl>
                                              <p:pRg end="0" st="0"/>
                                            </p:txEl>
                                          </p:spTgt>
                                        </p:tgtEl>
                                        <p:attrNameLst>
                                          <p:attrName>ppt_x</p:attrName>
                                        </p:attrNameLst>
                                      </p:cBhvr>
                                      <p:tavLst>
                                        <p:tav tm="0">
                                          <p:val>
                                            <p:strVal val="0-#ppt_w/2"/>
                                          </p:val>
                                        </p:tav>
                                        <p:tav tm="100000">
                                          <p:val>
                                            <p:strVal val="#ppt_x"/>
                                          </p:val>
                                        </p:tav>
                                      </p:tavLst>
                                    </p:anim>
                                    <p:anim calcmode="lin" valueType="num">
                                      <p:cBhvr additive="base">
                                        <p:cTn dur="300" fill="hold" id="29"/>
                                        <p:tgtEl>
                                          <p:spTgt spid="24">
                                            <p:txEl>
                                              <p:pRg end="0" st="0"/>
                                            </p:txEl>
                                          </p:spTgt>
                                        </p:tgtEl>
                                        <p:attrNameLst>
                                          <p:attrName>ppt_y</p:attrName>
                                        </p:attrNameLst>
                                      </p:cBhvr>
                                      <p:tavLst>
                                        <p:tav tm="0">
                                          <p:val>
                                            <p:strVal val="#ppt_y"/>
                                          </p:val>
                                        </p:tav>
                                        <p:tav tm="100000">
                                          <p:val>
                                            <p:strVal val="#ppt_y"/>
                                          </p:val>
                                        </p:tav>
                                      </p:tavLst>
                                    </p:anim>
                                  </p:childTnLst>
                                </p:cTn>
                              </p:par>
                            </p:childTnLst>
                          </p:cTn>
                        </p:par>
                        <p:par>
                          <p:cTn fill="hold" id="30" nodeType="afterGroup">
                            <p:stCondLst>
                              <p:cond delay="3300"/>
                            </p:stCondLst>
                            <p:childTnLst>
                              <p:par>
                                <p:cTn fill="hold" id="31" nodeType="afterEffect" presetClass="entr" presetID="22" presetSubtype="8">
                                  <p:stCondLst>
                                    <p:cond delay="0"/>
                                  </p:stCondLst>
                                  <p:childTnLst>
                                    <p:set>
                                      <p:cBhvr>
                                        <p:cTn dur="1" fill="hold" id="32">
                                          <p:stCondLst>
                                            <p:cond delay="0"/>
                                          </p:stCondLst>
                                        </p:cTn>
                                        <p:tgtEl>
                                          <p:spTgt spid="10"/>
                                        </p:tgtEl>
                                        <p:attrNameLst>
                                          <p:attrName>style.visibility</p:attrName>
                                        </p:attrNameLst>
                                      </p:cBhvr>
                                      <p:to>
                                        <p:strVal val="visible"/>
                                      </p:to>
                                    </p:set>
                                    <p:animEffect filter="wipe(left)" transition="in">
                                      <p:cBhvr>
                                        <p:cTn dur="500" id="33"/>
                                        <p:tgtEl>
                                          <p:spTgt spid="10"/>
                                        </p:tgtEl>
                                      </p:cBhvr>
                                    </p:animEffect>
                                  </p:childTnLst>
                                </p:cTn>
                              </p:par>
                            </p:childTnLst>
                          </p:cTn>
                        </p:par>
                        <p:par>
                          <p:cTn fill="hold" id="34" nodeType="afterGroup">
                            <p:stCondLst>
                              <p:cond delay="3800"/>
                            </p:stCondLst>
                            <p:childTnLst>
                              <p:par>
                                <p:cTn fill="hold" grpId="0" id="35" nodeType="afterEffect" presetClass="entr" presetID="2" presetSubtype="12">
                                  <p:stCondLst>
                                    <p:cond delay="0"/>
                                  </p:stCondLst>
                                  <p:iterate type="lt">
                                    <p:tmPct val="24000"/>
                                  </p:iterate>
                                  <p:childTnLst>
                                    <p:set>
                                      <p:cBhvr>
                                        <p:cTn dur="1" fill="hold" id="36">
                                          <p:stCondLst>
                                            <p:cond delay="0"/>
                                          </p:stCondLst>
                                        </p:cTn>
                                        <p:tgtEl>
                                          <p:spTgt spid="17"/>
                                        </p:tgtEl>
                                        <p:attrNameLst>
                                          <p:attrName>style.visibility</p:attrName>
                                        </p:attrNameLst>
                                      </p:cBhvr>
                                      <p:to>
                                        <p:strVal val="visible"/>
                                      </p:to>
                                    </p:set>
                                    <p:anim calcmode="lin" valueType="num">
                                      <p:cBhvr additive="base">
                                        <p:cTn dur="500" fill="hold" id="37"/>
                                        <p:tgtEl>
                                          <p:spTgt spid="17"/>
                                        </p:tgtEl>
                                        <p:attrNameLst>
                                          <p:attrName>ppt_x</p:attrName>
                                        </p:attrNameLst>
                                      </p:cBhvr>
                                      <p:tavLst>
                                        <p:tav tm="0">
                                          <p:val>
                                            <p:strVal val="0-#ppt_w/2"/>
                                          </p:val>
                                        </p:tav>
                                        <p:tav tm="100000">
                                          <p:val>
                                            <p:strVal val="#ppt_x"/>
                                          </p:val>
                                        </p:tav>
                                      </p:tavLst>
                                    </p:anim>
                                    <p:anim calcmode="lin" valueType="num">
                                      <p:cBhvr additive="base">
                                        <p:cTn dur="500" fill="hold" id="38"/>
                                        <p:tgtEl>
                                          <p:spTgt spid="17"/>
                                        </p:tgtEl>
                                        <p:attrNameLst>
                                          <p:attrName>ppt_y</p:attrName>
                                        </p:attrNameLst>
                                      </p:cBhvr>
                                      <p:tavLst>
                                        <p:tav tm="0">
                                          <p:val>
                                            <p:strVal val="1+#ppt_h/2"/>
                                          </p:val>
                                        </p:tav>
                                        <p:tav tm="100000">
                                          <p:val>
                                            <p:strVal val="#ppt_y"/>
                                          </p:val>
                                        </p:tav>
                                      </p:tavLst>
                                    </p:anim>
                                  </p:childTnLst>
                                </p:cTn>
                              </p:par>
                            </p:childTnLst>
                          </p:cTn>
                        </p:par>
                        <p:par>
                          <p:cTn fill="hold" id="39" nodeType="afterGroup">
                            <p:stCondLst>
                              <p:cond delay="4300"/>
                            </p:stCondLst>
                            <p:childTnLst>
                              <p:par>
                                <p:cTn fill="hold" grpId="0" id="40" nodeType="afterEffect" presetClass="entr" presetID="42" presetSubtype="0">
                                  <p:stCondLst>
                                    <p:cond delay="0"/>
                                  </p:stCondLst>
                                  <p:childTnLst>
                                    <p:set>
                                      <p:cBhvr>
                                        <p:cTn dur="1" fill="hold" id="41">
                                          <p:stCondLst>
                                            <p:cond delay="0"/>
                                          </p:stCondLst>
                                        </p:cTn>
                                        <p:tgtEl>
                                          <p:spTgt spid="19"/>
                                        </p:tgtEl>
                                        <p:attrNameLst>
                                          <p:attrName>style.visibility</p:attrName>
                                        </p:attrNameLst>
                                      </p:cBhvr>
                                      <p:to>
                                        <p:strVal val="visible"/>
                                      </p:to>
                                    </p:set>
                                    <p:animEffect filter="fade" transition="in">
                                      <p:cBhvr>
                                        <p:cTn dur="1000" id="42"/>
                                        <p:tgtEl>
                                          <p:spTgt spid="19"/>
                                        </p:tgtEl>
                                      </p:cBhvr>
                                    </p:animEffect>
                                    <p:anim calcmode="lin" valueType="num">
                                      <p:cBhvr>
                                        <p:cTn dur="1000" fill="hold" id="43"/>
                                        <p:tgtEl>
                                          <p:spTgt spid="19"/>
                                        </p:tgtEl>
                                        <p:attrNameLst>
                                          <p:attrName>ppt_x</p:attrName>
                                        </p:attrNameLst>
                                      </p:cBhvr>
                                      <p:tavLst>
                                        <p:tav tm="0">
                                          <p:val>
                                            <p:strVal val="#ppt_x"/>
                                          </p:val>
                                        </p:tav>
                                        <p:tav tm="100000">
                                          <p:val>
                                            <p:strVal val="#ppt_x"/>
                                          </p:val>
                                        </p:tav>
                                      </p:tavLst>
                                    </p:anim>
                                    <p:anim calcmode="lin" valueType="num">
                                      <p:cBhvr>
                                        <p:cTn dur="1000" fill="hold" id="44"/>
                                        <p:tgtEl>
                                          <p:spTgt spid="19"/>
                                        </p:tgtEl>
                                        <p:attrNameLst>
                                          <p:attrName>ppt_y</p:attrName>
                                        </p:attrNameLst>
                                      </p:cBhvr>
                                      <p:tavLst>
                                        <p:tav tm="0">
                                          <p:val>
                                            <p:strVal val="#ppt_y+.1"/>
                                          </p:val>
                                        </p:tav>
                                        <p:tav tm="100000">
                                          <p:val>
                                            <p:strVal val="#ppt_y"/>
                                          </p:val>
                                        </p:tav>
                                      </p:tavLst>
                                    </p:anim>
                                  </p:childTnLst>
                                </p:cTn>
                              </p:par>
                            </p:childTnLst>
                          </p:cTn>
                        </p:par>
                        <p:par>
                          <p:cTn fill="hold" id="45" nodeType="afterGroup">
                            <p:stCondLst>
                              <p:cond delay="5300"/>
                            </p:stCondLst>
                            <p:childTnLst>
                              <p:par>
                                <p:cTn fill="hold" id="46" nodeType="afterEffect" presetClass="entr" presetID="22" presetSubtype="8">
                                  <p:stCondLst>
                                    <p:cond delay="0"/>
                                  </p:stCondLst>
                                  <p:childTnLst>
                                    <p:set>
                                      <p:cBhvr>
                                        <p:cTn dur="1" fill="hold" id="47">
                                          <p:stCondLst>
                                            <p:cond delay="0"/>
                                          </p:stCondLst>
                                        </p:cTn>
                                        <p:tgtEl>
                                          <p:spTgt spid="18"/>
                                        </p:tgtEl>
                                        <p:attrNameLst>
                                          <p:attrName>style.visibility</p:attrName>
                                        </p:attrNameLst>
                                      </p:cBhvr>
                                      <p:to>
                                        <p:strVal val="visible"/>
                                      </p:to>
                                    </p:set>
                                    <p:animEffect filter="wipe(left)" transition="in">
                                      <p:cBhvr>
                                        <p:cTn dur="500" id="48"/>
                                        <p:tgtEl>
                                          <p:spTgt spid="18"/>
                                        </p:tgtEl>
                                      </p:cBhvr>
                                    </p:animEffect>
                                  </p:childTnLst>
                                </p:cTn>
                              </p:par>
                            </p:childTnLst>
                          </p:cTn>
                        </p:par>
                        <p:par>
                          <p:cTn fill="hold" id="49" nodeType="afterGroup">
                            <p:stCondLst>
                              <p:cond delay="5800"/>
                            </p:stCondLst>
                            <p:childTnLst>
                              <p:par>
                                <p:cTn fill="hold" grpId="0" id="50" nodeType="afterEffect" presetClass="entr" presetID="2" presetSubtype="4">
                                  <p:stCondLst>
                                    <p:cond delay="0"/>
                                  </p:stCondLst>
                                  <p:iterate type="lt">
                                    <p:tmPct val="10000"/>
                                  </p:iterate>
                                  <p:childTnLst>
                                    <p:set>
                                      <p:cBhvr>
                                        <p:cTn dur="1" fill="hold" id="51">
                                          <p:stCondLst>
                                            <p:cond delay="0"/>
                                          </p:stCondLst>
                                        </p:cTn>
                                        <p:tgtEl>
                                          <p:spTgt spid="20"/>
                                        </p:tgtEl>
                                        <p:attrNameLst>
                                          <p:attrName>style.visibility</p:attrName>
                                        </p:attrNameLst>
                                      </p:cBhvr>
                                      <p:to>
                                        <p:strVal val="visible"/>
                                      </p:to>
                                    </p:set>
                                    <p:anim calcmode="lin" valueType="num">
                                      <p:cBhvr additive="base">
                                        <p:cTn dur="500" fill="hold" id="52"/>
                                        <p:tgtEl>
                                          <p:spTgt spid="20"/>
                                        </p:tgtEl>
                                        <p:attrNameLst>
                                          <p:attrName>ppt_x</p:attrName>
                                        </p:attrNameLst>
                                      </p:cBhvr>
                                      <p:tavLst>
                                        <p:tav tm="0">
                                          <p:val>
                                            <p:strVal val="#ppt_x"/>
                                          </p:val>
                                        </p:tav>
                                        <p:tav tm="100000">
                                          <p:val>
                                            <p:strVal val="#ppt_x"/>
                                          </p:val>
                                        </p:tav>
                                      </p:tavLst>
                                    </p:anim>
                                    <p:anim calcmode="lin" valueType="num">
                                      <p:cBhvr additive="base">
                                        <p:cTn dur="500" fill="hold" id="53"/>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P grpId="0" spid="17"/>
      <p:bldP grpId="0" spid="19"/>
      <p:bldP grpId="0" spid="20"/>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showMasterSp="0">
  <p:cSld>
    <p:spTree>
      <p:nvGrpSpPr>
        <p:cNvPr id="1" name=""/>
        <p:cNvGrpSpPr/>
        <p:nvPr/>
      </p:nvGrpSpPr>
      <p:grpSpPr>
        <a:xfrm>
          <a:off x="0" y="0"/>
          <a:ext cx="0" cy="0"/>
        </a:xfrm>
      </p:grpSpPr>
      <p:sp>
        <p:nvSpPr>
          <p:cNvPr id="2" name="标题 1"/>
          <p:cNvSpPr>
            <a:spLocks noGrp="1"/>
          </p:cNvSpPr>
          <p:nvPr>
            <p:ph type="title"/>
          </p:nvPr>
        </p:nvSpPr>
        <p:spPr/>
        <p:txBody>
          <a:bodyPr/>
          <a:lstStyle/>
          <a:p>
            <a:r>
              <a:rPr altLang="en-US" lang="zh-CN"/>
              <a:t>单击此处添加标题</a:t>
            </a:r>
          </a:p>
        </p:txBody>
      </p:sp>
      <p:grpSp>
        <p:nvGrpSpPr>
          <p:cNvPr id="3" name="组合 2"/>
          <p:cNvGrpSpPr/>
          <p:nvPr/>
        </p:nvGrpSpPr>
        <p:grpSpPr>
          <a:xfrm>
            <a:off x="990979" y="1989316"/>
            <a:ext cx="6905624" cy="3076128"/>
            <a:chOff x="777876" y="2909888"/>
            <a:chExt cx="7348537" cy="3273425"/>
          </a:xfrm>
          <a:solidFill>
            <a:srgbClr val="C00002"/>
          </a:solidFill>
        </p:grpSpPr>
        <p:sp>
          <p:nvSpPr>
            <p:cNvPr id="4" name="Freeform 29"/>
            <p:cNvSpPr>
              <a:spLocks noEditPoints="1"/>
            </p:cNvSpPr>
            <p:nvPr/>
          </p:nvSpPr>
          <p:spPr bwMode="auto">
            <a:xfrm>
              <a:off x="777876" y="2909888"/>
              <a:ext cx="479425" cy="1417638"/>
            </a:xfrm>
            <a:custGeom>
              <a:gdLst>
                <a:gd fmla="*/ 17 w 34" name="T0"/>
                <a:gd fmla="*/ 19 h 100" name="T1"/>
                <a:gd fmla="*/ 27 w 34" name="T2"/>
                <a:gd fmla="*/ 9 h 100" name="T3"/>
                <a:gd fmla="*/ 17 w 34" name="T4"/>
                <a:gd fmla="*/ 0 h 100" name="T5"/>
                <a:gd fmla="*/ 7 w 34" name="T6"/>
                <a:gd fmla="*/ 9 h 100" name="T7"/>
                <a:gd fmla="*/ 17 w 34" name="T8"/>
                <a:gd fmla="*/ 19 h 100" name="T9"/>
                <a:gd fmla="*/ 25 w 34" name="T10"/>
                <a:gd fmla="*/ 22 h 100" name="T11"/>
                <a:gd fmla="*/ 10 w 34" name="T12"/>
                <a:gd fmla="*/ 22 h 100" name="T13"/>
                <a:gd fmla="*/ 0 w 34" name="T14"/>
                <a:gd fmla="*/ 30 h 100" name="T15"/>
                <a:gd fmla="*/ 0 w 34" name="T16"/>
                <a:gd fmla="*/ 57 h 100" name="T17"/>
                <a:gd fmla="*/ 8 w 34" name="T18"/>
                <a:gd fmla="*/ 64 h 100" name="T19"/>
                <a:gd fmla="*/ 8 w 34" name="T20"/>
                <a:gd fmla="*/ 92 h 100" name="T21"/>
                <a:gd fmla="*/ 16 w 34" name="T22"/>
                <a:gd fmla="*/ 100 h 100" name="T23"/>
                <a:gd fmla="*/ 18 w 34" name="T24"/>
                <a:gd fmla="*/ 100 h 100" name="T25"/>
                <a:gd fmla="*/ 26 w 34" name="T26"/>
                <a:gd fmla="*/ 92 h 100" name="T27"/>
                <a:gd fmla="*/ 26 w 34" name="T28"/>
                <a:gd fmla="*/ 64 h 100" name="T29"/>
                <a:gd fmla="*/ 34 w 34" name="T30"/>
                <a:gd fmla="*/ 57 h 100" name="T31"/>
                <a:gd fmla="*/ 34 w 34" name="T32"/>
                <a:gd fmla="*/ 30 h 100" name="T33"/>
                <a:gd fmla="*/ 25 w 34" name="T34"/>
                <a:gd fmla="*/ 22 h 100"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100" w="34">
                  <a:moveTo>
                    <a:pt x="17" y="19"/>
                  </a:moveTo>
                  <a:cubicBezTo>
                    <a:pt x="22" y="19"/>
                    <a:pt x="27" y="15"/>
                    <a:pt x="27" y="9"/>
                  </a:cubicBezTo>
                  <a:cubicBezTo>
                    <a:pt x="27" y="4"/>
                    <a:pt x="22" y="0"/>
                    <a:pt x="17" y="0"/>
                  </a:cubicBezTo>
                  <a:cubicBezTo>
                    <a:pt x="12" y="0"/>
                    <a:pt x="7" y="4"/>
                    <a:pt x="7" y="9"/>
                  </a:cubicBezTo>
                  <a:cubicBezTo>
                    <a:pt x="7" y="15"/>
                    <a:pt x="12" y="19"/>
                    <a:pt x="17" y="19"/>
                  </a:cubicBezTo>
                  <a:close/>
                  <a:moveTo>
                    <a:pt x="25" y="22"/>
                  </a:moveTo>
                  <a:cubicBezTo>
                    <a:pt x="10" y="22"/>
                    <a:pt x="10" y="22"/>
                    <a:pt x="10" y="22"/>
                  </a:cubicBezTo>
                  <a:cubicBezTo>
                    <a:pt x="4" y="22"/>
                    <a:pt x="0" y="25"/>
                    <a:pt x="0" y="30"/>
                  </a:cubicBezTo>
                  <a:cubicBezTo>
                    <a:pt x="0" y="57"/>
                    <a:pt x="0" y="57"/>
                    <a:pt x="0" y="57"/>
                  </a:cubicBezTo>
                  <a:cubicBezTo>
                    <a:pt x="0" y="61"/>
                    <a:pt x="4" y="64"/>
                    <a:pt x="8" y="64"/>
                  </a:cubicBezTo>
                  <a:cubicBezTo>
                    <a:pt x="8" y="92"/>
                    <a:pt x="8" y="92"/>
                    <a:pt x="8" y="92"/>
                  </a:cubicBezTo>
                  <a:cubicBezTo>
                    <a:pt x="8" y="97"/>
                    <a:pt x="12" y="100"/>
                    <a:pt x="16" y="100"/>
                  </a:cubicBezTo>
                  <a:cubicBezTo>
                    <a:pt x="18" y="100"/>
                    <a:pt x="18" y="100"/>
                    <a:pt x="18" y="100"/>
                  </a:cubicBezTo>
                  <a:cubicBezTo>
                    <a:pt x="22" y="100"/>
                    <a:pt x="26" y="97"/>
                    <a:pt x="26" y="92"/>
                  </a:cubicBezTo>
                  <a:cubicBezTo>
                    <a:pt x="26" y="64"/>
                    <a:pt x="26" y="64"/>
                    <a:pt x="26" y="64"/>
                  </a:cubicBezTo>
                  <a:cubicBezTo>
                    <a:pt x="30" y="64"/>
                    <a:pt x="34" y="61"/>
                    <a:pt x="34" y="57"/>
                  </a:cubicBezTo>
                  <a:cubicBezTo>
                    <a:pt x="34" y="30"/>
                    <a:pt x="34" y="30"/>
                    <a:pt x="34" y="30"/>
                  </a:cubicBezTo>
                  <a:cubicBezTo>
                    <a:pt x="34" y="25"/>
                    <a:pt x="30" y="22"/>
                    <a:pt x="25" y="2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5" name="Freeform 30"/>
            <p:cNvSpPr>
              <a:spLocks noEditPoints="1"/>
            </p:cNvSpPr>
            <p:nvPr/>
          </p:nvSpPr>
          <p:spPr bwMode="auto">
            <a:xfrm>
              <a:off x="1538288" y="2909888"/>
              <a:ext cx="481013" cy="1417638"/>
            </a:xfrm>
            <a:custGeom>
              <a:gdLst>
                <a:gd fmla="*/ 17 w 34" name="T0"/>
                <a:gd fmla="*/ 19 h 100" name="T1"/>
                <a:gd fmla="*/ 27 w 34" name="T2"/>
                <a:gd fmla="*/ 9 h 100" name="T3"/>
                <a:gd fmla="*/ 17 w 34" name="T4"/>
                <a:gd fmla="*/ 0 h 100" name="T5"/>
                <a:gd fmla="*/ 8 w 34" name="T6"/>
                <a:gd fmla="*/ 9 h 100" name="T7"/>
                <a:gd fmla="*/ 17 w 34" name="T8"/>
                <a:gd fmla="*/ 19 h 100" name="T9"/>
                <a:gd fmla="*/ 25 w 34" name="T10"/>
                <a:gd fmla="*/ 22 h 100" name="T11"/>
                <a:gd fmla="*/ 10 w 34" name="T12"/>
                <a:gd fmla="*/ 22 h 100" name="T13"/>
                <a:gd fmla="*/ 0 w 34" name="T14"/>
                <a:gd fmla="*/ 30 h 100" name="T15"/>
                <a:gd fmla="*/ 0 w 34" name="T16"/>
                <a:gd fmla="*/ 57 h 100" name="T17"/>
                <a:gd fmla="*/ 8 w 34" name="T18"/>
                <a:gd fmla="*/ 64 h 100" name="T19"/>
                <a:gd fmla="*/ 8 w 34" name="T20"/>
                <a:gd fmla="*/ 92 h 100" name="T21"/>
                <a:gd fmla="*/ 16 w 34" name="T22"/>
                <a:gd fmla="*/ 100 h 100" name="T23"/>
                <a:gd fmla="*/ 18 w 34" name="T24"/>
                <a:gd fmla="*/ 100 h 100" name="T25"/>
                <a:gd fmla="*/ 26 w 34" name="T26"/>
                <a:gd fmla="*/ 92 h 100" name="T27"/>
                <a:gd fmla="*/ 26 w 34" name="T28"/>
                <a:gd fmla="*/ 64 h 100" name="T29"/>
                <a:gd fmla="*/ 34 w 34" name="T30"/>
                <a:gd fmla="*/ 57 h 100" name="T31"/>
                <a:gd fmla="*/ 34 w 34" name="T32"/>
                <a:gd fmla="*/ 30 h 100" name="T33"/>
                <a:gd fmla="*/ 25 w 34" name="T34"/>
                <a:gd fmla="*/ 22 h 100"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100" w="34">
                  <a:moveTo>
                    <a:pt x="17" y="19"/>
                  </a:moveTo>
                  <a:cubicBezTo>
                    <a:pt x="22" y="19"/>
                    <a:pt x="27" y="15"/>
                    <a:pt x="27" y="9"/>
                  </a:cubicBezTo>
                  <a:cubicBezTo>
                    <a:pt x="27" y="4"/>
                    <a:pt x="22" y="0"/>
                    <a:pt x="17" y="0"/>
                  </a:cubicBezTo>
                  <a:cubicBezTo>
                    <a:pt x="12" y="0"/>
                    <a:pt x="8" y="4"/>
                    <a:pt x="8" y="9"/>
                  </a:cubicBezTo>
                  <a:cubicBezTo>
                    <a:pt x="8" y="15"/>
                    <a:pt x="12" y="19"/>
                    <a:pt x="17" y="19"/>
                  </a:cubicBezTo>
                  <a:close/>
                  <a:moveTo>
                    <a:pt x="25" y="22"/>
                  </a:moveTo>
                  <a:cubicBezTo>
                    <a:pt x="10" y="22"/>
                    <a:pt x="10" y="22"/>
                    <a:pt x="10" y="22"/>
                  </a:cubicBezTo>
                  <a:cubicBezTo>
                    <a:pt x="4" y="22"/>
                    <a:pt x="0" y="25"/>
                    <a:pt x="0" y="30"/>
                  </a:cubicBezTo>
                  <a:cubicBezTo>
                    <a:pt x="0" y="57"/>
                    <a:pt x="0" y="57"/>
                    <a:pt x="0" y="57"/>
                  </a:cubicBezTo>
                  <a:cubicBezTo>
                    <a:pt x="0" y="61"/>
                    <a:pt x="4" y="64"/>
                    <a:pt x="8" y="64"/>
                  </a:cubicBezTo>
                  <a:cubicBezTo>
                    <a:pt x="8" y="92"/>
                    <a:pt x="8" y="92"/>
                    <a:pt x="8" y="92"/>
                  </a:cubicBezTo>
                  <a:cubicBezTo>
                    <a:pt x="8" y="97"/>
                    <a:pt x="12" y="100"/>
                    <a:pt x="16" y="100"/>
                  </a:cubicBezTo>
                  <a:cubicBezTo>
                    <a:pt x="18" y="100"/>
                    <a:pt x="18" y="100"/>
                    <a:pt x="18" y="100"/>
                  </a:cubicBezTo>
                  <a:cubicBezTo>
                    <a:pt x="22" y="100"/>
                    <a:pt x="26" y="97"/>
                    <a:pt x="26" y="92"/>
                  </a:cubicBezTo>
                  <a:cubicBezTo>
                    <a:pt x="26" y="64"/>
                    <a:pt x="26" y="64"/>
                    <a:pt x="26" y="64"/>
                  </a:cubicBezTo>
                  <a:cubicBezTo>
                    <a:pt x="31" y="64"/>
                    <a:pt x="34" y="61"/>
                    <a:pt x="34" y="57"/>
                  </a:cubicBezTo>
                  <a:cubicBezTo>
                    <a:pt x="34" y="30"/>
                    <a:pt x="34" y="30"/>
                    <a:pt x="34" y="30"/>
                  </a:cubicBezTo>
                  <a:cubicBezTo>
                    <a:pt x="34" y="25"/>
                    <a:pt x="30" y="22"/>
                    <a:pt x="25" y="2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6" name="Freeform 31"/>
            <p:cNvSpPr>
              <a:spLocks noEditPoints="1"/>
            </p:cNvSpPr>
            <p:nvPr/>
          </p:nvSpPr>
          <p:spPr bwMode="auto">
            <a:xfrm>
              <a:off x="2300288" y="2909888"/>
              <a:ext cx="479425" cy="1417638"/>
            </a:xfrm>
            <a:custGeom>
              <a:gdLst>
                <a:gd fmla="*/ 17 w 34" name="T0"/>
                <a:gd fmla="*/ 19 h 100" name="T1"/>
                <a:gd fmla="*/ 27 w 34" name="T2"/>
                <a:gd fmla="*/ 9 h 100" name="T3"/>
                <a:gd fmla="*/ 17 w 34" name="T4"/>
                <a:gd fmla="*/ 0 h 100" name="T5"/>
                <a:gd fmla="*/ 8 w 34" name="T6"/>
                <a:gd fmla="*/ 9 h 100" name="T7"/>
                <a:gd fmla="*/ 17 w 34" name="T8"/>
                <a:gd fmla="*/ 19 h 100" name="T9"/>
                <a:gd fmla="*/ 25 w 34" name="T10"/>
                <a:gd fmla="*/ 22 h 100" name="T11"/>
                <a:gd fmla="*/ 10 w 34" name="T12"/>
                <a:gd fmla="*/ 22 h 100" name="T13"/>
                <a:gd fmla="*/ 0 w 34" name="T14"/>
                <a:gd fmla="*/ 30 h 100" name="T15"/>
                <a:gd fmla="*/ 0 w 34" name="T16"/>
                <a:gd fmla="*/ 57 h 100" name="T17"/>
                <a:gd fmla="*/ 8 w 34" name="T18"/>
                <a:gd fmla="*/ 64 h 100" name="T19"/>
                <a:gd fmla="*/ 8 w 34" name="T20"/>
                <a:gd fmla="*/ 92 h 100" name="T21"/>
                <a:gd fmla="*/ 16 w 34" name="T22"/>
                <a:gd fmla="*/ 100 h 100" name="T23"/>
                <a:gd fmla="*/ 18 w 34" name="T24"/>
                <a:gd fmla="*/ 100 h 100" name="T25"/>
                <a:gd fmla="*/ 26 w 34" name="T26"/>
                <a:gd fmla="*/ 92 h 100" name="T27"/>
                <a:gd fmla="*/ 26 w 34" name="T28"/>
                <a:gd fmla="*/ 64 h 100" name="T29"/>
                <a:gd fmla="*/ 34 w 34" name="T30"/>
                <a:gd fmla="*/ 57 h 100" name="T31"/>
                <a:gd fmla="*/ 34 w 34" name="T32"/>
                <a:gd fmla="*/ 30 h 100" name="T33"/>
                <a:gd fmla="*/ 25 w 34" name="T34"/>
                <a:gd fmla="*/ 22 h 100"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100" w="34">
                  <a:moveTo>
                    <a:pt x="17" y="19"/>
                  </a:moveTo>
                  <a:cubicBezTo>
                    <a:pt x="23" y="19"/>
                    <a:pt x="27" y="15"/>
                    <a:pt x="27" y="9"/>
                  </a:cubicBezTo>
                  <a:cubicBezTo>
                    <a:pt x="27" y="4"/>
                    <a:pt x="23" y="0"/>
                    <a:pt x="17" y="0"/>
                  </a:cubicBezTo>
                  <a:cubicBezTo>
                    <a:pt x="12" y="0"/>
                    <a:pt x="8" y="4"/>
                    <a:pt x="8" y="9"/>
                  </a:cubicBezTo>
                  <a:cubicBezTo>
                    <a:pt x="8" y="15"/>
                    <a:pt x="12" y="19"/>
                    <a:pt x="17" y="19"/>
                  </a:cubicBezTo>
                  <a:close/>
                  <a:moveTo>
                    <a:pt x="25" y="22"/>
                  </a:moveTo>
                  <a:cubicBezTo>
                    <a:pt x="10" y="22"/>
                    <a:pt x="10" y="22"/>
                    <a:pt x="10" y="22"/>
                  </a:cubicBezTo>
                  <a:cubicBezTo>
                    <a:pt x="5" y="22"/>
                    <a:pt x="0" y="25"/>
                    <a:pt x="0" y="30"/>
                  </a:cubicBezTo>
                  <a:cubicBezTo>
                    <a:pt x="0" y="57"/>
                    <a:pt x="0" y="57"/>
                    <a:pt x="0" y="57"/>
                  </a:cubicBezTo>
                  <a:cubicBezTo>
                    <a:pt x="0" y="61"/>
                    <a:pt x="4" y="64"/>
                    <a:pt x="8" y="64"/>
                  </a:cubicBezTo>
                  <a:cubicBezTo>
                    <a:pt x="8" y="92"/>
                    <a:pt x="8" y="92"/>
                    <a:pt x="8" y="92"/>
                  </a:cubicBezTo>
                  <a:cubicBezTo>
                    <a:pt x="8" y="97"/>
                    <a:pt x="12" y="100"/>
                    <a:pt x="16" y="100"/>
                  </a:cubicBezTo>
                  <a:cubicBezTo>
                    <a:pt x="18" y="100"/>
                    <a:pt x="18" y="100"/>
                    <a:pt x="18" y="100"/>
                  </a:cubicBezTo>
                  <a:cubicBezTo>
                    <a:pt x="23" y="100"/>
                    <a:pt x="26" y="97"/>
                    <a:pt x="26" y="92"/>
                  </a:cubicBezTo>
                  <a:cubicBezTo>
                    <a:pt x="26" y="64"/>
                    <a:pt x="26" y="64"/>
                    <a:pt x="26" y="64"/>
                  </a:cubicBezTo>
                  <a:cubicBezTo>
                    <a:pt x="31" y="64"/>
                    <a:pt x="34" y="61"/>
                    <a:pt x="34" y="57"/>
                  </a:cubicBezTo>
                  <a:cubicBezTo>
                    <a:pt x="34" y="30"/>
                    <a:pt x="34" y="30"/>
                    <a:pt x="34" y="30"/>
                  </a:cubicBezTo>
                  <a:cubicBezTo>
                    <a:pt x="34" y="25"/>
                    <a:pt x="30" y="22"/>
                    <a:pt x="25" y="2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7" name="Freeform 32"/>
            <p:cNvSpPr>
              <a:spLocks noEditPoints="1"/>
            </p:cNvSpPr>
            <p:nvPr/>
          </p:nvSpPr>
          <p:spPr bwMode="auto">
            <a:xfrm>
              <a:off x="3062288" y="2909888"/>
              <a:ext cx="479425" cy="1417638"/>
            </a:xfrm>
            <a:custGeom>
              <a:gdLst>
                <a:gd fmla="*/ 17 w 34" name="T0"/>
                <a:gd fmla="*/ 19 h 100" name="T1"/>
                <a:gd fmla="*/ 27 w 34" name="T2"/>
                <a:gd fmla="*/ 9 h 100" name="T3"/>
                <a:gd fmla="*/ 17 w 34" name="T4"/>
                <a:gd fmla="*/ 0 h 100" name="T5"/>
                <a:gd fmla="*/ 8 w 34" name="T6"/>
                <a:gd fmla="*/ 9 h 100" name="T7"/>
                <a:gd fmla="*/ 17 w 34" name="T8"/>
                <a:gd fmla="*/ 19 h 100" name="T9"/>
                <a:gd fmla="*/ 25 w 34" name="T10"/>
                <a:gd fmla="*/ 22 h 100" name="T11"/>
                <a:gd fmla="*/ 10 w 34" name="T12"/>
                <a:gd fmla="*/ 22 h 100" name="T13"/>
                <a:gd fmla="*/ 0 w 34" name="T14"/>
                <a:gd fmla="*/ 30 h 100" name="T15"/>
                <a:gd fmla="*/ 0 w 34" name="T16"/>
                <a:gd fmla="*/ 57 h 100" name="T17"/>
                <a:gd fmla="*/ 9 w 34" name="T18"/>
                <a:gd fmla="*/ 64 h 100" name="T19"/>
                <a:gd fmla="*/ 9 w 34" name="T20"/>
                <a:gd fmla="*/ 92 h 100" name="T21"/>
                <a:gd fmla="*/ 16 w 34" name="T22"/>
                <a:gd fmla="*/ 100 h 100" name="T23"/>
                <a:gd fmla="*/ 18 w 34" name="T24"/>
                <a:gd fmla="*/ 100 h 100" name="T25"/>
                <a:gd fmla="*/ 26 w 34" name="T26"/>
                <a:gd fmla="*/ 92 h 100" name="T27"/>
                <a:gd fmla="*/ 26 w 34" name="T28"/>
                <a:gd fmla="*/ 64 h 100" name="T29"/>
                <a:gd fmla="*/ 34 w 34" name="T30"/>
                <a:gd fmla="*/ 57 h 100" name="T31"/>
                <a:gd fmla="*/ 34 w 34" name="T32"/>
                <a:gd fmla="*/ 30 h 100" name="T33"/>
                <a:gd fmla="*/ 25 w 34" name="T34"/>
                <a:gd fmla="*/ 22 h 100"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100" w="34">
                  <a:moveTo>
                    <a:pt x="17" y="19"/>
                  </a:moveTo>
                  <a:cubicBezTo>
                    <a:pt x="23" y="19"/>
                    <a:pt x="27" y="15"/>
                    <a:pt x="27" y="9"/>
                  </a:cubicBezTo>
                  <a:cubicBezTo>
                    <a:pt x="27" y="4"/>
                    <a:pt x="23" y="0"/>
                    <a:pt x="17" y="0"/>
                  </a:cubicBezTo>
                  <a:cubicBezTo>
                    <a:pt x="12" y="0"/>
                    <a:pt x="8" y="4"/>
                    <a:pt x="8" y="9"/>
                  </a:cubicBezTo>
                  <a:cubicBezTo>
                    <a:pt x="8" y="15"/>
                    <a:pt x="12" y="19"/>
                    <a:pt x="17" y="19"/>
                  </a:cubicBezTo>
                  <a:close/>
                  <a:moveTo>
                    <a:pt x="25" y="22"/>
                  </a:moveTo>
                  <a:cubicBezTo>
                    <a:pt x="10" y="22"/>
                    <a:pt x="10" y="22"/>
                    <a:pt x="10" y="22"/>
                  </a:cubicBezTo>
                  <a:cubicBezTo>
                    <a:pt x="5" y="22"/>
                    <a:pt x="0" y="25"/>
                    <a:pt x="0" y="30"/>
                  </a:cubicBezTo>
                  <a:cubicBezTo>
                    <a:pt x="0" y="57"/>
                    <a:pt x="0" y="57"/>
                    <a:pt x="0" y="57"/>
                  </a:cubicBezTo>
                  <a:cubicBezTo>
                    <a:pt x="0" y="61"/>
                    <a:pt x="4" y="64"/>
                    <a:pt x="9" y="64"/>
                  </a:cubicBezTo>
                  <a:cubicBezTo>
                    <a:pt x="9" y="92"/>
                    <a:pt x="9" y="92"/>
                    <a:pt x="9" y="92"/>
                  </a:cubicBezTo>
                  <a:cubicBezTo>
                    <a:pt x="9" y="97"/>
                    <a:pt x="12" y="100"/>
                    <a:pt x="16" y="100"/>
                  </a:cubicBezTo>
                  <a:cubicBezTo>
                    <a:pt x="18" y="100"/>
                    <a:pt x="18" y="100"/>
                    <a:pt x="18" y="100"/>
                  </a:cubicBezTo>
                  <a:cubicBezTo>
                    <a:pt x="23" y="100"/>
                    <a:pt x="26" y="97"/>
                    <a:pt x="26" y="92"/>
                  </a:cubicBezTo>
                  <a:cubicBezTo>
                    <a:pt x="26" y="64"/>
                    <a:pt x="26" y="64"/>
                    <a:pt x="26" y="64"/>
                  </a:cubicBezTo>
                  <a:cubicBezTo>
                    <a:pt x="31" y="64"/>
                    <a:pt x="34" y="61"/>
                    <a:pt x="34" y="57"/>
                  </a:cubicBezTo>
                  <a:cubicBezTo>
                    <a:pt x="34" y="30"/>
                    <a:pt x="34" y="30"/>
                    <a:pt x="34" y="30"/>
                  </a:cubicBezTo>
                  <a:cubicBezTo>
                    <a:pt x="34" y="25"/>
                    <a:pt x="30" y="22"/>
                    <a:pt x="25" y="2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8" name="Freeform 33"/>
            <p:cNvSpPr>
              <a:spLocks noEditPoints="1"/>
            </p:cNvSpPr>
            <p:nvPr/>
          </p:nvSpPr>
          <p:spPr bwMode="auto">
            <a:xfrm>
              <a:off x="3838576" y="2909888"/>
              <a:ext cx="479425" cy="1417638"/>
            </a:xfrm>
            <a:custGeom>
              <a:gdLst>
                <a:gd fmla="*/ 17 w 34" name="T0"/>
                <a:gd fmla="*/ 19 h 100" name="T1"/>
                <a:gd fmla="*/ 26 w 34" name="T2"/>
                <a:gd fmla="*/ 9 h 100" name="T3"/>
                <a:gd fmla="*/ 17 w 34" name="T4"/>
                <a:gd fmla="*/ 0 h 100" name="T5"/>
                <a:gd fmla="*/ 7 w 34" name="T6"/>
                <a:gd fmla="*/ 9 h 100" name="T7"/>
                <a:gd fmla="*/ 17 w 34" name="T8"/>
                <a:gd fmla="*/ 19 h 100" name="T9"/>
                <a:gd fmla="*/ 24 w 34" name="T10"/>
                <a:gd fmla="*/ 22 h 100" name="T11"/>
                <a:gd fmla="*/ 9 w 34" name="T12"/>
                <a:gd fmla="*/ 22 h 100" name="T13"/>
                <a:gd fmla="*/ 0 w 34" name="T14"/>
                <a:gd fmla="*/ 30 h 100" name="T15"/>
                <a:gd fmla="*/ 0 w 34" name="T16"/>
                <a:gd fmla="*/ 57 h 100" name="T17"/>
                <a:gd fmla="*/ 8 w 34" name="T18"/>
                <a:gd fmla="*/ 64 h 100" name="T19"/>
                <a:gd fmla="*/ 8 w 34" name="T20"/>
                <a:gd fmla="*/ 92 h 100" name="T21"/>
                <a:gd fmla="*/ 16 w 34" name="T22"/>
                <a:gd fmla="*/ 100 h 100" name="T23"/>
                <a:gd fmla="*/ 17 w 34" name="T24"/>
                <a:gd fmla="*/ 100 h 100" name="T25"/>
                <a:gd fmla="*/ 25 w 34" name="T26"/>
                <a:gd fmla="*/ 92 h 100" name="T27"/>
                <a:gd fmla="*/ 25 w 34" name="T28"/>
                <a:gd fmla="*/ 64 h 100" name="T29"/>
                <a:gd fmla="*/ 34 w 34" name="T30"/>
                <a:gd fmla="*/ 57 h 100" name="T31"/>
                <a:gd fmla="*/ 34 w 34" name="T32"/>
                <a:gd fmla="*/ 30 h 100" name="T33"/>
                <a:gd fmla="*/ 24 w 34" name="T34"/>
                <a:gd fmla="*/ 22 h 100"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100" w="34">
                  <a:moveTo>
                    <a:pt x="17" y="19"/>
                  </a:moveTo>
                  <a:cubicBezTo>
                    <a:pt x="22" y="19"/>
                    <a:pt x="26" y="15"/>
                    <a:pt x="26" y="9"/>
                  </a:cubicBezTo>
                  <a:cubicBezTo>
                    <a:pt x="26" y="4"/>
                    <a:pt x="22" y="0"/>
                    <a:pt x="17" y="0"/>
                  </a:cubicBezTo>
                  <a:cubicBezTo>
                    <a:pt x="11" y="0"/>
                    <a:pt x="7" y="4"/>
                    <a:pt x="7" y="9"/>
                  </a:cubicBezTo>
                  <a:cubicBezTo>
                    <a:pt x="7" y="15"/>
                    <a:pt x="11" y="19"/>
                    <a:pt x="17" y="19"/>
                  </a:cubicBezTo>
                  <a:close/>
                  <a:moveTo>
                    <a:pt x="24" y="22"/>
                  </a:moveTo>
                  <a:cubicBezTo>
                    <a:pt x="9" y="22"/>
                    <a:pt x="9" y="22"/>
                    <a:pt x="9" y="22"/>
                  </a:cubicBezTo>
                  <a:cubicBezTo>
                    <a:pt x="4" y="22"/>
                    <a:pt x="0" y="25"/>
                    <a:pt x="0" y="30"/>
                  </a:cubicBezTo>
                  <a:cubicBezTo>
                    <a:pt x="0" y="57"/>
                    <a:pt x="0" y="57"/>
                    <a:pt x="0" y="57"/>
                  </a:cubicBezTo>
                  <a:cubicBezTo>
                    <a:pt x="0" y="61"/>
                    <a:pt x="3" y="64"/>
                    <a:pt x="8" y="64"/>
                  </a:cubicBezTo>
                  <a:cubicBezTo>
                    <a:pt x="8" y="92"/>
                    <a:pt x="8" y="92"/>
                    <a:pt x="8" y="92"/>
                  </a:cubicBezTo>
                  <a:cubicBezTo>
                    <a:pt x="8" y="97"/>
                    <a:pt x="11" y="100"/>
                    <a:pt x="16" y="100"/>
                  </a:cubicBezTo>
                  <a:cubicBezTo>
                    <a:pt x="17" y="100"/>
                    <a:pt x="17" y="100"/>
                    <a:pt x="17" y="100"/>
                  </a:cubicBezTo>
                  <a:cubicBezTo>
                    <a:pt x="22" y="100"/>
                    <a:pt x="25" y="97"/>
                    <a:pt x="25" y="92"/>
                  </a:cubicBezTo>
                  <a:cubicBezTo>
                    <a:pt x="25" y="64"/>
                    <a:pt x="25" y="64"/>
                    <a:pt x="25" y="64"/>
                  </a:cubicBezTo>
                  <a:cubicBezTo>
                    <a:pt x="30" y="64"/>
                    <a:pt x="34" y="61"/>
                    <a:pt x="34" y="57"/>
                  </a:cubicBezTo>
                  <a:cubicBezTo>
                    <a:pt x="34" y="30"/>
                    <a:pt x="34" y="30"/>
                    <a:pt x="34" y="30"/>
                  </a:cubicBezTo>
                  <a:cubicBezTo>
                    <a:pt x="34" y="25"/>
                    <a:pt x="29" y="22"/>
                    <a:pt x="24" y="2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9" name="Freeform 34"/>
            <p:cNvSpPr>
              <a:spLocks noEditPoints="1"/>
            </p:cNvSpPr>
            <p:nvPr/>
          </p:nvSpPr>
          <p:spPr bwMode="auto">
            <a:xfrm>
              <a:off x="4600576" y="2909888"/>
              <a:ext cx="479425" cy="1417638"/>
            </a:xfrm>
            <a:custGeom>
              <a:gdLst>
                <a:gd fmla="*/ 17 w 34" name="T0"/>
                <a:gd fmla="*/ 19 h 100" name="T1"/>
                <a:gd fmla="*/ 26 w 34" name="T2"/>
                <a:gd fmla="*/ 9 h 100" name="T3"/>
                <a:gd fmla="*/ 17 w 34" name="T4"/>
                <a:gd fmla="*/ 0 h 100" name="T5"/>
                <a:gd fmla="*/ 7 w 34" name="T6"/>
                <a:gd fmla="*/ 9 h 100" name="T7"/>
                <a:gd fmla="*/ 17 w 34" name="T8"/>
                <a:gd fmla="*/ 19 h 100" name="T9"/>
                <a:gd fmla="*/ 24 w 34" name="T10"/>
                <a:gd fmla="*/ 22 h 100" name="T11"/>
                <a:gd fmla="*/ 9 w 34" name="T12"/>
                <a:gd fmla="*/ 22 h 100" name="T13"/>
                <a:gd fmla="*/ 0 w 34" name="T14"/>
                <a:gd fmla="*/ 30 h 100" name="T15"/>
                <a:gd fmla="*/ 0 w 34" name="T16"/>
                <a:gd fmla="*/ 57 h 100" name="T17"/>
                <a:gd fmla="*/ 8 w 34" name="T18"/>
                <a:gd fmla="*/ 64 h 100" name="T19"/>
                <a:gd fmla="*/ 8 w 34" name="T20"/>
                <a:gd fmla="*/ 92 h 100" name="T21"/>
                <a:gd fmla="*/ 16 w 34" name="T22"/>
                <a:gd fmla="*/ 100 h 100" name="T23"/>
                <a:gd fmla="*/ 18 w 34" name="T24"/>
                <a:gd fmla="*/ 100 h 100" name="T25"/>
                <a:gd fmla="*/ 25 w 34" name="T26"/>
                <a:gd fmla="*/ 92 h 100" name="T27"/>
                <a:gd fmla="*/ 25 w 34" name="T28"/>
                <a:gd fmla="*/ 64 h 100" name="T29"/>
                <a:gd fmla="*/ 34 w 34" name="T30"/>
                <a:gd fmla="*/ 57 h 100" name="T31"/>
                <a:gd fmla="*/ 34 w 34" name="T32"/>
                <a:gd fmla="*/ 30 h 100" name="T33"/>
                <a:gd fmla="*/ 24 w 34" name="T34"/>
                <a:gd fmla="*/ 22 h 100"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100" w="34">
                  <a:moveTo>
                    <a:pt x="17" y="19"/>
                  </a:moveTo>
                  <a:cubicBezTo>
                    <a:pt x="22" y="19"/>
                    <a:pt x="26" y="15"/>
                    <a:pt x="26" y="9"/>
                  </a:cubicBezTo>
                  <a:cubicBezTo>
                    <a:pt x="26" y="4"/>
                    <a:pt x="22" y="0"/>
                    <a:pt x="17" y="0"/>
                  </a:cubicBezTo>
                  <a:cubicBezTo>
                    <a:pt x="11" y="0"/>
                    <a:pt x="7" y="4"/>
                    <a:pt x="7" y="9"/>
                  </a:cubicBezTo>
                  <a:cubicBezTo>
                    <a:pt x="7" y="15"/>
                    <a:pt x="11" y="19"/>
                    <a:pt x="17" y="19"/>
                  </a:cubicBezTo>
                  <a:close/>
                  <a:moveTo>
                    <a:pt x="24" y="22"/>
                  </a:moveTo>
                  <a:cubicBezTo>
                    <a:pt x="9" y="22"/>
                    <a:pt x="9" y="22"/>
                    <a:pt x="9" y="22"/>
                  </a:cubicBezTo>
                  <a:cubicBezTo>
                    <a:pt x="4" y="22"/>
                    <a:pt x="0" y="25"/>
                    <a:pt x="0" y="30"/>
                  </a:cubicBezTo>
                  <a:cubicBezTo>
                    <a:pt x="0" y="57"/>
                    <a:pt x="0" y="57"/>
                    <a:pt x="0" y="57"/>
                  </a:cubicBezTo>
                  <a:cubicBezTo>
                    <a:pt x="0" y="61"/>
                    <a:pt x="3" y="64"/>
                    <a:pt x="8" y="64"/>
                  </a:cubicBezTo>
                  <a:cubicBezTo>
                    <a:pt x="8" y="92"/>
                    <a:pt x="8" y="92"/>
                    <a:pt x="8" y="92"/>
                  </a:cubicBezTo>
                  <a:cubicBezTo>
                    <a:pt x="8" y="97"/>
                    <a:pt x="11" y="100"/>
                    <a:pt x="16" y="100"/>
                  </a:cubicBezTo>
                  <a:cubicBezTo>
                    <a:pt x="18" y="100"/>
                    <a:pt x="18" y="100"/>
                    <a:pt x="18" y="100"/>
                  </a:cubicBezTo>
                  <a:cubicBezTo>
                    <a:pt x="22" y="100"/>
                    <a:pt x="25" y="97"/>
                    <a:pt x="25" y="92"/>
                  </a:cubicBezTo>
                  <a:cubicBezTo>
                    <a:pt x="25" y="64"/>
                    <a:pt x="25" y="64"/>
                    <a:pt x="25" y="64"/>
                  </a:cubicBezTo>
                  <a:cubicBezTo>
                    <a:pt x="30" y="64"/>
                    <a:pt x="34" y="61"/>
                    <a:pt x="34" y="57"/>
                  </a:cubicBezTo>
                  <a:cubicBezTo>
                    <a:pt x="34" y="30"/>
                    <a:pt x="34" y="30"/>
                    <a:pt x="34" y="30"/>
                  </a:cubicBezTo>
                  <a:cubicBezTo>
                    <a:pt x="34" y="25"/>
                    <a:pt x="29" y="22"/>
                    <a:pt x="24" y="2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10" name="Freeform 35"/>
            <p:cNvSpPr>
              <a:spLocks noEditPoints="1"/>
            </p:cNvSpPr>
            <p:nvPr/>
          </p:nvSpPr>
          <p:spPr bwMode="auto">
            <a:xfrm>
              <a:off x="5362576" y="2909888"/>
              <a:ext cx="479425" cy="1417638"/>
            </a:xfrm>
            <a:custGeom>
              <a:gdLst>
                <a:gd fmla="*/ 17 w 34" name="T0"/>
                <a:gd fmla="*/ 19 h 100" name="T1"/>
                <a:gd fmla="*/ 26 w 34" name="T2"/>
                <a:gd fmla="*/ 9 h 100" name="T3"/>
                <a:gd fmla="*/ 17 w 34" name="T4"/>
                <a:gd fmla="*/ 0 h 100" name="T5"/>
                <a:gd fmla="*/ 7 w 34" name="T6"/>
                <a:gd fmla="*/ 9 h 100" name="T7"/>
                <a:gd fmla="*/ 17 w 34" name="T8"/>
                <a:gd fmla="*/ 19 h 100" name="T9"/>
                <a:gd fmla="*/ 24 w 34" name="T10"/>
                <a:gd fmla="*/ 22 h 100" name="T11"/>
                <a:gd fmla="*/ 9 w 34" name="T12"/>
                <a:gd fmla="*/ 22 h 100" name="T13"/>
                <a:gd fmla="*/ 0 w 34" name="T14"/>
                <a:gd fmla="*/ 30 h 100" name="T15"/>
                <a:gd fmla="*/ 0 w 34" name="T16"/>
                <a:gd fmla="*/ 57 h 100" name="T17"/>
                <a:gd fmla="*/ 8 w 34" name="T18"/>
                <a:gd fmla="*/ 64 h 100" name="T19"/>
                <a:gd fmla="*/ 8 w 34" name="T20"/>
                <a:gd fmla="*/ 92 h 100" name="T21"/>
                <a:gd fmla="*/ 16 w 34" name="T22"/>
                <a:gd fmla="*/ 100 h 100" name="T23"/>
                <a:gd fmla="*/ 18 w 34" name="T24"/>
                <a:gd fmla="*/ 100 h 100" name="T25"/>
                <a:gd fmla="*/ 26 w 34" name="T26"/>
                <a:gd fmla="*/ 92 h 100" name="T27"/>
                <a:gd fmla="*/ 26 w 34" name="T28"/>
                <a:gd fmla="*/ 64 h 100" name="T29"/>
                <a:gd fmla="*/ 34 w 34" name="T30"/>
                <a:gd fmla="*/ 57 h 100" name="T31"/>
                <a:gd fmla="*/ 34 w 34" name="T32"/>
                <a:gd fmla="*/ 30 h 100" name="T33"/>
                <a:gd fmla="*/ 24 w 34" name="T34"/>
                <a:gd fmla="*/ 22 h 100"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100" w="34">
                  <a:moveTo>
                    <a:pt x="17" y="19"/>
                  </a:moveTo>
                  <a:cubicBezTo>
                    <a:pt x="22" y="19"/>
                    <a:pt x="26" y="15"/>
                    <a:pt x="26" y="9"/>
                  </a:cubicBezTo>
                  <a:cubicBezTo>
                    <a:pt x="26" y="4"/>
                    <a:pt x="22" y="0"/>
                    <a:pt x="17" y="0"/>
                  </a:cubicBezTo>
                  <a:cubicBezTo>
                    <a:pt x="11" y="0"/>
                    <a:pt x="7" y="4"/>
                    <a:pt x="7" y="9"/>
                  </a:cubicBezTo>
                  <a:cubicBezTo>
                    <a:pt x="7" y="15"/>
                    <a:pt x="11" y="19"/>
                    <a:pt x="17" y="19"/>
                  </a:cubicBezTo>
                  <a:close/>
                  <a:moveTo>
                    <a:pt x="24" y="22"/>
                  </a:moveTo>
                  <a:cubicBezTo>
                    <a:pt x="9" y="22"/>
                    <a:pt x="9" y="22"/>
                    <a:pt x="9" y="22"/>
                  </a:cubicBezTo>
                  <a:cubicBezTo>
                    <a:pt x="4" y="22"/>
                    <a:pt x="0" y="25"/>
                    <a:pt x="0" y="30"/>
                  </a:cubicBezTo>
                  <a:cubicBezTo>
                    <a:pt x="0" y="57"/>
                    <a:pt x="0" y="57"/>
                    <a:pt x="0" y="57"/>
                  </a:cubicBezTo>
                  <a:cubicBezTo>
                    <a:pt x="0" y="61"/>
                    <a:pt x="3" y="64"/>
                    <a:pt x="8" y="64"/>
                  </a:cubicBezTo>
                  <a:cubicBezTo>
                    <a:pt x="8" y="92"/>
                    <a:pt x="8" y="92"/>
                    <a:pt x="8" y="92"/>
                  </a:cubicBezTo>
                  <a:cubicBezTo>
                    <a:pt x="8" y="97"/>
                    <a:pt x="11" y="100"/>
                    <a:pt x="16" y="100"/>
                  </a:cubicBezTo>
                  <a:cubicBezTo>
                    <a:pt x="18" y="100"/>
                    <a:pt x="18" y="100"/>
                    <a:pt x="18" y="100"/>
                  </a:cubicBezTo>
                  <a:cubicBezTo>
                    <a:pt x="22" y="100"/>
                    <a:pt x="26" y="97"/>
                    <a:pt x="26" y="92"/>
                  </a:cubicBezTo>
                  <a:cubicBezTo>
                    <a:pt x="26" y="64"/>
                    <a:pt x="26" y="64"/>
                    <a:pt x="26" y="64"/>
                  </a:cubicBezTo>
                  <a:cubicBezTo>
                    <a:pt x="30" y="64"/>
                    <a:pt x="34" y="61"/>
                    <a:pt x="34" y="57"/>
                  </a:cubicBezTo>
                  <a:cubicBezTo>
                    <a:pt x="34" y="30"/>
                    <a:pt x="34" y="30"/>
                    <a:pt x="34" y="30"/>
                  </a:cubicBezTo>
                  <a:cubicBezTo>
                    <a:pt x="34" y="25"/>
                    <a:pt x="29" y="22"/>
                    <a:pt x="24" y="2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11" name="Freeform 36"/>
            <p:cNvSpPr>
              <a:spLocks noEditPoints="1"/>
            </p:cNvSpPr>
            <p:nvPr/>
          </p:nvSpPr>
          <p:spPr bwMode="auto">
            <a:xfrm>
              <a:off x="6122988" y="2909888"/>
              <a:ext cx="481013" cy="1417638"/>
            </a:xfrm>
            <a:custGeom>
              <a:gdLst>
                <a:gd fmla="*/ 17 w 34" name="T0"/>
                <a:gd fmla="*/ 19 h 100" name="T1"/>
                <a:gd fmla="*/ 26 w 34" name="T2"/>
                <a:gd fmla="*/ 9 h 100" name="T3"/>
                <a:gd fmla="*/ 17 w 34" name="T4"/>
                <a:gd fmla="*/ 0 h 100" name="T5"/>
                <a:gd fmla="*/ 7 w 34" name="T6"/>
                <a:gd fmla="*/ 9 h 100" name="T7"/>
                <a:gd fmla="*/ 17 w 34" name="T8"/>
                <a:gd fmla="*/ 19 h 100" name="T9"/>
                <a:gd fmla="*/ 24 w 34" name="T10"/>
                <a:gd fmla="*/ 22 h 100" name="T11"/>
                <a:gd fmla="*/ 9 w 34" name="T12"/>
                <a:gd fmla="*/ 22 h 100" name="T13"/>
                <a:gd fmla="*/ 0 w 34" name="T14"/>
                <a:gd fmla="*/ 30 h 100" name="T15"/>
                <a:gd fmla="*/ 0 w 34" name="T16"/>
                <a:gd fmla="*/ 57 h 100" name="T17"/>
                <a:gd fmla="*/ 8 w 34" name="T18"/>
                <a:gd fmla="*/ 64 h 100" name="T19"/>
                <a:gd fmla="*/ 8 w 34" name="T20"/>
                <a:gd fmla="*/ 92 h 100" name="T21"/>
                <a:gd fmla="*/ 16 w 34" name="T22"/>
                <a:gd fmla="*/ 100 h 100" name="T23"/>
                <a:gd fmla="*/ 18 w 34" name="T24"/>
                <a:gd fmla="*/ 100 h 100" name="T25"/>
                <a:gd fmla="*/ 26 w 34" name="T26"/>
                <a:gd fmla="*/ 92 h 100" name="T27"/>
                <a:gd fmla="*/ 26 w 34" name="T28"/>
                <a:gd fmla="*/ 64 h 100" name="T29"/>
                <a:gd fmla="*/ 34 w 34" name="T30"/>
                <a:gd fmla="*/ 57 h 100" name="T31"/>
                <a:gd fmla="*/ 34 w 34" name="T32"/>
                <a:gd fmla="*/ 30 h 100" name="T33"/>
                <a:gd fmla="*/ 24 w 34" name="T34"/>
                <a:gd fmla="*/ 22 h 100"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100" w="34">
                  <a:moveTo>
                    <a:pt x="17" y="19"/>
                  </a:moveTo>
                  <a:cubicBezTo>
                    <a:pt x="22" y="19"/>
                    <a:pt x="26" y="15"/>
                    <a:pt x="26" y="9"/>
                  </a:cubicBezTo>
                  <a:cubicBezTo>
                    <a:pt x="26" y="4"/>
                    <a:pt x="22" y="0"/>
                    <a:pt x="17" y="0"/>
                  </a:cubicBezTo>
                  <a:cubicBezTo>
                    <a:pt x="12" y="0"/>
                    <a:pt x="7" y="4"/>
                    <a:pt x="7" y="9"/>
                  </a:cubicBezTo>
                  <a:cubicBezTo>
                    <a:pt x="7" y="15"/>
                    <a:pt x="12" y="19"/>
                    <a:pt x="17" y="19"/>
                  </a:cubicBezTo>
                  <a:close/>
                  <a:moveTo>
                    <a:pt x="24" y="22"/>
                  </a:moveTo>
                  <a:cubicBezTo>
                    <a:pt x="9" y="22"/>
                    <a:pt x="9" y="22"/>
                    <a:pt x="9" y="22"/>
                  </a:cubicBezTo>
                  <a:cubicBezTo>
                    <a:pt x="4" y="22"/>
                    <a:pt x="0" y="25"/>
                    <a:pt x="0" y="30"/>
                  </a:cubicBezTo>
                  <a:cubicBezTo>
                    <a:pt x="0" y="57"/>
                    <a:pt x="0" y="57"/>
                    <a:pt x="0" y="57"/>
                  </a:cubicBezTo>
                  <a:cubicBezTo>
                    <a:pt x="0" y="61"/>
                    <a:pt x="3" y="64"/>
                    <a:pt x="8" y="64"/>
                  </a:cubicBezTo>
                  <a:cubicBezTo>
                    <a:pt x="8" y="92"/>
                    <a:pt x="8" y="92"/>
                    <a:pt x="8" y="92"/>
                  </a:cubicBezTo>
                  <a:cubicBezTo>
                    <a:pt x="8" y="97"/>
                    <a:pt x="12" y="100"/>
                    <a:pt x="16" y="100"/>
                  </a:cubicBezTo>
                  <a:cubicBezTo>
                    <a:pt x="18" y="100"/>
                    <a:pt x="18" y="100"/>
                    <a:pt x="18" y="100"/>
                  </a:cubicBezTo>
                  <a:cubicBezTo>
                    <a:pt x="22" y="100"/>
                    <a:pt x="26" y="97"/>
                    <a:pt x="26" y="92"/>
                  </a:cubicBezTo>
                  <a:cubicBezTo>
                    <a:pt x="26" y="64"/>
                    <a:pt x="26" y="64"/>
                    <a:pt x="26" y="64"/>
                  </a:cubicBezTo>
                  <a:cubicBezTo>
                    <a:pt x="30" y="64"/>
                    <a:pt x="34" y="61"/>
                    <a:pt x="34" y="57"/>
                  </a:cubicBezTo>
                  <a:cubicBezTo>
                    <a:pt x="34" y="30"/>
                    <a:pt x="34" y="30"/>
                    <a:pt x="34" y="30"/>
                  </a:cubicBezTo>
                  <a:cubicBezTo>
                    <a:pt x="34" y="25"/>
                    <a:pt x="30" y="22"/>
                    <a:pt x="24" y="2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12" name="Freeform 37"/>
            <p:cNvSpPr>
              <a:spLocks noEditPoints="1"/>
            </p:cNvSpPr>
            <p:nvPr/>
          </p:nvSpPr>
          <p:spPr bwMode="auto">
            <a:xfrm>
              <a:off x="6884988" y="2909888"/>
              <a:ext cx="479425" cy="1417638"/>
            </a:xfrm>
            <a:custGeom>
              <a:gdLst>
                <a:gd fmla="*/ 17 w 34" name="T0"/>
                <a:gd fmla="*/ 19 h 100" name="T1"/>
                <a:gd fmla="*/ 27 w 34" name="T2"/>
                <a:gd fmla="*/ 9 h 100" name="T3"/>
                <a:gd fmla="*/ 17 w 34" name="T4"/>
                <a:gd fmla="*/ 0 h 100" name="T5"/>
                <a:gd fmla="*/ 7 w 34" name="T6"/>
                <a:gd fmla="*/ 9 h 100" name="T7"/>
                <a:gd fmla="*/ 17 w 34" name="T8"/>
                <a:gd fmla="*/ 19 h 100" name="T9"/>
                <a:gd fmla="*/ 24 w 34" name="T10"/>
                <a:gd fmla="*/ 22 h 100" name="T11"/>
                <a:gd fmla="*/ 9 w 34" name="T12"/>
                <a:gd fmla="*/ 22 h 100" name="T13"/>
                <a:gd fmla="*/ 0 w 34" name="T14"/>
                <a:gd fmla="*/ 30 h 100" name="T15"/>
                <a:gd fmla="*/ 0 w 34" name="T16"/>
                <a:gd fmla="*/ 57 h 100" name="T17"/>
                <a:gd fmla="*/ 8 w 34" name="T18"/>
                <a:gd fmla="*/ 64 h 100" name="T19"/>
                <a:gd fmla="*/ 8 w 34" name="T20"/>
                <a:gd fmla="*/ 92 h 100" name="T21"/>
                <a:gd fmla="*/ 16 w 34" name="T22"/>
                <a:gd fmla="*/ 100 h 100" name="T23"/>
                <a:gd fmla="*/ 18 w 34" name="T24"/>
                <a:gd fmla="*/ 100 h 100" name="T25"/>
                <a:gd fmla="*/ 26 w 34" name="T26"/>
                <a:gd fmla="*/ 92 h 100" name="T27"/>
                <a:gd fmla="*/ 26 w 34" name="T28"/>
                <a:gd fmla="*/ 64 h 100" name="T29"/>
                <a:gd fmla="*/ 34 w 34" name="T30"/>
                <a:gd fmla="*/ 57 h 100" name="T31"/>
                <a:gd fmla="*/ 34 w 34" name="T32"/>
                <a:gd fmla="*/ 30 h 100" name="T33"/>
                <a:gd fmla="*/ 24 w 34" name="T34"/>
                <a:gd fmla="*/ 22 h 100"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100" w="34">
                  <a:moveTo>
                    <a:pt x="17" y="19"/>
                  </a:moveTo>
                  <a:cubicBezTo>
                    <a:pt x="22" y="19"/>
                    <a:pt x="27" y="15"/>
                    <a:pt x="27" y="9"/>
                  </a:cubicBezTo>
                  <a:cubicBezTo>
                    <a:pt x="27" y="4"/>
                    <a:pt x="22" y="0"/>
                    <a:pt x="17" y="0"/>
                  </a:cubicBezTo>
                  <a:cubicBezTo>
                    <a:pt x="12" y="0"/>
                    <a:pt x="7" y="4"/>
                    <a:pt x="7" y="9"/>
                  </a:cubicBezTo>
                  <a:cubicBezTo>
                    <a:pt x="7" y="15"/>
                    <a:pt x="12" y="19"/>
                    <a:pt x="17" y="19"/>
                  </a:cubicBezTo>
                  <a:close/>
                  <a:moveTo>
                    <a:pt x="24" y="22"/>
                  </a:moveTo>
                  <a:cubicBezTo>
                    <a:pt x="9" y="22"/>
                    <a:pt x="9" y="22"/>
                    <a:pt x="9" y="22"/>
                  </a:cubicBezTo>
                  <a:cubicBezTo>
                    <a:pt x="4" y="22"/>
                    <a:pt x="0" y="25"/>
                    <a:pt x="0" y="30"/>
                  </a:cubicBezTo>
                  <a:cubicBezTo>
                    <a:pt x="0" y="57"/>
                    <a:pt x="0" y="57"/>
                    <a:pt x="0" y="57"/>
                  </a:cubicBezTo>
                  <a:cubicBezTo>
                    <a:pt x="0" y="61"/>
                    <a:pt x="4" y="64"/>
                    <a:pt x="8" y="64"/>
                  </a:cubicBezTo>
                  <a:cubicBezTo>
                    <a:pt x="8" y="92"/>
                    <a:pt x="8" y="92"/>
                    <a:pt x="8" y="92"/>
                  </a:cubicBezTo>
                  <a:cubicBezTo>
                    <a:pt x="8" y="97"/>
                    <a:pt x="12" y="100"/>
                    <a:pt x="16" y="100"/>
                  </a:cubicBezTo>
                  <a:cubicBezTo>
                    <a:pt x="18" y="100"/>
                    <a:pt x="18" y="100"/>
                    <a:pt x="18" y="100"/>
                  </a:cubicBezTo>
                  <a:cubicBezTo>
                    <a:pt x="22" y="100"/>
                    <a:pt x="26" y="97"/>
                    <a:pt x="26" y="92"/>
                  </a:cubicBezTo>
                  <a:cubicBezTo>
                    <a:pt x="26" y="64"/>
                    <a:pt x="26" y="64"/>
                    <a:pt x="26" y="64"/>
                  </a:cubicBezTo>
                  <a:cubicBezTo>
                    <a:pt x="30" y="64"/>
                    <a:pt x="34" y="61"/>
                    <a:pt x="34" y="57"/>
                  </a:cubicBezTo>
                  <a:cubicBezTo>
                    <a:pt x="34" y="30"/>
                    <a:pt x="34" y="30"/>
                    <a:pt x="34" y="30"/>
                  </a:cubicBezTo>
                  <a:cubicBezTo>
                    <a:pt x="34" y="25"/>
                    <a:pt x="30" y="22"/>
                    <a:pt x="24" y="2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13" name="Freeform 38"/>
            <p:cNvSpPr>
              <a:spLocks noEditPoints="1"/>
            </p:cNvSpPr>
            <p:nvPr/>
          </p:nvSpPr>
          <p:spPr bwMode="auto">
            <a:xfrm>
              <a:off x="7646988" y="2909888"/>
              <a:ext cx="479425" cy="1417638"/>
            </a:xfrm>
            <a:custGeom>
              <a:gdLst>
                <a:gd fmla="*/ 17 w 34" name="T0"/>
                <a:gd fmla="*/ 19 h 100" name="T1"/>
                <a:gd fmla="*/ 27 w 34" name="T2"/>
                <a:gd fmla="*/ 9 h 100" name="T3"/>
                <a:gd fmla="*/ 17 w 34" name="T4"/>
                <a:gd fmla="*/ 0 h 100" name="T5"/>
                <a:gd fmla="*/ 8 w 34" name="T6"/>
                <a:gd fmla="*/ 9 h 100" name="T7"/>
                <a:gd fmla="*/ 17 w 34" name="T8"/>
                <a:gd fmla="*/ 19 h 100" name="T9"/>
                <a:gd fmla="*/ 25 w 34" name="T10"/>
                <a:gd fmla="*/ 22 h 100" name="T11"/>
                <a:gd fmla="*/ 10 w 34" name="T12"/>
                <a:gd fmla="*/ 22 h 100" name="T13"/>
                <a:gd fmla="*/ 0 w 34" name="T14"/>
                <a:gd fmla="*/ 30 h 100" name="T15"/>
                <a:gd fmla="*/ 0 w 34" name="T16"/>
                <a:gd fmla="*/ 57 h 100" name="T17"/>
                <a:gd fmla="*/ 8 w 34" name="T18"/>
                <a:gd fmla="*/ 64 h 100" name="T19"/>
                <a:gd fmla="*/ 8 w 34" name="T20"/>
                <a:gd fmla="*/ 92 h 100" name="T21"/>
                <a:gd fmla="*/ 16 w 34" name="T22"/>
                <a:gd fmla="*/ 100 h 100" name="T23"/>
                <a:gd fmla="*/ 18 w 34" name="T24"/>
                <a:gd fmla="*/ 100 h 100" name="T25"/>
                <a:gd fmla="*/ 26 w 34" name="T26"/>
                <a:gd fmla="*/ 92 h 100" name="T27"/>
                <a:gd fmla="*/ 26 w 34" name="T28"/>
                <a:gd fmla="*/ 64 h 100" name="T29"/>
                <a:gd fmla="*/ 34 w 34" name="T30"/>
                <a:gd fmla="*/ 57 h 100" name="T31"/>
                <a:gd fmla="*/ 34 w 34" name="T32"/>
                <a:gd fmla="*/ 30 h 100" name="T33"/>
                <a:gd fmla="*/ 25 w 34" name="T34"/>
                <a:gd fmla="*/ 22 h 100"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100" w="34">
                  <a:moveTo>
                    <a:pt x="17" y="19"/>
                  </a:moveTo>
                  <a:cubicBezTo>
                    <a:pt x="22" y="19"/>
                    <a:pt x="27" y="15"/>
                    <a:pt x="27" y="9"/>
                  </a:cubicBezTo>
                  <a:cubicBezTo>
                    <a:pt x="27" y="4"/>
                    <a:pt x="22" y="0"/>
                    <a:pt x="17" y="0"/>
                  </a:cubicBezTo>
                  <a:cubicBezTo>
                    <a:pt x="12" y="0"/>
                    <a:pt x="8" y="4"/>
                    <a:pt x="8" y="9"/>
                  </a:cubicBezTo>
                  <a:cubicBezTo>
                    <a:pt x="8" y="15"/>
                    <a:pt x="12" y="19"/>
                    <a:pt x="17" y="19"/>
                  </a:cubicBezTo>
                  <a:close/>
                  <a:moveTo>
                    <a:pt x="25" y="22"/>
                  </a:moveTo>
                  <a:cubicBezTo>
                    <a:pt x="10" y="22"/>
                    <a:pt x="10" y="22"/>
                    <a:pt x="10" y="22"/>
                  </a:cubicBezTo>
                  <a:cubicBezTo>
                    <a:pt x="4" y="22"/>
                    <a:pt x="0" y="25"/>
                    <a:pt x="0" y="30"/>
                  </a:cubicBezTo>
                  <a:cubicBezTo>
                    <a:pt x="0" y="57"/>
                    <a:pt x="0" y="57"/>
                    <a:pt x="0" y="57"/>
                  </a:cubicBezTo>
                  <a:cubicBezTo>
                    <a:pt x="0" y="61"/>
                    <a:pt x="4" y="64"/>
                    <a:pt x="8" y="64"/>
                  </a:cubicBezTo>
                  <a:cubicBezTo>
                    <a:pt x="8" y="92"/>
                    <a:pt x="8" y="92"/>
                    <a:pt x="8" y="92"/>
                  </a:cubicBezTo>
                  <a:cubicBezTo>
                    <a:pt x="8" y="97"/>
                    <a:pt x="12" y="100"/>
                    <a:pt x="16" y="100"/>
                  </a:cubicBezTo>
                  <a:cubicBezTo>
                    <a:pt x="18" y="100"/>
                    <a:pt x="18" y="100"/>
                    <a:pt x="18" y="100"/>
                  </a:cubicBezTo>
                  <a:cubicBezTo>
                    <a:pt x="22" y="100"/>
                    <a:pt x="26" y="97"/>
                    <a:pt x="26" y="92"/>
                  </a:cubicBezTo>
                  <a:cubicBezTo>
                    <a:pt x="26" y="64"/>
                    <a:pt x="26" y="64"/>
                    <a:pt x="26" y="64"/>
                  </a:cubicBezTo>
                  <a:cubicBezTo>
                    <a:pt x="31" y="64"/>
                    <a:pt x="34" y="61"/>
                    <a:pt x="34" y="57"/>
                  </a:cubicBezTo>
                  <a:cubicBezTo>
                    <a:pt x="34" y="30"/>
                    <a:pt x="34" y="30"/>
                    <a:pt x="34" y="30"/>
                  </a:cubicBezTo>
                  <a:cubicBezTo>
                    <a:pt x="34" y="25"/>
                    <a:pt x="30" y="22"/>
                    <a:pt x="25" y="2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14" name="Freeform 39"/>
            <p:cNvSpPr>
              <a:spLocks noEditPoints="1"/>
            </p:cNvSpPr>
            <p:nvPr/>
          </p:nvSpPr>
          <p:spPr bwMode="auto">
            <a:xfrm>
              <a:off x="777876" y="4767263"/>
              <a:ext cx="479425" cy="1416050"/>
            </a:xfrm>
            <a:custGeom>
              <a:gdLst>
                <a:gd fmla="*/ 17 w 34" name="T0"/>
                <a:gd fmla="*/ 19 h 100" name="T1"/>
                <a:gd fmla="*/ 27 w 34" name="T2"/>
                <a:gd fmla="*/ 10 h 100" name="T3"/>
                <a:gd fmla="*/ 17 w 34" name="T4"/>
                <a:gd fmla="*/ 0 h 100" name="T5"/>
                <a:gd fmla="*/ 7 w 34" name="T6"/>
                <a:gd fmla="*/ 10 h 100" name="T7"/>
                <a:gd fmla="*/ 17 w 34" name="T8"/>
                <a:gd fmla="*/ 19 h 100" name="T9"/>
                <a:gd fmla="*/ 25 w 34" name="T10"/>
                <a:gd fmla="*/ 22 h 100" name="T11"/>
                <a:gd fmla="*/ 10 w 34" name="T12"/>
                <a:gd fmla="*/ 22 h 100" name="T13"/>
                <a:gd fmla="*/ 0 w 34" name="T14"/>
                <a:gd fmla="*/ 30 h 100" name="T15"/>
                <a:gd fmla="*/ 0 w 34" name="T16"/>
                <a:gd fmla="*/ 57 h 100" name="T17"/>
                <a:gd fmla="*/ 8 w 34" name="T18"/>
                <a:gd fmla="*/ 65 h 100" name="T19"/>
                <a:gd fmla="*/ 8 w 34" name="T20"/>
                <a:gd fmla="*/ 93 h 100" name="T21"/>
                <a:gd fmla="*/ 16 w 34" name="T22"/>
                <a:gd fmla="*/ 100 h 100" name="T23"/>
                <a:gd fmla="*/ 18 w 34" name="T24"/>
                <a:gd fmla="*/ 100 h 100" name="T25"/>
                <a:gd fmla="*/ 26 w 34" name="T26"/>
                <a:gd fmla="*/ 93 h 100" name="T27"/>
                <a:gd fmla="*/ 26 w 34" name="T28"/>
                <a:gd fmla="*/ 65 h 100" name="T29"/>
                <a:gd fmla="*/ 34 w 34" name="T30"/>
                <a:gd fmla="*/ 57 h 100" name="T31"/>
                <a:gd fmla="*/ 34 w 34" name="T32"/>
                <a:gd fmla="*/ 30 h 100" name="T33"/>
                <a:gd fmla="*/ 25 w 34" name="T34"/>
                <a:gd fmla="*/ 22 h 100"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100" w="34">
                  <a:moveTo>
                    <a:pt x="17" y="19"/>
                  </a:moveTo>
                  <a:cubicBezTo>
                    <a:pt x="22" y="19"/>
                    <a:pt x="27" y="15"/>
                    <a:pt x="27" y="10"/>
                  </a:cubicBezTo>
                  <a:cubicBezTo>
                    <a:pt x="27" y="4"/>
                    <a:pt x="22" y="0"/>
                    <a:pt x="17" y="0"/>
                  </a:cubicBezTo>
                  <a:cubicBezTo>
                    <a:pt x="12" y="0"/>
                    <a:pt x="7" y="4"/>
                    <a:pt x="7" y="10"/>
                  </a:cubicBezTo>
                  <a:cubicBezTo>
                    <a:pt x="7" y="15"/>
                    <a:pt x="12" y="19"/>
                    <a:pt x="17" y="19"/>
                  </a:cubicBezTo>
                  <a:close/>
                  <a:moveTo>
                    <a:pt x="25" y="22"/>
                  </a:moveTo>
                  <a:cubicBezTo>
                    <a:pt x="10" y="22"/>
                    <a:pt x="10" y="22"/>
                    <a:pt x="10" y="22"/>
                  </a:cubicBezTo>
                  <a:cubicBezTo>
                    <a:pt x="4" y="22"/>
                    <a:pt x="0" y="26"/>
                    <a:pt x="0" y="30"/>
                  </a:cubicBezTo>
                  <a:cubicBezTo>
                    <a:pt x="0" y="57"/>
                    <a:pt x="0" y="57"/>
                    <a:pt x="0" y="57"/>
                  </a:cubicBezTo>
                  <a:cubicBezTo>
                    <a:pt x="0" y="61"/>
                    <a:pt x="4" y="64"/>
                    <a:pt x="8" y="65"/>
                  </a:cubicBezTo>
                  <a:cubicBezTo>
                    <a:pt x="8" y="93"/>
                    <a:pt x="8" y="93"/>
                    <a:pt x="8" y="93"/>
                  </a:cubicBezTo>
                  <a:cubicBezTo>
                    <a:pt x="8" y="97"/>
                    <a:pt x="12" y="100"/>
                    <a:pt x="16" y="100"/>
                  </a:cubicBezTo>
                  <a:cubicBezTo>
                    <a:pt x="18" y="100"/>
                    <a:pt x="18" y="100"/>
                    <a:pt x="18" y="100"/>
                  </a:cubicBezTo>
                  <a:cubicBezTo>
                    <a:pt x="22" y="100"/>
                    <a:pt x="26" y="97"/>
                    <a:pt x="26" y="93"/>
                  </a:cubicBezTo>
                  <a:cubicBezTo>
                    <a:pt x="26" y="65"/>
                    <a:pt x="26" y="65"/>
                    <a:pt x="26" y="65"/>
                  </a:cubicBezTo>
                  <a:cubicBezTo>
                    <a:pt x="30" y="64"/>
                    <a:pt x="34" y="61"/>
                    <a:pt x="34" y="57"/>
                  </a:cubicBezTo>
                  <a:cubicBezTo>
                    <a:pt x="34" y="30"/>
                    <a:pt x="34" y="30"/>
                    <a:pt x="34" y="30"/>
                  </a:cubicBezTo>
                  <a:cubicBezTo>
                    <a:pt x="34" y="26"/>
                    <a:pt x="30" y="22"/>
                    <a:pt x="25" y="2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15" name="Freeform 40"/>
            <p:cNvSpPr>
              <a:spLocks noEditPoints="1"/>
            </p:cNvSpPr>
            <p:nvPr/>
          </p:nvSpPr>
          <p:spPr bwMode="auto">
            <a:xfrm>
              <a:off x="1538288" y="4767263"/>
              <a:ext cx="481013" cy="1416050"/>
            </a:xfrm>
            <a:custGeom>
              <a:gdLst>
                <a:gd fmla="*/ 17 w 34" name="T0"/>
                <a:gd fmla="*/ 19 h 100" name="T1"/>
                <a:gd fmla="*/ 27 w 34" name="T2"/>
                <a:gd fmla="*/ 10 h 100" name="T3"/>
                <a:gd fmla="*/ 17 w 34" name="T4"/>
                <a:gd fmla="*/ 0 h 100" name="T5"/>
                <a:gd fmla="*/ 8 w 34" name="T6"/>
                <a:gd fmla="*/ 10 h 100" name="T7"/>
                <a:gd fmla="*/ 17 w 34" name="T8"/>
                <a:gd fmla="*/ 19 h 100" name="T9"/>
                <a:gd fmla="*/ 25 w 34" name="T10"/>
                <a:gd fmla="*/ 22 h 100" name="T11"/>
                <a:gd fmla="*/ 10 w 34" name="T12"/>
                <a:gd fmla="*/ 22 h 100" name="T13"/>
                <a:gd fmla="*/ 0 w 34" name="T14"/>
                <a:gd fmla="*/ 30 h 100" name="T15"/>
                <a:gd fmla="*/ 0 w 34" name="T16"/>
                <a:gd fmla="*/ 57 h 100" name="T17"/>
                <a:gd fmla="*/ 8 w 34" name="T18"/>
                <a:gd fmla="*/ 65 h 100" name="T19"/>
                <a:gd fmla="*/ 8 w 34" name="T20"/>
                <a:gd fmla="*/ 93 h 100" name="T21"/>
                <a:gd fmla="*/ 16 w 34" name="T22"/>
                <a:gd fmla="*/ 100 h 100" name="T23"/>
                <a:gd fmla="*/ 18 w 34" name="T24"/>
                <a:gd fmla="*/ 100 h 100" name="T25"/>
                <a:gd fmla="*/ 26 w 34" name="T26"/>
                <a:gd fmla="*/ 93 h 100" name="T27"/>
                <a:gd fmla="*/ 26 w 34" name="T28"/>
                <a:gd fmla="*/ 65 h 100" name="T29"/>
                <a:gd fmla="*/ 34 w 34" name="T30"/>
                <a:gd fmla="*/ 57 h 100" name="T31"/>
                <a:gd fmla="*/ 34 w 34" name="T32"/>
                <a:gd fmla="*/ 30 h 100" name="T33"/>
                <a:gd fmla="*/ 25 w 34" name="T34"/>
                <a:gd fmla="*/ 22 h 100"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100" w="34">
                  <a:moveTo>
                    <a:pt x="17" y="19"/>
                  </a:moveTo>
                  <a:cubicBezTo>
                    <a:pt x="22" y="19"/>
                    <a:pt x="27" y="15"/>
                    <a:pt x="27" y="10"/>
                  </a:cubicBezTo>
                  <a:cubicBezTo>
                    <a:pt x="27" y="4"/>
                    <a:pt x="22" y="0"/>
                    <a:pt x="17" y="0"/>
                  </a:cubicBezTo>
                  <a:cubicBezTo>
                    <a:pt x="12" y="0"/>
                    <a:pt x="8" y="4"/>
                    <a:pt x="8" y="10"/>
                  </a:cubicBezTo>
                  <a:cubicBezTo>
                    <a:pt x="8" y="15"/>
                    <a:pt x="12" y="19"/>
                    <a:pt x="17" y="19"/>
                  </a:cubicBezTo>
                  <a:close/>
                  <a:moveTo>
                    <a:pt x="25" y="22"/>
                  </a:moveTo>
                  <a:cubicBezTo>
                    <a:pt x="10" y="22"/>
                    <a:pt x="10" y="22"/>
                    <a:pt x="10" y="22"/>
                  </a:cubicBezTo>
                  <a:cubicBezTo>
                    <a:pt x="4" y="22"/>
                    <a:pt x="0" y="26"/>
                    <a:pt x="0" y="30"/>
                  </a:cubicBezTo>
                  <a:cubicBezTo>
                    <a:pt x="0" y="57"/>
                    <a:pt x="0" y="57"/>
                    <a:pt x="0" y="57"/>
                  </a:cubicBezTo>
                  <a:cubicBezTo>
                    <a:pt x="0" y="61"/>
                    <a:pt x="4" y="64"/>
                    <a:pt x="8" y="65"/>
                  </a:cubicBezTo>
                  <a:cubicBezTo>
                    <a:pt x="8" y="93"/>
                    <a:pt x="8" y="93"/>
                    <a:pt x="8" y="93"/>
                  </a:cubicBezTo>
                  <a:cubicBezTo>
                    <a:pt x="8" y="97"/>
                    <a:pt x="12" y="100"/>
                    <a:pt x="16" y="100"/>
                  </a:cubicBezTo>
                  <a:cubicBezTo>
                    <a:pt x="18" y="100"/>
                    <a:pt x="18" y="100"/>
                    <a:pt x="18" y="100"/>
                  </a:cubicBezTo>
                  <a:cubicBezTo>
                    <a:pt x="22" y="100"/>
                    <a:pt x="26" y="97"/>
                    <a:pt x="26" y="93"/>
                  </a:cubicBezTo>
                  <a:cubicBezTo>
                    <a:pt x="26" y="65"/>
                    <a:pt x="26" y="65"/>
                    <a:pt x="26" y="65"/>
                  </a:cubicBezTo>
                  <a:cubicBezTo>
                    <a:pt x="31" y="64"/>
                    <a:pt x="34" y="61"/>
                    <a:pt x="34" y="57"/>
                  </a:cubicBezTo>
                  <a:cubicBezTo>
                    <a:pt x="34" y="30"/>
                    <a:pt x="34" y="30"/>
                    <a:pt x="34" y="30"/>
                  </a:cubicBezTo>
                  <a:cubicBezTo>
                    <a:pt x="34" y="26"/>
                    <a:pt x="30" y="22"/>
                    <a:pt x="25" y="2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16" name="Freeform 41"/>
            <p:cNvSpPr>
              <a:spLocks noEditPoints="1"/>
            </p:cNvSpPr>
            <p:nvPr/>
          </p:nvSpPr>
          <p:spPr bwMode="auto">
            <a:xfrm>
              <a:off x="2300288" y="4767263"/>
              <a:ext cx="479425" cy="1416050"/>
            </a:xfrm>
            <a:custGeom>
              <a:gdLst>
                <a:gd fmla="*/ 17 w 34" name="T0"/>
                <a:gd fmla="*/ 19 h 100" name="T1"/>
                <a:gd fmla="*/ 27 w 34" name="T2"/>
                <a:gd fmla="*/ 10 h 100" name="T3"/>
                <a:gd fmla="*/ 17 w 34" name="T4"/>
                <a:gd fmla="*/ 0 h 100" name="T5"/>
                <a:gd fmla="*/ 8 w 34" name="T6"/>
                <a:gd fmla="*/ 10 h 100" name="T7"/>
                <a:gd fmla="*/ 17 w 34" name="T8"/>
                <a:gd fmla="*/ 19 h 100" name="T9"/>
                <a:gd fmla="*/ 25 w 34" name="T10"/>
                <a:gd fmla="*/ 22 h 100" name="T11"/>
                <a:gd fmla="*/ 10 w 34" name="T12"/>
                <a:gd fmla="*/ 22 h 100" name="T13"/>
                <a:gd fmla="*/ 0 w 34" name="T14"/>
                <a:gd fmla="*/ 30 h 100" name="T15"/>
                <a:gd fmla="*/ 0 w 34" name="T16"/>
                <a:gd fmla="*/ 57 h 100" name="T17"/>
                <a:gd fmla="*/ 8 w 34" name="T18"/>
                <a:gd fmla="*/ 65 h 100" name="T19"/>
                <a:gd fmla="*/ 8 w 34" name="T20"/>
                <a:gd fmla="*/ 93 h 100" name="T21"/>
                <a:gd fmla="*/ 16 w 34" name="T22"/>
                <a:gd fmla="*/ 100 h 100" name="T23"/>
                <a:gd fmla="*/ 18 w 34" name="T24"/>
                <a:gd fmla="*/ 100 h 100" name="T25"/>
                <a:gd fmla="*/ 26 w 34" name="T26"/>
                <a:gd fmla="*/ 93 h 100" name="T27"/>
                <a:gd fmla="*/ 26 w 34" name="T28"/>
                <a:gd fmla="*/ 65 h 100" name="T29"/>
                <a:gd fmla="*/ 34 w 34" name="T30"/>
                <a:gd fmla="*/ 57 h 100" name="T31"/>
                <a:gd fmla="*/ 34 w 34" name="T32"/>
                <a:gd fmla="*/ 30 h 100" name="T33"/>
                <a:gd fmla="*/ 25 w 34" name="T34"/>
                <a:gd fmla="*/ 22 h 100"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100" w="34">
                  <a:moveTo>
                    <a:pt x="17" y="19"/>
                  </a:moveTo>
                  <a:cubicBezTo>
                    <a:pt x="23" y="19"/>
                    <a:pt x="27" y="15"/>
                    <a:pt x="27" y="10"/>
                  </a:cubicBezTo>
                  <a:cubicBezTo>
                    <a:pt x="27" y="4"/>
                    <a:pt x="23" y="0"/>
                    <a:pt x="17" y="0"/>
                  </a:cubicBezTo>
                  <a:cubicBezTo>
                    <a:pt x="12" y="0"/>
                    <a:pt x="8" y="4"/>
                    <a:pt x="8" y="10"/>
                  </a:cubicBezTo>
                  <a:cubicBezTo>
                    <a:pt x="8" y="15"/>
                    <a:pt x="12" y="19"/>
                    <a:pt x="17" y="19"/>
                  </a:cubicBezTo>
                  <a:close/>
                  <a:moveTo>
                    <a:pt x="25" y="22"/>
                  </a:moveTo>
                  <a:cubicBezTo>
                    <a:pt x="10" y="22"/>
                    <a:pt x="10" y="22"/>
                    <a:pt x="10" y="22"/>
                  </a:cubicBezTo>
                  <a:cubicBezTo>
                    <a:pt x="5" y="22"/>
                    <a:pt x="0" y="26"/>
                    <a:pt x="0" y="30"/>
                  </a:cubicBezTo>
                  <a:cubicBezTo>
                    <a:pt x="0" y="57"/>
                    <a:pt x="0" y="57"/>
                    <a:pt x="0" y="57"/>
                  </a:cubicBezTo>
                  <a:cubicBezTo>
                    <a:pt x="0" y="61"/>
                    <a:pt x="4" y="64"/>
                    <a:pt x="8" y="65"/>
                  </a:cubicBezTo>
                  <a:cubicBezTo>
                    <a:pt x="8" y="93"/>
                    <a:pt x="8" y="93"/>
                    <a:pt x="8" y="93"/>
                  </a:cubicBezTo>
                  <a:cubicBezTo>
                    <a:pt x="8" y="97"/>
                    <a:pt x="12" y="100"/>
                    <a:pt x="16" y="100"/>
                  </a:cubicBezTo>
                  <a:cubicBezTo>
                    <a:pt x="18" y="100"/>
                    <a:pt x="18" y="100"/>
                    <a:pt x="18" y="100"/>
                  </a:cubicBezTo>
                  <a:cubicBezTo>
                    <a:pt x="23" y="100"/>
                    <a:pt x="26" y="97"/>
                    <a:pt x="26" y="93"/>
                  </a:cubicBezTo>
                  <a:cubicBezTo>
                    <a:pt x="26" y="65"/>
                    <a:pt x="26" y="65"/>
                    <a:pt x="26" y="65"/>
                  </a:cubicBezTo>
                  <a:cubicBezTo>
                    <a:pt x="31" y="64"/>
                    <a:pt x="34" y="61"/>
                    <a:pt x="34" y="57"/>
                  </a:cubicBezTo>
                  <a:cubicBezTo>
                    <a:pt x="34" y="30"/>
                    <a:pt x="34" y="30"/>
                    <a:pt x="34" y="30"/>
                  </a:cubicBezTo>
                  <a:cubicBezTo>
                    <a:pt x="34" y="26"/>
                    <a:pt x="30" y="22"/>
                    <a:pt x="25" y="2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17" name="Freeform 42"/>
            <p:cNvSpPr>
              <a:spLocks noEditPoints="1"/>
            </p:cNvSpPr>
            <p:nvPr/>
          </p:nvSpPr>
          <p:spPr bwMode="auto">
            <a:xfrm>
              <a:off x="3062288" y="4767263"/>
              <a:ext cx="479425" cy="1416050"/>
            </a:xfrm>
            <a:custGeom>
              <a:gdLst>
                <a:gd fmla="*/ 17 w 34" name="T0"/>
                <a:gd fmla="*/ 19 h 100" name="T1"/>
                <a:gd fmla="*/ 27 w 34" name="T2"/>
                <a:gd fmla="*/ 10 h 100" name="T3"/>
                <a:gd fmla="*/ 17 w 34" name="T4"/>
                <a:gd fmla="*/ 0 h 100" name="T5"/>
                <a:gd fmla="*/ 8 w 34" name="T6"/>
                <a:gd fmla="*/ 10 h 100" name="T7"/>
                <a:gd fmla="*/ 17 w 34" name="T8"/>
                <a:gd fmla="*/ 19 h 100" name="T9"/>
                <a:gd fmla="*/ 25 w 34" name="T10"/>
                <a:gd fmla="*/ 22 h 100" name="T11"/>
                <a:gd fmla="*/ 10 w 34" name="T12"/>
                <a:gd fmla="*/ 22 h 100" name="T13"/>
                <a:gd fmla="*/ 0 w 34" name="T14"/>
                <a:gd fmla="*/ 30 h 100" name="T15"/>
                <a:gd fmla="*/ 0 w 34" name="T16"/>
                <a:gd fmla="*/ 57 h 100" name="T17"/>
                <a:gd fmla="*/ 9 w 34" name="T18"/>
                <a:gd fmla="*/ 65 h 100" name="T19"/>
                <a:gd fmla="*/ 9 w 34" name="T20"/>
                <a:gd fmla="*/ 93 h 100" name="T21"/>
                <a:gd fmla="*/ 16 w 34" name="T22"/>
                <a:gd fmla="*/ 100 h 100" name="T23"/>
                <a:gd fmla="*/ 18 w 34" name="T24"/>
                <a:gd fmla="*/ 100 h 100" name="T25"/>
                <a:gd fmla="*/ 26 w 34" name="T26"/>
                <a:gd fmla="*/ 93 h 100" name="T27"/>
                <a:gd fmla="*/ 26 w 34" name="T28"/>
                <a:gd fmla="*/ 65 h 100" name="T29"/>
                <a:gd fmla="*/ 34 w 34" name="T30"/>
                <a:gd fmla="*/ 57 h 100" name="T31"/>
                <a:gd fmla="*/ 34 w 34" name="T32"/>
                <a:gd fmla="*/ 30 h 100" name="T33"/>
                <a:gd fmla="*/ 25 w 34" name="T34"/>
                <a:gd fmla="*/ 22 h 100"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100" w="34">
                  <a:moveTo>
                    <a:pt x="17" y="19"/>
                  </a:moveTo>
                  <a:cubicBezTo>
                    <a:pt x="23" y="19"/>
                    <a:pt x="27" y="15"/>
                    <a:pt x="27" y="10"/>
                  </a:cubicBezTo>
                  <a:cubicBezTo>
                    <a:pt x="27" y="4"/>
                    <a:pt x="23" y="0"/>
                    <a:pt x="17" y="0"/>
                  </a:cubicBezTo>
                  <a:cubicBezTo>
                    <a:pt x="12" y="0"/>
                    <a:pt x="8" y="4"/>
                    <a:pt x="8" y="10"/>
                  </a:cubicBezTo>
                  <a:cubicBezTo>
                    <a:pt x="8" y="15"/>
                    <a:pt x="12" y="19"/>
                    <a:pt x="17" y="19"/>
                  </a:cubicBezTo>
                  <a:close/>
                  <a:moveTo>
                    <a:pt x="25" y="22"/>
                  </a:moveTo>
                  <a:cubicBezTo>
                    <a:pt x="10" y="22"/>
                    <a:pt x="10" y="22"/>
                    <a:pt x="10" y="22"/>
                  </a:cubicBezTo>
                  <a:cubicBezTo>
                    <a:pt x="5" y="22"/>
                    <a:pt x="0" y="26"/>
                    <a:pt x="0" y="30"/>
                  </a:cubicBezTo>
                  <a:cubicBezTo>
                    <a:pt x="0" y="57"/>
                    <a:pt x="0" y="57"/>
                    <a:pt x="0" y="57"/>
                  </a:cubicBezTo>
                  <a:cubicBezTo>
                    <a:pt x="0" y="61"/>
                    <a:pt x="4" y="64"/>
                    <a:pt x="9" y="65"/>
                  </a:cubicBezTo>
                  <a:cubicBezTo>
                    <a:pt x="9" y="93"/>
                    <a:pt x="9" y="93"/>
                    <a:pt x="9" y="93"/>
                  </a:cubicBezTo>
                  <a:cubicBezTo>
                    <a:pt x="9" y="97"/>
                    <a:pt x="12" y="100"/>
                    <a:pt x="16" y="100"/>
                  </a:cubicBezTo>
                  <a:cubicBezTo>
                    <a:pt x="18" y="100"/>
                    <a:pt x="18" y="100"/>
                    <a:pt x="18" y="100"/>
                  </a:cubicBezTo>
                  <a:cubicBezTo>
                    <a:pt x="23" y="100"/>
                    <a:pt x="26" y="97"/>
                    <a:pt x="26" y="93"/>
                  </a:cubicBezTo>
                  <a:cubicBezTo>
                    <a:pt x="26" y="65"/>
                    <a:pt x="26" y="65"/>
                    <a:pt x="26" y="65"/>
                  </a:cubicBezTo>
                  <a:cubicBezTo>
                    <a:pt x="31" y="64"/>
                    <a:pt x="34" y="61"/>
                    <a:pt x="34" y="57"/>
                  </a:cubicBezTo>
                  <a:cubicBezTo>
                    <a:pt x="34" y="30"/>
                    <a:pt x="34" y="30"/>
                    <a:pt x="34" y="30"/>
                  </a:cubicBezTo>
                  <a:cubicBezTo>
                    <a:pt x="34" y="26"/>
                    <a:pt x="30" y="22"/>
                    <a:pt x="25" y="2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18" name="Freeform 43"/>
            <p:cNvSpPr>
              <a:spLocks noEditPoints="1"/>
            </p:cNvSpPr>
            <p:nvPr/>
          </p:nvSpPr>
          <p:spPr bwMode="auto">
            <a:xfrm>
              <a:off x="3838576" y="4767263"/>
              <a:ext cx="479425" cy="1416050"/>
            </a:xfrm>
            <a:custGeom>
              <a:gdLst>
                <a:gd fmla="*/ 17 w 34" name="T0"/>
                <a:gd fmla="*/ 19 h 100" name="T1"/>
                <a:gd fmla="*/ 26 w 34" name="T2"/>
                <a:gd fmla="*/ 10 h 100" name="T3"/>
                <a:gd fmla="*/ 17 w 34" name="T4"/>
                <a:gd fmla="*/ 0 h 100" name="T5"/>
                <a:gd fmla="*/ 7 w 34" name="T6"/>
                <a:gd fmla="*/ 10 h 100" name="T7"/>
                <a:gd fmla="*/ 17 w 34" name="T8"/>
                <a:gd fmla="*/ 19 h 100" name="T9"/>
                <a:gd fmla="*/ 24 w 34" name="T10"/>
                <a:gd fmla="*/ 22 h 100" name="T11"/>
                <a:gd fmla="*/ 9 w 34" name="T12"/>
                <a:gd fmla="*/ 22 h 100" name="T13"/>
                <a:gd fmla="*/ 0 w 34" name="T14"/>
                <a:gd fmla="*/ 30 h 100" name="T15"/>
                <a:gd fmla="*/ 0 w 34" name="T16"/>
                <a:gd fmla="*/ 57 h 100" name="T17"/>
                <a:gd fmla="*/ 8 w 34" name="T18"/>
                <a:gd fmla="*/ 65 h 100" name="T19"/>
                <a:gd fmla="*/ 8 w 34" name="T20"/>
                <a:gd fmla="*/ 93 h 100" name="T21"/>
                <a:gd fmla="*/ 16 w 34" name="T22"/>
                <a:gd fmla="*/ 100 h 100" name="T23"/>
                <a:gd fmla="*/ 17 w 34" name="T24"/>
                <a:gd fmla="*/ 100 h 100" name="T25"/>
                <a:gd fmla="*/ 25 w 34" name="T26"/>
                <a:gd fmla="*/ 93 h 100" name="T27"/>
                <a:gd fmla="*/ 25 w 34" name="T28"/>
                <a:gd fmla="*/ 65 h 100" name="T29"/>
                <a:gd fmla="*/ 34 w 34" name="T30"/>
                <a:gd fmla="*/ 57 h 100" name="T31"/>
                <a:gd fmla="*/ 34 w 34" name="T32"/>
                <a:gd fmla="*/ 30 h 100" name="T33"/>
                <a:gd fmla="*/ 24 w 34" name="T34"/>
                <a:gd fmla="*/ 22 h 100"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100" w="34">
                  <a:moveTo>
                    <a:pt x="17" y="19"/>
                  </a:moveTo>
                  <a:cubicBezTo>
                    <a:pt x="22" y="19"/>
                    <a:pt x="26" y="15"/>
                    <a:pt x="26" y="10"/>
                  </a:cubicBezTo>
                  <a:cubicBezTo>
                    <a:pt x="26" y="4"/>
                    <a:pt x="22" y="0"/>
                    <a:pt x="17" y="0"/>
                  </a:cubicBezTo>
                  <a:cubicBezTo>
                    <a:pt x="11" y="0"/>
                    <a:pt x="7" y="4"/>
                    <a:pt x="7" y="10"/>
                  </a:cubicBezTo>
                  <a:cubicBezTo>
                    <a:pt x="7" y="15"/>
                    <a:pt x="11" y="19"/>
                    <a:pt x="17" y="19"/>
                  </a:cubicBezTo>
                  <a:close/>
                  <a:moveTo>
                    <a:pt x="24" y="22"/>
                  </a:moveTo>
                  <a:cubicBezTo>
                    <a:pt x="9" y="22"/>
                    <a:pt x="9" y="22"/>
                    <a:pt x="9" y="22"/>
                  </a:cubicBezTo>
                  <a:cubicBezTo>
                    <a:pt x="4" y="22"/>
                    <a:pt x="0" y="26"/>
                    <a:pt x="0" y="30"/>
                  </a:cubicBezTo>
                  <a:cubicBezTo>
                    <a:pt x="0" y="57"/>
                    <a:pt x="0" y="57"/>
                    <a:pt x="0" y="57"/>
                  </a:cubicBezTo>
                  <a:cubicBezTo>
                    <a:pt x="0" y="61"/>
                    <a:pt x="3" y="64"/>
                    <a:pt x="8" y="65"/>
                  </a:cubicBezTo>
                  <a:cubicBezTo>
                    <a:pt x="8" y="93"/>
                    <a:pt x="8" y="93"/>
                    <a:pt x="8" y="93"/>
                  </a:cubicBezTo>
                  <a:cubicBezTo>
                    <a:pt x="8" y="97"/>
                    <a:pt x="11" y="100"/>
                    <a:pt x="16" y="100"/>
                  </a:cubicBezTo>
                  <a:cubicBezTo>
                    <a:pt x="17" y="100"/>
                    <a:pt x="17" y="100"/>
                    <a:pt x="17" y="100"/>
                  </a:cubicBezTo>
                  <a:cubicBezTo>
                    <a:pt x="22" y="100"/>
                    <a:pt x="25" y="97"/>
                    <a:pt x="25" y="93"/>
                  </a:cubicBezTo>
                  <a:cubicBezTo>
                    <a:pt x="25" y="65"/>
                    <a:pt x="25" y="65"/>
                    <a:pt x="25" y="65"/>
                  </a:cubicBezTo>
                  <a:cubicBezTo>
                    <a:pt x="30" y="64"/>
                    <a:pt x="34" y="61"/>
                    <a:pt x="34" y="57"/>
                  </a:cubicBezTo>
                  <a:cubicBezTo>
                    <a:pt x="34" y="30"/>
                    <a:pt x="34" y="30"/>
                    <a:pt x="34" y="30"/>
                  </a:cubicBezTo>
                  <a:cubicBezTo>
                    <a:pt x="34" y="26"/>
                    <a:pt x="29" y="22"/>
                    <a:pt x="24" y="2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grpSp>
      <p:grpSp>
        <p:nvGrpSpPr>
          <p:cNvPr id="19" name="组合 18"/>
          <p:cNvGrpSpPr/>
          <p:nvPr/>
        </p:nvGrpSpPr>
        <p:grpSpPr>
          <a:xfrm>
            <a:off x="4583276" y="3734743"/>
            <a:ext cx="3313327" cy="1330701"/>
            <a:chOff x="4600576" y="4767263"/>
            <a:chExt cx="3525837" cy="1416050"/>
          </a:xfrm>
          <a:solidFill>
            <a:schemeClr val="tx1">
              <a:lumMod val="85000"/>
              <a:lumOff val="15000"/>
            </a:schemeClr>
          </a:solidFill>
        </p:grpSpPr>
        <p:sp>
          <p:nvSpPr>
            <p:cNvPr id="20" name="Freeform 44"/>
            <p:cNvSpPr>
              <a:spLocks noEditPoints="1"/>
            </p:cNvSpPr>
            <p:nvPr/>
          </p:nvSpPr>
          <p:spPr bwMode="auto">
            <a:xfrm>
              <a:off x="4600576" y="4767263"/>
              <a:ext cx="479425" cy="1416050"/>
            </a:xfrm>
            <a:custGeom>
              <a:gdLst>
                <a:gd fmla="*/ 17 w 34" name="T0"/>
                <a:gd fmla="*/ 19 h 100" name="T1"/>
                <a:gd fmla="*/ 26 w 34" name="T2"/>
                <a:gd fmla="*/ 10 h 100" name="T3"/>
                <a:gd fmla="*/ 17 w 34" name="T4"/>
                <a:gd fmla="*/ 0 h 100" name="T5"/>
                <a:gd fmla="*/ 7 w 34" name="T6"/>
                <a:gd fmla="*/ 10 h 100" name="T7"/>
                <a:gd fmla="*/ 17 w 34" name="T8"/>
                <a:gd fmla="*/ 19 h 100" name="T9"/>
                <a:gd fmla="*/ 24 w 34" name="T10"/>
                <a:gd fmla="*/ 22 h 100" name="T11"/>
                <a:gd fmla="*/ 9 w 34" name="T12"/>
                <a:gd fmla="*/ 22 h 100" name="T13"/>
                <a:gd fmla="*/ 0 w 34" name="T14"/>
                <a:gd fmla="*/ 30 h 100" name="T15"/>
                <a:gd fmla="*/ 0 w 34" name="T16"/>
                <a:gd fmla="*/ 57 h 100" name="T17"/>
                <a:gd fmla="*/ 8 w 34" name="T18"/>
                <a:gd fmla="*/ 65 h 100" name="T19"/>
                <a:gd fmla="*/ 8 w 34" name="T20"/>
                <a:gd fmla="*/ 93 h 100" name="T21"/>
                <a:gd fmla="*/ 16 w 34" name="T22"/>
                <a:gd fmla="*/ 100 h 100" name="T23"/>
                <a:gd fmla="*/ 18 w 34" name="T24"/>
                <a:gd fmla="*/ 100 h 100" name="T25"/>
                <a:gd fmla="*/ 25 w 34" name="T26"/>
                <a:gd fmla="*/ 93 h 100" name="T27"/>
                <a:gd fmla="*/ 25 w 34" name="T28"/>
                <a:gd fmla="*/ 65 h 100" name="T29"/>
                <a:gd fmla="*/ 34 w 34" name="T30"/>
                <a:gd fmla="*/ 57 h 100" name="T31"/>
                <a:gd fmla="*/ 34 w 34" name="T32"/>
                <a:gd fmla="*/ 30 h 100" name="T33"/>
                <a:gd fmla="*/ 24 w 34" name="T34"/>
                <a:gd fmla="*/ 22 h 100"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100" w="34">
                  <a:moveTo>
                    <a:pt x="17" y="19"/>
                  </a:moveTo>
                  <a:cubicBezTo>
                    <a:pt x="22" y="19"/>
                    <a:pt x="26" y="15"/>
                    <a:pt x="26" y="10"/>
                  </a:cubicBezTo>
                  <a:cubicBezTo>
                    <a:pt x="26" y="4"/>
                    <a:pt x="22" y="0"/>
                    <a:pt x="17" y="0"/>
                  </a:cubicBezTo>
                  <a:cubicBezTo>
                    <a:pt x="11" y="0"/>
                    <a:pt x="7" y="4"/>
                    <a:pt x="7" y="10"/>
                  </a:cubicBezTo>
                  <a:cubicBezTo>
                    <a:pt x="7" y="15"/>
                    <a:pt x="11" y="19"/>
                    <a:pt x="17" y="19"/>
                  </a:cubicBezTo>
                  <a:close/>
                  <a:moveTo>
                    <a:pt x="24" y="22"/>
                  </a:moveTo>
                  <a:cubicBezTo>
                    <a:pt x="9" y="22"/>
                    <a:pt x="9" y="22"/>
                    <a:pt x="9" y="22"/>
                  </a:cubicBezTo>
                  <a:cubicBezTo>
                    <a:pt x="4" y="22"/>
                    <a:pt x="0" y="26"/>
                    <a:pt x="0" y="30"/>
                  </a:cubicBezTo>
                  <a:cubicBezTo>
                    <a:pt x="0" y="57"/>
                    <a:pt x="0" y="57"/>
                    <a:pt x="0" y="57"/>
                  </a:cubicBezTo>
                  <a:cubicBezTo>
                    <a:pt x="0" y="61"/>
                    <a:pt x="3" y="64"/>
                    <a:pt x="8" y="65"/>
                  </a:cubicBezTo>
                  <a:cubicBezTo>
                    <a:pt x="8" y="93"/>
                    <a:pt x="8" y="93"/>
                    <a:pt x="8" y="93"/>
                  </a:cubicBezTo>
                  <a:cubicBezTo>
                    <a:pt x="8" y="97"/>
                    <a:pt x="11" y="100"/>
                    <a:pt x="16" y="100"/>
                  </a:cubicBezTo>
                  <a:cubicBezTo>
                    <a:pt x="18" y="100"/>
                    <a:pt x="18" y="100"/>
                    <a:pt x="18" y="100"/>
                  </a:cubicBezTo>
                  <a:cubicBezTo>
                    <a:pt x="22" y="100"/>
                    <a:pt x="25" y="97"/>
                    <a:pt x="25" y="93"/>
                  </a:cubicBezTo>
                  <a:cubicBezTo>
                    <a:pt x="25" y="65"/>
                    <a:pt x="25" y="65"/>
                    <a:pt x="25" y="65"/>
                  </a:cubicBezTo>
                  <a:cubicBezTo>
                    <a:pt x="30" y="64"/>
                    <a:pt x="34" y="61"/>
                    <a:pt x="34" y="57"/>
                  </a:cubicBezTo>
                  <a:cubicBezTo>
                    <a:pt x="34" y="30"/>
                    <a:pt x="34" y="30"/>
                    <a:pt x="34" y="30"/>
                  </a:cubicBezTo>
                  <a:cubicBezTo>
                    <a:pt x="34" y="26"/>
                    <a:pt x="29" y="22"/>
                    <a:pt x="24" y="22"/>
                  </a:cubicBezTo>
                  <a:close/>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21" name="Freeform 45"/>
            <p:cNvSpPr>
              <a:spLocks noEditPoints="1"/>
            </p:cNvSpPr>
            <p:nvPr/>
          </p:nvSpPr>
          <p:spPr bwMode="auto">
            <a:xfrm>
              <a:off x="5362576" y="4767263"/>
              <a:ext cx="479425" cy="1416050"/>
            </a:xfrm>
            <a:custGeom>
              <a:gdLst>
                <a:gd fmla="*/ 17 w 34" name="T0"/>
                <a:gd fmla="*/ 19 h 100" name="T1"/>
                <a:gd fmla="*/ 26 w 34" name="T2"/>
                <a:gd fmla="*/ 10 h 100" name="T3"/>
                <a:gd fmla="*/ 17 w 34" name="T4"/>
                <a:gd fmla="*/ 0 h 100" name="T5"/>
                <a:gd fmla="*/ 7 w 34" name="T6"/>
                <a:gd fmla="*/ 10 h 100" name="T7"/>
                <a:gd fmla="*/ 17 w 34" name="T8"/>
                <a:gd fmla="*/ 19 h 100" name="T9"/>
                <a:gd fmla="*/ 24 w 34" name="T10"/>
                <a:gd fmla="*/ 22 h 100" name="T11"/>
                <a:gd fmla="*/ 9 w 34" name="T12"/>
                <a:gd fmla="*/ 22 h 100" name="T13"/>
                <a:gd fmla="*/ 0 w 34" name="T14"/>
                <a:gd fmla="*/ 30 h 100" name="T15"/>
                <a:gd fmla="*/ 0 w 34" name="T16"/>
                <a:gd fmla="*/ 57 h 100" name="T17"/>
                <a:gd fmla="*/ 8 w 34" name="T18"/>
                <a:gd fmla="*/ 65 h 100" name="T19"/>
                <a:gd fmla="*/ 8 w 34" name="T20"/>
                <a:gd fmla="*/ 93 h 100" name="T21"/>
                <a:gd fmla="*/ 16 w 34" name="T22"/>
                <a:gd fmla="*/ 100 h 100" name="T23"/>
                <a:gd fmla="*/ 18 w 34" name="T24"/>
                <a:gd fmla="*/ 100 h 100" name="T25"/>
                <a:gd fmla="*/ 26 w 34" name="T26"/>
                <a:gd fmla="*/ 93 h 100" name="T27"/>
                <a:gd fmla="*/ 26 w 34" name="T28"/>
                <a:gd fmla="*/ 65 h 100" name="T29"/>
                <a:gd fmla="*/ 34 w 34" name="T30"/>
                <a:gd fmla="*/ 57 h 100" name="T31"/>
                <a:gd fmla="*/ 34 w 34" name="T32"/>
                <a:gd fmla="*/ 30 h 100" name="T33"/>
                <a:gd fmla="*/ 24 w 34" name="T34"/>
                <a:gd fmla="*/ 22 h 100"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100" w="34">
                  <a:moveTo>
                    <a:pt x="17" y="19"/>
                  </a:moveTo>
                  <a:cubicBezTo>
                    <a:pt x="22" y="19"/>
                    <a:pt x="26" y="15"/>
                    <a:pt x="26" y="10"/>
                  </a:cubicBezTo>
                  <a:cubicBezTo>
                    <a:pt x="26" y="4"/>
                    <a:pt x="22" y="0"/>
                    <a:pt x="17" y="0"/>
                  </a:cubicBezTo>
                  <a:cubicBezTo>
                    <a:pt x="11" y="0"/>
                    <a:pt x="7" y="4"/>
                    <a:pt x="7" y="10"/>
                  </a:cubicBezTo>
                  <a:cubicBezTo>
                    <a:pt x="7" y="15"/>
                    <a:pt x="11" y="19"/>
                    <a:pt x="17" y="19"/>
                  </a:cubicBezTo>
                  <a:close/>
                  <a:moveTo>
                    <a:pt x="24" y="22"/>
                  </a:moveTo>
                  <a:cubicBezTo>
                    <a:pt x="9" y="22"/>
                    <a:pt x="9" y="22"/>
                    <a:pt x="9" y="22"/>
                  </a:cubicBezTo>
                  <a:cubicBezTo>
                    <a:pt x="4" y="22"/>
                    <a:pt x="0" y="26"/>
                    <a:pt x="0" y="30"/>
                  </a:cubicBezTo>
                  <a:cubicBezTo>
                    <a:pt x="0" y="57"/>
                    <a:pt x="0" y="57"/>
                    <a:pt x="0" y="57"/>
                  </a:cubicBezTo>
                  <a:cubicBezTo>
                    <a:pt x="0" y="61"/>
                    <a:pt x="3" y="64"/>
                    <a:pt x="8" y="65"/>
                  </a:cubicBezTo>
                  <a:cubicBezTo>
                    <a:pt x="8" y="93"/>
                    <a:pt x="8" y="93"/>
                    <a:pt x="8" y="93"/>
                  </a:cubicBezTo>
                  <a:cubicBezTo>
                    <a:pt x="8" y="97"/>
                    <a:pt x="11" y="100"/>
                    <a:pt x="16" y="100"/>
                  </a:cubicBezTo>
                  <a:cubicBezTo>
                    <a:pt x="18" y="100"/>
                    <a:pt x="18" y="100"/>
                    <a:pt x="18" y="100"/>
                  </a:cubicBezTo>
                  <a:cubicBezTo>
                    <a:pt x="22" y="100"/>
                    <a:pt x="26" y="97"/>
                    <a:pt x="26" y="93"/>
                  </a:cubicBezTo>
                  <a:cubicBezTo>
                    <a:pt x="26" y="65"/>
                    <a:pt x="26" y="65"/>
                    <a:pt x="26" y="65"/>
                  </a:cubicBezTo>
                  <a:cubicBezTo>
                    <a:pt x="30" y="64"/>
                    <a:pt x="34" y="61"/>
                    <a:pt x="34" y="57"/>
                  </a:cubicBezTo>
                  <a:cubicBezTo>
                    <a:pt x="34" y="30"/>
                    <a:pt x="34" y="30"/>
                    <a:pt x="34" y="30"/>
                  </a:cubicBezTo>
                  <a:cubicBezTo>
                    <a:pt x="34" y="26"/>
                    <a:pt x="29" y="22"/>
                    <a:pt x="24" y="22"/>
                  </a:cubicBezTo>
                  <a:close/>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22" name="Freeform 46"/>
            <p:cNvSpPr>
              <a:spLocks noEditPoints="1"/>
            </p:cNvSpPr>
            <p:nvPr/>
          </p:nvSpPr>
          <p:spPr bwMode="auto">
            <a:xfrm>
              <a:off x="6122988" y="4767263"/>
              <a:ext cx="481013" cy="1416050"/>
            </a:xfrm>
            <a:custGeom>
              <a:gdLst>
                <a:gd fmla="*/ 17 w 34" name="T0"/>
                <a:gd fmla="*/ 19 h 100" name="T1"/>
                <a:gd fmla="*/ 26 w 34" name="T2"/>
                <a:gd fmla="*/ 10 h 100" name="T3"/>
                <a:gd fmla="*/ 17 w 34" name="T4"/>
                <a:gd fmla="*/ 0 h 100" name="T5"/>
                <a:gd fmla="*/ 7 w 34" name="T6"/>
                <a:gd fmla="*/ 10 h 100" name="T7"/>
                <a:gd fmla="*/ 17 w 34" name="T8"/>
                <a:gd fmla="*/ 19 h 100" name="T9"/>
                <a:gd fmla="*/ 24 w 34" name="T10"/>
                <a:gd fmla="*/ 22 h 100" name="T11"/>
                <a:gd fmla="*/ 9 w 34" name="T12"/>
                <a:gd fmla="*/ 22 h 100" name="T13"/>
                <a:gd fmla="*/ 0 w 34" name="T14"/>
                <a:gd fmla="*/ 30 h 100" name="T15"/>
                <a:gd fmla="*/ 0 w 34" name="T16"/>
                <a:gd fmla="*/ 57 h 100" name="T17"/>
                <a:gd fmla="*/ 8 w 34" name="T18"/>
                <a:gd fmla="*/ 65 h 100" name="T19"/>
                <a:gd fmla="*/ 8 w 34" name="T20"/>
                <a:gd fmla="*/ 93 h 100" name="T21"/>
                <a:gd fmla="*/ 16 w 34" name="T22"/>
                <a:gd fmla="*/ 100 h 100" name="T23"/>
                <a:gd fmla="*/ 18 w 34" name="T24"/>
                <a:gd fmla="*/ 100 h 100" name="T25"/>
                <a:gd fmla="*/ 26 w 34" name="T26"/>
                <a:gd fmla="*/ 93 h 100" name="T27"/>
                <a:gd fmla="*/ 26 w 34" name="T28"/>
                <a:gd fmla="*/ 65 h 100" name="T29"/>
                <a:gd fmla="*/ 34 w 34" name="T30"/>
                <a:gd fmla="*/ 57 h 100" name="T31"/>
                <a:gd fmla="*/ 34 w 34" name="T32"/>
                <a:gd fmla="*/ 30 h 100" name="T33"/>
                <a:gd fmla="*/ 24 w 34" name="T34"/>
                <a:gd fmla="*/ 22 h 100"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100" w="34">
                  <a:moveTo>
                    <a:pt x="17" y="19"/>
                  </a:moveTo>
                  <a:cubicBezTo>
                    <a:pt x="22" y="19"/>
                    <a:pt x="26" y="15"/>
                    <a:pt x="26" y="10"/>
                  </a:cubicBezTo>
                  <a:cubicBezTo>
                    <a:pt x="26" y="4"/>
                    <a:pt x="22" y="0"/>
                    <a:pt x="17" y="0"/>
                  </a:cubicBezTo>
                  <a:cubicBezTo>
                    <a:pt x="12" y="0"/>
                    <a:pt x="7" y="4"/>
                    <a:pt x="7" y="10"/>
                  </a:cubicBezTo>
                  <a:cubicBezTo>
                    <a:pt x="7" y="15"/>
                    <a:pt x="12" y="19"/>
                    <a:pt x="17" y="19"/>
                  </a:cubicBezTo>
                  <a:close/>
                  <a:moveTo>
                    <a:pt x="24" y="22"/>
                  </a:moveTo>
                  <a:cubicBezTo>
                    <a:pt x="9" y="22"/>
                    <a:pt x="9" y="22"/>
                    <a:pt x="9" y="22"/>
                  </a:cubicBezTo>
                  <a:cubicBezTo>
                    <a:pt x="4" y="22"/>
                    <a:pt x="0" y="26"/>
                    <a:pt x="0" y="30"/>
                  </a:cubicBezTo>
                  <a:cubicBezTo>
                    <a:pt x="0" y="57"/>
                    <a:pt x="0" y="57"/>
                    <a:pt x="0" y="57"/>
                  </a:cubicBezTo>
                  <a:cubicBezTo>
                    <a:pt x="0" y="61"/>
                    <a:pt x="3" y="64"/>
                    <a:pt x="8" y="65"/>
                  </a:cubicBezTo>
                  <a:cubicBezTo>
                    <a:pt x="8" y="93"/>
                    <a:pt x="8" y="93"/>
                    <a:pt x="8" y="93"/>
                  </a:cubicBezTo>
                  <a:cubicBezTo>
                    <a:pt x="8" y="97"/>
                    <a:pt x="12" y="100"/>
                    <a:pt x="16" y="100"/>
                  </a:cubicBezTo>
                  <a:cubicBezTo>
                    <a:pt x="18" y="100"/>
                    <a:pt x="18" y="100"/>
                    <a:pt x="18" y="100"/>
                  </a:cubicBezTo>
                  <a:cubicBezTo>
                    <a:pt x="22" y="100"/>
                    <a:pt x="26" y="97"/>
                    <a:pt x="26" y="93"/>
                  </a:cubicBezTo>
                  <a:cubicBezTo>
                    <a:pt x="26" y="65"/>
                    <a:pt x="26" y="65"/>
                    <a:pt x="26" y="65"/>
                  </a:cubicBezTo>
                  <a:cubicBezTo>
                    <a:pt x="30" y="64"/>
                    <a:pt x="34" y="61"/>
                    <a:pt x="34" y="57"/>
                  </a:cubicBezTo>
                  <a:cubicBezTo>
                    <a:pt x="34" y="30"/>
                    <a:pt x="34" y="30"/>
                    <a:pt x="34" y="30"/>
                  </a:cubicBezTo>
                  <a:cubicBezTo>
                    <a:pt x="34" y="26"/>
                    <a:pt x="30" y="22"/>
                    <a:pt x="24" y="22"/>
                  </a:cubicBezTo>
                  <a:close/>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23" name="Freeform 47"/>
            <p:cNvSpPr>
              <a:spLocks noEditPoints="1"/>
            </p:cNvSpPr>
            <p:nvPr/>
          </p:nvSpPr>
          <p:spPr bwMode="auto">
            <a:xfrm>
              <a:off x="6884988" y="4767263"/>
              <a:ext cx="479425" cy="1416050"/>
            </a:xfrm>
            <a:custGeom>
              <a:gdLst>
                <a:gd fmla="*/ 17 w 34" name="T0"/>
                <a:gd fmla="*/ 19 h 100" name="T1"/>
                <a:gd fmla="*/ 27 w 34" name="T2"/>
                <a:gd fmla="*/ 10 h 100" name="T3"/>
                <a:gd fmla="*/ 17 w 34" name="T4"/>
                <a:gd fmla="*/ 0 h 100" name="T5"/>
                <a:gd fmla="*/ 7 w 34" name="T6"/>
                <a:gd fmla="*/ 10 h 100" name="T7"/>
                <a:gd fmla="*/ 17 w 34" name="T8"/>
                <a:gd fmla="*/ 19 h 100" name="T9"/>
                <a:gd fmla="*/ 24 w 34" name="T10"/>
                <a:gd fmla="*/ 22 h 100" name="T11"/>
                <a:gd fmla="*/ 9 w 34" name="T12"/>
                <a:gd fmla="*/ 22 h 100" name="T13"/>
                <a:gd fmla="*/ 0 w 34" name="T14"/>
                <a:gd fmla="*/ 30 h 100" name="T15"/>
                <a:gd fmla="*/ 0 w 34" name="T16"/>
                <a:gd fmla="*/ 57 h 100" name="T17"/>
                <a:gd fmla="*/ 8 w 34" name="T18"/>
                <a:gd fmla="*/ 65 h 100" name="T19"/>
                <a:gd fmla="*/ 8 w 34" name="T20"/>
                <a:gd fmla="*/ 93 h 100" name="T21"/>
                <a:gd fmla="*/ 16 w 34" name="T22"/>
                <a:gd fmla="*/ 100 h 100" name="T23"/>
                <a:gd fmla="*/ 18 w 34" name="T24"/>
                <a:gd fmla="*/ 100 h 100" name="T25"/>
                <a:gd fmla="*/ 26 w 34" name="T26"/>
                <a:gd fmla="*/ 93 h 100" name="T27"/>
                <a:gd fmla="*/ 26 w 34" name="T28"/>
                <a:gd fmla="*/ 65 h 100" name="T29"/>
                <a:gd fmla="*/ 34 w 34" name="T30"/>
                <a:gd fmla="*/ 57 h 100" name="T31"/>
                <a:gd fmla="*/ 34 w 34" name="T32"/>
                <a:gd fmla="*/ 30 h 100" name="T33"/>
                <a:gd fmla="*/ 24 w 34" name="T34"/>
                <a:gd fmla="*/ 22 h 100"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100" w="34">
                  <a:moveTo>
                    <a:pt x="17" y="19"/>
                  </a:moveTo>
                  <a:cubicBezTo>
                    <a:pt x="22" y="19"/>
                    <a:pt x="27" y="15"/>
                    <a:pt x="27" y="10"/>
                  </a:cubicBezTo>
                  <a:cubicBezTo>
                    <a:pt x="27" y="4"/>
                    <a:pt x="22" y="0"/>
                    <a:pt x="17" y="0"/>
                  </a:cubicBezTo>
                  <a:cubicBezTo>
                    <a:pt x="12" y="0"/>
                    <a:pt x="7" y="4"/>
                    <a:pt x="7" y="10"/>
                  </a:cubicBezTo>
                  <a:cubicBezTo>
                    <a:pt x="7" y="15"/>
                    <a:pt x="12" y="19"/>
                    <a:pt x="17" y="19"/>
                  </a:cubicBezTo>
                  <a:close/>
                  <a:moveTo>
                    <a:pt x="24" y="22"/>
                  </a:moveTo>
                  <a:cubicBezTo>
                    <a:pt x="9" y="22"/>
                    <a:pt x="9" y="22"/>
                    <a:pt x="9" y="22"/>
                  </a:cubicBezTo>
                  <a:cubicBezTo>
                    <a:pt x="4" y="22"/>
                    <a:pt x="0" y="26"/>
                    <a:pt x="0" y="30"/>
                  </a:cubicBezTo>
                  <a:cubicBezTo>
                    <a:pt x="0" y="57"/>
                    <a:pt x="0" y="57"/>
                    <a:pt x="0" y="57"/>
                  </a:cubicBezTo>
                  <a:cubicBezTo>
                    <a:pt x="0" y="61"/>
                    <a:pt x="4" y="64"/>
                    <a:pt x="8" y="65"/>
                  </a:cubicBezTo>
                  <a:cubicBezTo>
                    <a:pt x="8" y="93"/>
                    <a:pt x="8" y="93"/>
                    <a:pt x="8" y="93"/>
                  </a:cubicBezTo>
                  <a:cubicBezTo>
                    <a:pt x="8" y="97"/>
                    <a:pt x="12" y="100"/>
                    <a:pt x="16" y="100"/>
                  </a:cubicBezTo>
                  <a:cubicBezTo>
                    <a:pt x="18" y="100"/>
                    <a:pt x="18" y="100"/>
                    <a:pt x="18" y="100"/>
                  </a:cubicBezTo>
                  <a:cubicBezTo>
                    <a:pt x="22" y="100"/>
                    <a:pt x="26" y="97"/>
                    <a:pt x="26" y="93"/>
                  </a:cubicBezTo>
                  <a:cubicBezTo>
                    <a:pt x="26" y="65"/>
                    <a:pt x="26" y="65"/>
                    <a:pt x="26" y="65"/>
                  </a:cubicBezTo>
                  <a:cubicBezTo>
                    <a:pt x="30" y="64"/>
                    <a:pt x="34" y="61"/>
                    <a:pt x="34" y="57"/>
                  </a:cubicBezTo>
                  <a:cubicBezTo>
                    <a:pt x="34" y="30"/>
                    <a:pt x="34" y="30"/>
                    <a:pt x="34" y="30"/>
                  </a:cubicBezTo>
                  <a:cubicBezTo>
                    <a:pt x="34" y="26"/>
                    <a:pt x="30" y="22"/>
                    <a:pt x="24" y="22"/>
                  </a:cubicBezTo>
                  <a:close/>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24" name="Freeform 48"/>
            <p:cNvSpPr>
              <a:spLocks noEditPoints="1"/>
            </p:cNvSpPr>
            <p:nvPr/>
          </p:nvSpPr>
          <p:spPr bwMode="auto">
            <a:xfrm>
              <a:off x="7646988" y="4767263"/>
              <a:ext cx="479425" cy="1416050"/>
            </a:xfrm>
            <a:custGeom>
              <a:gdLst>
                <a:gd fmla="*/ 17 w 34" name="T0"/>
                <a:gd fmla="*/ 19 h 100" name="T1"/>
                <a:gd fmla="*/ 27 w 34" name="T2"/>
                <a:gd fmla="*/ 10 h 100" name="T3"/>
                <a:gd fmla="*/ 17 w 34" name="T4"/>
                <a:gd fmla="*/ 0 h 100" name="T5"/>
                <a:gd fmla="*/ 8 w 34" name="T6"/>
                <a:gd fmla="*/ 10 h 100" name="T7"/>
                <a:gd fmla="*/ 17 w 34" name="T8"/>
                <a:gd fmla="*/ 19 h 100" name="T9"/>
                <a:gd fmla="*/ 25 w 34" name="T10"/>
                <a:gd fmla="*/ 22 h 100" name="T11"/>
                <a:gd fmla="*/ 10 w 34" name="T12"/>
                <a:gd fmla="*/ 22 h 100" name="T13"/>
                <a:gd fmla="*/ 0 w 34" name="T14"/>
                <a:gd fmla="*/ 30 h 100" name="T15"/>
                <a:gd fmla="*/ 0 w 34" name="T16"/>
                <a:gd fmla="*/ 57 h 100" name="T17"/>
                <a:gd fmla="*/ 8 w 34" name="T18"/>
                <a:gd fmla="*/ 65 h 100" name="T19"/>
                <a:gd fmla="*/ 8 w 34" name="T20"/>
                <a:gd fmla="*/ 93 h 100" name="T21"/>
                <a:gd fmla="*/ 16 w 34" name="T22"/>
                <a:gd fmla="*/ 100 h 100" name="T23"/>
                <a:gd fmla="*/ 18 w 34" name="T24"/>
                <a:gd fmla="*/ 100 h 100" name="T25"/>
                <a:gd fmla="*/ 26 w 34" name="T26"/>
                <a:gd fmla="*/ 93 h 100" name="T27"/>
                <a:gd fmla="*/ 26 w 34" name="T28"/>
                <a:gd fmla="*/ 65 h 100" name="T29"/>
                <a:gd fmla="*/ 34 w 34" name="T30"/>
                <a:gd fmla="*/ 57 h 100" name="T31"/>
                <a:gd fmla="*/ 34 w 34" name="T32"/>
                <a:gd fmla="*/ 30 h 100" name="T33"/>
                <a:gd fmla="*/ 25 w 34" name="T34"/>
                <a:gd fmla="*/ 22 h 100"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100" w="34">
                  <a:moveTo>
                    <a:pt x="17" y="19"/>
                  </a:moveTo>
                  <a:cubicBezTo>
                    <a:pt x="22" y="19"/>
                    <a:pt x="27" y="15"/>
                    <a:pt x="27" y="10"/>
                  </a:cubicBezTo>
                  <a:cubicBezTo>
                    <a:pt x="27" y="4"/>
                    <a:pt x="22" y="0"/>
                    <a:pt x="17" y="0"/>
                  </a:cubicBezTo>
                  <a:cubicBezTo>
                    <a:pt x="12" y="0"/>
                    <a:pt x="8" y="4"/>
                    <a:pt x="8" y="10"/>
                  </a:cubicBezTo>
                  <a:cubicBezTo>
                    <a:pt x="8" y="15"/>
                    <a:pt x="12" y="19"/>
                    <a:pt x="17" y="19"/>
                  </a:cubicBezTo>
                  <a:close/>
                  <a:moveTo>
                    <a:pt x="25" y="22"/>
                  </a:moveTo>
                  <a:cubicBezTo>
                    <a:pt x="10" y="22"/>
                    <a:pt x="10" y="22"/>
                    <a:pt x="10" y="22"/>
                  </a:cubicBezTo>
                  <a:cubicBezTo>
                    <a:pt x="4" y="22"/>
                    <a:pt x="0" y="26"/>
                    <a:pt x="0" y="30"/>
                  </a:cubicBezTo>
                  <a:cubicBezTo>
                    <a:pt x="0" y="57"/>
                    <a:pt x="0" y="57"/>
                    <a:pt x="0" y="57"/>
                  </a:cubicBezTo>
                  <a:cubicBezTo>
                    <a:pt x="0" y="61"/>
                    <a:pt x="4" y="64"/>
                    <a:pt x="8" y="65"/>
                  </a:cubicBezTo>
                  <a:cubicBezTo>
                    <a:pt x="8" y="93"/>
                    <a:pt x="8" y="93"/>
                    <a:pt x="8" y="93"/>
                  </a:cubicBezTo>
                  <a:cubicBezTo>
                    <a:pt x="8" y="97"/>
                    <a:pt x="12" y="100"/>
                    <a:pt x="16" y="100"/>
                  </a:cubicBezTo>
                  <a:cubicBezTo>
                    <a:pt x="18" y="100"/>
                    <a:pt x="18" y="100"/>
                    <a:pt x="18" y="100"/>
                  </a:cubicBezTo>
                  <a:cubicBezTo>
                    <a:pt x="22" y="100"/>
                    <a:pt x="26" y="97"/>
                    <a:pt x="26" y="93"/>
                  </a:cubicBezTo>
                  <a:cubicBezTo>
                    <a:pt x="26" y="65"/>
                    <a:pt x="26" y="65"/>
                    <a:pt x="26" y="65"/>
                  </a:cubicBezTo>
                  <a:cubicBezTo>
                    <a:pt x="31" y="64"/>
                    <a:pt x="34" y="61"/>
                    <a:pt x="34" y="57"/>
                  </a:cubicBezTo>
                  <a:cubicBezTo>
                    <a:pt x="34" y="30"/>
                    <a:pt x="34" y="30"/>
                    <a:pt x="34" y="30"/>
                  </a:cubicBezTo>
                  <a:cubicBezTo>
                    <a:pt x="34" y="26"/>
                    <a:pt x="30" y="22"/>
                    <a:pt x="25" y="22"/>
                  </a:cubicBezTo>
                  <a:close/>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grpSp>
      <p:sp>
        <p:nvSpPr>
          <p:cNvPr id="25" name="TextBox 57"/>
          <p:cNvSpPr txBox="1"/>
          <p:nvPr/>
        </p:nvSpPr>
        <p:spPr bwMode="auto">
          <a:xfrm>
            <a:off x="8562974" y="2048513"/>
            <a:ext cx="2673350" cy="725424"/>
          </a:xfrm>
          <a:prstGeom prst="rect">
            <a:avLst/>
          </a:prstGeom>
          <a:noFill/>
        </p:spPr>
        <p:txBody>
          <a:bodyPr>
            <a:spAutoFit/>
          </a:bodyPr>
          <a:lstStyle/>
          <a:p>
            <a:pPr algn="ctr" eaLnBrk="1" fontAlgn="auto" hangingPunct="1">
              <a:lnSpc>
                <a:spcPct val="130000"/>
              </a:lnSpc>
              <a:spcBef>
                <a:spcPct val="0"/>
              </a:spcBef>
              <a:spcAft>
                <a:spcPct val="0"/>
              </a:spcAft>
              <a:defRPr/>
            </a:pPr>
            <a:r>
              <a:rPr altLang="en-US" kern="0" lang="zh-CN" sz="1600">
                <a:solidFill>
                  <a:schemeClr val="tx1">
                    <a:lumMod val="85000"/>
                    <a:lumOff val="15000"/>
                  </a:schemeClr>
                </a:solidFill>
                <a:latin charset="-122" panose="020b0503020204020204" pitchFamily="34" typeface="微软雅黑"/>
                <a:ea charset="-122" panose="020b0503020204020204" pitchFamily="34" typeface="微软雅黑"/>
                <a:cs charset="0" panose="020b0604020202020204" pitchFamily="34" typeface="Arial"/>
              </a:rPr>
              <a:t>请在此处输入您的文本</a:t>
            </a:r>
          </a:p>
          <a:p>
            <a:pPr algn="ctr" eaLnBrk="1" fontAlgn="auto" hangingPunct="1">
              <a:lnSpc>
                <a:spcPct val="130000"/>
              </a:lnSpc>
              <a:spcBef>
                <a:spcPct val="0"/>
              </a:spcBef>
              <a:spcAft>
                <a:spcPct val="0"/>
              </a:spcAft>
              <a:defRPr/>
            </a:pPr>
            <a:r>
              <a:rPr altLang="en-US" kern="0" lang="zh-CN" sz="1600">
                <a:solidFill>
                  <a:schemeClr val="tx1">
                    <a:lumMod val="85000"/>
                    <a:lumOff val="15000"/>
                  </a:schemeClr>
                </a:solidFill>
                <a:latin charset="-122" panose="020b0503020204020204" pitchFamily="34" typeface="微软雅黑"/>
                <a:ea charset="-122" panose="020b0503020204020204" pitchFamily="34" typeface="微软雅黑"/>
                <a:cs charset="0" panose="020b0604020202020204" pitchFamily="34" typeface="Arial"/>
              </a:rPr>
              <a:t>请在此处输入您的文本</a:t>
            </a:r>
          </a:p>
        </p:txBody>
      </p:sp>
      <p:sp>
        <p:nvSpPr>
          <p:cNvPr id="26" name="TextBox 57"/>
          <p:cNvSpPr txBox="1"/>
          <p:nvPr/>
        </p:nvSpPr>
        <p:spPr bwMode="auto">
          <a:xfrm>
            <a:off x="8562974" y="3170875"/>
            <a:ext cx="2673350" cy="725424"/>
          </a:xfrm>
          <a:prstGeom prst="rect">
            <a:avLst/>
          </a:prstGeom>
          <a:noFill/>
        </p:spPr>
        <p:txBody>
          <a:bodyPr>
            <a:spAutoFit/>
          </a:bodyPr>
          <a:lstStyle/>
          <a:p>
            <a:pPr algn="ctr" eaLnBrk="1" fontAlgn="auto" hangingPunct="1">
              <a:lnSpc>
                <a:spcPct val="130000"/>
              </a:lnSpc>
              <a:spcBef>
                <a:spcPct val="0"/>
              </a:spcBef>
              <a:spcAft>
                <a:spcPct val="0"/>
              </a:spcAft>
              <a:defRPr/>
            </a:pPr>
            <a:r>
              <a:rPr altLang="en-US" kern="0" lang="zh-CN" sz="1600">
                <a:solidFill>
                  <a:schemeClr val="tx1">
                    <a:lumMod val="85000"/>
                    <a:lumOff val="15000"/>
                  </a:schemeClr>
                </a:solidFill>
                <a:latin charset="-122" panose="020b0503020204020204" pitchFamily="34" typeface="微软雅黑"/>
                <a:ea charset="-122" panose="020b0503020204020204" pitchFamily="34" typeface="微软雅黑"/>
                <a:cs charset="0" panose="020b0604020202020204" pitchFamily="34" typeface="Arial"/>
              </a:rPr>
              <a:t>请在此处输入您的文本</a:t>
            </a:r>
          </a:p>
          <a:p>
            <a:pPr algn="ctr" eaLnBrk="1" fontAlgn="auto" hangingPunct="1">
              <a:lnSpc>
                <a:spcPct val="130000"/>
              </a:lnSpc>
              <a:spcBef>
                <a:spcPct val="0"/>
              </a:spcBef>
              <a:spcAft>
                <a:spcPct val="0"/>
              </a:spcAft>
              <a:defRPr/>
            </a:pPr>
            <a:r>
              <a:rPr altLang="en-US" kern="0" lang="zh-CN" sz="1600">
                <a:solidFill>
                  <a:schemeClr val="tx1">
                    <a:lumMod val="85000"/>
                    <a:lumOff val="15000"/>
                  </a:schemeClr>
                </a:solidFill>
                <a:latin charset="-122" panose="020b0503020204020204" pitchFamily="34" typeface="微软雅黑"/>
                <a:ea charset="-122" panose="020b0503020204020204" pitchFamily="34" typeface="微软雅黑"/>
                <a:cs charset="0" panose="020b0604020202020204" pitchFamily="34" typeface="Arial"/>
              </a:rPr>
              <a:t>请在此处输入您的文本</a:t>
            </a:r>
          </a:p>
        </p:txBody>
      </p:sp>
      <p:sp>
        <p:nvSpPr>
          <p:cNvPr id="27" name="TextBox 57"/>
          <p:cNvSpPr txBox="1"/>
          <p:nvPr/>
        </p:nvSpPr>
        <p:spPr bwMode="auto">
          <a:xfrm>
            <a:off x="8562974" y="4294825"/>
            <a:ext cx="2673350" cy="725424"/>
          </a:xfrm>
          <a:prstGeom prst="rect">
            <a:avLst/>
          </a:prstGeom>
          <a:noFill/>
        </p:spPr>
        <p:txBody>
          <a:bodyPr>
            <a:spAutoFit/>
          </a:bodyPr>
          <a:lstStyle/>
          <a:p>
            <a:pPr algn="ctr" eaLnBrk="1" fontAlgn="auto" hangingPunct="1">
              <a:lnSpc>
                <a:spcPct val="130000"/>
              </a:lnSpc>
              <a:spcBef>
                <a:spcPct val="0"/>
              </a:spcBef>
              <a:spcAft>
                <a:spcPct val="0"/>
              </a:spcAft>
              <a:defRPr/>
            </a:pPr>
            <a:r>
              <a:rPr altLang="en-US" kern="0" lang="zh-CN" sz="1600">
                <a:solidFill>
                  <a:schemeClr val="tx1">
                    <a:lumMod val="85000"/>
                    <a:lumOff val="15000"/>
                  </a:schemeClr>
                </a:solidFill>
                <a:latin charset="-122" panose="020b0503020204020204" pitchFamily="34" typeface="微软雅黑"/>
                <a:ea charset="-122" panose="020b0503020204020204" pitchFamily="34" typeface="微软雅黑"/>
                <a:cs charset="0" panose="020b0604020202020204" pitchFamily="34" typeface="Arial"/>
              </a:rPr>
              <a:t>请在此处输入您的文本</a:t>
            </a:r>
          </a:p>
          <a:p>
            <a:pPr algn="ctr" eaLnBrk="1" fontAlgn="auto" hangingPunct="1">
              <a:lnSpc>
                <a:spcPct val="130000"/>
              </a:lnSpc>
              <a:spcBef>
                <a:spcPct val="0"/>
              </a:spcBef>
              <a:spcAft>
                <a:spcPct val="0"/>
              </a:spcAft>
              <a:defRPr/>
            </a:pPr>
            <a:r>
              <a:rPr altLang="en-US" kern="0" lang="zh-CN" sz="1600">
                <a:solidFill>
                  <a:schemeClr val="tx1">
                    <a:lumMod val="85000"/>
                    <a:lumOff val="15000"/>
                  </a:schemeClr>
                </a:solidFill>
                <a:latin charset="-122" panose="020b0503020204020204" pitchFamily="34" typeface="微软雅黑"/>
                <a:ea charset="-122" panose="020b0503020204020204" pitchFamily="34" typeface="微软雅黑"/>
                <a:cs charset="0" panose="020b0604020202020204" pitchFamily="34" typeface="Arial"/>
              </a:rPr>
              <a:t>请在此处输入您的文本</a:t>
            </a:r>
          </a:p>
        </p:txBody>
      </p:sp>
    </p:spTree>
  </p:cSld>
  <p:clrMapOvr>
    <a:masterClrMapping/>
  </p:clrMapOvr>
  <mc:AlternateContent>
    <mc:Choice Requires="p14">
      <p:transition p14:dur="1600" spd="slow">
        <p:blinds dir="vert"/>
      </p:transition>
    </mc:Choice>
    <mc:Fallback>
      <p:transition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1" presetSubtype="0">
                                  <p:stCondLst>
                                    <p:cond delay="0"/>
                                  </p:stCondLst>
                                  <p:iterate type="lt">
                                    <p:tmPct val="10000"/>
                                  </p:iterate>
                                  <p:childTnLst>
                                    <p:set>
                                      <p:cBhvr>
                                        <p:cTn dur="1" fill="hold" id="6">
                                          <p:stCondLst>
                                            <p:cond delay="0"/>
                                          </p:stCondLst>
                                        </p:cTn>
                                        <p:tgtEl>
                                          <p:spTgt spid="2"/>
                                        </p:tgtEl>
                                        <p:attrNameLst>
                                          <p:attrName>style.visibility</p:attrName>
                                        </p:attrNameLst>
                                      </p:cBhvr>
                                      <p:to>
                                        <p:strVal val="visible"/>
                                      </p:to>
                                    </p:set>
                                    <p:anim calcmode="lin" valueType="num">
                                      <p:cBhvr>
                                        <p:cTn dur="500" fill="hold" id="7"/>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8"/>
                                        <p:tgtEl>
                                          <p:spTgt spid="2"/>
                                        </p:tgtEl>
                                        <p:attrNameLst>
                                          <p:attrName>ppt_y</p:attrName>
                                        </p:attrNameLst>
                                      </p:cBhvr>
                                      <p:tavLst>
                                        <p:tav tm="0">
                                          <p:val>
                                            <p:strVal val="#ppt_y"/>
                                          </p:val>
                                        </p:tav>
                                        <p:tav tm="100000">
                                          <p:val>
                                            <p:strVal val="#ppt_y"/>
                                          </p:val>
                                        </p:tav>
                                      </p:tavLst>
                                    </p:anim>
                                    <p:anim calcmode="lin" valueType="num">
                                      <p:cBhvr>
                                        <p:cTn dur="500" fill="hold" id="9"/>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0"/>
                                        <p:tgtEl>
                                          <p:spTgt spid="2"/>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1" tmFilter="0,0; .5, 1; 1, 1"/>
                                        <p:tgtEl>
                                          <p:spTgt spid="2"/>
                                        </p:tgtEl>
                                      </p:cBhvr>
                                    </p:animEffect>
                                  </p:childTnLst>
                                </p:cTn>
                              </p:par>
                            </p:childTnLst>
                          </p:cTn>
                        </p:par>
                        <p:par>
                          <p:cTn fill="hold" id="12" nodeType="afterGroup">
                            <p:stCondLst>
                              <p:cond delay="500"/>
                            </p:stCondLst>
                            <p:childTnLst>
                              <p:par>
                                <p:cTn fill="hold" id="13" nodeType="afterEffect" presetClass="entr" presetID="2" presetSubtype="8">
                                  <p:stCondLst>
                                    <p:cond delay="0"/>
                                  </p:stCondLst>
                                  <p:childTnLst>
                                    <p:set>
                                      <p:cBhvr>
                                        <p:cTn dur="1" fill="hold" id="14">
                                          <p:stCondLst>
                                            <p:cond delay="0"/>
                                          </p:stCondLst>
                                        </p:cTn>
                                        <p:tgtEl>
                                          <p:spTgt spid="3"/>
                                        </p:tgtEl>
                                        <p:attrNameLst>
                                          <p:attrName>style.visibility</p:attrName>
                                        </p:attrNameLst>
                                      </p:cBhvr>
                                      <p:to>
                                        <p:strVal val="visible"/>
                                      </p:to>
                                    </p:set>
                                    <p:anim calcmode="lin" valueType="num">
                                      <p:cBhvr additive="base">
                                        <p:cTn dur="500" fill="hold" id="15"/>
                                        <p:tgtEl>
                                          <p:spTgt spid="3"/>
                                        </p:tgtEl>
                                        <p:attrNameLst>
                                          <p:attrName>ppt_x</p:attrName>
                                        </p:attrNameLst>
                                      </p:cBhvr>
                                      <p:tavLst>
                                        <p:tav tm="0">
                                          <p:val>
                                            <p:strVal val="0-#ppt_w/2"/>
                                          </p:val>
                                        </p:tav>
                                        <p:tav tm="100000">
                                          <p:val>
                                            <p:strVal val="#ppt_x"/>
                                          </p:val>
                                        </p:tav>
                                      </p:tavLst>
                                    </p:anim>
                                    <p:anim calcmode="lin" valueType="num">
                                      <p:cBhvr additive="base">
                                        <p:cTn dur="500" fill="hold" id="16"/>
                                        <p:tgtEl>
                                          <p:spTgt spid="3"/>
                                        </p:tgtEl>
                                        <p:attrNameLst>
                                          <p:attrName>ppt_y</p:attrName>
                                        </p:attrNameLst>
                                      </p:cBhvr>
                                      <p:tavLst>
                                        <p:tav tm="0">
                                          <p:val>
                                            <p:strVal val="#ppt_y"/>
                                          </p:val>
                                        </p:tav>
                                        <p:tav tm="100000">
                                          <p:val>
                                            <p:strVal val="#ppt_y"/>
                                          </p:val>
                                        </p:tav>
                                      </p:tavLst>
                                    </p:anim>
                                  </p:childTnLst>
                                </p:cTn>
                              </p:par>
                            </p:childTnLst>
                          </p:cTn>
                        </p:par>
                        <p:par>
                          <p:cTn fill="hold" id="17" nodeType="afterGroup">
                            <p:stCondLst>
                              <p:cond delay="1000"/>
                            </p:stCondLst>
                            <p:childTnLst>
                              <p:par>
                                <p:cTn fill="hold" id="18" nodeType="afterEffect" presetClass="entr" presetID="2" presetSubtype="4">
                                  <p:stCondLst>
                                    <p:cond delay="0"/>
                                  </p:stCondLst>
                                  <p:childTnLst>
                                    <p:set>
                                      <p:cBhvr>
                                        <p:cTn dur="1" fill="hold" id="19">
                                          <p:stCondLst>
                                            <p:cond delay="0"/>
                                          </p:stCondLst>
                                        </p:cTn>
                                        <p:tgtEl>
                                          <p:spTgt spid="19"/>
                                        </p:tgtEl>
                                        <p:attrNameLst>
                                          <p:attrName>style.visibility</p:attrName>
                                        </p:attrNameLst>
                                      </p:cBhvr>
                                      <p:to>
                                        <p:strVal val="visible"/>
                                      </p:to>
                                    </p:set>
                                    <p:anim calcmode="lin" valueType="num">
                                      <p:cBhvr additive="base">
                                        <p:cTn dur="500" fill="hold" id="20"/>
                                        <p:tgtEl>
                                          <p:spTgt spid="19"/>
                                        </p:tgtEl>
                                        <p:attrNameLst>
                                          <p:attrName>ppt_x</p:attrName>
                                        </p:attrNameLst>
                                      </p:cBhvr>
                                      <p:tavLst>
                                        <p:tav tm="0">
                                          <p:val>
                                            <p:strVal val="#ppt_x"/>
                                          </p:val>
                                        </p:tav>
                                        <p:tav tm="100000">
                                          <p:val>
                                            <p:strVal val="#ppt_x"/>
                                          </p:val>
                                        </p:tav>
                                      </p:tavLst>
                                    </p:anim>
                                    <p:anim calcmode="lin" valueType="num">
                                      <p:cBhvr additive="base">
                                        <p:cTn dur="500" fill="hold" id="21"/>
                                        <p:tgtEl>
                                          <p:spTgt spid="19"/>
                                        </p:tgtEl>
                                        <p:attrNameLst>
                                          <p:attrName>ppt_y</p:attrName>
                                        </p:attrNameLst>
                                      </p:cBhvr>
                                      <p:tavLst>
                                        <p:tav tm="0">
                                          <p:val>
                                            <p:strVal val="1+#ppt_h/2"/>
                                          </p:val>
                                        </p:tav>
                                        <p:tav tm="100000">
                                          <p:val>
                                            <p:strVal val="#ppt_y"/>
                                          </p:val>
                                        </p:tav>
                                      </p:tavLst>
                                    </p:anim>
                                  </p:childTnLst>
                                </p:cTn>
                              </p:par>
                            </p:childTnLst>
                          </p:cTn>
                        </p:par>
                        <p:par>
                          <p:cTn fill="hold" id="22" nodeType="afterGroup">
                            <p:stCondLst>
                              <p:cond delay="1500"/>
                            </p:stCondLst>
                            <p:childTnLst>
                              <p:par>
                                <p:cTn fill="hold" grpId="0" id="23" nodeType="afterEffect" presetClass="entr" presetID="47" presetSubtype="0">
                                  <p:stCondLst>
                                    <p:cond delay="0"/>
                                  </p:stCondLst>
                                  <p:childTnLst>
                                    <p:set>
                                      <p:cBhvr>
                                        <p:cTn dur="1" fill="hold" id="24">
                                          <p:stCondLst>
                                            <p:cond delay="0"/>
                                          </p:stCondLst>
                                        </p:cTn>
                                        <p:tgtEl>
                                          <p:spTgt spid="25"/>
                                        </p:tgtEl>
                                        <p:attrNameLst>
                                          <p:attrName>style.visibility</p:attrName>
                                        </p:attrNameLst>
                                      </p:cBhvr>
                                      <p:to>
                                        <p:strVal val="visible"/>
                                      </p:to>
                                    </p:set>
                                    <p:animEffect filter="fade" transition="in">
                                      <p:cBhvr>
                                        <p:cTn dur="600" id="25"/>
                                        <p:tgtEl>
                                          <p:spTgt spid="25"/>
                                        </p:tgtEl>
                                      </p:cBhvr>
                                    </p:animEffect>
                                    <p:anim calcmode="lin" valueType="num">
                                      <p:cBhvr>
                                        <p:cTn dur="600" fill="hold" id="26"/>
                                        <p:tgtEl>
                                          <p:spTgt spid="25"/>
                                        </p:tgtEl>
                                        <p:attrNameLst>
                                          <p:attrName>ppt_x</p:attrName>
                                        </p:attrNameLst>
                                      </p:cBhvr>
                                      <p:tavLst>
                                        <p:tav tm="0">
                                          <p:val>
                                            <p:strVal val="#ppt_x"/>
                                          </p:val>
                                        </p:tav>
                                        <p:tav tm="100000">
                                          <p:val>
                                            <p:strVal val="#ppt_x"/>
                                          </p:val>
                                        </p:tav>
                                      </p:tavLst>
                                    </p:anim>
                                    <p:anim calcmode="lin" valueType="num">
                                      <p:cBhvr>
                                        <p:cTn dur="600" fill="hold" id="27"/>
                                        <p:tgtEl>
                                          <p:spTgt spid="25"/>
                                        </p:tgtEl>
                                        <p:attrNameLst>
                                          <p:attrName>ppt_y</p:attrName>
                                        </p:attrNameLst>
                                      </p:cBhvr>
                                      <p:tavLst>
                                        <p:tav tm="0">
                                          <p:val>
                                            <p:strVal val="#ppt_y-.1"/>
                                          </p:val>
                                        </p:tav>
                                        <p:tav tm="100000">
                                          <p:val>
                                            <p:strVal val="#ppt_y"/>
                                          </p:val>
                                        </p:tav>
                                      </p:tavLst>
                                    </p:anim>
                                  </p:childTnLst>
                                </p:cTn>
                              </p:par>
                              <p:par>
                                <p:cTn fill="hold" grpId="0" id="28" nodeType="withEffect" presetClass="entr" presetID="47" presetSubtype="0">
                                  <p:stCondLst>
                                    <p:cond delay="250"/>
                                  </p:stCondLst>
                                  <p:childTnLst>
                                    <p:set>
                                      <p:cBhvr>
                                        <p:cTn dur="1" fill="hold" id="29">
                                          <p:stCondLst>
                                            <p:cond delay="0"/>
                                          </p:stCondLst>
                                        </p:cTn>
                                        <p:tgtEl>
                                          <p:spTgt spid="26"/>
                                        </p:tgtEl>
                                        <p:attrNameLst>
                                          <p:attrName>style.visibility</p:attrName>
                                        </p:attrNameLst>
                                      </p:cBhvr>
                                      <p:to>
                                        <p:strVal val="visible"/>
                                      </p:to>
                                    </p:set>
                                    <p:animEffect filter="fade" transition="in">
                                      <p:cBhvr>
                                        <p:cTn dur="600" id="30"/>
                                        <p:tgtEl>
                                          <p:spTgt spid="26"/>
                                        </p:tgtEl>
                                      </p:cBhvr>
                                    </p:animEffect>
                                    <p:anim calcmode="lin" valueType="num">
                                      <p:cBhvr>
                                        <p:cTn dur="600" fill="hold" id="31"/>
                                        <p:tgtEl>
                                          <p:spTgt spid="26"/>
                                        </p:tgtEl>
                                        <p:attrNameLst>
                                          <p:attrName>ppt_x</p:attrName>
                                        </p:attrNameLst>
                                      </p:cBhvr>
                                      <p:tavLst>
                                        <p:tav tm="0">
                                          <p:val>
                                            <p:strVal val="#ppt_x"/>
                                          </p:val>
                                        </p:tav>
                                        <p:tav tm="100000">
                                          <p:val>
                                            <p:strVal val="#ppt_x"/>
                                          </p:val>
                                        </p:tav>
                                      </p:tavLst>
                                    </p:anim>
                                    <p:anim calcmode="lin" valueType="num">
                                      <p:cBhvr>
                                        <p:cTn dur="600" fill="hold" id="32"/>
                                        <p:tgtEl>
                                          <p:spTgt spid="26"/>
                                        </p:tgtEl>
                                        <p:attrNameLst>
                                          <p:attrName>ppt_y</p:attrName>
                                        </p:attrNameLst>
                                      </p:cBhvr>
                                      <p:tavLst>
                                        <p:tav tm="0">
                                          <p:val>
                                            <p:strVal val="#ppt_y-.1"/>
                                          </p:val>
                                        </p:tav>
                                        <p:tav tm="100000">
                                          <p:val>
                                            <p:strVal val="#ppt_y"/>
                                          </p:val>
                                        </p:tav>
                                      </p:tavLst>
                                    </p:anim>
                                  </p:childTnLst>
                                </p:cTn>
                              </p:par>
                              <p:par>
                                <p:cTn fill="hold" grpId="0" id="33" nodeType="withEffect" presetClass="entr" presetID="47" presetSubtype="0">
                                  <p:stCondLst>
                                    <p:cond delay="450"/>
                                  </p:stCondLst>
                                  <p:childTnLst>
                                    <p:set>
                                      <p:cBhvr>
                                        <p:cTn dur="1" fill="hold" id="34">
                                          <p:stCondLst>
                                            <p:cond delay="0"/>
                                          </p:stCondLst>
                                        </p:cTn>
                                        <p:tgtEl>
                                          <p:spTgt spid="27"/>
                                        </p:tgtEl>
                                        <p:attrNameLst>
                                          <p:attrName>style.visibility</p:attrName>
                                        </p:attrNameLst>
                                      </p:cBhvr>
                                      <p:to>
                                        <p:strVal val="visible"/>
                                      </p:to>
                                    </p:set>
                                    <p:animEffect filter="fade" transition="in">
                                      <p:cBhvr>
                                        <p:cTn dur="600" id="35"/>
                                        <p:tgtEl>
                                          <p:spTgt spid="27"/>
                                        </p:tgtEl>
                                      </p:cBhvr>
                                    </p:animEffect>
                                    <p:anim calcmode="lin" valueType="num">
                                      <p:cBhvr>
                                        <p:cTn dur="600" fill="hold" id="36"/>
                                        <p:tgtEl>
                                          <p:spTgt spid="27"/>
                                        </p:tgtEl>
                                        <p:attrNameLst>
                                          <p:attrName>ppt_x</p:attrName>
                                        </p:attrNameLst>
                                      </p:cBhvr>
                                      <p:tavLst>
                                        <p:tav tm="0">
                                          <p:val>
                                            <p:strVal val="#ppt_x"/>
                                          </p:val>
                                        </p:tav>
                                        <p:tav tm="100000">
                                          <p:val>
                                            <p:strVal val="#ppt_x"/>
                                          </p:val>
                                        </p:tav>
                                      </p:tavLst>
                                    </p:anim>
                                    <p:anim calcmode="lin" valueType="num">
                                      <p:cBhvr>
                                        <p:cTn dur="600" fill="hold" id="37"/>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25"/>
      <p:bldP grpId="0" spid="26"/>
      <p:bldP grpId="0" spid="27"/>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showMasterSp="0">
  <p:cSld>
    <p:spTree>
      <p:nvGrpSpPr>
        <p:cNvPr id="1" name=""/>
        <p:cNvGrpSpPr/>
        <p:nvPr/>
      </p:nvGrpSpPr>
      <p:grpSpPr>
        <a:xfrm>
          <a:off x="0" y="0"/>
          <a:ext cx="0" cy="0"/>
        </a:xfrm>
      </p:grpSpPr>
      <p:sp>
        <p:nvSpPr>
          <p:cNvPr id="2" name="标题 1"/>
          <p:cNvSpPr>
            <a:spLocks noGrp="1"/>
          </p:cNvSpPr>
          <p:nvPr>
            <p:ph type="title"/>
          </p:nvPr>
        </p:nvSpPr>
        <p:spPr/>
        <p:txBody>
          <a:bodyPr/>
          <a:lstStyle/>
          <a:p>
            <a:r>
              <a:rPr altLang="en-US" lang="zh-CN"/>
              <a:t>单击此处添加标题</a:t>
            </a:r>
          </a:p>
        </p:txBody>
      </p:sp>
      <p:cxnSp>
        <p:nvCxnSpPr>
          <p:cNvPr id="3" name="直接连接符 2"/>
          <p:cNvCxnSpPr/>
          <p:nvPr/>
        </p:nvCxnSpPr>
        <p:spPr>
          <a:xfrm>
            <a:off x="0" y="2527623"/>
            <a:ext cx="9647139"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9064800" y="2521468"/>
            <a:ext cx="1151978" cy="1158550"/>
            <a:chOff x="6799485" y="2211214"/>
            <a:chExt cx="864096" cy="868711"/>
          </a:xfrm>
        </p:grpSpPr>
        <p:sp>
          <p:nvSpPr>
            <p:cNvPr id="5" name="弧形 4"/>
            <p:cNvSpPr/>
            <p:nvPr/>
          </p:nvSpPr>
          <p:spPr>
            <a:xfrm>
              <a:off x="6799485" y="2215829"/>
              <a:ext cx="864096" cy="864096"/>
            </a:xfrm>
            <a:prstGeom prst="arc">
              <a:avLst/>
            </a:prstGeom>
            <a:ln w="76200">
              <a:solidFill>
                <a:srgbClr val="C00000"/>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6" name="弧形 5"/>
            <p:cNvSpPr/>
            <p:nvPr/>
          </p:nvSpPr>
          <p:spPr>
            <a:xfrm rot="5400000">
              <a:off x="6799485" y="2211214"/>
              <a:ext cx="864096" cy="864096"/>
            </a:xfrm>
            <a:prstGeom prst="arc">
              <a:avLst/>
            </a:prstGeom>
            <a:ln w="76200">
              <a:solidFill>
                <a:srgbClr val="C00000"/>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grpSp>
      <p:cxnSp>
        <p:nvCxnSpPr>
          <p:cNvPr id="7" name="直接连接符 6"/>
          <p:cNvCxnSpPr/>
          <p:nvPr/>
        </p:nvCxnSpPr>
        <p:spPr>
          <a:xfrm>
            <a:off x="1775289" y="3673863"/>
            <a:ext cx="787185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8" name="组合 7"/>
          <p:cNvGrpSpPr/>
          <p:nvPr/>
        </p:nvGrpSpPr>
        <p:grpSpPr>
          <a:xfrm>
            <a:off x="1199367" y="3664134"/>
            <a:ext cx="1151978" cy="1162784"/>
            <a:chOff x="899642" y="3068015"/>
            <a:chExt cx="864096" cy="871886"/>
          </a:xfrm>
        </p:grpSpPr>
        <p:sp>
          <p:nvSpPr>
            <p:cNvPr id="9" name="弧形 8"/>
            <p:cNvSpPr/>
            <p:nvPr/>
          </p:nvSpPr>
          <p:spPr>
            <a:xfrm rot="10800000">
              <a:off x="899642" y="3068015"/>
              <a:ext cx="864096" cy="864096"/>
            </a:xfrm>
            <a:prstGeom prst="arc">
              <a:avLst/>
            </a:prstGeom>
            <a:ln w="76200">
              <a:solidFill>
                <a:srgbClr val="C00000"/>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10" name="弧形 9"/>
            <p:cNvSpPr/>
            <p:nvPr/>
          </p:nvSpPr>
          <p:spPr>
            <a:xfrm rot="16200000">
              <a:off x="899642" y="3075805"/>
              <a:ext cx="864096" cy="864096"/>
            </a:xfrm>
            <a:prstGeom prst="arc">
              <a:avLst/>
            </a:prstGeom>
            <a:ln w="76200">
              <a:solidFill>
                <a:srgbClr val="C00000"/>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grpSp>
      <p:cxnSp>
        <p:nvCxnSpPr>
          <p:cNvPr id="11" name="直接箭头连接符 10"/>
          <p:cNvCxnSpPr/>
          <p:nvPr/>
        </p:nvCxnSpPr>
        <p:spPr>
          <a:xfrm>
            <a:off x="1769006" y="4816529"/>
            <a:ext cx="9695748" cy="0"/>
          </a:xfrm>
          <a:prstGeom prst="straightConnector1">
            <a:avLst/>
          </a:prstGeom>
          <a:ln w="76200">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nvGrpSpPr>
          <p:cNvPr id="12" name="组合 11"/>
          <p:cNvGrpSpPr/>
          <p:nvPr/>
        </p:nvGrpSpPr>
        <p:grpSpPr>
          <a:xfrm>
            <a:off x="1221356" y="1120037"/>
            <a:ext cx="1107995" cy="1403106"/>
            <a:chOff x="916136" y="1160384"/>
            <a:chExt cx="831105" cy="1052086"/>
          </a:xfrm>
        </p:grpSpPr>
        <p:pic>
          <p:nvPicPr>
            <p:cNvPr descr="F:\1-原创素材\4_ks02\PPT\PPT-0_小图标\005.png" id="13" name="Picture 3"/>
            <p:cNvPicPr>
              <a:picLocks noChangeArrowheads="1" noChangeAspect="1"/>
            </p:cNvPicPr>
            <p:nvPr/>
          </p:nvPicPr>
          <p:blipFill>
            <a:blip r:embed="rId3">
              <a:duotone>
                <a:schemeClr val="accent3">
                  <a:shade val="45000"/>
                  <a:satMod val="135000"/>
                </a:schemeClr>
                <a:prstClr val="white"/>
              </a:duotone>
              <a:extLst>
                <a:ext uri="{BEBA8EAE-BF5A-486C-A8C5-ECC9F3942E4B}">
                  <a14:imgProps>
                    <a14:imgLayer xmlns:d3p1="http://schemas.openxmlformats.org/officeDocument/2006/relationships" d3p1:embed="">
                      <a14:imgEffect>
                        <a14:colorTemperature colorTemp="11500"/>
                      </a14:imgEffect>
                      <a14:imgEffect>
                        <a14:saturation sat="400000"/>
                      </a14:imgEffect>
                    </a14:imgLayer>
                  </a14:imgProps>
                </a:ext>
                <a:ext uri="{28A0092B-C50C-407E-A947-70E740481C1C}">
                  <a14:useLocalDpi val="0"/>
                </a:ext>
              </a:extLst>
            </a:blip>
            <a:stretch>
              <a:fillRect/>
            </a:stretch>
          </p:blipFill>
          <p:spPr bwMode="auto">
            <a:xfrm>
              <a:off x="1115616" y="1775639"/>
              <a:ext cx="368945" cy="436831"/>
            </a:xfrm>
            <a:prstGeom prst="rect">
              <a:avLst/>
            </a:prstGeom>
            <a:noFill/>
            <a:extLst>
              <a:ext uri="{909E8E84-426E-40DD-AFC4-6F175D3DCCD1}">
                <a14:hiddenFill>
                  <a:solidFill>
                    <a:srgbClr val="FFFFFF"/>
                  </a:solidFill>
                </a14:hiddenFill>
              </a:ext>
            </a:extLst>
          </p:spPr>
        </p:pic>
        <p:sp>
          <p:nvSpPr>
            <p:cNvPr id="14" name="TextBox 13"/>
            <p:cNvSpPr txBox="1"/>
            <p:nvPr/>
          </p:nvSpPr>
          <p:spPr>
            <a:xfrm>
              <a:off x="234265" y="1160384"/>
              <a:ext cx="2194847" cy="994180"/>
            </a:xfrm>
            <a:prstGeom prst="rect">
              <a:avLst/>
            </a:prstGeom>
            <a:noFill/>
          </p:spPr>
          <p:txBody>
            <a:bodyPr rtlCol="0" wrap="none">
              <a:spAutoFit/>
            </a:bodyPr>
            <a:lstStyle/>
            <a:p>
              <a:pPr algn="ctr"/>
              <a:r>
                <a:rPr altLang="zh-CN" b="1" lang="en-US" sz="2700">
                  <a:solidFill>
                    <a:schemeClr val="tx1">
                      <a:lumMod val="85000"/>
                      <a:lumOff val="15000"/>
                    </a:schemeClr>
                  </a:solidFill>
                  <a:latin charset="-122" panose="020b0503020204020204" pitchFamily="34" typeface="微软雅黑"/>
                  <a:ea charset="-122" panose="020b0503020204020204" pitchFamily="34" typeface="微软雅黑"/>
                </a:rPr>
                <a:t>2006</a:t>
              </a:r>
            </a:p>
            <a:p>
              <a:pPr algn="ctr"/>
              <a:r>
                <a:rPr altLang="zh-CN" b="1" lang="en-US" sz="2700">
                  <a:solidFill>
                    <a:schemeClr val="tx1">
                      <a:lumMod val="85000"/>
                      <a:lumOff val="15000"/>
                    </a:schemeClr>
                  </a:solidFill>
                  <a:latin charset="-122" panose="020b0503020204020204" pitchFamily="34" typeface="微软雅黑"/>
                  <a:ea charset="-122" panose="020b0503020204020204" pitchFamily="34" typeface="微软雅黑"/>
                </a:rPr>
                <a:t>输入发展历程文字</a:t>
              </a:r>
            </a:p>
            <a:p>
              <a:pPr algn="ctr"/>
              <a:r>
                <a:rPr altLang="zh-CN" b="1" lang="en-US" sz="2700">
                  <a:solidFill>
                    <a:schemeClr val="tx1">
                      <a:lumMod val="85000"/>
                      <a:lumOff val="15000"/>
                    </a:schemeClr>
                  </a:solidFill>
                  <a:latin charset="-122" panose="020b0503020204020204" pitchFamily="34" typeface="微软雅黑"/>
                  <a:ea charset="-122" panose="020b0503020204020204" pitchFamily="34" typeface="微软雅黑"/>
                </a:rPr>
                <a:t>输入发展历程文字</a:t>
              </a:r>
            </a:p>
          </p:txBody>
        </p:sp>
      </p:grpSp>
      <p:grpSp>
        <p:nvGrpSpPr>
          <p:cNvPr id="15" name="组合 14"/>
          <p:cNvGrpSpPr/>
          <p:nvPr/>
        </p:nvGrpSpPr>
        <p:grpSpPr>
          <a:xfrm>
            <a:off x="3551052" y="1120037"/>
            <a:ext cx="1107995" cy="1403106"/>
            <a:chOff x="2663636" y="1160384"/>
            <a:chExt cx="831105" cy="1052086"/>
          </a:xfrm>
        </p:grpSpPr>
        <p:pic>
          <p:nvPicPr>
            <p:cNvPr descr="F:\1-原创素材\4_ks02\PPT\PPT-0_小图标\005.png" id="16" name="Picture 3"/>
            <p:cNvPicPr>
              <a:picLocks noChangeArrowheads="1" noChangeAspect="1"/>
            </p:cNvPicPr>
            <p:nvPr/>
          </p:nvPicPr>
          <p:blipFill>
            <a:blip r:embed="rId4">
              <a:duotone>
                <a:schemeClr val="accent3">
                  <a:shade val="45000"/>
                  <a:satMod val="135000"/>
                </a:schemeClr>
                <a:prstClr val="white"/>
              </a:duotone>
              <a:extLst>
                <a:ext uri="{BEBA8EAE-BF5A-486C-A8C5-ECC9F3942E4B}">
                  <a14:imgProps>
                    <a14:imgLayer xmlns:d3p1="http://schemas.openxmlformats.org/officeDocument/2006/relationships" d3p1:embed="">
                      <a14:imgEffect>
                        <a14:colorTemperature colorTemp="11500"/>
                      </a14:imgEffect>
                      <a14:imgEffect>
                        <a14:saturation sat="400000"/>
                      </a14:imgEffect>
                    </a14:imgLayer>
                  </a14:imgProps>
                </a:ext>
                <a:ext uri="{28A0092B-C50C-407E-A947-70E740481C1C}">
                  <a14:useLocalDpi val="0"/>
                </a:ext>
              </a:extLst>
            </a:blip>
            <a:stretch>
              <a:fillRect/>
            </a:stretch>
          </p:blipFill>
          <p:spPr bwMode="auto">
            <a:xfrm>
              <a:off x="2863116" y="1775639"/>
              <a:ext cx="368945" cy="436831"/>
            </a:xfrm>
            <a:prstGeom prst="rect">
              <a:avLst/>
            </a:prstGeom>
            <a:noFill/>
            <a:extLst>
              <a:ext uri="{909E8E84-426E-40DD-AFC4-6F175D3DCCD1}">
                <a14:hiddenFill>
                  <a:solidFill>
                    <a:srgbClr val="FFFFFF"/>
                  </a:solidFill>
                </a14:hiddenFill>
              </a:ext>
            </a:extLst>
          </p:spPr>
        </p:pic>
        <p:sp>
          <p:nvSpPr>
            <p:cNvPr id="17" name="TextBox 16"/>
            <p:cNvSpPr txBox="1"/>
            <p:nvPr/>
          </p:nvSpPr>
          <p:spPr>
            <a:xfrm>
              <a:off x="1981766" y="1160384"/>
              <a:ext cx="2194847" cy="994180"/>
            </a:xfrm>
            <a:prstGeom prst="rect">
              <a:avLst/>
            </a:prstGeom>
            <a:noFill/>
          </p:spPr>
          <p:txBody>
            <a:bodyPr rtlCol="0" wrap="none">
              <a:spAutoFit/>
            </a:bodyPr>
            <a:lstStyle/>
            <a:p>
              <a:pPr algn="ctr"/>
              <a:r>
                <a:rPr altLang="zh-CN" b="1" lang="en-US" sz="2700">
                  <a:solidFill>
                    <a:schemeClr val="tx1">
                      <a:lumMod val="85000"/>
                      <a:lumOff val="15000"/>
                    </a:schemeClr>
                  </a:solidFill>
                  <a:latin charset="-122" panose="020b0503020204020204" pitchFamily="34" typeface="微软雅黑"/>
                  <a:ea charset="-122" panose="020b0503020204020204" pitchFamily="34" typeface="微软雅黑"/>
                </a:rPr>
                <a:t>2007</a:t>
              </a:r>
            </a:p>
            <a:p>
              <a:pPr algn="ctr"/>
              <a:r>
                <a:rPr altLang="zh-CN" b="1" lang="en-US" sz="2700">
                  <a:solidFill>
                    <a:schemeClr val="tx1">
                      <a:lumMod val="85000"/>
                      <a:lumOff val="15000"/>
                    </a:schemeClr>
                  </a:solidFill>
                  <a:latin charset="-122" panose="020b0503020204020204" pitchFamily="34" typeface="微软雅黑"/>
                  <a:ea charset="-122" panose="020b0503020204020204" pitchFamily="34" typeface="微软雅黑"/>
                </a:rPr>
                <a:t>输入发展历程文字</a:t>
              </a:r>
            </a:p>
            <a:p>
              <a:pPr algn="ctr"/>
              <a:r>
                <a:rPr altLang="zh-CN" b="1" lang="en-US" sz="2700">
                  <a:solidFill>
                    <a:schemeClr val="tx1">
                      <a:lumMod val="85000"/>
                      <a:lumOff val="15000"/>
                    </a:schemeClr>
                  </a:solidFill>
                  <a:latin charset="-122" panose="020b0503020204020204" pitchFamily="34" typeface="微软雅黑"/>
                  <a:ea charset="-122" panose="020b0503020204020204" pitchFamily="34" typeface="微软雅黑"/>
                </a:rPr>
                <a:t>输入发展历程文字</a:t>
              </a:r>
            </a:p>
          </p:txBody>
        </p:sp>
      </p:grpSp>
      <p:grpSp>
        <p:nvGrpSpPr>
          <p:cNvPr id="18" name="组合 17"/>
          <p:cNvGrpSpPr/>
          <p:nvPr/>
        </p:nvGrpSpPr>
        <p:grpSpPr>
          <a:xfrm>
            <a:off x="5951005" y="1120037"/>
            <a:ext cx="1107995" cy="1403106"/>
            <a:chOff x="4463836" y="1160384"/>
            <a:chExt cx="831105" cy="1052086"/>
          </a:xfrm>
        </p:grpSpPr>
        <p:pic>
          <p:nvPicPr>
            <p:cNvPr descr="F:\1-原创素材\4_ks02\PPT\PPT-0_小图标\005.png" id="19" name="Picture 3"/>
            <p:cNvPicPr>
              <a:picLocks noChangeArrowheads="1" noChangeAspect="1"/>
            </p:cNvPicPr>
            <p:nvPr/>
          </p:nvPicPr>
          <p:blipFill>
            <a:blip r:embed="rId4">
              <a:duotone>
                <a:schemeClr val="accent3">
                  <a:shade val="45000"/>
                  <a:satMod val="135000"/>
                </a:schemeClr>
                <a:prstClr val="white"/>
              </a:duotone>
              <a:extLst>
                <a:ext uri="{BEBA8EAE-BF5A-486C-A8C5-ECC9F3942E4B}">
                  <a14:imgProps>
                    <a14:imgLayer xmlns:d3p1="http://schemas.openxmlformats.org/officeDocument/2006/relationships" d3p1:embed="">
                      <a14:imgEffect>
                        <a14:colorTemperature colorTemp="11500"/>
                      </a14:imgEffect>
                      <a14:imgEffect>
                        <a14:saturation sat="400000"/>
                      </a14:imgEffect>
                    </a14:imgLayer>
                  </a14:imgProps>
                </a:ext>
                <a:ext uri="{28A0092B-C50C-407E-A947-70E740481C1C}">
                  <a14:useLocalDpi val="0"/>
                </a:ext>
              </a:extLst>
            </a:blip>
            <a:stretch>
              <a:fillRect/>
            </a:stretch>
          </p:blipFill>
          <p:spPr bwMode="auto">
            <a:xfrm>
              <a:off x="4663315" y="1775639"/>
              <a:ext cx="368945" cy="436831"/>
            </a:xfrm>
            <a:prstGeom prst="rect">
              <a:avLst/>
            </a:prstGeom>
            <a:noFill/>
            <a:extLst>
              <a:ext uri="{909E8E84-426E-40DD-AFC4-6F175D3DCCD1}">
                <a14:hiddenFill>
                  <a:solidFill>
                    <a:srgbClr val="FFFFFF"/>
                  </a:solidFill>
                </a14:hiddenFill>
              </a:ext>
            </a:extLst>
          </p:spPr>
        </p:pic>
        <p:sp>
          <p:nvSpPr>
            <p:cNvPr id="20" name="TextBox 19"/>
            <p:cNvSpPr txBox="1"/>
            <p:nvPr/>
          </p:nvSpPr>
          <p:spPr>
            <a:xfrm>
              <a:off x="3781965" y="1160384"/>
              <a:ext cx="2194847" cy="994180"/>
            </a:xfrm>
            <a:prstGeom prst="rect">
              <a:avLst/>
            </a:prstGeom>
            <a:noFill/>
          </p:spPr>
          <p:txBody>
            <a:bodyPr rtlCol="0" wrap="none">
              <a:spAutoFit/>
            </a:bodyPr>
            <a:lstStyle/>
            <a:p>
              <a:pPr algn="ctr"/>
              <a:r>
                <a:rPr altLang="zh-CN" b="1" lang="en-US" sz="2700">
                  <a:solidFill>
                    <a:schemeClr val="tx1">
                      <a:lumMod val="85000"/>
                      <a:lumOff val="15000"/>
                    </a:schemeClr>
                  </a:solidFill>
                  <a:latin charset="-122" panose="020b0503020204020204" pitchFamily="34" typeface="微软雅黑"/>
                  <a:ea charset="-122" panose="020b0503020204020204" pitchFamily="34" typeface="微软雅黑"/>
                </a:rPr>
                <a:t>2008</a:t>
              </a:r>
            </a:p>
            <a:p>
              <a:pPr algn="ctr"/>
              <a:r>
                <a:rPr altLang="zh-CN" b="1" lang="en-US" sz="2700">
                  <a:solidFill>
                    <a:schemeClr val="tx1">
                      <a:lumMod val="85000"/>
                      <a:lumOff val="15000"/>
                    </a:schemeClr>
                  </a:solidFill>
                  <a:latin charset="-122" panose="020b0503020204020204" pitchFamily="34" typeface="微软雅黑"/>
                  <a:ea charset="-122" panose="020b0503020204020204" pitchFamily="34" typeface="微软雅黑"/>
                </a:rPr>
                <a:t>输入发展历程文字</a:t>
              </a:r>
            </a:p>
            <a:p>
              <a:pPr algn="ctr"/>
              <a:r>
                <a:rPr altLang="zh-CN" b="1" lang="en-US" sz="2700">
                  <a:solidFill>
                    <a:schemeClr val="tx1">
                      <a:lumMod val="85000"/>
                      <a:lumOff val="15000"/>
                    </a:schemeClr>
                  </a:solidFill>
                  <a:latin charset="-122" panose="020b0503020204020204" pitchFamily="34" typeface="微软雅黑"/>
                  <a:ea charset="-122" panose="020b0503020204020204" pitchFamily="34" typeface="微软雅黑"/>
                </a:rPr>
                <a:t>输入发展历程文字</a:t>
              </a:r>
            </a:p>
          </p:txBody>
        </p:sp>
      </p:grpSp>
      <p:grpSp>
        <p:nvGrpSpPr>
          <p:cNvPr id="21" name="组合 20"/>
          <p:cNvGrpSpPr/>
          <p:nvPr/>
        </p:nvGrpSpPr>
        <p:grpSpPr>
          <a:xfrm>
            <a:off x="8254958" y="1112270"/>
            <a:ext cx="1107996" cy="1403106"/>
            <a:chOff x="6192028" y="1154560"/>
            <a:chExt cx="831106" cy="1052086"/>
          </a:xfrm>
        </p:grpSpPr>
        <p:pic>
          <p:nvPicPr>
            <p:cNvPr descr="F:\1-原创素材\4_ks02\PPT\PPT-0_小图标\005.png" id="22" name="Picture 3"/>
            <p:cNvPicPr>
              <a:picLocks noChangeArrowheads="1" noChangeAspect="1"/>
            </p:cNvPicPr>
            <p:nvPr/>
          </p:nvPicPr>
          <p:blipFill>
            <a:blip r:embed="rId4">
              <a:duotone>
                <a:schemeClr val="accent3">
                  <a:shade val="45000"/>
                  <a:satMod val="135000"/>
                </a:schemeClr>
                <a:prstClr val="white"/>
              </a:duotone>
              <a:extLst>
                <a:ext uri="{BEBA8EAE-BF5A-486C-A8C5-ECC9F3942E4B}">
                  <a14:imgProps>
                    <a14:imgLayer xmlns:d3p1="http://schemas.openxmlformats.org/officeDocument/2006/relationships" d3p1:embed="">
                      <a14:imgEffect>
                        <a14:colorTemperature colorTemp="11500"/>
                      </a14:imgEffect>
                      <a14:imgEffect>
                        <a14:saturation sat="400000"/>
                      </a14:imgEffect>
                    </a14:imgLayer>
                  </a14:imgProps>
                </a:ext>
                <a:ext uri="{28A0092B-C50C-407E-A947-70E740481C1C}">
                  <a14:useLocalDpi val="0"/>
                </a:ext>
              </a:extLst>
            </a:blip>
            <a:stretch>
              <a:fillRect/>
            </a:stretch>
          </p:blipFill>
          <p:spPr bwMode="auto">
            <a:xfrm>
              <a:off x="6391507" y="1769815"/>
              <a:ext cx="368945" cy="436831"/>
            </a:xfrm>
            <a:prstGeom prst="rect">
              <a:avLst/>
            </a:prstGeom>
            <a:noFill/>
            <a:extLst>
              <a:ext uri="{909E8E84-426E-40DD-AFC4-6F175D3DCCD1}">
                <a14:hiddenFill>
                  <a:solidFill>
                    <a:srgbClr val="FFFFFF"/>
                  </a:solidFill>
                </a14:hiddenFill>
              </a:ext>
            </a:extLst>
          </p:spPr>
        </p:pic>
        <p:sp>
          <p:nvSpPr>
            <p:cNvPr id="23" name="TextBox 22"/>
            <p:cNvSpPr txBox="1"/>
            <p:nvPr/>
          </p:nvSpPr>
          <p:spPr>
            <a:xfrm>
              <a:off x="5510157" y="1154560"/>
              <a:ext cx="2194848" cy="994180"/>
            </a:xfrm>
            <a:prstGeom prst="rect">
              <a:avLst/>
            </a:prstGeom>
            <a:noFill/>
          </p:spPr>
          <p:txBody>
            <a:bodyPr rtlCol="0" wrap="none">
              <a:spAutoFit/>
            </a:bodyPr>
            <a:lstStyle/>
            <a:p>
              <a:pPr algn="ctr"/>
              <a:r>
                <a:rPr altLang="zh-CN" b="1" lang="en-US" smtClean="0" sz="2700">
                  <a:solidFill>
                    <a:schemeClr val="tx1">
                      <a:lumMod val="85000"/>
                      <a:lumOff val="15000"/>
                    </a:schemeClr>
                  </a:solidFill>
                  <a:latin charset="-122" panose="020b0503020204020204" pitchFamily="34" typeface="微软雅黑"/>
                  <a:ea charset="-122" panose="020b0503020204020204" pitchFamily="34" typeface="微软雅黑"/>
                </a:rPr>
                <a:t>2010</a:t>
              </a:r>
            </a:p>
            <a:p>
              <a:pPr algn="ctr"/>
              <a:r>
                <a:rPr altLang="zh-CN" b="1" lang="en-US" smtClean="0" sz="2700">
                  <a:solidFill>
                    <a:schemeClr val="tx1">
                      <a:lumMod val="85000"/>
                      <a:lumOff val="15000"/>
                    </a:schemeClr>
                  </a:solidFill>
                  <a:latin charset="-122" panose="020b0503020204020204" pitchFamily="34" typeface="微软雅黑"/>
                  <a:ea charset="-122" panose="020b0503020204020204" pitchFamily="34" typeface="微软雅黑"/>
                </a:rPr>
                <a:t>输入发展历程文字</a:t>
              </a:r>
            </a:p>
            <a:p>
              <a:pPr algn="ctr"/>
              <a:r>
                <a:rPr altLang="zh-CN" b="1" lang="en-US" smtClean="0" sz="2700">
                  <a:solidFill>
                    <a:schemeClr val="tx1">
                      <a:lumMod val="85000"/>
                      <a:lumOff val="15000"/>
                    </a:schemeClr>
                  </a:solidFill>
                  <a:latin charset="-122" panose="020b0503020204020204" pitchFamily="34" typeface="微软雅黑"/>
                  <a:ea charset="-122" panose="020b0503020204020204" pitchFamily="34" typeface="微软雅黑"/>
                </a:rPr>
                <a:t>输入发展历程文字</a:t>
              </a:r>
            </a:p>
          </p:txBody>
        </p:sp>
      </p:grpSp>
      <p:pic>
        <p:nvPicPr>
          <p:cNvPr descr="F:\1-原创素材\4_ks02\PPT\PPT-0_小图标\005.png" id="24" name="Picture 3"/>
          <p:cNvPicPr>
            <a:picLocks noChangeArrowheads="1" noChangeAspect="1"/>
          </p:cNvPicPr>
          <p:nvPr/>
        </p:nvPicPr>
        <p:blipFill>
          <a:blip r:embed="rId4">
            <a:duotone>
              <a:schemeClr val="accent3">
                <a:shade val="45000"/>
                <a:satMod val="135000"/>
              </a:schemeClr>
              <a:prstClr val="white"/>
            </a:duotone>
            <a:extLst>
              <a:ext uri="{BEBA8EAE-BF5A-486C-A8C5-ECC9F3942E4B}">
                <a14:imgProps>
                  <a14:imgLayer xmlns:d3p1="http://schemas.openxmlformats.org/officeDocument/2006/relationships" d3p1:embed="">
                    <a14:imgEffect>
                      <a14:colorTemperature colorTemp="11500"/>
                    </a14:imgEffect>
                    <a14:imgEffect>
                      <a14:saturation sat="400000"/>
                    </a14:imgEffect>
                  </a14:imgLayer>
                </a14:imgProps>
              </a:ext>
              <a:ext uri="{28A0092B-C50C-407E-A947-70E740481C1C}">
                <a14:useLocalDpi val="0"/>
              </a:ext>
            </a:extLst>
          </a:blip>
          <a:stretch>
            <a:fillRect/>
          </a:stretch>
        </p:blipFill>
        <p:spPr bwMode="auto">
          <a:xfrm>
            <a:off x="3733994" y="3081558"/>
            <a:ext cx="491863" cy="582576"/>
          </a:xfrm>
          <a:prstGeom prst="rect">
            <a:avLst/>
          </a:prstGeom>
          <a:noFill/>
          <a:extLst>
            <a:ext uri="{909E8E84-426E-40DD-AFC4-6F175D3DCCD1}">
              <a14:hiddenFill>
                <a:solidFill>
                  <a:srgbClr val="FFFFFF"/>
                </a:solidFill>
              </a14:hiddenFill>
            </a:ext>
          </a:extLst>
        </p:spPr>
      </p:pic>
      <p:sp>
        <p:nvSpPr>
          <p:cNvPr id="25" name="TextBox 24"/>
          <p:cNvSpPr txBox="1"/>
          <p:nvPr/>
        </p:nvSpPr>
        <p:spPr>
          <a:xfrm>
            <a:off x="2463924" y="3725182"/>
            <a:ext cx="2987034" cy="1356356"/>
          </a:xfrm>
          <a:prstGeom prst="rect">
            <a:avLst/>
          </a:prstGeom>
          <a:noFill/>
        </p:spPr>
        <p:txBody>
          <a:bodyPr bIns="60958" lIns="121917" rIns="121917" rtlCol="0" tIns="60958" wrap="none">
            <a:spAutoFit/>
          </a:bodyPr>
          <a:lstStyle/>
          <a:p>
            <a:pPr algn="ctr"/>
            <a:r>
              <a:rPr altLang="zh-CN" b="1" lang="en-US" smtClean="0" sz="2700">
                <a:solidFill>
                  <a:schemeClr val="tx1">
                    <a:lumMod val="85000"/>
                    <a:lumOff val="15000"/>
                  </a:schemeClr>
                </a:solidFill>
                <a:latin charset="-122" panose="020b0503020204020204" pitchFamily="34" typeface="微软雅黑"/>
                <a:ea charset="-122" panose="020b0503020204020204" pitchFamily="34" typeface="微软雅黑"/>
              </a:rPr>
              <a:t>2012</a:t>
            </a:r>
          </a:p>
          <a:p>
            <a:pPr algn="ctr"/>
            <a:r>
              <a:rPr altLang="zh-CN" b="1" lang="en-US" smtClean="0" sz="2700">
                <a:solidFill>
                  <a:schemeClr val="tx1">
                    <a:lumMod val="85000"/>
                    <a:lumOff val="15000"/>
                  </a:schemeClr>
                </a:solidFill>
                <a:latin charset="-122" panose="020b0503020204020204" pitchFamily="34" typeface="微软雅黑"/>
                <a:ea charset="-122" panose="020b0503020204020204" pitchFamily="34" typeface="微软雅黑"/>
              </a:rPr>
              <a:t>输入发展历程文字</a:t>
            </a:r>
          </a:p>
          <a:p>
            <a:pPr algn="ctr"/>
            <a:r>
              <a:rPr altLang="zh-CN" b="1" lang="en-US" smtClean="0" sz="2700">
                <a:solidFill>
                  <a:schemeClr val="tx1">
                    <a:lumMod val="85000"/>
                    <a:lumOff val="15000"/>
                  </a:schemeClr>
                </a:solidFill>
                <a:latin charset="-122" panose="020b0503020204020204" pitchFamily="34" typeface="微软雅黑"/>
                <a:ea charset="-122" panose="020b0503020204020204" pitchFamily="34" typeface="微软雅黑"/>
              </a:rPr>
              <a:t>输入发展历程文字</a:t>
            </a:r>
          </a:p>
        </p:txBody>
      </p:sp>
      <p:pic>
        <p:nvPicPr>
          <p:cNvPr descr="F:\1-原创素材\4_ks02\PPT\PPT-0_小图标\005.png" id="26" name="Picture 3"/>
          <p:cNvPicPr>
            <a:picLocks noChangeArrowheads="1" noChangeAspect="1"/>
          </p:cNvPicPr>
          <p:nvPr/>
        </p:nvPicPr>
        <p:blipFill>
          <a:blip r:embed="rId4">
            <a:duotone>
              <a:schemeClr val="accent3">
                <a:shade val="45000"/>
                <a:satMod val="135000"/>
              </a:schemeClr>
              <a:prstClr val="white"/>
            </a:duotone>
            <a:extLst>
              <a:ext uri="{BEBA8EAE-BF5A-486C-A8C5-ECC9F3942E4B}">
                <a14:imgProps>
                  <a14:imgLayer xmlns:d3p1="http://schemas.openxmlformats.org/officeDocument/2006/relationships" d3p1:embed="">
                    <a14:imgEffect>
                      <a14:colorTemperature colorTemp="11500"/>
                    </a14:imgEffect>
                    <a14:imgEffect>
                      <a14:saturation sat="400000"/>
                    </a14:imgEffect>
                  </a14:imgLayer>
                </a14:imgProps>
              </a:ext>
              <a:ext uri="{28A0092B-C50C-407E-A947-70E740481C1C}">
                <a14:useLocalDpi val="0"/>
              </a:ext>
            </a:extLst>
          </a:blip>
          <a:stretch>
            <a:fillRect/>
          </a:stretch>
        </p:blipFill>
        <p:spPr bwMode="auto">
          <a:xfrm>
            <a:off x="7263443" y="3081558"/>
            <a:ext cx="491863" cy="582576"/>
          </a:xfrm>
          <a:prstGeom prst="rect">
            <a:avLst/>
          </a:prstGeom>
          <a:noFill/>
          <a:extLst>
            <a:ext uri="{909E8E84-426E-40DD-AFC4-6F175D3DCCD1}">
              <a14:hiddenFill>
                <a:solidFill>
                  <a:srgbClr val="FFFFFF"/>
                </a:solidFill>
              </a14:hiddenFill>
            </a:ext>
          </a:extLst>
        </p:spPr>
      </p:pic>
      <p:sp>
        <p:nvSpPr>
          <p:cNvPr id="27" name="TextBox 26"/>
          <p:cNvSpPr txBox="1"/>
          <p:nvPr/>
        </p:nvSpPr>
        <p:spPr>
          <a:xfrm>
            <a:off x="6015857" y="3734424"/>
            <a:ext cx="2987034" cy="1356356"/>
          </a:xfrm>
          <a:prstGeom prst="rect">
            <a:avLst/>
          </a:prstGeom>
          <a:noFill/>
        </p:spPr>
        <p:txBody>
          <a:bodyPr bIns="60958" lIns="121917" rIns="121917" rtlCol="0" tIns="60958" wrap="none">
            <a:spAutoFit/>
          </a:bodyPr>
          <a:lstStyle/>
          <a:p>
            <a:pPr algn="ctr"/>
            <a:r>
              <a:rPr altLang="zh-CN" b="1" lang="en-US" smtClean="0" sz="2700">
                <a:solidFill>
                  <a:schemeClr val="tx1">
                    <a:lumMod val="85000"/>
                    <a:lumOff val="15000"/>
                  </a:schemeClr>
                </a:solidFill>
                <a:latin charset="-122" panose="020b0503020204020204" pitchFamily="34" typeface="微软雅黑"/>
                <a:ea charset="-122" panose="020b0503020204020204" pitchFamily="34" typeface="微软雅黑"/>
              </a:rPr>
              <a:t>2013</a:t>
            </a:r>
          </a:p>
          <a:p>
            <a:pPr algn="ctr"/>
            <a:r>
              <a:rPr altLang="zh-CN" b="1" lang="en-US" smtClean="0" sz="2700">
                <a:solidFill>
                  <a:schemeClr val="tx1">
                    <a:lumMod val="85000"/>
                    <a:lumOff val="15000"/>
                  </a:schemeClr>
                </a:solidFill>
                <a:latin charset="-122" panose="020b0503020204020204" pitchFamily="34" typeface="微软雅黑"/>
                <a:ea charset="-122" panose="020b0503020204020204" pitchFamily="34" typeface="微软雅黑"/>
              </a:rPr>
              <a:t>输入发展历程文字</a:t>
            </a:r>
          </a:p>
          <a:p>
            <a:pPr algn="ctr"/>
            <a:r>
              <a:rPr altLang="zh-CN" b="1" lang="en-US" smtClean="0" sz="2700">
                <a:solidFill>
                  <a:schemeClr val="tx1">
                    <a:lumMod val="85000"/>
                    <a:lumOff val="15000"/>
                  </a:schemeClr>
                </a:solidFill>
                <a:latin charset="-122" panose="020b0503020204020204" pitchFamily="34" typeface="微软雅黑"/>
                <a:ea charset="-122" panose="020b0503020204020204" pitchFamily="34" typeface="微软雅黑"/>
              </a:rPr>
              <a:t>输入发展历程文字</a:t>
            </a:r>
          </a:p>
        </p:txBody>
      </p:sp>
      <p:pic>
        <p:nvPicPr>
          <p:cNvPr descr="F:\1-原创素材\4_ks02\PPT\PPT-0_小图标\005.png" id="28" name="Picture 3"/>
          <p:cNvPicPr>
            <a:picLocks noChangeArrowheads="1" noChangeAspect="1"/>
          </p:cNvPicPr>
          <p:nvPr/>
        </p:nvPicPr>
        <p:blipFill>
          <a:blip r:embed="rId4">
            <a:duotone>
              <a:schemeClr val="accent3">
                <a:shade val="45000"/>
                <a:satMod val="135000"/>
              </a:schemeClr>
              <a:prstClr val="white"/>
            </a:duotone>
            <a:extLst>
              <a:ext uri="{BEBA8EAE-BF5A-486C-A8C5-ECC9F3942E4B}">
                <a14:imgProps>
                  <a14:imgLayer xmlns:d3p1="http://schemas.openxmlformats.org/officeDocument/2006/relationships" d3p1:embed="">
                    <a14:imgEffect>
                      <a14:colorTemperature colorTemp="11500"/>
                    </a14:imgEffect>
                    <a14:imgEffect>
                      <a14:saturation sat="400000"/>
                    </a14:imgEffect>
                  </a14:imgLayer>
                </a14:imgProps>
              </a:ext>
              <a:ext uri="{28A0092B-C50C-407E-A947-70E740481C1C}">
                <a14:useLocalDpi val="0"/>
              </a:ext>
            </a:extLst>
          </a:blip>
          <a:stretch>
            <a:fillRect/>
          </a:stretch>
        </p:blipFill>
        <p:spPr bwMode="auto">
          <a:xfrm>
            <a:off x="2096781" y="4233953"/>
            <a:ext cx="491863" cy="582576"/>
          </a:xfrm>
          <a:prstGeom prst="rect">
            <a:avLst/>
          </a:prstGeom>
          <a:noFill/>
          <a:extLst>
            <a:ext uri="{909E8E84-426E-40DD-AFC4-6F175D3DCCD1}">
              <a14:hiddenFill>
                <a:solidFill>
                  <a:srgbClr val="FFFFFF"/>
                </a:solidFill>
              </a14:hiddenFill>
            </a:ext>
          </a:extLst>
        </p:spPr>
      </p:pic>
      <p:sp>
        <p:nvSpPr>
          <p:cNvPr id="29" name="TextBox 28"/>
          <p:cNvSpPr txBox="1"/>
          <p:nvPr/>
        </p:nvSpPr>
        <p:spPr>
          <a:xfrm>
            <a:off x="826710" y="4877577"/>
            <a:ext cx="2987034" cy="1356356"/>
          </a:xfrm>
          <a:prstGeom prst="rect">
            <a:avLst/>
          </a:prstGeom>
          <a:noFill/>
        </p:spPr>
        <p:txBody>
          <a:bodyPr bIns="60958" lIns="121917" rIns="121917" rtlCol="0" tIns="60958" wrap="none">
            <a:spAutoFit/>
          </a:bodyPr>
          <a:lstStyle/>
          <a:p>
            <a:pPr algn="ctr"/>
            <a:r>
              <a:rPr altLang="zh-CN" b="1" lang="en-US" smtClean="0" sz="2700">
                <a:solidFill>
                  <a:schemeClr val="tx1">
                    <a:lumMod val="85000"/>
                    <a:lumOff val="15000"/>
                  </a:schemeClr>
                </a:solidFill>
                <a:latin charset="-122" panose="020b0503020204020204" pitchFamily="34" typeface="微软雅黑"/>
                <a:ea charset="-122" panose="020b0503020204020204" pitchFamily="34" typeface="微软雅黑"/>
              </a:rPr>
              <a:t>2014</a:t>
            </a:r>
          </a:p>
          <a:p>
            <a:pPr algn="ctr"/>
            <a:r>
              <a:rPr altLang="zh-CN" b="1" lang="en-US" smtClean="0" sz="2700">
                <a:solidFill>
                  <a:schemeClr val="tx1">
                    <a:lumMod val="85000"/>
                    <a:lumOff val="15000"/>
                  </a:schemeClr>
                </a:solidFill>
                <a:latin charset="-122" panose="020b0503020204020204" pitchFamily="34" typeface="微软雅黑"/>
                <a:ea charset="-122" panose="020b0503020204020204" pitchFamily="34" typeface="微软雅黑"/>
              </a:rPr>
              <a:t>输入发展历程文字</a:t>
            </a:r>
          </a:p>
          <a:p>
            <a:pPr algn="ctr"/>
            <a:r>
              <a:rPr altLang="zh-CN" b="1" lang="en-US" smtClean="0" sz="2700">
                <a:solidFill>
                  <a:schemeClr val="tx1">
                    <a:lumMod val="85000"/>
                    <a:lumOff val="15000"/>
                  </a:schemeClr>
                </a:solidFill>
                <a:latin charset="-122" panose="020b0503020204020204" pitchFamily="34" typeface="微软雅黑"/>
                <a:ea charset="-122" panose="020b0503020204020204" pitchFamily="34" typeface="微软雅黑"/>
              </a:rPr>
              <a:t>输入发展历程文字</a:t>
            </a:r>
          </a:p>
        </p:txBody>
      </p:sp>
      <p:pic>
        <p:nvPicPr>
          <p:cNvPr descr="F:\1-原创素材\4_ks02\PPT\PPT-0_小图标\005.png" id="30" name="Picture 3"/>
          <p:cNvPicPr>
            <a:picLocks noChangeArrowheads="1" noChangeAspect="1"/>
          </p:cNvPicPr>
          <p:nvPr/>
        </p:nvPicPr>
        <p:blipFill>
          <a:blip r:embed="rId4">
            <a:duotone>
              <a:schemeClr val="accent3">
                <a:shade val="45000"/>
                <a:satMod val="135000"/>
              </a:schemeClr>
              <a:prstClr val="white"/>
            </a:duotone>
            <a:extLst>
              <a:ext uri="{BEBA8EAE-BF5A-486C-A8C5-ECC9F3942E4B}">
                <a14:imgProps>
                  <a14:imgLayer xmlns:d3p1="http://schemas.openxmlformats.org/officeDocument/2006/relationships" d3p1:embed="">
                    <a14:imgEffect>
                      <a14:colorTemperature colorTemp="11500"/>
                    </a14:imgEffect>
                    <a14:imgEffect>
                      <a14:saturation sat="400000"/>
                    </a14:imgEffect>
                  </a14:imgLayer>
                </a14:imgProps>
              </a:ext>
              <a:ext uri="{28A0092B-C50C-407E-A947-70E740481C1C}">
                <a14:useLocalDpi val="0"/>
              </a:ext>
            </a:extLst>
          </a:blip>
          <a:stretch>
            <a:fillRect/>
          </a:stretch>
        </p:blipFill>
        <p:spPr bwMode="auto">
          <a:xfrm>
            <a:off x="5365963" y="4223791"/>
            <a:ext cx="491863" cy="582576"/>
          </a:xfrm>
          <a:prstGeom prst="rect">
            <a:avLst/>
          </a:prstGeom>
          <a:noFill/>
          <a:extLst>
            <a:ext uri="{909E8E84-426E-40DD-AFC4-6F175D3DCCD1}">
              <a14:hiddenFill>
                <a:solidFill>
                  <a:srgbClr val="FFFFFF"/>
                </a:solidFill>
              </a14:hiddenFill>
            </a:ext>
          </a:extLst>
        </p:spPr>
      </p:pic>
      <p:sp>
        <p:nvSpPr>
          <p:cNvPr id="31" name="TextBox 30"/>
          <p:cNvSpPr txBox="1"/>
          <p:nvPr/>
        </p:nvSpPr>
        <p:spPr>
          <a:xfrm>
            <a:off x="4095893" y="4867415"/>
            <a:ext cx="2987034" cy="1356356"/>
          </a:xfrm>
          <a:prstGeom prst="rect">
            <a:avLst/>
          </a:prstGeom>
          <a:noFill/>
        </p:spPr>
        <p:txBody>
          <a:bodyPr bIns="60958" lIns="121917" rIns="121917" rtlCol="0" tIns="60958" wrap="none">
            <a:spAutoFit/>
          </a:bodyPr>
          <a:lstStyle/>
          <a:p>
            <a:pPr algn="ctr"/>
            <a:r>
              <a:rPr altLang="zh-CN" b="1" lang="en-US" smtClean="0" sz="2700">
                <a:solidFill>
                  <a:schemeClr val="tx1">
                    <a:lumMod val="85000"/>
                    <a:lumOff val="15000"/>
                  </a:schemeClr>
                </a:solidFill>
                <a:latin charset="-122" panose="020b0503020204020204" pitchFamily="34" typeface="微软雅黑"/>
                <a:ea charset="-122" panose="020b0503020204020204" pitchFamily="34" typeface="微软雅黑"/>
              </a:rPr>
              <a:t>2015</a:t>
            </a:r>
          </a:p>
          <a:p>
            <a:pPr algn="ctr"/>
            <a:r>
              <a:rPr altLang="zh-CN" b="1" lang="en-US" smtClean="0" sz="2700">
                <a:solidFill>
                  <a:schemeClr val="tx1">
                    <a:lumMod val="85000"/>
                    <a:lumOff val="15000"/>
                  </a:schemeClr>
                </a:solidFill>
                <a:latin charset="-122" panose="020b0503020204020204" pitchFamily="34" typeface="微软雅黑"/>
                <a:ea charset="-122" panose="020b0503020204020204" pitchFamily="34" typeface="微软雅黑"/>
              </a:rPr>
              <a:t>输入发展历程文字</a:t>
            </a:r>
          </a:p>
          <a:p>
            <a:pPr algn="ctr"/>
            <a:r>
              <a:rPr altLang="zh-CN" b="1" lang="en-US" smtClean="0" sz="2700">
                <a:solidFill>
                  <a:schemeClr val="tx1">
                    <a:lumMod val="85000"/>
                    <a:lumOff val="15000"/>
                  </a:schemeClr>
                </a:solidFill>
                <a:latin charset="-122" panose="020b0503020204020204" pitchFamily="34" typeface="微软雅黑"/>
                <a:ea charset="-122" panose="020b0503020204020204" pitchFamily="34" typeface="微软雅黑"/>
              </a:rPr>
              <a:t>输入发展历程文字</a:t>
            </a:r>
          </a:p>
        </p:txBody>
      </p:sp>
      <p:pic>
        <p:nvPicPr>
          <p:cNvPr descr="F:\1-原创素材\4_ks02\PPT\PPT-0_小图标\005.png" id="32" name="Picture 3"/>
          <p:cNvPicPr>
            <a:picLocks noChangeArrowheads="1" noChangeAspect="1"/>
          </p:cNvPicPr>
          <p:nvPr/>
        </p:nvPicPr>
        <p:blipFill>
          <a:blip r:embed="rId4">
            <a:duotone>
              <a:schemeClr val="accent3">
                <a:shade val="45000"/>
                <a:satMod val="135000"/>
              </a:schemeClr>
              <a:prstClr val="white"/>
            </a:duotone>
            <a:extLst>
              <a:ext uri="{BEBA8EAE-BF5A-486C-A8C5-ECC9F3942E4B}">
                <a14:imgProps>
                  <a14:imgLayer xmlns:d3p1="http://schemas.openxmlformats.org/officeDocument/2006/relationships" d3p1:embed="">
                    <a14:imgEffect>
                      <a14:colorTemperature colorTemp="11500"/>
                    </a14:imgEffect>
                    <a14:imgEffect>
                      <a14:saturation sat="400000"/>
                    </a14:imgEffect>
                  </a14:imgLayer>
                </a14:imgProps>
              </a:ext>
              <a:ext uri="{28A0092B-C50C-407E-A947-70E740481C1C}">
                <a14:useLocalDpi val="0"/>
              </a:ext>
            </a:extLst>
          </a:blip>
          <a:stretch>
            <a:fillRect/>
          </a:stretch>
        </p:blipFill>
        <p:spPr bwMode="auto">
          <a:xfrm>
            <a:off x="9109892" y="4223791"/>
            <a:ext cx="491863" cy="582576"/>
          </a:xfrm>
          <a:prstGeom prst="rect">
            <a:avLst/>
          </a:prstGeom>
          <a:noFill/>
          <a:extLst>
            <a:ext uri="{909E8E84-426E-40DD-AFC4-6F175D3DCCD1}">
              <a14:hiddenFill>
                <a:solidFill>
                  <a:srgbClr val="FFFFFF"/>
                </a:solidFill>
              </a14:hiddenFill>
            </a:ext>
          </a:extLst>
        </p:spPr>
      </p:pic>
      <p:sp>
        <p:nvSpPr>
          <p:cNvPr id="33" name="TextBox 32"/>
          <p:cNvSpPr txBox="1"/>
          <p:nvPr/>
        </p:nvSpPr>
        <p:spPr>
          <a:xfrm>
            <a:off x="7839822" y="4867415"/>
            <a:ext cx="2987034" cy="1356356"/>
          </a:xfrm>
          <a:prstGeom prst="rect">
            <a:avLst/>
          </a:prstGeom>
          <a:noFill/>
        </p:spPr>
        <p:txBody>
          <a:bodyPr bIns="60958" lIns="121917" rIns="121917" rtlCol="0" tIns="60958" wrap="none">
            <a:spAutoFit/>
          </a:bodyPr>
          <a:lstStyle/>
          <a:p>
            <a:pPr algn="ctr"/>
            <a:r>
              <a:rPr altLang="zh-CN" b="1" lang="en-US" smtClean="0" sz="2700">
                <a:solidFill>
                  <a:schemeClr val="tx1">
                    <a:lumMod val="85000"/>
                    <a:lumOff val="15000"/>
                  </a:schemeClr>
                </a:solidFill>
                <a:latin charset="-122" panose="020b0503020204020204" pitchFamily="34" typeface="微软雅黑"/>
                <a:ea charset="-122" panose="020b0503020204020204" pitchFamily="34" typeface="微软雅黑"/>
              </a:rPr>
              <a:t>2016</a:t>
            </a:r>
          </a:p>
          <a:p>
            <a:pPr algn="ctr"/>
            <a:r>
              <a:rPr altLang="zh-CN" b="1" lang="en-US" smtClean="0" sz="2700">
                <a:solidFill>
                  <a:schemeClr val="tx1">
                    <a:lumMod val="85000"/>
                    <a:lumOff val="15000"/>
                  </a:schemeClr>
                </a:solidFill>
                <a:latin charset="-122" panose="020b0503020204020204" pitchFamily="34" typeface="微软雅黑"/>
                <a:ea charset="-122" panose="020b0503020204020204" pitchFamily="34" typeface="微软雅黑"/>
              </a:rPr>
              <a:t>输入发展历程文字</a:t>
            </a:r>
          </a:p>
          <a:p>
            <a:pPr algn="ctr"/>
            <a:r>
              <a:rPr altLang="zh-CN" b="1" lang="en-US" smtClean="0" sz="2700">
                <a:solidFill>
                  <a:schemeClr val="tx1">
                    <a:lumMod val="85000"/>
                    <a:lumOff val="15000"/>
                  </a:schemeClr>
                </a:solidFill>
                <a:latin charset="-122" panose="020b0503020204020204" pitchFamily="34" typeface="微软雅黑"/>
                <a:ea charset="-122" panose="020b0503020204020204" pitchFamily="34" typeface="微软雅黑"/>
              </a:rPr>
              <a:t>输入发展历程文字</a:t>
            </a:r>
          </a:p>
        </p:txBody>
      </p:sp>
    </p:spTree>
  </p:cSld>
  <p:clrMapOvr>
    <a:masterClrMapping/>
  </p:clrMapOvr>
  <mc:AlternateContent>
    <mc:Choice Requires="p14">
      <p:transition p14:dur="1600" spd="slow">
        <p:blinds dir="vert"/>
      </p:transition>
    </mc:Choice>
    <mc:Fallback>
      <p:transition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1" presetSubtype="0">
                                  <p:stCondLst>
                                    <p:cond delay="0"/>
                                  </p:stCondLst>
                                  <p:iterate type="lt">
                                    <p:tmPct val="10000"/>
                                  </p:iterate>
                                  <p:childTnLst>
                                    <p:set>
                                      <p:cBhvr>
                                        <p:cTn dur="1" fill="hold" id="6">
                                          <p:stCondLst>
                                            <p:cond delay="0"/>
                                          </p:stCondLst>
                                        </p:cTn>
                                        <p:tgtEl>
                                          <p:spTgt spid="2"/>
                                        </p:tgtEl>
                                        <p:attrNameLst>
                                          <p:attrName>style.visibility</p:attrName>
                                        </p:attrNameLst>
                                      </p:cBhvr>
                                      <p:to>
                                        <p:strVal val="visible"/>
                                      </p:to>
                                    </p:set>
                                    <p:anim calcmode="lin" valueType="num">
                                      <p:cBhvr>
                                        <p:cTn dur="500" fill="hold" id="7"/>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8"/>
                                        <p:tgtEl>
                                          <p:spTgt spid="2"/>
                                        </p:tgtEl>
                                        <p:attrNameLst>
                                          <p:attrName>ppt_y</p:attrName>
                                        </p:attrNameLst>
                                      </p:cBhvr>
                                      <p:tavLst>
                                        <p:tav tm="0">
                                          <p:val>
                                            <p:strVal val="#ppt_y"/>
                                          </p:val>
                                        </p:tav>
                                        <p:tav tm="100000">
                                          <p:val>
                                            <p:strVal val="#ppt_y"/>
                                          </p:val>
                                        </p:tav>
                                      </p:tavLst>
                                    </p:anim>
                                    <p:anim calcmode="lin" valueType="num">
                                      <p:cBhvr>
                                        <p:cTn dur="500" fill="hold" id="9"/>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0"/>
                                        <p:tgtEl>
                                          <p:spTgt spid="2"/>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1" tmFilter="0,0; .5, 1; 1, 1"/>
                                        <p:tgtEl>
                                          <p:spTgt spid="2"/>
                                        </p:tgtEl>
                                      </p:cBhvr>
                                    </p:animEffect>
                                  </p:childTnLst>
                                </p:cTn>
                              </p:par>
                              <p:par>
                                <p:cTn fill="hold" id="12" nodeType="withEffect" presetClass="entr" presetID="22" presetSubtype="8">
                                  <p:stCondLst>
                                    <p:cond delay="500"/>
                                  </p:stCondLst>
                                  <p:childTnLst>
                                    <p:set>
                                      <p:cBhvr>
                                        <p:cTn dur="1" fill="hold" id="13">
                                          <p:stCondLst>
                                            <p:cond delay="0"/>
                                          </p:stCondLst>
                                        </p:cTn>
                                        <p:tgtEl>
                                          <p:spTgt spid="3"/>
                                        </p:tgtEl>
                                        <p:attrNameLst>
                                          <p:attrName>style.visibility</p:attrName>
                                        </p:attrNameLst>
                                      </p:cBhvr>
                                      <p:to>
                                        <p:strVal val="visible"/>
                                      </p:to>
                                    </p:set>
                                    <p:animEffect filter="wipe(left)" transition="in">
                                      <p:cBhvr>
                                        <p:cTn dur="5000" id="14"/>
                                        <p:tgtEl>
                                          <p:spTgt spid="3"/>
                                        </p:tgtEl>
                                      </p:cBhvr>
                                    </p:animEffect>
                                  </p:childTnLst>
                                </p:cTn>
                              </p:par>
                              <p:par>
                                <p:cTn fill="hold" id="15" nodeType="withEffect" presetClass="entr" presetID="47" presetSubtype="0">
                                  <p:stCondLst>
                                    <p:cond delay="1500"/>
                                  </p:stCondLst>
                                  <p:childTnLst>
                                    <p:set>
                                      <p:cBhvr>
                                        <p:cTn dur="1" fill="hold" id="16">
                                          <p:stCondLst>
                                            <p:cond delay="0"/>
                                          </p:stCondLst>
                                        </p:cTn>
                                        <p:tgtEl>
                                          <p:spTgt spid="12"/>
                                        </p:tgtEl>
                                        <p:attrNameLst>
                                          <p:attrName>style.visibility</p:attrName>
                                        </p:attrNameLst>
                                      </p:cBhvr>
                                      <p:to>
                                        <p:strVal val="visible"/>
                                      </p:to>
                                    </p:set>
                                    <p:animEffect filter="fade" transition="in">
                                      <p:cBhvr>
                                        <p:cTn dur="1000" id="17"/>
                                        <p:tgtEl>
                                          <p:spTgt spid="12"/>
                                        </p:tgtEl>
                                      </p:cBhvr>
                                    </p:animEffect>
                                    <p:anim calcmode="lin" valueType="num">
                                      <p:cBhvr>
                                        <p:cTn dur="1000" fill="hold" id="18"/>
                                        <p:tgtEl>
                                          <p:spTgt spid="12"/>
                                        </p:tgtEl>
                                        <p:attrNameLst>
                                          <p:attrName>ppt_x</p:attrName>
                                        </p:attrNameLst>
                                      </p:cBhvr>
                                      <p:tavLst>
                                        <p:tav tm="0">
                                          <p:val>
                                            <p:strVal val="#ppt_x"/>
                                          </p:val>
                                        </p:tav>
                                        <p:tav tm="100000">
                                          <p:val>
                                            <p:strVal val="#ppt_x"/>
                                          </p:val>
                                        </p:tav>
                                      </p:tavLst>
                                    </p:anim>
                                    <p:anim calcmode="lin" valueType="num">
                                      <p:cBhvr>
                                        <p:cTn dur="1000" fill="hold" id="19"/>
                                        <p:tgtEl>
                                          <p:spTgt spid="12"/>
                                        </p:tgtEl>
                                        <p:attrNameLst>
                                          <p:attrName>ppt_y</p:attrName>
                                        </p:attrNameLst>
                                      </p:cBhvr>
                                      <p:tavLst>
                                        <p:tav tm="0">
                                          <p:val>
                                            <p:strVal val="#ppt_y-.1"/>
                                          </p:val>
                                        </p:tav>
                                        <p:tav tm="100000">
                                          <p:val>
                                            <p:strVal val="#ppt_y"/>
                                          </p:val>
                                        </p:tav>
                                      </p:tavLst>
                                    </p:anim>
                                  </p:childTnLst>
                                </p:cTn>
                              </p:par>
                              <p:par>
                                <p:cTn fill="hold" id="20" nodeType="withEffect" presetClass="entr" presetID="47" presetSubtype="0">
                                  <p:stCondLst>
                                    <p:cond delay="2500"/>
                                  </p:stCondLst>
                                  <p:childTnLst>
                                    <p:set>
                                      <p:cBhvr>
                                        <p:cTn dur="1" fill="hold" id="21">
                                          <p:stCondLst>
                                            <p:cond delay="0"/>
                                          </p:stCondLst>
                                        </p:cTn>
                                        <p:tgtEl>
                                          <p:spTgt spid="15"/>
                                        </p:tgtEl>
                                        <p:attrNameLst>
                                          <p:attrName>style.visibility</p:attrName>
                                        </p:attrNameLst>
                                      </p:cBhvr>
                                      <p:to>
                                        <p:strVal val="visible"/>
                                      </p:to>
                                    </p:set>
                                    <p:animEffect filter="fade" transition="in">
                                      <p:cBhvr>
                                        <p:cTn dur="1000" id="22"/>
                                        <p:tgtEl>
                                          <p:spTgt spid="15"/>
                                        </p:tgtEl>
                                      </p:cBhvr>
                                    </p:animEffect>
                                    <p:anim calcmode="lin" valueType="num">
                                      <p:cBhvr>
                                        <p:cTn dur="1000" fill="hold" id="23"/>
                                        <p:tgtEl>
                                          <p:spTgt spid="15"/>
                                        </p:tgtEl>
                                        <p:attrNameLst>
                                          <p:attrName>ppt_x</p:attrName>
                                        </p:attrNameLst>
                                      </p:cBhvr>
                                      <p:tavLst>
                                        <p:tav tm="0">
                                          <p:val>
                                            <p:strVal val="#ppt_x"/>
                                          </p:val>
                                        </p:tav>
                                        <p:tav tm="100000">
                                          <p:val>
                                            <p:strVal val="#ppt_x"/>
                                          </p:val>
                                        </p:tav>
                                      </p:tavLst>
                                    </p:anim>
                                    <p:anim calcmode="lin" valueType="num">
                                      <p:cBhvr>
                                        <p:cTn dur="1000" fill="hold" id="24"/>
                                        <p:tgtEl>
                                          <p:spTgt spid="15"/>
                                        </p:tgtEl>
                                        <p:attrNameLst>
                                          <p:attrName>ppt_y</p:attrName>
                                        </p:attrNameLst>
                                      </p:cBhvr>
                                      <p:tavLst>
                                        <p:tav tm="0">
                                          <p:val>
                                            <p:strVal val="#ppt_y-.1"/>
                                          </p:val>
                                        </p:tav>
                                        <p:tav tm="100000">
                                          <p:val>
                                            <p:strVal val="#ppt_y"/>
                                          </p:val>
                                        </p:tav>
                                      </p:tavLst>
                                    </p:anim>
                                  </p:childTnLst>
                                </p:cTn>
                              </p:par>
                              <p:par>
                                <p:cTn fill="hold" id="25" nodeType="withEffect" presetClass="entr" presetID="47" presetSubtype="0">
                                  <p:stCondLst>
                                    <p:cond delay="3500"/>
                                  </p:stCondLst>
                                  <p:childTnLst>
                                    <p:set>
                                      <p:cBhvr>
                                        <p:cTn dur="1" fill="hold" id="26">
                                          <p:stCondLst>
                                            <p:cond delay="0"/>
                                          </p:stCondLst>
                                        </p:cTn>
                                        <p:tgtEl>
                                          <p:spTgt spid="18"/>
                                        </p:tgtEl>
                                        <p:attrNameLst>
                                          <p:attrName>style.visibility</p:attrName>
                                        </p:attrNameLst>
                                      </p:cBhvr>
                                      <p:to>
                                        <p:strVal val="visible"/>
                                      </p:to>
                                    </p:set>
                                    <p:animEffect filter="fade" transition="in">
                                      <p:cBhvr>
                                        <p:cTn dur="1000" id="27"/>
                                        <p:tgtEl>
                                          <p:spTgt spid="18"/>
                                        </p:tgtEl>
                                      </p:cBhvr>
                                    </p:animEffect>
                                    <p:anim calcmode="lin" valueType="num">
                                      <p:cBhvr>
                                        <p:cTn dur="1000" fill="hold" id="28"/>
                                        <p:tgtEl>
                                          <p:spTgt spid="18"/>
                                        </p:tgtEl>
                                        <p:attrNameLst>
                                          <p:attrName>ppt_x</p:attrName>
                                        </p:attrNameLst>
                                      </p:cBhvr>
                                      <p:tavLst>
                                        <p:tav tm="0">
                                          <p:val>
                                            <p:strVal val="#ppt_x"/>
                                          </p:val>
                                        </p:tav>
                                        <p:tav tm="100000">
                                          <p:val>
                                            <p:strVal val="#ppt_x"/>
                                          </p:val>
                                        </p:tav>
                                      </p:tavLst>
                                    </p:anim>
                                    <p:anim calcmode="lin" valueType="num">
                                      <p:cBhvr>
                                        <p:cTn dur="1000" fill="hold" id="29"/>
                                        <p:tgtEl>
                                          <p:spTgt spid="18"/>
                                        </p:tgtEl>
                                        <p:attrNameLst>
                                          <p:attrName>ppt_y</p:attrName>
                                        </p:attrNameLst>
                                      </p:cBhvr>
                                      <p:tavLst>
                                        <p:tav tm="0">
                                          <p:val>
                                            <p:strVal val="#ppt_y-.1"/>
                                          </p:val>
                                        </p:tav>
                                        <p:tav tm="100000">
                                          <p:val>
                                            <p:strVal val="#ppt_y"/>
                                          </p:val>
                                        </p:tav>
                                      </p:tavLst>
                                    </p:anim>
                                  </p:childTnLst>
                                </p:cTn>
                              </p:par>
                              <p:par>
                                <p:cTn fill="hold" id="30" nodeType="withEffect" presetClass="entr" presetID="47" presetSubtype="0">
                                  <p:stCondLst>
                                    <p:cond delay="4500"/>
                                  </p:stCondLst>
                                  <p:childTnLst>
                                    <p:set>
                                      <p:cBhvr>
                                        <p:cTn dur="1" fill="hold" id="31">
                                          <p:stCondLst>
                                            <p:cond delay="0"/>
                                          </p:stCondLst>
                                        </p:cTn>
                                        <p:tgtEl>
                                          <p:spTgt spid="21"/>
                                        </p:tgtEl>
                                        <p:attrNameLst>
                                          <p:attrName>style.visibility</p:attrName>
                                        </p:attrNameLst>
                                      </p:cBhvr>
                                      <p:to>
                                        <p:strVal val="visible"/>
                                      </p:to>
                                    </p:set>
                                    <p:animEffect filter="fade" transition="in">
                                      <p:cBhvr>
                                        <p:cTn dur="1000" id="32"/>
                                        <p:tgtEl>
                                          <p:spTgt spid="21"/>
                                        </p:tgtEl>
                                      </p:cBhvr>
                                    </p:animEffect>
                                    <p:anim calcmode="lin" valueType="num">
                                      <p:cBhvr>
                                        <p:cTn dur="1000" fill="hold" id="33"/>
                                        <p:tgtEl>
                                          <p:spTgt spid="21"/>
                                        </p:tgtEl>
                                        <p:attrNameLst>
                                          <p:attrName>ppt_x</p:attrName>
                                        </p:attrNameLst>
                                      </p:cBhvr>
                                      <p:tavLst>
                                        <p:tav tm="0">
                                          <p:val>
                                            <p:strVal val="#ppt_x"/>
                                          </p:val>
                                        </p:tav>
                                        <p:tav tm="100000">
                                          <p:val>
                                            <p:strVal val="#ppt_x"/>
                                          </p:val>
                                        </p:tav>
                                      </p:tavLst>
                                    </p:anim>
                                    <p:anim calcmode="lin" valueType="num">
                                      <p:cBhvr>
                                        <p:cTn dur="1000" fill="hold" id="34"/>
                                        <p:tgtEl>
                                          <p:spTgt spid="21"/>
                                        </p:tgtEl>
                                        <p:attrNameLst>
                                          <p:attrName>ppt_y</p:attrName>
                                        </p:attrNameLst>
                                      </p:cBhvr>
                                      <p:tavLst>
                                        <p:tav tm="0">
                                          <p:val>
                                            <p:strVal val="#ppt_y-.1"/>
                                          </p:val>
                                        </p:tav>
                                        <p:tav tm="100000">
                                          <p:val>
                                            <p:strVal val="#ppt_y"/>
                                          </p:val>
                                        </p:tav>
                                      </p:tavLst>
                                    </p:anim>
                                  </p:childTnLst>
                                </p:cTn>
                              </p:par>
                              <p:par>
                                <p:cTn fill="hold" id="35" nodeType="withEffect" presetClass="entr" presetID="22" presetSubtype="1">
                                  <p:stCondLst>
                                    <p:cond delay="5000"/>
                                  </p:stCondLst>
                                  <p:childTnLst>
                                    <p:set>
                                      <p:cBhvr>
                                        <p:cTn dur="1" fill="hold" id="36">
                                          <p:stCondLst>
                                            <p:cond delay="0"/>
                                          </p:stCondLst>
                                        </p:cTn>
                                        <p:tgtEl>
                                          <p:spTgt spid="4"/>
                                        </p:tgtEl>
                                        <p:attrNameLst>
                                          <p:attrName>style.visibility</p:attrName>
                                        </p:attrNameLst>
                                      </p:cBhvr>
                                      <p:to>
                                        <p:strVal val="visible"/>
                                      </p:to>
                                    </p:set>
                                    <p:animEffect filter="wipe(up)" transition="in">
                                      <p:cBhvr>
                                        <p:cTn dur="500" id="37"/>
                                        <p:tgtEl>
                                          <p:spTgt spid="4"/>
                                        </p:tgtEl>
                                      </p:cBhvr>
                                    </p:animEffect>
                                  </p:childTnLst>
                                </p:cTn>
                              </p:par>
                              <p:par>
                                <p:cTn fill="hold" id="38" nodeType="withEffect" presetClass="entr" presetID="22" presetSubtype="2">
                                  <p:stCondLst>
                                    <p:cond delay="5500"/>
                                  </p:stCondLst>
                                  <p:childTnLst>
                                    <p:set>
                                      <p:cBhvr>
                                        <p:cTn dur="1" fill="hold" id="39">
                                          <p:stCondLst>
                                            <p:cond delay="0"/>
                                          </p:stCondLst>
                                        </p:cTn>
                                        <p:tgtEl>
                                          <p:spTgt spid="7"/>
                                        </p:tgtEl>
                                        <p:attrNameLst>
                                          <p:attrName>style.visibility</p:attrName>
                                        </p:attrNameLst>
                                      </p:cBhvr>
                                      <p:to>
                                        <p:strVal val="visible"/>
                                      </p:to>
                                    </p:set>
                                    <p:animEffect filter="wipe(right)" transition="in">
                                      <p:cBhvr>
                                        <p:cTn dur="5000" id="40"/>
                                        <p:tgtEl>
                                          <p:spTgt spid="7"/>
                                        </p:tgtEl>
                                      </p:cBhvr>
                                    </p:animEffect>
                                  </p:childTnLst>
                                </p:cTn>
                              </p:par>
                              <p:par>
                                <p:cTn fill="hold" id="41" nodeType="withEffect" presetClass="entr" presetID="53" presetSubtype="0">
                                  <p:stCondLst>
                                    <p:cond delay="6500"/>
                                  </p:stCondLst>
                                  <p:childTnLst>
                                    <p:set>
                                      <p:cBhvr>
                                        <p:cTn dur="1" fill="hold" id="42">
                                          <p:stCondLst>
                                            <p:cond delay="0"/>
                                          </p:stCondLst>
                                        </p:cTn>
                                        <p:tgtEl>
                                          <p:spTgt spid="26"/>
                                        </p:tgtEl>
                                        <p:attrNameLst>
                                          <p:attrName>style.visibility</p:attrName>
                                        </p:attrNameLst>
                                      </p:cBhvr>
                                      <p:to>
                                        <p:strVal val="visible"/>
                                      </p:to>
                                    </p:set>
                                    <p:anim calcmode="lin" valueType="num">
                                      <p:cBhvr>
                                        <p:cTn dur="1000" fill="hold" id="43"/>
                                        <p:tgtEl>
                                          <p:spTgt spid="26"/>
                                        </p:tgtEl>
                                        <p:attrNameLst>
                                          <p:attrName>ppt_w</p:attrName>
                                        </p:attrNameLst>
                                      </p:cBhvr>
                                      <p:tavLst>
                                        <p:tav tm="0">
                                          <p:val>
                                            <p:fltVal val="0"/>
                                          </p:val>
                                        </p:tav>
                                        <p:tav tm="100000">
                                          <p:val>
                                            <p:strVal val="#ppt_w"/>
                                          </p:val>
                                        </p:tav>
                                      </p:tavLst>
                                    </p:anim>
                                    <p:anim calcmode="lin" valueType="num">
                                      <p:cBhvr>
                                        <p:cTn dur="1000" fill="hold" id="44"/>
                                        <p:tgtEl>
                                          <p:spTgt spid="26"/>
                                        </p:tgtEl>
                                        <p:attrNameLst>
                                          <p:attrName>ppt_h</p:attrName>
                                        </p:attrNameLst>
                                      </p:cBhvr>
                                      <p:tavLst>
                                        <p:tav tm="0">
                                          <p:val>
                                            <p:fltVal val="0"/>
                                          </p:val>
                                        </p:tav>
                                        <p:tav tm="100000">
                                          <p:val>
                                            <p:strVal val="#ppt_h"/>
                                          </p:val>
                                        </p:tav>
                                      </p:tavLst>
                                    </p:anim>
                                    <p:animEffect filter="fade" transition="in">
                                      <p:cBhvr>
                                        <p:cTn dur="1000" id="45"/>
                                        <p:tgtEl>
                                          <p:spTgt spid="26"/>
                                        </p:tgtEl>
                                      </p:cBhvr>
                                    </p:animEffect>
                                  </p:childTnLst>
                                </p:cTn>
                              </p:par>
                              <p:par>
                                <p:cTn fill="hold" grpId="0" id="46" nodeType="withEffect" presetClass="entr" presetID="42" presetSubtype="0">
                                  <p:stCondLst>
                                    <p:cond delay="6500"/>
                                  </p:stCondLst>
                                  <p:childTnLst>
                                    <p:set>
                                      <p:cBhvr>
                                        <p:cTn dur="1" fill="hold" id="47">
                                          <p:stCondLst>
                                            <p:cond delay="0"/>
                                          </p:stCondLst>
                                        </p:cTn>
                                        <p:tgtEl>
                                          <p:spTgt spid="27"/>
                                        </p:tgtEl>
                                        <p:attrNameLst>
                                          <p:attrName>style.visibility</p:attrName>
                                        </p:attrNameLst>
                                      </p:cBhvr>
                                      <p:to>
                                        <p:strVal val="visible"/>
                                      </p:to>
                                    </p:set>
                                    <p:animEffect filter="fade" transition="in">
                                      <p:cBhvr>
                                        <p:cTn dur="1000" id="48"/>
                                        <p:tgtEl>
                                          <p:spTgt spid="27"/>
                                        </p:tgtEl>
                                      </p:cBhvr>
                                    </p:animEffect>
                                    <p:anim calcmode="lin" valueType="num">
                                      <p:cBhvr>
                                        <p:cTn dur="1000" fill="hold" id="49"/>
                                        <p:tgtEl>
                                          <p:spTgt spid="27"/>
                                        </p:tgtEl>
                                        <p:attrNameLst>
                                          <p:attrName>ppt_x</p:attrName>
                                        </p:attrNameLst>
                                      </p:cBhvr>
                                      <p:tavLst>
                                        <p:tav tm="0">
                                          <p:val>
                                            <p:strVal val="#ppt_x"/>
                                          </p:val>
                                        </p:tav>
                                        <p:tav tm="100000">
                                          <p:val>
                                            <p:strVal val="#ppt_x"/>
                                          </p:val>
                                        </p:tav>
                                      </p:tavLst>
                                    </p:anim>
                                    <p:anim calcmode="lin" valueType="num">
                                      <p:cBhvr>
                                        <p:cTn dur="1000" fill="hold" id="50"/>
                                        <p:tgtEl>
                                          <p:spTgt spid="27"/>
                                        </p:tgtEl>
                                        <p:attrNameLst>
                                          <p:attrName>ppt_y</p:attrName>
                                        </p:attrNameLst>
                                      </p:cBhvr>
                                      <p:tavLst>
                                        <p:tav tm="0">
                                          <p:val>
                                            <p:strVal val="#ppt_y+.1"/>
                                          </p:val>
                                        </p:tav>
                                        <p:tav tm="100000">
                                          <p:val>
                                            <p:strVal val="#ppt_y"/>
                                          </p:val>
                                        </p:tav>
                                      </p:tavLst>
                                    </p:anim>
                                  </p:childTnLst>
                                </p:cTn>
                              </p:par>
                              <p:par>
                                <p:cTn fill="hold" id="51" nodeType="withEffect" presetClass="entr" presetID="53" presetSubtype="0">
                                  <p:stCondLst>
                                    <p:cond delay="9000"/>
                                  </p:stCondLst>
                                  <p:childTnLst>
                                    <p:set>
                                      <p:cBhvr>
                                        <p:cTn dur="1" fill="hold" id="52">
                                          <p:stCondLst>
                                            <p:cond delay="0"/>
                                          </p:stCondLst>
                                        </p:cTn>
                                        <p:tgtEl>
                                          <p:spTgt spid="24"/>
                                        </p:tgtEl>
                                        <p:attrNameLst>
                                          <p:attrName>style.visibility</p:attrName>
                                        </p:attrNameLst>
                                      </p:cBhvr>
                                      <p:to>
                                        <p:strVal val="visible"/>
                                      </p:to>
                                    </p:set>
                                    <p:anim calcmode="lin" valueType="num">
                                      <p:cBhvr>
                                        <p:cTn dur="1000" fill="hold" id="53"/>
                                        <p:tgtEl>
                                          <p:spTgt spid="24"/>
                                        </p:tgtEl>
                                        <p:attrNameLst>
                                          <p:attrName>ppt_w</p:attrName>
                                        </p:attrNameLst>
                                      </p:cBhvr>
                                      <p:tavLst>
                                        <p:tav tm="0">
                                          <p:val>
                                            <p:fltVal val="0"/>
                                          </p:val>
                                        </p:tav>
                                        <p:tav tm="100000">
                                          <p:val>
                                            <p:strVal val="#ppt_w"/>
                                          </p:val>
                                        </p:tav>
                                      </p:tavLst>
                                    </p:anim>
                                    <p:anim calcmode="lin" valueType="num">
                                      <p:cBhvr>
                                        <p:cTn dur="1000" fill="hold" id="54"/>
                                        <p:tgtEl>
                                          <p:spTgt spid="24"/>
                                        </p:tgtEl>
                                        <p:attrNameLst>
                                          <p:attrName>ppt_h</p:attrName>
                                        </p:attrNameLst>
                                      </p:cBhvr>
                                      <p:tavLst>
                                        <p:tav tm="0">
                                          <p:val>
                                            <p:fltVal val="0"/>
                                          </p:val>
                                        </p:tav>
                                        <p:tav tm="100000">
                                          <p:val>
                                            <p:strVal val="#ppt_h"/>
                                          </p:val>
                                        </p:tav>
                                      </p:tavLst>
                                    </p:anim>
                                    <p:animEffect filter="fade" transition="in">
                                      <p:cBhvr>
                                        <p:cTn dur="1000" id="55"/>
                                        <p:tgtEl>
                                          <p:spTgt spid="24"/>
                                        </p:tgtEl>
                                      </p:cBhvr>
                                    </p:animEffect>
                                  </p:childTnLst>
                                </p:cTn>
                              </p:par>
                              <p:par>
                                <p:cTn fill="hold" grpId="0" id="56" nodeType="withEffect" presetClass="entr" presetID="42" presetSubtype="0">
                                  <p:stCondLst>
                                    <p:cond delay="9000"/>
                                  </p:stCondLst>
                                  <p:childTnLst>
                                    <p:set>
                                      <p:cBhvr>
                                        <p:cTn dur="1" fill="hold" id="57">
                                          <p:stCondLst>
                                            <p:cond delay="0"/>
                                          </p:stCondLst>
                                        </p:cTn>
                                        <p:tgtEl>
                                          <p:spTgt spid="25"/>
                                        </p:tgtEl>
                                        <p:attrNameLst>
                                          <p:attrName>style.visibility</p:attrName>
                                        </p:attrNameLst>
                                      </p:cBhvr>
                                      <p:to>
                                        <p:strVal val="visible"/>
                                      </p:to>
                                    </p:set>
                                    <p:animEffect filter="fade" transition="in">
                                      <p:cBhvr>
                                        <p:cTn dur="1000" id="58"/>
                                        <p:tgtEl>
                                          <p:spTgt spid="25"/>
                                        </p:tgtEl>
                                      </p:cBhvr>
                                    </p:animEffect>
                                    <p:anim calcmode="lin" valueType="num">
                                      <p:cBhvr>
                                        <p:cTn dur="1000" fill="hold" id="59"/>
                                        <p:tgtEl>
                                          <p:spTgt spid="25"/>
                                        </p:tgtEl>
                                        <p:attrNameLst>
                                          <p:attrName>ppt_x</p:attrName>
                                        </p:attrNameLst>
                                      </p:cBhvr>
                                      <p:tavLst>
                                        <p:tav tm="0">
                                          <p:val>
                                            <p:strVal val="#ppt_x"/>
                                          </p:val>
                                        </p:tav>
                                        <p:tav tm="100000">
                                          <p:val>
                                            <p:strVal val="#ppt_x"/>
                                          </p:val>
                                        </p:tav>
                                      </p:tavLst>
                                    </p:anim>
                                    <p:anim calcmode="lin" valueType="num">
                                      <p:cBhvr>
                                        <p:cTn dur="1000" fill="hold" id="60"/>
                                        <p:tgtEl>
                                          <p:spTgt spid="25"/>
                                        </p:tgtEl>
                                        <p:attrNameLst>
                                          <p:attrName>ppt_y</p:attrName>
                                        </p:attrNameLst>
                                      </p:cBhvr>
                                      <p:tavLst>
                                        <p:tav tm="0">
                                          <p:val>
                                            <p:strVal val="#ppt_y+.1"/>
                                          </p:val>
                                        </p:tav>
                                        <p:tav tm="100000">
                                          <p:val>
                                            <p:strVal val="#ppt_y"/>
                                          </p:val>
                                        </p:tav>
                                      </p:tavLst>
                                    </p:anim>
                                  </p:childTnLst>
                                </p:cTn>
                              </p:par>
                              <p:par>
                                <p:cTn fill="hold" id="61" nodeType="withEffect" presetClass="entr" presetID="22" presetSubtype="1">
                                  <p:stCondLst>
                                    <p:cond delay="10000"/>
                                  </p:stCondLst>
                                  <p:childTnLst>
                                    <p:set>
                                      <p:cBhvr>
                                        <p:cTn dur="1" fill="hold" id="62">
                                          <p:stCondLst>
                                            <p:cond delay="0"/>
                                          </p:stCondLst>
                                        </p:cTn>
                                        <p:tgtEl>
                                          <p:spTgt spid="8"/>
                                        </p:tgtEl>
                                        <p:attrNameLst>
                                          <p:attrName>style.visibility</p:attrName>
                                        </p:attrNameLst>
                                      </p:cBhvr>
                                      <p:to>
                                        <p:strVal val="visible"/>
                                      </p:to>
                                    </p:set>
                                    <p:animEffect filter="wipe(up)" transition="in">
                                      <p:cBhvr>
                                        <p:cTn dur="500" id="63"/>
                                        <p:tgtEl>
                                          <p:spTgt spid="8"/>
                                        </p:tgtEl>
                                      </p:cBhvr>
                                    </p:animEffect>
                                  </p:childTnLst>
                                </p:cTn>
                              </p:par>
                              <p:par>
                                <p:cTn fill="hold" id="64" nodeType="withEffect" presetClass="entr" presetID="22" presetSubtype="8">
                                  <p:stCondLst>
                                    <p:cond delay="10500"/>
                                  </p:stCondLst>
                                  <p:childTnLst>
                                    <p:set>
                                      <p:cBhvr>
                                        <p:cTn dur="1" fill="hold" id="65">
                                          <p:stCondLst>
                                            <p:cond delay="0"/>
                                          </p:stCondLst>
                                        </p:cTn>
                                        <p:tgtEl>
                                          <p:spTgt spid="11"/>
                                        </p:tgtEl>
                                        <p:attrNameLst>
                                          <p:attrName>style.visibility</p:attrName>
                                        </p:attrNameLst>
                                      </p:cBhvr>
                                      <p:to>
                                        <p:strVal val="visible"/>
                                      </p:to>
                                    </p:set>
                                    <p:animEffect filter="wipe(left)" transition="in">
                                      <p:cBhvr>
                                        <p:cTn dur="5000" id="66"/>
                                        <p:tgtEl>
                                          <p:spTgt spid="11"/>
                                        </p:tgtEl>
                                      </p:cBhvr>
                                    </p:animEffect>
                                  </p:childTnLst>
                                </p:cTn>
                              </p:par>
                              <p:par>
                                <p:cTn fill="hold" id="67" nodeType="withEffect" presetClass="entr" presetID="53" presetSubtype="0">
                                  <p:stCondLst>
                                    <p:cond delay="11000"/>
                                  </p:stCondLst>
                                  <p:childTnLst>
                                    <p:set>
                                      <p:cBhvr>
                                        <p:cTn dur="1" fill="hold" id="68">
                                          <p:stCondLst>
                                            <p:cond delay="0"/>
                                          </p:stCondLst>
                                        </p:cTn>
                                        <p:tgtEl>
                                          <p:spTgt spid="28"/>
                                        </p:tgtEl>
                                        <p:attrNameLst>
                                          <p:attrName>style.visibility</p:attrName>
                                        </p:attrNameLst>
                                      </p:cBhvr>
                                      <p:to>
                                        <p:strVal val="visible"/>
                                      </p:to>
                                    </p:set>
                                    <p:anim calcmode="lin" valueType="num">
                                      <p:cBhvr>
                                        <p:cTn dur="1000" fill="hold" id="69"/>
                                        <p:tgtEl>
                                          <p:spTgt spid="28"/>
                                        </p:tgtEl>
                                        <p:attrNameLst>
                                          <p:attrName>ppt_w</p:attrName>
                                        </p:attrNameLst>
                                      </p:cBhvr>
                                      <p:tavLst>
                                        <p:tav tm="0">
                                          <p:val>
                                            <p:fltVal val="0"/>
                                          </p:val>
                                        </p:tav>
                                        <p:tav tm="100000">
                                          <p:val>
                                            <p:strVal val="#ppt_w"/>
                                          </p:val>
                                        </p:tav>
                                      </p:tavLst>
                                    </p:anim>
                                    <p:anim calcmode="lin" valueType="num">
                                      <p:cBhvr>
                                        <p:cTn dur="1000" fill="hold" id="70"/>
                                        <p:tgtEl>
                                          <p:spTgt spid="28"/>
                                        </p:tgtEl>
                                        <p:attrNameLst>
                                          <p:attrName>ppt_h</p:attrName>
                                        </p:attrNameLst>
                                      </p:cBhvr>
                                      <p:tavLst>
                                        <p:tav tm="0">
                                          <p:val>
                                            <p:fltVal val="0"/>
                                          </p:val>
                                        </p:tav>
                                        <p:tav tm="100000">
                                          <p:val>
                                            <p:strVal val="#ppt_h"/>
                                          </p:val>
                                        </p:tav>
                                      </p:tavLst>
                                    </p:anim>
                                    <p:animEffect filter="fade" transition="in">
                                      <p:cBhvr>
                                        <p:cTn dur="1000" id="71"/>
                                        <p:tgtEl>
                                          <p:spTgt spid="28"/>
                                        </p:tgtEl>
                                      </p:cBhvr>
                                    </p:animEffect>
                                  </p:childTnLst>
                                </p:cTn>
                              </p:par>
                              <p:par>
                                <p:cTn fill="hold" grpId="0" id="72" nodeType="withEffect" presetClass="entr" presetID="42" presetSubtype="0">
                                  <p:stCondLst>
                                    <p:cond delay="11000"/>
                                  </p:stCondLst>
                                  <p:childTnLst>
                                    <p:set>
                                      <p:cBhvr>
                                        <p:cTn dur="1" fill="hold" id="73">
                                          <p:stCondLst>
                                            <p:cond delay="0"/>
                                          </p:stCondLst>
                                        </p:cTn>
                                        <p:tgtEl>
                                          <p:spTgt spid="29"/>
                                        </p:tgtEl>
                                        <p:attrNameLst>
                                          <p:attrName>style.visibility</p:attrName>
                                        </p:attrNameLst>
                                      </p:cBhvr>
                                      <p:to>
                                        <p:strVal val="visible"/>
                                      </p:to>
                                    </p:set>
                                    <p:animEffect filter="fade" transition="in">
                                      <p:cBhvr>
                                        <p:cTn dur="1000" id="74"/>
                                        <p:tgtEl>
                                          <p:spTgt spid="29"/>
                                        </p:tgtEl>
                                      </p:cBhvr>
                                    </p:animEffect>
                                    <p:anim calcmode="lin" valueType="num">
                                      <p:cBhvr>
                                        <p:cTn dur="1000" fill="hold" id="75"/>
                                        <p:tgtEl>
                                          <p:spTgt spid="29"/>
                                        </p:tgtEl>
                                        <p:attrNameLst>
                                          <p:attrName>ppt_x</p:attrName>
                                        </p:attrNameLst>
                                      </p:cBhvr>
                                      <p:tavLst>
                                        <p:tav tm="0">
                                          <p:val>
                                            <p:strVal val="#ppt_x"/>
                                          </p:val>
                                        </p:tav>
                                        <p:tav tm="100000">
                                          <p:val>
                                            <p:strVal val="#ppt_x"/>
                                          </p:val>
                                        </p:tav>
                                      </p:tavLst>
                                    </p:anim>
                                    <p:anim calcmode="lin" valueType="num">
                                      <p:cBhvr>
                                        <p:cTn dur="1000" fill="hold" id="76"/>
                                        <p:tgtEl>
                                          <p:spTgt spid="29"/>
                                        </p:tgtEl>
                                        <p:attrNameLst>
                                          <p:attrName>ppt_y</p:attrName>
                                        </p:attrNameLst>
                                      </p:cBhvr>
                                      <p:tavLst>
                                        <p:tav tm="0">
                                          <p:val>
                                            <p:strVal val="#ppt_y+.1"/>
                                          </p:val>
                                        </p:tav>
                                        <p:tav tm="100000">
                                          <p:val>
                                            <p:strVal val="#ppt_y"/>
                                          </p:val>
                                        </p:tav>
                                      </p:tavLst>
                                    </p:anim>
                                  </p:childTnLst>
                                </p:cTn>
                              </p:par>
                              <p:par>
                                <p:cTn fill="hold" id="77" nodeType="withEffect" presetClass="entr" presetID="53" presetSubtype="0">
                                  <p:stCondLst>
                                    <p:cond delay="12500"/>
                                  </p:stCondLst>
                                  <p:childTnLst>
                                    <p:set>
                                      <p:cBhvr>
                                        <p:cTn dur="1" fill="hold" id="78">
                                          <p:stCondLst>
                                            <p:cond delay="0"/>
                                          </p:stCondLst>
                                        </p:cTn>
                                        <p:tgtEl>
                                          <p:spTgt spid="30"/>
                                        </p:tgtEl>
                                        <p:attrNameLst>
                                          <p:attrName>style.visibility</p:attrName>
                                        </p:attrNameLst>
                                      </p:cBhvr>
                                      <p:to>
                                        <p:strVal val="visible"/>
                                      </p:to>
                                    </p:set>
                                    <p:anim calcmode="lin" valueType="num">
                                      <p:cBhvr>
                                        <p:cTn dur="1000" fill="hold" id="79"/>
                                        <p:tgtEl>
                                          <p:spTgt spid="30"/>
                                        </p:tgtEl>
                                        <p:attrNameLst>
                                          <p:attrName>ppt_w</p:attrName>
                                        </p:attrNameLst>
                                      </p:cBhvr>
                                      <p:tavLst>
                                        <p:tav tm="0">
                                          <p:val>
                                            <p:fltVal val="0"/>
                                          </p:val>
                                        </p:tav>
                                        <p:tav tm="100000">
                                          <p:val>
                                            <p:strVal val="#ppt_w"/>
                                          </p:val>
                                        </p:tav>
                                      </p:tavLst>
                                    </p:anim>
                                    <p:anim calcmode="lin" valueType="num">
                                      <p:cBhvr>
                                        <p:cTn dur="1000" fill="hold" id="80"/>
                                        <p:tgtEl>
                                          <p:spTgt spid="30"/>
                                        </p:tgtEl>
                                        <p:attrNameLst>
                                          <p:attrName>ppt_h</p:attrName>
                                        </p:attrNameLst>
                                      </p:cBhvr>
                                      <p:tavLst>
                                        <p:tav tm="0">
                                          <p:val>
                                            <p:fltVal val="0"/>
                                          </p:val>
                                        </p:tav>
                                        <p:tav tm="100000">
                                          <p:val>
                                            <p:strVal val="#ppt_h"/>
                                          </p:val>
                                        </p:tav>
                                      </p:tavLst>
                                    </p:anim>
                                    <p:animEffect filter="fade" transition="in">
                                      <p:cBhvr>
                                        <p:cTn dur="1000" id="81"/>
                                        <p:tgtEl>
                                          <p:spTgt spid="30"/>
                                        </p:tgtEl>
                                      </p:cBhvr>
                                    </p:animEffect>
                                  </p:childTnLst>
                                </p:cTn>
                              </p:par>
                              <p:par>
                                <p:cTn fill="hold" grpId="0" id="82" nodeType="withEffect" presetClass="entr" presetID="42" presetSubtype="0">
                                  <p:stCondLst>
                                    <p:cond delay="12500"/>
                                  </p:stCondLst>
                                  <p:childTnLst>
                                    <p:set>
                                      <p:cBhvr>
                                        <p:cTn dur="1" fill="hold" id="83">
                                          <p:stCondLst>
                                            <p:cond delay="0"/>
                                          </p:stCondLst>
                                        </p:cTn>
                                        <p:tgtEl>
                                          <p:spTgt spid="31"/>
                                        </p:tgtEl>
                                        <p:attrNameLst>
                                          <p:attrName>style.visibility</p:attrName>
                                        </p:attrNameLst>
                                      </p:cBhvr>
                                      <p:to>
                                        <p:strVal val="visible"/>
                                      </p:to>
                                    </p:set>
                                    <p:animEffect filter="fade" transition="in">
                                      <p:cBhvr>
                                        <p:cTn dur="1000" id="84"/>
                                        <p:tgtEl>
                                          <p:spTgt spid="31"/>
                                        </p:tgtEl>
                                      </p:cBhvr>
                                    </p:animEffect>
                                    <p:anim calcmode="lin" valueType="num">
                                      <p:cBhvr>
                                        <p:cTn dur="1000" fill="hold" id="85"/>
                                        <p:tgtEl>
                                          <p:spTgt spid="31"/>
                                        </p:tgtEl>
                                        <p:attrNameLst>
                                          <p:attrName>ppt_x</p:attrName>
                                        </p:attrNameLst>
                                      </p:cBhvr>
                                      <p:tavLst>
                                        <p:tav tm="0">
                                          <p:val>
                                            <p:strVal val="#ppt_x"/>
                                          </p:val>
                                        </p:tav>
                                        <p:tav tm="100000">
                                          <p:val>
                                            <p:strVal val="#ppt_x"/>
                                          </p:val>
                                        </p:tav>
                                      </p:tavLst>
                                    </p:anim>
                                    <p:anim calcmode="lin" valueType="num">
                                      <p:cBhvr>
                                        <p:cTn dur="1000" fill="hold" id="86"/>
                                        <p:tgtEl>
                                          <p:spTgt spid="31"/>
                                        </p:tgtEl>
                                        <p:attrNameLst>
                                          <p:attrName>ppt_y</p:attrName>
                                        </p:attrNameLst>
                                      </p:cBhvr>
                                      <p:tavLst>
                                        <p:tav tm="0">
                                          <p:val>
                                            <p:strVal val="#ppt_y+.1"/>
                                          </p:val>
                                        </p:tav>
                                        <p:tav tm="100000">
                                          <p:val>
                                            <p:strVal val="#ppt_y"/>
                                          </p:val>
                                        </p:tav>
                                      </p:tavLst>
                                    </p:anim>
                                  </p:childTnLst>
                                </p:cTn>
                              </p:par>
                              <p:par>
                                <p:cTn fill="hold" id="87" nodeType="withEffect" presetClass="entr" presetID="53" presetSubtype="0">
                                  <p:stCondLst>
                                    <p:cond delay="14000"/>
                                  </p:stCondLst>
                                  <p:childTnLst>
                                    <p:set>
                                      <p:cBhvr>
                                        <p:cTn dur="1" fill="hold" id="88">
                                          <p:stCondLst>
                                            <p:cond delay="0"/>
                                          </p:stCondLst>
                                        </p:cTn>
                                        <p:tgtEl>
                                          <p:spTgt spid="32"/>
                                        </p:tgtEl>
                                        <p:attrNameLst>
                                          <p:attrName>style.visibility</p:attrName>
                                        </p:attrNameLst>
                                      </p:cBhvr>
                                      <p:to>
                                        <p:strVal val="visible"/>
                                      </p:to>
                                    </p:set>
                                    <p:anim calcmode="lin" valueType="num">
                                      <p:cBhvr>
                                        <p:cTn dur="1000" fill="hold" id="89"/>
                                        <p:tgtEl>
                                          <p:spTgt spid="32"/>
                                        </p:tgtEl>
                                        <p:attrNameLst>
                                          <p:attrName>ppt_w</p:attrName>
                                        </p:attrNameLst>
                                      </p:cBhvr>
                                      <p:tavLst>
                                        <p:tav tm="0">
                                          <p:val>
                                            <p:fltVal val="0"/>
                                          </p:val>
                                        </p:tav>
                                        <p:tav tm="100000">
                                          <p:val>
                                            <p:strVal val="#ppt_w"/>
                                          </p:val>
                                        </p:tav>
                                      </p:tavLst>
                                    </p:anim>
                                    <p:anim calcmode="lin" valueType="num">
                                      <p:cBhvr>
                                        <p:cTn dur="1000" fill="hold" id="90"/>
                                        <p:tgtEl>
                                          <p:spTgt spid="32"/>
                                        </p:tgtEl>
                                        <p:attrNameLst>
                                          <p:attrName>ppt_h</p:attrName>
                                        </p:attrNameLst>
                                      </p:cBhvr>
                                      <p:tavLst>
                                        <p:tav tm="0">
                                          <p:val>
                                            <p:fltVal val="0"/>
                                          </p:val>
                                        </p:tav>
                                        <p:tav tm="100000">
                                          <p:val>
                                            <p:strVal val="#ppt_h"/>
                                          </p:val>
                                        </p:tav>
                                      </p:tavLst>
                                    </p:anim>
                                    <p:animEffect filter="fade" transition="in">
                                      <p:cBhvr>
                                        <p:cTn dur="1000" id="91"/>
                                        <p:tgtEl>
                                          <p:spTgt spid="32"/>
                                        </p:tgtEl>
                                      </p:cBhvr>
                                    </p:animEffect>
                                  </p:childTnLst>
                                </p:cTn>
                              </p:par>
                              <p:par>
                                <p:cTn fill="hold" grpId="0" id="92" nodeType="withEffect" presetClass="entr" presetID="42" presetSubtype="0">
                                  <p:stCondLst>
                                    <p:cond delay="14000"/>
                                  </p:stCondLst>
                                  <p:childTnLst>
                                    <p:set>
                                      <p:cBhvr>
                                        <p:cTn dur="1" fill="hold" id="93">
                                          <p:stCondLst>
                                            <p:cond delay="0"/>
                                          </p:stCondLst>
                                        </p:cTn>
                                        <p:tgtEl>
                                          <p:spTgt spid="33"/>
                                        </p:tgtEl>
                                        <p:attrNameLst>
                                          <p:attrName>style.visibility</p:attrName>
                                        </p:attrNameLst>
                                      </p:cBhvr>
                                      <p:to>
                                        <p:strVal val="visible"/>
                                      </p:to>
                                    </p:set>
                                    <p:animEffect filter="fade" transition="in">
                                      <p:cBhvr>
                                        <p:cTn dur="1000" id="94"/>
                                        <p:tgtEl>
                                          <p:spTgt spid="33"/>
                                        </p:tgtEl>
                                      </p:cBhvr>
                                    </p:animEffect>
                                    <p:anim calcmode="lin" valueType="num">
                                      <p:cBhvr>
                                        <p:cTn dur="1000" fill="hold" id="95"/>
                                        <p:tgtEl>
                                          <p:spTgt spid="33"/>
                                        </p:tgtEl>
                                        <p:attrNameLst>
                                          <p:attrName>ppt_x</p:attrName>
                                        </p:attrNameLst>
                                      </p:cBhvr>
                                      <p:tavLst>
                                        <p:tav tm="0">
                                          <p:val>
                                            <p:strVal val="#ppt_x"/>
                                          </p:val>
                                        </p:tav>
                                        <p:tav tm="100000">
                                          <p:val>
                                            <p:strVal val="#ppt_x"/>
                                          </p:val>
                                        </p:tav>
                                      </p:tavLst>
                                    </p:anim>
                                    <p:anim calcmode="lin" valueType="num">
                                      <p:cBhvr>
                                        <p:cTn dur="1000" fill="hold" id="96"/>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25"/>
      <p:bldP grpId="0" spid="27"/>
      <p:bldP grpId="0" spid="29"/>
      <p:bldP grpId="0" spid="31"/>
      <p:bldP grpId="0" spid="33"/>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showMasterSp="0">
  <p:cSld>
    <p:spTree>
      <p:nvGrpSpPr>
        <p:cNvPr id="1" name=""/>
        <p:cNvGrpSpPr/>
        <p:nvPr/>
      </p:nvGrpSpPr>
      <p:grpSpPr>
        <a:xfrm>
          <a:off x="0" y="0"/>
          <a:ext cx="0" cy="0"/>
        </a:xfrm>
      </p:grpSpPr>
      <p:sp>
        <p:nvSpPr>
          <p:cNvPr id="2" name="标题 1"/>
          <p:cNvSpPr>
            <a:spLocks noGrp="1"/>
          </p:cNvSpPr>
          <p:nvPr>
            <p:ph type="title"/>
          </p:nvPr>
        </p:nvSpPr>
        <p:spPr/>
        <p:txBody>
          <a:bodyPr/>
          <a:lstStyle/>
          <a:p>
            <a:r>
              <a:rPr altLang="en-US" lang="zh-CN"/>
              <a:t>单击此处添加标题</a:t>
            </a:r>
          </a:p>
        </p:txBody>
      </p:sp>
      <p:cxnSp>
        <p:nvCxnSpPr>
          <p:cNvPr id="3" name="Straight Connector 7"/>
          <p:cNvCxnSpPr>
            <a:stCxn id="5" idx="6"/>
            <a:endCxn id="8" idx="2"/>
          </p:cNvCxnSpPr>
          <p:nvPr/>
        </p:nvCxnSpPr>
        <p:spPr>
          <a:xfrm>
            <a:off x="1329210" y="4897547"/>
            <a:ext cx="9547362" cy="2118"/>
          </a:xfrm>
          <a:prstGeom prst="line">
            <a:avLst/>
          </a:prstGeom>
          <a:ln cap="flat" w="12700">
            <a:solidFill>
              <a:schemeClr val="bg2">
                <a:lumMod val="25000"/>
              </a:schemeClr>
            </a:solidFill>
            <a:prstDash val="sysDash"/>
            <a:round/>
          </a:ln>
        </p:spPr>
        <p:style>
          <a:lnRef idx="1">
            <a:schemeClr val="accent1"/>
          </a:lnRef>
          <a:fillRef idx="0">
            <a:schemeClr val="accent1"/>
          </a:fillRef>
          <a:effectRef idx="0">
            <a:schemeClr val="accent1"/>
          </a:effectRef>
          <a:fontRef idx="minor">
            <a:schemeClr val="tx1"/>
          </a:fontRef>
        </p:style>
      </p:cxnSp>
      <p:grpSp>
        <p:nvGrpSpPr>
          <p:cNvPr id="4" name="Group 69"/>
          <p:cNvGrpSpPr/>
          <p:nvPr/>
        </p:nvGrpSpPr>
        <p:grpSpPr>
          <a:xfrm>
            <a:off x="400363" y="4432956"/>
            <a:ext cx="928847" cy="929183"/>
            <a:chOff x="255774" y="3805440"/>
            <a:chExt cx="696726" cy="696726"/>
          </a:xfrm>
        </p:grpSpPr>
        <p:sp>
          <p:nvSpPr>
            <p:cNvPr id="5" name="Oval 9"/>
            <p:cNvSpPr/>
            <p:nvPr/>
          </p:nvSpPr>
          <p:spPr>
            <a:xfrm>
              <a:off x="255774" y="3805440"/>
              <a:ext cx="696726" cy="696726"/>
            </a:xfrm>
            <a:prstGeom prst="ellipse">
              <a:avLst/>
            </a:prstGeom>
            <a:solidFill>
              <a:schemeClr val="bg1"/>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solidFill>
                  <a:schemeClr val="tx1">
                    <a:lumMod val="85000"/>
                    <a:lumOff val="15000"/>
                  </a:schemeClr>
                </a:solidFill>
                <a:latin charset="-122" panose="020b0503020204020204" pitchFamily="34" typeface="微软雅黑"/>
                <a:ea charset="-122" panose="020b0503020204020204" pitchFamily="34" typeface="微软雅黑"/>
              </a:endParaRPr>
            </a:p>
          </p:txBody>
        </p:sp>
        <p:sp>
          <p:nvSpPr>
            <p:cNvPr id="6" name="Isosceles Triangle 40"/>
            <p:cNvSpPr/>
            <p:nvPr/>
          </p:nvSpPr>
          <p:spPr>
            <a:xfrm rot="5400000">
              <a:off x="493716" y="4019782"/>
              <a:ext cx="279448" cy="240904"/>
            </a:xfrm>
            <a:prstGeom prst="triangle">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solidFill>
                  <a:schemeClr val="tx1">
                    <a:lumMod val="85000"/>
                    <a:lumOff val="15000"/>
                  </a:schemeClr>
                </a:solidFill>
                <a:latin charset="-122" panose="020b0503020204020204" pitchFamily="34" typeface="微软雅黑"/>
                <a:ea charset="-122" panose="020b0503020204020204" pitchFamily="34" typeface="微软雅黑"/>
              </a:endParaRPr>
            </a:p>
          </p:txBody>
        </p:sp>
      </p:grpSp>
      <p:grpSp>
        <p:nvGrpSpPr>
          <p:cNvPr id="7" name="Group 70"/>
          <p:cNvGrpSpPr/>
          <p:nvPr/>
        </p:nvGrpSpPr>
        <p:grpSpPr>
          <a:xfrm>
            <a:off x="10876572" y="4432956"/>
            <a:ext cx="928847" cy="929183"/>
            <a:chOff x="8113954" y="3805440"/>
            <a:chExt cx="696726" cy="696726"/>
          </a:xfrm>
        </p:grpSpPr>
        <p:sp>
          <p:nvSpPr>
            <p:cNvPr id="8" name="Oval 20"/>
            <p:cNvSpPr/>
            <p:nvPr/>
          </p:nvSpPr>
          <p:spPr>
            <a:xfrm>
              <a:off x="8113954" y="3805440"/>
              <a:ext cx="696726" cy="696726"/>
            </a:xfrm>
            <a:prstGeom prst="ellipse">
              <a:avLst/>
            </a:prstGeom>
            <a:solidFill>
              <a:schemeClr val="bg1"/>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solidFill>
                  <a:schemeClr val="tx1">
                    <a:lumMod val="85000"/>
                    <a:lumOff val="15000"/>
                  </a:schemeClr>
                </a:solidFill>
                <a:latin charset="-122" panose="020b0503020204020204" pitchFamily="34" typeface="微软雅黑"/>
                <a:ea charset="-122" panose="020b0503020204020204" pitchFamily="34" typeface="微软雅黑"/>
              </a:endParaRPr>
            </a:p>
          </p:txBody>
        </p:sp>
        <p:sp>
          <p:nvSpPr>
            <p:cNvPr id="9" name="Rectangle 42"/>
            <p:cNvSpPr/>
            <p:nvPr/>
          </p:nvSpPr>
          <p:spPr>
            <a:xfrm>
              <a:off x="8358214" y="4048124"/>
              <a:ext cx="238120" cy="238120"/>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solidFill>
                  <a:schemeClr val="tx1">
                    <a:lumMod val="85000"/>
                    <a:lumOff val="15000"/>
                  </a:schemeClr>
                </a:solidFill>
                <a:latin charset="-122" panose="020b0503020204020204" pitchFamily="34" typeface="微软雅黑"/>
                <a:ea charset="-122" panose="020b0503020204020204" pitchFamily="34" typeface="微软雅黑"/>
              </a:endParaRPr>
            </a:p>
          </p:txBody>
        </p:sp>
      </p:grpSp>
      <p:sp>
        <p:nvSpPr>
          <p:cNvPr id="10" name="Rectangle 45"/>
          <p:cNvSpPr/>
          <p:nvPr/>
        </p:nvSpPr>
        <p:spPr>
          <a:xfrm>
            <a:off x="1392669" y="4978927"/>
            <a:ext cx="650234" cy="365756"/>
          </a:xfrm>
          <a:prstGeom prst="rect">
            <a:avLst/>
          </a:prstGeom>
        </p:spPr>
        <p:txBody>
          <a:bodyPr bIns="60958" lIns="121917" rIns="121917" tIns="60958" wrap="none">
            <a:spAutoFit/>
          </a:bodyPr>
          <a:lstStyle/>
          <a:p>
            <a:r>
              <a:rPr altLang="en-US" lang="zh-CN" sz="1600">
                <a:solidFill>
                  <a:schemeClr val="tx1">
                    <a:lumMod val="85000"/>
                    <a:lumOff val="15000"/>
                  </a:schemeClr>
                </a:solidFill>
                <a:latin charset="-122" panose="020b0503020204020204" pitchFamily="34" typeface="微软雅黑"/>
                <a:ea charset="-122" panose="020b0503020204020204" pitchFamily="34" typeface="微软雅黑"/>
                <a:cs charset="0" panose="020b0606030504020204" pitchFamily="34" typeface="Open Sans"/>
              </a:rPr>
              <a:t>开始</a:t>
            </a:r>
          </a:p>
        </p:txBody>
      </p:sp>
      <p:sp>
        <p:nvSpPr>
          <p:cNvPr id="11" name="Rectangle 46"/>
          <p:cNvSpPr/>
          <p:nvPr/>
        </p:nvSpPr>
        <p:spPr>
          <a:xfrm>
            <a:off x="10059352" y="4978927"/>
            <a:ext cx="650234" cy="365756"/>
          </a:xfrm>
          <a:prstGeom prst="rect">
            <a:avLst/>
          </a:prstGeom>
        </p:spPr>
        <p:txBody>
          <a:bodyPr bIns="60958" lIns="121917" rIns="121917" tIns="60958" wrap="none">
            <a:spAutoFit/>
          </a:bodyPr>
          <a:lstStyle/>
          <a:p>
            <a:r>
              <a:rPr altLang="en-US" lang="zh-CN" sz="1600">
                <a:solidFill>
                  <a:schemeClr val="tx1">
                    <a:lumMod val="85000"/>
                    <a:lumOff val="15000"/>
                  </a:schemeClr>
                </a:solidFill>
                <a:latin charset="-122" panose="020b0503020204020204" pitchFamily="34" typeface="微软雅黑"/>
                <a:ea charset="-122" panose="020b0503020204020204" pitchFamily="34" typeface="微软雅黑"/>
                <a:cs charset="0" panose="020b0606030504020204" pitchFamily="34" typeface="Open Sans"/>
              </a:rPr>
              <a:t>理念</a:t>
            </a:r>
          </a:p>
        </p:txBody>
      </p:sp>
      <p:grpSp>
        <p:nvGrpSpPr>
          <p:cNvPr id="12" name="Group 61"/>
          <p:cNvGrpSpPr/>
          <p:nvPr/>
        </p:nvGrpSpPr>
        <p:grpSpPr>
          <a:xfrm>
            <a:off x="2733579" y="1541849"/>
            <a:ext cx="1706714" cy="3494534"/>
            <a:chOff x="2005914" y="1637612"/>
            <a:chExt cx="1280202" cy="2620294"/>
          </a:xfrm>
        </p:grpSpPr>
        <p:sp>
          <p:nvSpPr>
            <p:cNvPr id="13" name="Oval 12"/>
            <p:cNvSpPr/>
            <p:nvPr/>
          </p:nvSpPr>
          <p:spPr>
            <a:xfrm>
              <a:off x="2111286" y="4049700"/>
              <a:ext cx="208206" cy="208206"/>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solidFill>
                  <a:schemeClr val="tx1">
                    <a:lumMod val="85000"/>
                    <a:lumOff val="15000"/>
                  </a:schemeClr>
                </a:solidFill>
                <a:latin charset="-122" panose="020b0503020204020204" pitchFamily="34" typeface="微软雅黑"/>
                <a:ea charset="-122" panose="020b0503020204020204" pitchFamily="34" typeface="微软雅黑"/>
              </a:endParaRPr>
            </a:p>
          </p:txBody>
        </p:sp>
        <p:grpSp>
          <p:nvGrpSpPr>
            <p:cNvPr id="14" name="Group 66"/>
            <p:cNvGrpSpPr/>
            <p:nvPr/>
          </p:nvGrpSpPr>
          <p:grpSpPr>
            <a:xfrm>
              <a:off x="2285984" y="2214560"/>
              <a:ext cx="1000132" cy="1552832"/>
              <a:chOff x="2285984" y="2214560"/>
              <a:chExt cx="1000132" cy="1552832"/>
            </a:xfrm>
          </p:grpSpPr>
          <p:sp>
            <p:nvSpPr>
              <p:cNvPr id="19" name="Rectangle 43"/>
              <p:cNvSpPr/>
              <p:nvPr/>
            </p:nvSpPr>
            <p:spPr>
              <a:xfrm>
                <a:off x="2285984" y="2428874"/>
                <a:ext cx="1000132" cy="1325573"/>
              </a:xfrm>
              <a:prstGeom prst="rect">
                <a:avLst/>
              </a:prstGeom>
            </p:spPr>
            <p:txBody>
              <a:bodyPr wrap="square">
                <a:spAutoFit/>
              </a:bodyPr>
              <a:lstStyle/>
              <a:p>
                <a:r>
                  <a:rPr altLang="en-US" lang="zh-CN" sz="1100">
                    <a:solidFill>
                      <a:schemeClr val="tx1">
                        <a:lumMod val="85000"/>
                        <a:lumOff val="15000"/>
                      </a:schemeClr>
                    </a:solidFill>
                    <a:latin charset="-122" panose="020b0503020204020204" pitchFamily="34" typeface="微软雅黑"/>
                    <a:ea charset="-122" panose="020b0503020204020204" pitchFamily="34" typeface="微软雅黑"/>
                    <a:cs charset="0" panose="020b0306030504020204" pitchFamily="34" typeface="Open Sans Light"/>
                  </a:rPr>
                  <a:t>此处添加详细文本描述，建议与标题相关并符合整体语言风格，语言描述尽量简洁生动。尽量将每页幻灯片的字数控制在200字以内，据统计每页幻灯片的最好控制在5分钟之内。</a:t>
                </a:r>
              </a:p>
            </p:txBody>
          </p:sp>
          <p:sp>
            <p:nvSpPr>
              <p:cNvPr id="20" name="Rectangle 44"/>
              <p:cNvSpPr/>
              <p:nvPr/>
            </p:nvSpPr>
            <p:spPr>
              <a:xfrm>
                <a:off x="2285984" y="2214560"/>
                <a:ext cx="632542" cy="217120"/>
              </a:xfrm>
              <a:prstGeom prst="rect">
                <a:avLst/>
              </a:prstGeom>
            </p:spPr>
            <p:txBody>
              <a:bodyPr wrap="none">
                <a:spAutoFit/>
              </a:bodyPr>
              <a:lstStyle/>
              <a:p>
                <a:r>
                  <a:rPr altLang="en-US" b="1" lang="zh-CN" sz="1300">
                    <a:solidFill>
                      <a:schemeClr val="tx1">
                        <a:lumMod val="85000"/>
                        <a:lumOff val="15000"/>
                      </a:schemeClr>
                    </a:solidFill>
                    <a:latin charset="-122" panose="020b0503020204020204" pitchFamily="34" typeface="微软雅黑"/>
                    <a:ea charset="-122" panose="020b0503020204020204" pitchFamily="34" typeface="微软雅黑"/>
                    <a:cs charset="0" panose="020b0606030504020204" pitchFamily="34" typeface="Open Sans"/>
                  </a:rPr>
                  <a:t>添加标题</a:t>
                </a:r>
              </a:p>
            </p:txBody>
          </p:sp>
        </p:grpSp>
        <p:cxnSp>
          <p:nvCxnSpPr>
            <p:cNvPr id="15" name="Straight Connector 26"/>
            <p:cNvCxnSpPr/>
            <p:nvPr/>
          </p:nvCxnSpPr>
          <p:spPr>
            <a:xfrm flipH="1" rot="16200000">
              <a:off x="1337273" y="3163270"/>
              <a:ext cx="1763355" cy="8809"/>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16" name="Group 59"/>
            <p:cNvGrpSpPr/>
            <p:nvPr/>
          </p:nvGrpSpPr>
          <p:grpSpPr>
            <a:xfrm>
              <a:off x="2005914" y="1637612"/>
              <a:ext cx="418280" cy="418280"/>
              <a:chOff x="2005914" y="1637612"/>
              <a:chExt cx="418280" cy="418280"/>
            </a:xfrm>
          </p:grpSpPr>
          <p:sp>
            <p:nvSpPr>
              <p:cNvPr id="17" name="Teardrop 25"/>
              <p:cNvSpPr/>
              <p:nvPr/>
            </p:nvSpPr>
            <p:spPr>
              <a:xfrm rot="8100000">
                <a:off x="2005914" y="1637612"/>
                <a:ext cx="418280" cy="418280"/>
              </a:xfrm>
              <a:prstGeom prst="teardrop">
                <a:avLst>
                  <a:gd fmla="val 131619" name="adj"/>
                </a:avLst>
              </a:prstGeom>
              <a:solidFill>
                <a:srgbClr val="C0000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solidFill>
                    <a:schemeClr val="tx1">
                      <a:lumMod val="85000"/>
                      <a:lumOff val="15000"/>
                    </a:schemeClr>
                  </a:solidFill>
                  <a:latin charset="-122" panose="020b0503020204020204" pitchFamily="34" typeface="微软雅黑"/>
                  <a:ea charset="-122" panose="020b0503020204020204" pitchFamily="34" typeface="微软雅黑"/>
                </a:endParaRPr>
              </a:p>
            </p:txBody>
          </p:sp>
          <p:sp>
            <p:nvSpPr>
              <p:cNvPr id="18" name="Freeform 63"/>
              <p:cNvSpPr>
                <a:spLocks noEditPoints="1"/>
              </p:cNvSpPr>
              <p:nvPr/>
            </p:nvSpPr>
            <p:spPr bwMode="auto">
              <a:xfrm>
                <a:off x="2115407" y="1762183"/>
                <a:ext cx="199914" cy="171356"/>
              </a:xfrm>
              <a:custGeom>
                <a:cxnLst>
                  <a:cxn ang="0">
                    <a:pos x="15" y="2"/>
                  </a:cxn>
                  <a:cxn ang="0">
                    <a:pos x="0" y="4"/>
                  </a:cxn>
                  <a:cxn ang="0">
                    <a:pos x="0" y="62"/>
                  </a:cxn>
                  <a:cxn ang="0">
                    <a:pos x="9" y="71"/>
                  </a:cxn>
                  <a:cxn ang="0">
                    <a:pos x="53" y="45"/>
                  </a:cxn>
                  <a:cxn ang="0">
                    <a:pos x="58" y="31"/>
                  </a:cxn>
                  <a:cxn ang="0">
                    <a:pos x="307" y="11"/>
                  </a:cxn>
                  <a:cxn ang="0">
                    <a:pos x="95" y="11"/>
                  </a:cxn>
                  <a:cxn ang="0">
                    <a:pos x="85" y="27"/>
                  </a:cxn>
                  <a:cxn ang="0">
                    <a:pos x="85" y="51"/>
                  </a:cxn>
                  <a:cxn ang="0">
                    <a:pos x="102" y="62"/>
                  </a:cxn>
                  <a:cxn ang="0">
                    <a:pos x="314" y="60"/>
                  </a:cxn>
                  <a:cxn ang="0">
                    <a:pos x="323" y="43"/>
                  </a:cxn>
                  <a:cxn ang="0">
                    <a:pos x="323" y="20"/>
                  </a:cxn>
                  <a:cxn ang="0">
                    <a:pos x="307" y="11"/>
                  </a:cxn>
                  <a:cxn ang="0">
                    <a:pos x="53" y="147"/>
                  </a:cxn>
                  <a:cxn ang="0">
                    <a:pos x="60" y="138"/>
                  </a:cxn>
                  <a:cxn ang="0">
                    <a:pos x="15" y="112"/>
                  </a:cxn>
                  <a:cxn ang="0">
                    <a:pos x="4" y="111"/>
                  </a:cxn>
                  <a:cxn ang="0">
                    <a:pos x="0" y="163"/>
                  </a:cxn>
                  <a:cxn ang="0">
                    <a:pos x="4" y="172"/>
                  </a:cxn>
                  <a:cxn ang="0">
                    <a:pos x="15" y="172"/>
                  </a:cxn>
                  <a:cxn ang="0">
                    <a:pos x="102" y="112"/>
                  </a:cxn>
                  <a:cxn ang="0">
                    <a:pos x="85" y="123"/>
                  </a:cxn>
                  <a:cxn ang="0">
                    <a:pos x="85" y="147"/>
                  </a:cxn>
                  <a:cxn ang="0">
                    <a:pos x="95" y="163"/>
                  </a:cxn>
                  <a:cxn ang="0">
                    <a:pos x="307" y="163"/>
                  </a:cxn>
                  <a:cxn ang="0">
                    <a:pos x="323" y="154"/>
                  </a:cxn>
                  <a:cxn ang="0">
                    <a:pos x="323" y="129"/>
                  </a:cxn>
                  <a:cxn ang="0">
                    <a:pos x="314" y="114"/>
                  </a:cxn>
                  <a:cxn ang="0">
                    <a:pos x="53" y="232"/>
                  </a:cxn>
                  <a:cxn ang="0">
                    <a:pos x="9" y="205"/>
                  </a:cxn>
                  <a:cxn ang="0">
                    <a:pos x="0" y="214"/>
                  </a:cxn>
                  <a:cxn ang="0">
                    <a:pos x="0" y="272"/>
                  </a:cxn>
                  <a:cxn ang="0">
                    <a:pos x="15" y="274"/>
                  </a:cxn>
                  <a:cxn ang="0">
                    <a:pos x="58" y="245"/>
                  </a:cxn>
                  <a:cxn ang="0">
                    <a:pos x="53" y="232"/>
                  </a:cxn>
                  <a:cxn ang="0">
                    <a:pos x="102" y="214"/>
                  </a:cxn>
                  <a:cxn ang="0">
                    <a:pos x="91" y="219"/>
                  </a:cxn>
                  <a:cxn ang="0">
                    <a:pos x="85" y="248"/>
                  </a:cxn>
                  <a:cxn ang="0">
                    <a:pos x="91" y="261"/>
                  </a:cxn>
                  <a:cxn ang="0">
                    <a:pos x="307" y="266"/>
                  </a:cxn>
                  <a:cxn ang="0">
                    <a:pos x="319" y="261"/>
                  </a:cxn>
                  <a:cxn ang="0">
                    <a:pos x="323" y="232"/>
                  </a:cxn>
                  <a:cxn ang="0">
                    <a:pos x="319" y="219"/>
                  </a:cxn>
                  <a:cxn ang="0">
                    <a:pos x="307" y="214"/>
                  </a:cxn>
                </a:cxnLst>
                <a:rect b="b" l="0" r="r" t="0"/>
                <a:pathLst>
                  <a:path h="275" w="323">
                    <a:moveTo>
                      <a:pt x="53" y="27"/>
                    </a:moveTo>
                    <a:lnTo>
                      <a:pt x="15" y="2"/>
                    </a:lnTo>
                    <a:lnTo>
                      <a:pt x="15" y="2"/>
                    </a:lnTo>
                    <a:lnTo>
                      <a:pt x="9" y="0"/>
                    </a:lnTo>
                    <a:lnTo>
                      <a:pt x="4" y="0"/>
                    </a:lnTo>
                    <a:lnTo>
                      <a:pt x="0" y="4"/>
                    </a:lnTo>
                    <a:lnTo>
                      <a:pt x="0" y="11"/>
                    </a:lnTo>
                    <a:lnTo>
                      <a:pt x="0" y="62"/>
                    </a:lnTo>
                    <a:lnTo>
                      <a:pt x="0" y="62"/>
                    </a:lnTo>
                    <a:lnTo>
                      <a:pt x="0" y="67"/>
                    </a:lnTo>
                    <a:lnTo>
                      <a:pt x="4" y="71"/>
                    </a:lnTo>
                    <a:lnTo>
                      <a:pt x="9" y="71"/>
                    </a:lnTo>
                    <a:lnTo>
                      <a:pt x="15" y="69"/>
                    </a:lnTo>
                    <a:lnTo>
                      <a:pt x="53" y="45"/>
                    </a:lnTo>
                    <a:lnTo>
                      <a:pt x="53" y="45"/>
                    </a:lnTo>
                    <a:lnTo>
                      <a:pt x="58" y="40"/>
                    </a:lnTo>
                    <a:lnTo>
                      <a:pt x="60" y="36"/>
                    </a:lnTo>
                    <a:lnTo>
                      <a:pt x="58" y="31"/>
                    </a:lnTo>
                    <a:lnTo>
                      <a:pt x="53" y="27"/>
                    </a:lnTo>
                    <a:lnTo>
                      <a:pt x="53" y="27"/>
                    </a:lnTo>
                    <a:close/>
                    <a:moveTo>
                      <a:pt x="307" y="11"/>
                    </a:moveTo>
                    <a:lnTo>
                      <a:pt x="102" y="11"/>
                    </a:lnTo>
                    <a:lnTo>
                      <a:pt x="102" y="11"/>
                    </a:lnTo>
                    <a:lnTo>
                      <a:pt x="95" y="11"/>
                    </a:lnTo>
                    <a:lnTo>
                      <a:pt x="91" y="14"/>
                    </a:lnTo>
                    <a:lnTo>
                      <a:pt x="85" y="20"/>
                    </a:lnTo>
                    <a:lnTo>
                      <a:pt x="85" y="27"/>
                    </a:lnTo>
                    <a:lnTo>
                      <a:pt x="85" y="43"/>
                    </a:lnTo>
                    <a:lnTo>
                      <a:pt x="85" y="43"/>
                    </a:lnTo>
                    <a:lnTo>
                      <a:pt x="85" y="51"/>
                    </a:lnTo>
                    <a:lnTo>
                      <a:pt x="91" y="56"/>
                    </a:lnTo>
                    <a:lnTo>
                      <a:pt x="95" y="60"/>
                    </a:lnTo>
                    <a:lnTo>
                      <a:pt x="102" y="62"/>
                    </a:lnTo>
                    <a:lnTo>
                      <a:pt x="307" y="62"/>
                    </a:lnTo>
                    <a:lnTo>
                      <a:pt x="307" y="62"/>
                    </a:lnTo>
                    <a:lnTo>
                      <a:pt x="314" y="60"/>
                    </a:lnTo>
                    <a:lnTo>
                      <a:pt x="319" y="56"/>
                    </a:lnTo>
                    <a:lnTo>
                      <a:pt x="323" y="51"/>
                    </a:lnTo>
                    <a:lnTo>
                      <a:pt x="323" y="43"/>
                    </a:lnTo>
                    <a:lnTo>
                      <a:pt x="323" y="27"/>
                    </a:lnTo>
                    <a:lnTo>
                      <a:pt x="323" y="27"/>
                    </a:lnTo>
                    <a:lnTo>
                      <a:pt x="323" y="20"/>
                    </a:lnTo>
                    <a:lnTo>
                      <a:pt x="319" y="14"/>
                    </a:lnTo>
                    <a:lnTo>
                      <a:pt x="314" y="11"/>
                    </a:lnTo>
                    <a:lnTo>
                      <a:pt x="307" y="11"/>
                    </a:lnTo>
                    <a:lnTo>
                      <a:pt x="307" y="11"/>
                    </a:lnTo>
                    <a:close/>
                    <a:moveTo>
                      <a:pt x="15" y="172"/>
                    </a:moveTo>
                    <a:lnTo>
                      <a:pt x="53" y="147"/>
                    </a:lnTo>
                    <a:lnTo>
                      <a:pt x="53" y="147"/>
                    </a:lnTo>
                    <a:lnTo>
                      <a:pt x="58" y="143"/>
                    </a:lnTo>
                    <a:lnTo>
                      <a:pt x="60" y="138"/>
                    </a:lnTo>
                    <a:lnTo>
                      <a:pt x="58" y="134"/>
                    </a:lnTo>
                    <a:lnTo>
                      <a:pt x="53" y="130"/>
                    </a:lnTo>
                    <a:lnTo>
                      <a:pt x="15" y="112"/>
                    </a:lnTo>
                    <a:lnTo>
                      <a:pt x="15" y="112"/>
                    </a:lnTo>
                    <a:lnTo>
                      <a:pt x="9" y="111"/>
                    </a:lnTo>
                    <a:lnTo>
                      <a:pt x="4" y="111"/>
                    </a:lnTo>
                    <a:lnTo>
                      <a:pt x="0" y="114"/>
                    </a:lnTo>
                    <a:lnTo>
                      <a:pt x="0" y="121"/>
                    </a:lnTo>
                    <a:lnTo>
                      <a:pt x="0" y="163"/>
                    </a:lnTo>
                    <a:lnTo>
                      <a:pt x="0" y="163"/>
                    </a:lnTo>
                    <a:lnTo>
                      <a:pt x="0" y="170"/>
                    </a:lnTo>
                    <a:lnTo>
                      <a:pt x="4" y="172"/>
                    </a:lnTo>
                    <a:lnTo>
                      <a:pt x="9" y="174"/>
                    </a:lnTo>
                    <a:lnTo>
                      <a:pt x="15" y="172"/>
                    </a:lnTo>
                    <a:lnTo>
                      <a:pt x="15" y="172"/>
                    </a:lnTo>
                    <a:close/>
                    <a:moveTo>
                      <a:pt x="307" y="112"/>
                    </a:moveTo>
                    <a:lnTo>
                      <a:pt x="102" y="112"/>
                    </a:lnTo>
                    <a:lnTo>
                      <a:pt x="102" y="112"/>
                    </a:lnTo>
                    <a:lnTo>
                      <a:pt x="95" y="114"/>
                    </a:lnTo>
                    <a:lnTo>
                      <a:pt x="91" y="118"/>
                    </a:lnTo>
                    <a:lnTo>
                      <a:pt x="85" y="123"/>
                    </a:lnTo>
                    <a:lnTo>
                      <a:pt x="85" y="129"/>
                    </a:lnTo>
                    <a:lnTo>
                      <a:pt x="85" y="147"/>
                    </a:lnTo>
                    <a:lnTo>
                      <a:pt x="85" y="147"/>
                    </a:lnTo>
                    <a:lnTo>
                      <a:pt x="85" y="154"/>
                    </a:lnTo>
                    <a:lnTo>
                      <a:pt x="91" y="159"/>
                    </a:lnTo>
                    <a:lnTo>
                      <a:pt x="95" y="163"/>
                    </a:lnTo>
                    <a:lnTo>
                      <a:pt x="102" y="163"/>
                    </a:lnTo>
                    <a:lnTo>
                      <a:pt x="307" y="163"/>
                    </a:lnTo>
                    <a:lnTo>
                      <a:pt x="307" y="163"/>
                    </a:lnTo>
                    <a:lnTo>
                      <a:pt x="314" y="163"/>
                    </a:lnTo>
                    <a:lnTo>
                      <a:pt x="319" y="159"/>
                    </a:lnTo>
                    <a:lnTo>
                      <a:pt x="323" y="154"/>
                    </a:lnTo>
                    <a:lnTo>
                      <a:pt x="323" y="147"/>
                    </a:lnTo>
                    <a:lnTo>
                      <a:pt x="323" y="129"/>
                    </a:lnTo>
                    <a:lnTo>
                      <a:pt x="323" y="129"/>
                    </a:lnTo>
                    <a:lnTo>
                      <a:pt x="323" y="123"/>
                    </a:lnTo>
                    <a:lnTo>
                      <a:pt x="319" y="118"/>
                    </a:lnTo>
                    <a:lnTo>
                      <a:pt x="314" y="114"/>
                    </a:lnTo>
                    <a:lnTo>
                      <a:pt x="307" y="112"/>
                    </a:lnTo>
                    <a:lnTo>
                      <a:pt x="307" y="112"/>
                    </a:lnTo>
                    <a:close/>
                    <a:moveTo>
                      <a:pt x="53" y="232"/>
                    </a:moveTo>
                    <a:lnTo>
                      <a:pt x="15" y="207"/>
                    </a:lnTo>
                    <a:lnTo>
                      <a:pt x="15" y="207"/>
                    </a:lnTo>
                    <a:lnTo>
                      <a:pt x="9" y="205"/>
                    </a:lnTo>
                    <a:lnTo>
                      <a:pt x="4" y="205"/>
                    </a:lnTo>
                    <a:lnTo>
                      <a:pt x="0" y="208"/>
                    </a:lnTo>
                    <a:lnTo>
                      <a:pt x="0" y="214"/>
                    </a:lnTo>
                    <a:lnTo>
                      <a:pt x="0" y="266"/>
                    </a:lnTo>
                    <a:lnTo>
                      <a:pt x="0" y="266"/>
                    </a:lnTo>
                    <a:lnTo>
                      <a:pt x="0" y="272"/>
                    </a:lnTo>
                    <a:lnTo>
                      <a:pt x="4" y="275"/>
                    </a:lnTo>
                    <a:lnTo>
                      <a:pt x="9" y="275"/>
                    </a:lnTo>
                    <a:lnTo>
                      <a:pt x="15" y="274"/>
                    </a:lnTo>
                    <a:lnTo>
                      <a:pt x="53" y="250"/>
                    </a:lnTo>
                    <a:lnTo>
                      <a:pt x="53" y="250"/>
                    </a:lnTo>
                    <a:lnTo>
                      <a:pt x="58" y="245"/>
                    </a:lnTo>
                    <a:lnTo>
                      <a:pt x="60" y="241"/>
                    </a:lnTo>
                    <a:lnTo>
                      <a:pt x="58" y="236"/>
                    </a:lnTo>
                    <a:lnTo>
                      <a:pt x="53" y="232"/>
                    </a:lnTo>
                    <a:lnTo>
                      <a:pt x="53" y="232"/>
                    </a:lnTo>
                    <a:close/>
                    <a:moveTo>
                      <a:pt x="307" y="214"/>
                    </a:moveTo>
                    <a:lnTo>
                      <a:pt x="102" y="214"/>
                    </a:lnTo>
                    <a:lnTo>
                      <a:pt x="102" y="214"/>
                    </a:lnTo>
                    <a:lnTo>
                      <a:pt x="95" y="216"/>
                    </a:lnTo>
                    <a:lnTo>
                      <a:pt x="91" y="219"/>
                    </a:lnTo>
                    <a:lnTo>
                      <a:pt x="85" y="225"/>
                    </a:lnTo>
                    <a:lnTo>
                      <a:pt x="85" y="232"/>
                    </a:lnTo>
                    <a:lnTo>
                      <a:pt x="85" y="248"/>
                    </a:lnTo>
                    <a:lnTo>
                      <a:pt x="85" y="248"/>
                    </a:lnTo>
                    <a:lnTo>
                      <a:pt x="85" y="256"/>
                    </a:lnTo>
                    <a:lnTo>
                      <a:pt x="91" y="261"/>
                    </a:lnTo>
                    <a:lnTo>
                      <a:pt x="95" y="265"/>
                    </a:lnTo>
                    <a:lnTo>
                      <a:pt x="102" y="266"/>
                    </a:lnTo>
                    <a:lnTo>
                      <a:pt x="307" y="266"/>
                    </a:lnTo>
                    <a:lnTo>
                      <a:pt x="307" y="266"/>
                    </a:lnTo>
                    <a:lnTo>
                      <a:pt x="314" y="265"/>
                    </a:lnTo>
                    <a:lnTo>
                      <a:pt x="319" y="261"/>
                    </a:lnTo>
                    <a:lnTo>
                      <a:pt x="323" y="256"/>
                    </a:lnTo>
                    <a:lnTo>
                      <a:pt x="323" y="248"/>
                    </a:lnTo>
                    <a:lnTo>
                      <a:pt x="323" y="232"/>
                    </a:lnTo>
                    <a:lnTo>
                      <a:pt x="323" y="232"/>
                    </a:lnTo>
                    <a:lnTo>
                      <a:pt x="323" y="225"/>
                    </a:lnTo>
                    <a:lnTo>
                      <a:pt x="319" y="219"/>
                    </a:lnTo>
                    <a:lnTo>
                      <a:pt x="314" y="216"/>
                    </a:lnTo>
                    <a:lnTo>
                      <a:pt x="307" y="214"/>
                    </a:lnTo>
                    <a:lnTo>
                      <a:pt x="307" y="214"/>
                    </a:lnTo>
                    <a:close/>
                  </a:path>
                </a:pathLst>
              </a:custGeom>
              <a:solidFill>
                <a:schemeClr val="bg1"/>
              </a:solidFill>
              <a:ln w="9525">
                <a:noFill/>
                <a:round/>
              </a:ln>
            </p:spPr>
            <p:txBody>
              <a:bodyPr anchor="t" anchorCtr="0" bIns="45720" compatLnSpc="1" lIns="91440" numCol="1" rIns="91440" tIns="45720" vert="horz" wrap="square"/>
              <a:lstStyle/>
              <a:p>
                <a:endParaRPr lang="en-US">
                  <a:solidFill>
                    <a:schemeClr val="tx1">
                      <a:lumMod val="85000"/>
                      <a:lumOff val="15000"/>
                    </a:schemeClr>
                  </a:solidFill>
                  <a:latin charset="-122" panose="020b0503020204020204" pitchFamily="34" typeface="微软雅黑"/>
                  <a:ea charset="-122" panose="020b0503020204020204" pitchFamily="34" typeface="微软雅黑"/>
                </a:endParaRPr>
              </a:p>
            </p:txBody>
          </p:sp>
        </p:grpSp>
      </p:grpSp>
      <p:grpSp>
        <p:nvGrpSpPr>
          <p:cNvPr id="21" name="Group 72"/>
          <p:cNvGrpSpPr/>
          <p:nvPr/>
        </p:nvGrpSpPr>
        <p:grpSpPr>
          <a:xfrm>
            <a:off x="6828824" y="1541849"/>
            <a:ext cx="1801952" cy="3494534"/>
            <a:chOff x="5077748" y="1637612"/>
            <a:chExt cx="1351640" cy="2620294"/>
          </a:xfrm>
        </p:grpSpPr>
        <p:sp>
          <p:nvSpPr>
            <p:cNvPr id="22" name="Oval 16"/>
            <p:cNvSpPr/>
            <p:nvPr/>
          </p:nvSpPr>
          <p:spPr>
            <a:xfrm>
              <a:off x="5183120" y="4049700"/>
              <a:ext cx="208206" cy="208206"/>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solidFill>
                  <a:schemeClr val="tx1">
                    <a:lumMod val="85000"/>
                    <a:lumOff val="15000"/>
                  </a:schemeClr>
                </a:solidFill>
                <a:latin charset="-122" panose="020b0503020204020204" pitchFamily="34" typeface="微软雅黑"/>
                <a:ea charset="-122" panose="020b0503020204020204" pitchFamily="34" typeface="微软雅黑"/>
              </a:endParaRPr>
            </a:p>
          </p:txBody>
        </p:sp>
        <p:cxnSp>
          <p:nvCxnSpPr>
            <p:cNvPr id="23" name="Straight Connector 38"/>
            <p:cNvCxnSpPr/>
            <p:nvPr/>
          </p:nvCxnSpPr>
          <p:spPr>
            <a:xfrm flipH="1" rot="16200000">
              <a:off x="4409107" y="3163270"/>
              <a:ext cx="1763355" cy="8809"/>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24" name="Group 67"/>
            <p:cNvGrpSpPr/>
            <p:nvPr/>
          </p:nvGrpSpPr>
          <p:grpSpPr>
            <a:xfrm>
              <a:off x="5429256" y="2214560"/>
              <a:ext cx="1000132" cy="1552832"/>
              <a:chOff x="5429256" y="2214560"/>
              <a:chExt cx="1000132" cy="1552832"/>
            </a:xfrm>
          </p:grpSpPr>
          <p:sp>
            <p:nvSpPr>
              <p:cNvPr id="28" name="Rectangle 49"/>
              <p:cNvSpPr/>
              <p:nvPr/>
            </p:nvSpPr>
            <p:spPr>
              <a:xfrm>
                <a:off x="5429256" y="2428874"/>
                <a:ext cx="1000132" cy="1325573"/>
              </a:xfrm>
              <a:prstGeom prst="rect">
                <a:avLst/>
              </a:prstGeom>
            </p:spPr>
            <p:txBody>
              <a:bodyPr wrap="square">
                <a:spAutoFit/>
              </a:bodyPr>
              <a:lstStyle/>
              <a:p>
                <a:r>
                  <a:rPr altLang="en-US" lang="zh-CN" sz="1100">
                    <a:solidFill>
                      <a:schemeClr val="tx1">
                        <a:lumMod val="85000"/>
                        <a:lumOff val="15000"/>
                      </a:schemeClr>
                    </a:solidFill>
                    <a:latin charset="-122" panose="020b0503020204020204" pitchFamily="34" typeface="微软雅黑"/>
                    <a:ea charset="-122" panose="020b0503020204020204" pitchFamily="34" typeface="微软雅黑"/>
                    <a:cs charset="0" panose="020b0306030504020204" pitchFamily="34" typeface="Open Sans Light"/>
                  </a:rPr>
                  <a:t>此处添加详细文本描述，建议与标题相关并符合整体语言风格，语言描述尽量简洁生动。尽量将每页幻灯片的字数控制在200字以内，据统计每页幻灯片的最好控制在5分钟之内。</a:t>
                </a:r>
              </a:p>
            </p:txBody>
          </p:sp>
          <p:sp>
            <p:nvSpPr>
              <p:cNvPr id="29" name="Rectangle 50"/>
              <p:cNvSpPr/>
              <p:nvPr/>
            </p:nvSpPr>
            <p:spPr>
              <a:xfrm>
                <a:off x="5429256" y="2214560"/>
                <a:ext cx="632542" cy="217120"/>
              </a:xfrm>
              <a:prstGeom prst="rect">
                <a:avLst/>
              </a:prstGeom>
            </p:spPr>
            <p:txBody>
              <a:bodyPr wrap="none">
                <a:spAutoFit/>
              </a:bodyPr>
              <a:lstStyle/>
              <a:p>
                <a:r>
                  <a:rPr altLang="en-US" b="1" lang="zh-CN" sz="1300">
                    <a:solidFill>
                      <a:schemeClr val="tx1">
                        <a:lumMod val="85000"/>
                        <a:lumOff val="15000"/>
                      </a:schemeClr>
                    </a:solidFill>
                    <a:latin charset="-122" panose="020b0503020204020204" pitchFamily="34" typeface="微软雅黑"/>
                    <a:ea charset="-122" panose="020b0503020204020204" pitchFamily="34" typeface="微软雅黑"/>
                    <a:cs charset="0" panose="020b0606030504020204" pitchFamily="34" typeface="Open Sans"/>
                  </a:rPr>
                  <a:t>添加标题</a:t>
                </a:r>
              </a:p>
            </p:txBody>
          </p:sp>
        </p:grpSp>
        <p:grpSp>
          <p:nvGrpSpPr>
            <p:cNvPr id="25" name="Group 63"/>
            <p:cNvGrpSpPr/>
            <p:nvPr/>
          </p:nvGrpSpPr>
          <p:grpSpPr>
            <a:xfrm>
              <a:off x="5077748" y="1637612"/>
              <a:ext cx="418280" cy="418280"/>
              <a:chOff x="5077748" y="1637612"/>
              <a:chExt cx="418280" cy="418280"/>
            </a:xfrm>
          </p:grpSpPr>
          <p:sp>
            <p:nvSpPr>
              <p:cNvPr id="26" name="Teardrop 37"/>
              <p:cNvSpPr/>
              <p:nvPr/>
            </p:nvSpPr>
            <p:spPr>
              <a:xfrm rot="8100000">
                <a:off x="5077748" y="1637612"/>
                <a:ext cx="418280" cy="418280"/>
              </a:xfrm>
              <a:prstGeom prst="teardrop">
                <a:avLst>
                  <a:gd fmla="val 131619" name="adj"/>
                </a:avLst>
              </a:prstGeom>
              <a:solidFill>
                <a:srgbClr val="C0000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solidFill>
                    <a:schemeClr val="tx1">
                      <a:lumMod val="85000"/>
                      <a:lumOff val="15000"/>
                    </a:schemeClr>
                  </a:solidFill>
                  <a:latin charset="-122" panose="020b0503020204020204" pitchFamily="34" typeface="微软雅黑"/>
                  <a:ea charset="-122" panose="020b0503020204020204" pitchFamily="34" typeface="微软雅黑"/>
                </a:endParaRPr>
              </a:p>
            </p:txBody>
          </p:sp>
          <p:sp>
            <p:nvSpPr>
              <p:cNvPr id="27" name="Freeform 100"/>
              <p:cNvSpPr/>
              <p:nvPr/>
            </p:nvSpPr>
            <p:spPr bwMode="auto">
              <a:xfrm>
                <a:off x="5169641" y="1770740"/>
                <a:ext cx="176324" cy="198674"/>
              </a:xfrm>
              <a:custGeom>
                <a:cxnLst>
                  <a:cxn ang="0">
                    <a:pos x="230" y="212"/>
                  </a:cxn>
                  <a:cxn ang="0">
                    <a:pos x="212" y="216"/>
                  </a:cxn>
                  <a:cxn ang="0">
                    <a:pos x="197" y="223"/>
                  </a:cxn>
                  <a:cxn ang="0">
                    <a:pos x="105" y="169"/>
                  </a:cxn>
                  <a:cxn ang="0">
                    <a:pos x="105" y="160"/>
                  </a:cxn>
                  <a:cxn ang="0">
                    <a:pos x="197" y="96"/>
                  </a:cxn>
                  <a:cxn ang="0">
                    <a:pos x="204" y="100"/>
                  </a:cxn>
                  <a:cxn ang="0">
                    <a:pos x="221" y="105"/>
                  </a:cxn>
                  <a:cxn ang="0">
                    <a:pos x="230" y="107"/>
                  </a:cxn>
                  <a:cxn ang="0">
                    <a:pos x="250" y="102"/>
                  </a:cxn>
                  <a:cxn ang="0">
                    <a:pos x="266" y="91"/>
                  </a:cxn>
                  <a:cxn ang="0">
                    <a:pos x="277" y="75"/>
                  </a:cxn>
                  <a:cxn ang="0">
                    <a:pos x="282" y="53"/>
                  </a:cxn>
                  <a:cxn ang="0">
                    <a:pos x="281" y="44"/>
                  </a:cxn>
                  <a:cxn ang="0">
                    <a:pos x="273" y="24"/>
                  </a:cxn>
                  <a:cxn ang="0">
                    <a:pos x="259" y="9"/>
                  </a:cxn>
                  <a:cxn ang="0">
                    <a:pos x="239" y="2"/>
                  </a:cxn>
                  <a:cxn ang="0">
                    <a:pos x="230" y="0"/>
                  </a:cxn>
                  <a:cxn ang="0">
                    <a:pos x="208" y="4"/>
                  </a:cxn>
                  <a:cxn ang="0">
                    <a:pos x="192" y="17"/>
                  </a:cxn>
                  <a:cxn ang="0">
                    <a:pos x="181" y="33"/>
                  </a:cxn>
                  <a:cxn ang="0">
                    <a:pos x="175" y="53"/>
                  </a:cxn>
                  <a:cxn ang="0">
                    <a:pos x="177" y="62"/>
                  </a:cxn>
                  <a:cxn ang="0">
                    <a:pos x="85" y="118"/>
                  </a:cxn>
                  <a:cxn ang="0">
                    <a:pos x="68" y="109"/>
                  </a:cxn>
                  <a:cxn ang="0">
                    <a:pos x="52" y="107"/>
                  </a:cxn>
                  <a:cxn ang="0">
                    <a:pos x="41" y="107"/>
                  </a:cxn>
                  <a:cxn ang="0">
                    <a:pos x="23" y="116"/>
                  </a:cxn>
                  <a:cxn ang="0">
                    <a:pos x="9" y="131"/>
                  </a:cxn>
                  <a:cxn ang="0">
                    <a:pos x="0" y="149"/>
                  </a:cxn>
                  <a:cxn ang="0">
                    <a:pos x="0" y="160"/>
                  </a:cxn>
                  <a:cxn ang="0">
                    <a:pos x="3" y="180"/>
                  </a:cxn>
                  <a:cxn ang="0">
                    <a:pos x="14" y="198"/>
                  </a:cxn>
                  <a:cxn ang="0">
                    <a:pos x="30" y="209"/>
                  </a:cxn>
                  <a:cxn ang="0">
                    <a:pos x="52" y="212"/>
                  </a:cxn>
                  <a:cxn ang="0">
                    <a:pos x="61" y="212"/>
                  </a:cxn>
                  <a:cxn ang="0">
                    <a:pos x="78" y="207"/>
                  </a:cxn>
                  <a:cxn ang="0">
                    <a:pos x="177" y="258"/>
                  </a:cxn>
                  <a:cxn ang="0">
                    <a:pos x="175" y="267"/>
                  </a:cxn>
                  <a:cxn ang="0">
                    <a:pos x="177" y="278"/>
                  </a:cxn>
                  <a:cxn ang="0">
                    <a:pos x="184" y="296"/>
                  </a:cxn>
                  <a:cxn ang="0">
                    <a:pos x="199" y="310"/>
                  </a:cxn>
                  <a:cxn ang="0">
                    <a:pos x="219" y="318"/>
                  </a:cxn>
                  <a:cxn ang="0">
                    <a:pos x="230" y="319"/>
                  </a:cxn>
                  <a:cxn ang="0">
                    <a:pos x="250" y="316"/>
                  </a:cxn>
                  <a:cxn ang="0">
                    <a:pos x="266" y="303"/>
                  </a:cxn>
                  <a:cxn ang="0">
                    <a:pos x="277" y="287"/>
                  </a:cxn>
                  <a:cxn ang="0">
                    <a:pos x="282" y="267"/>
                  </a:cxn>
                  <a:cxn ang="0">
                    <a:pos x="281" y="256"/>
                  </a:cxn>
                  <a:cxn ang="0">
                    <a:pos x="273" y="236"/>
                  </a:cxn>
                  <a:cxn ang="0">
                    <a:pos x="259" y="221"/>
                  </a:cxn>
                  <a:cxn ang="0">
                    <a:pos x="239" y="214"/>
                  </a:cxn>
                  <a:cxn ang="0">
                    <a:pos x="230" y="212"/>
                  </a:cxn>
                </a:cxnLst>
                <a:rect b="b" l="0" r="r" t="0"/>
                <a:pathLst>
                  <a:path h="319" w="282">
                    <a:moveTo>
                      <a:pt x="230" y="212"/>
                    </a:moveTo>
                    <a:lnTo>
                      <a:pt x="230" y="212"/>
                    </a:lnTo>
                    <a:lnTo>
                      <a:pt x="221" y="214"/>
                    </a:lnTo>
                    <a:lnTo>
                      <a:pt x="212" y="216"/>
                    </a:lnTo>
                    <a:lnTo>
                      <a:pt x="204" y="220"/>
                    </a:lnTo>
                    <a:lnTo>
                      <a:pt x="197" y="223"/>
                    </a:lnTo>
                    <a:lnTo>
                      <a:pt x="105" y="169"/>
                    </a:lnTo>
                    <a:lnTo>
                      <a:pt x="105" y="169"/>
                    </a:lnTo>
                    <a:lnTo>
                      <a:pt x="105" y="160"/>
                    </a:lnTo>
                    <a:lnTo>
                      <a:pt x="105" y="160"/>
                    </a:lnTo>
                    <a:lnTo>
                      <a:pt x="105" y="151"/>
                    </a:lnTo>
                    <a:lnTo>
                      <a:pt x="197" y="96"/>
                    </a:lnTo>
                    <a:lnTo>
                      <a:pt x="197" y="96"/>
                    </a:lnTo>
                    <a:lnTo>
                      <a:pt x="204" y="100"/>
                    </a:lnTo>
                    <a:lnTo>
                      <a:pt x="212" y="104"/>
                    </a:lnTo>
                    <a:lnTo>
                      <a:pt x="221" y="105"/>
                    </a:lnTo>
                    <a:lnTo>
                      <a:pt x="230" y="107"/>
                    </a:lnTo>
                    <a:lnTo>
                      <a:pt x="230" y="107"/>
                    </a:lnTo>
                    <a:lnTo>
                      <a:pt x="239" y="105"/>
                    </a:lnTo>
                    <a:lnTo>
                      <a:pt x="250" y="102"/>
                    </a:lnTo>
                    <a:lnTo>
                      <a:pt x="259" y="98"/>
                    </a:lnTo>
                    <a:lnTo>
                      <a:pt x="266" y="91"/>
                    </a:lnTo>
                    <a:lnTo>
                      <a:pt x="273" y="84"/>
                    </a:lnTo>
                    <a:lnTo>
                      <a:pt x="277" y="75"/>
                    </a:lnTo>
                    <a:lnTo>
                      <a:pt x="281" y="64"/>
                    </a:lnTo>
                    <a:lnTo>
                      <a:pt x="282" y="53"/>
                    </a:lnTo>
                    <a:lnTo>
                      <a:pt x="282" y="53"/>
                    </a:lnTo>
                    <a:lnTo>
                      <a:pt x="281" y="44"/>
                    </a:lnTo>
                    <a:lnTo>
                      <a:pt x="277" y="33"/>
                    </a:lnTo>
                    <a:lnTo>
                      <a:pt x="273" y="24"/>
                    </a:lnTo>
                    <a:lnTo>
                      <a:pt x="266" y="17"/>
                    </a:lnTo>
                    <a:lnTo>
                      <a:pt x="259" y="9"/>
                    </a:lnTo>
                    <a:lnTo>
                      <a:pt x="250" y="4"/>
                    </a:lnTo>
                    <a:lnTo>
                      <a:pt x="239" y="2"/>
                    </a:lnTo>
                    <a:lnTo>
                      <a:pt x="230" y="0"/>
                    </a:lnTo>
                    <a:lnTo>
                      <a:pt x="230" y="0"/>
                    </a:lnTo>
                    <a:lnTo>
                      <a:pt x="219" y="2"/>
                    </a:lnTo>
                    <a:lnTo>
                      <a:pt x="208" y="4"/>
                    </a:lnTo>
                    <a:lnTo>
                      <a:pt x="199" y="9"/>
                    </a:lnTo>
                    <a:lnTo>
                      <a:pt x="192" y="17"/>
                    </a:lnTo>
                    <a:lnTo>
                      <a:pt x="184" y="24"/>
                    </a:lnTo>
                    <a:lnTo>
                      <a:pt x="181" y="33"/>
                    </a:lnTo>
                    <a:lnTo>
                      <a:pt x="177" y="44"/>
                    </a:lnTo>
                    <a:lnTo>
                      <a:pt x="175" y="53"/>
                    </a:lnTo>
                    <a:lnTo>
                      <a:pt x="175" y="53"/>
                    </a:lnTo>
                    <a:lnTo>
                      <a:pt x="177" y="62"/>
                    </a:lnTo>
                    <a:lnTo>
                      <a:pt x="85" y="118"/>
                    </a:lnTo>
                    <a:lnTo>
                      <a:pt x="85" y="118"/>
                    </a:lnTo>
                    <a:lnTo>
                      <a:pt x="78" y="113"/>
                    </a:lnTo>
                    <a:lnTo>
                      <a:pt x="68" y="109"/>
                    </a:lnTo>
                    <a:lnTo>
                      <a:pt x="61" y="107"/>
                    </a:lnTo>
                    <a:lnTo>
                      <a:pt x="52" y="107"/>
                    </a:lnTo>
                    <a:lnTo>
                      <a:pt x="52" y="107"/>
                    </a:lnTo>
                    <a:lnTo>
                      <a:pt x="41" y="107"/>
                    </a:lnTo>
                    <a:lnTo>
                      <a:pt x="30" y="111"/>
                    </a:lnTo>
                    <a:lnTo>
                      <a:pt x="23" y="116"/>
                    </a:lnTo>
                    <a:lnTo>
                      <a:pt x="14" y="122"/>
                    </a:lnTo>
                    <a:lnTo>
                      <a:pt x="9" y="131"/>
                    </a:lnTo>
                    <a:lnTo>
                      <a:pt x="3" y="140"/>
                    </a:lnTo>
                    <a:lnTo>
                      <a:pt x="0" y="149"/>
                    </a:lnTo>
                    <a:lnTo>
                      <a:pt x="0" y="160"/>
                    </a:lnTo>
                    <a:lnTo>
                      <a:pt x="0" y="160"/>
                    </a:lnTo>
                    <a:lnTo>
                      <a:pt x="0" y="171"/>
                    </a:lnTo>
                    <a:lnTo>
                      <a:pt x="3" y="180"/>
                    </a:lnTo>
                    <a:lnTo>
                      <a:pt x="9" y="189"/>
                    </a:lnTo>
                    <a:lnTo>
                      <a:pt x="14" y="198"/>
                    </a:lnTo>
                    <a:lnTo>
                      <a:pt x="23" y="203"/>
                    </a:lnTo>
                    <a:lnTo>
                      <a:pt x="30" y="209"/>
                    </a:lnTo>
                    <a:lnTo>
                      <a:pt x="41" y="212"/>
                    </a:lnTo>
                    <a:lnTo>
                      <a:pt x="52" y="212"/>
                    </a:lnTo>
                    <a:lnTo>
                      <a:pt x="52" y="212"/>
                    </a:lnTo>
                    <a:lnTo>
                      <a:pt x="61" y="212"/>
                    </a:lnTo>
                    <a:lnTo>
                      <a:pt x="68" y="211"/>
                    </a:lnTo>
                    <a:lnTo>
                      <a:pt x="78" y="207"/>
                    </a:lnTo>
                    <a:lnTo>
                      <a:pt x="85" y="202"/>
                    </a:lnTo>
                    <a:lnTo>
                      <a:pt x="177" y="258"/>
                    </a:lnTo>
                    <a:lnTo>
                      <a:pt x="177" y="258"/>
                    </a:lnTo>
                    <a:lnTo>
                      <a:pt x="175" y="267"/>
                    </a:lnTo>
                    <a:lnTo>
                      <a:pt x="175" y="267"/>
                    </a:lnTo>
                    <a:lnTo>
                      <a:pt x="177" y="278"/>
                    </a:lnTo>
                    <a:lnTo>
                      <a:pt x="181" y="287"/>
                    </a:lnTo>
                    <a:lnTo>
                      <a:pt x="184" y="296"/>
                    </a:lnTo>
                    <a:lnTo>
                      <a:pt x="192" y="303"/>
                    </a:lnTo>
                    <a:lnTo>
                      <a:pt x="199" y="310"/>
                    </a:lnTo>
                    <a:lnTo>
                      <a:pt x="208" y="316"/>
                    </a:lnTo>
                    <a:lnTo>
                      <a:pt x="219" y="318"/>
                    </a:lnTo>
                    <a:lnTo>
                      <a:pt x="230" y="319"/>
                    </a:lnTo>
                    <a:lnTo>
                      <a:pt x="230" y="319"/>
                    </a:lnTo>
                    <a:lnTo>
                      <a:pt x="239" y="318"/>
                    </a:lnTo>
                    <a:lnTo>
                      <a:pt x="250" y="316"/>
                    </a:lnTo>
                    <a:lnTo>
                      <a:pt x="259" y="310"/>
                    </a:lnTo>
                    <a:lnTo>
                      <a:pt x="266" y="303"/>
                    </a:lnTo>
                    <a:lnTo>
                      <a:pt x="273" y="296"/>
                    </a:lnTo>
                    <a:lnTo>
                      <a:pt x="277" y="287"/>
                    </a:lnTo>
                    <a:lnTo>
                      <a:pt x="281" y="278"/>
                    </a:lnTo>
                    <a:lnTo>
                      <a:pt x="282" y="267"/>
                    </a:lnTo>
                    <a:lnTo>
                      <a:pt x="282" y="267"/>
                    </a:lnTo>
                    <a:lnTo>
                      <a:pt x="281" y="256"/>
                    </a:lnTo>
                    <a:lnTo>
                      <a:pt x="277" y="245"/>
                    </a:lnTo>
                    <a:lnTo>
                      <a:pt x="273" y="236"/>
                    </a:lnTo>
                    <a:lnTo>
                      <a:pt x="266" y="229"/>
                    </a:lnTo>
                    <a:lnTo>
                      <a:pt x="259" y="221"/>
                    </a:lnTo>
                    <a:lnTo>
                      <a:pt x="250" y="218"/>
                    </a:lnTo>
                    <a:lnTo>
                      <a:pt x="239" y="214"/>
                    </a:lnTo>
                    <a:lnTo>
                      <a:pt x="230" y="212"/>
                    </a:lnTo>
                    <a:lnTo>
                      <a:pt x="230" y="212"/>
                    </a:lnTo>
                    <a:close/>
                  </a:path>
                </a:pathLst>
              </a:custGeom>
              <a:solidFill>
                <a:schemeClr val="bg1"/>
              </a:solidFill>
              <a:ln w="9525">
                <a:noFill/>
                <a:round/>
              </a:ln>
            </p:spPr>
            <p:txBody>
              <a:bodyPr anchor="t" anchorCtr="0" bIns="45720" compatLnSpc="1" lIns="91440" numCol="1" rIns="91440" tIns="45720" vert="horz" wrap="square"/>
              <a:lstStyle/>
              <a:p>
                <a:endParaRPr lang="en-US">
                  <a:solidFill>
                    <a:schemeClr val="tx1">
                      <a:lumMod val="85000"/>
                      <a:lumOff val="15000"/>
                    </a:schemeClr>
                  </a:solidFill>
                  <a:latin charset="-122" panose="020b0503020204020204" pitchFamily="34" typeface="微软雅黑"/>
                  <a:ea charset="-122" panose="020b0503020204020204" pitchFamily="34" typeface="微软雅黑"/>
                </a:endParaRPr>
              </a:p>
            </p:txBody>
          </p:sp>
        </p:grpSp>
      </p:grpSp>
      <p:grpSp>
        <p:nvGrpSpPr>
          <p:cNvPr id="30" name="Group 71"/>
          <p:cNvGrpSpPr/>
          <p:nvPr/>
        </p:nvGrpSpPr>
        <p:grpSpPr>
          <a:xfrm>
            <a:off x="4734515" y="2617369"/>
            <a:ext cx="1705782" cy="2419015"/>
            <a:chOff x="3506811" y="2444065"/>
            <a:chExt cx="1279503" cy="1813841"/>
          </a:xfrm>
        </p:grpSpPr>
        <p:sp>
          <p:nvSpPr>
            <p:cNvPr id="31" name="Oval 14"/>
            <p:cNvSpPr/>
            <p:nvPr/>
          </p:nvSpPr>
          <p:spPr>
            <a:xfrm>
              <a:off x="3611484" y="4049700"/>
              <a:ext cx="208206" cy="208206"/>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solidFill>
                  <a:schemeClr val="tx1">
                    <a:lumMod val="85000"/>
                    <a:lumOff val="15000"/>
                  </a:schemeClr>
                </a:solidFill>
                <a:latin charset="-122" panose="020b0503020204020204" pitchFamily="34" typeface="微软雅黑"/>
                <a:ea charset="-122" panose="020b0503020204020204" pitchFamily="34" typeface="微软雅黑"/>
              </a:endParaRPr>
            </a:p>
          </p:txBody>
        </p:sp>
        <p:cxnSp>
          <p:nvCxnSpPr>
            <p:cNvPr id="32" name="Straight Connector 34"/>
            <p:cNvCxnSpPr/>
            <p:nvPr/>
          </p:nvCxnSpPr>
          <p:spPr>
            <a:xfrm rot="5400000">
              <a:off x="3251191" y="3584212"/>
              <a:ext cx="928694" cy="1588"/>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33" name="Group 65"/>
            <p:cNvGrpSpPr/>
            <p:nvPr/>
          </p:nvGrpSpPr>
          <p:grpSpPr>
            <a:xfrm>
              <a:off x="3786182" y="3000378"/>
              <a:ext cx="1000132" cy="922200"/>
              <a:chOff x="3786182" y="3000378"/>
              <a:chExt cx="1000132" cy="922200"/>
            </a:xfrm>
          </p:grpSpPr>
          <p:sp>
            <p:nvSpPr>
              <p:cNvPr id="37" name="Rectangle 47"/>
              <p:cNvSpPr/>
              <p:nvPr/>
            </p:nvSpPr>
            <p:spPr>
              <a:xfrm>
                <a:off x="3786182" y="3214692"/>
                <a:ext cx="1000132" cy="697068"/>
              </a:xfrm>
              <a:prstGeom prst="rect">
                <a:avLst/>
              </a:prstGeom>
            </p:spPr>
            <p:txBody>
              <a:bodyPr wrap="square">
                <a:spAutoFit/>
              </a:bodyPr>
              <a:lstStyle/>
              <a:p>
                <a:r>
                  <a:rPr altLang="en-US" lang="zh-CN" sz="1100">
                    <a:solidFill>
                      <a:schemeClr val="tx1">
                        <a:lumMod val="85000"/>
                        <a:lumOff val="15000"/>
                      </a:schemeClr>
                    </a:solidFill>
                    <a:latin charset="-122" panose="020b0503020204020204" pitchFamily="34" typeface="微软雅黑"/>
                    <a:ea charset="-122" panose="020b0503020204020204" pitchFamily="34" typeface="微软雅黑"/>
                    <a:cs charset="0" panose="020b0306030504020204" pitchFamily="34" typeface="Open Sans Light"/>
                  </a:rPr>
                  <a:t>此处添加详细文本描述，建议与标题相关并符合整体语言风格，语言描述尽量简洁生动。</a:t>
                </a:r>
              </a:p>
            </p:txBody>
          </p:sp>
          <p:sp>
            <p:nvSpPr>
              <p:cNvPr id="38" name="Rectangle 48"/>
              <p:cNvSpPr/>
              <p:nvPr/>
            </p:nvSpPr>
            <p:spPr>
              <a:xfrm>
                <a:off x="3786182" y="3000378"/>
                <a:ext cx="632542" cy="217120"/>
              </a:xfrm>
              <a:prstGeom prst="rect">
                <a:avLst/>
              </a:prstGeom>
            </p:spPr>
            <p:txBody>
              <a:bodyPr wrap="none">
                <a:spAutoFit/>
              </a:bodyPr>
              <a:lstStyle/>
              <a:p>
                <a:r>
                  <a:rPr altLang="en-US" b="1" lang="zh-CN" sz="1300">
                    <a:solidFill>
                      <a:schemeClr val="tx1">
                        <a:lumMod val="85000"/>
                        <a:lumOff val="15000"/>
                      </a:schemeClr>
                    </a:solidFill>
                    <a:latin charset="-122" panose="020b0503020204020204" pitchFamily="34" typeface="微软雅黑"/>
                    <a:ea charset="-122" panose="020b0503020204020204" pitchFamily="34" typeface="微软雅黑"/>
                    <a:cs charset="0" panose="020b0606030504020204" pitchFamily="34" typeface="Open Sans"/>
                  </a:rPr>
                  <a:t>添加标题</a:t>
                </a:r>
              </a:p>
            </p:txBody>
          </p:sp>
        </p:grpSp>
        <p:grpSp>
          <p:nvGrpSpPr>
            <p:cNvPr id="34" name="Group 62"/>
            <p:cNvGrpSpPr/>
            <p:nvPr/>
          </p:nvGrpSpPr>
          <p:grpSpPr>
            <a:xfrm>
              <a:off x="3506811" y="2444065"/>
              <a:ext cx="418280" cy="418280"/>
              <a:chOff x="3506811" y="2444065"/>
              <a:chExt cx="418280" cy="418280"/>
            </a:xfrm>
          </p:grpSpPr>
          <p:sp>
            <p:nvSpPr>
              <p:cNvPr id="35" name="Teardrop 33"/>
              <p:cNvSpPr/>
              <p:nvPr/>
            </p:nvSpPr>
            <p:spPr>
              <a:xfrm rot="8100000">
                <a:off x="3506811" y="2444065"/>
                <a:ext cx="418280" cy="418280"/>
              </a:xfrm>
              <a:prstGeom prst="teardrop">
                <a:avLst>
                  <a:gd fmla="val 131619" name="adj"/>
                </a:avLst>
              </a:prstGeom>
              <a:solidFill>
                <a:srgbClr val="C0000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solidFill>
                    <a:schemeClr val="tx1">
                      <a:lumMod val="85000"/>
                      <a:lumOff val="15000"/>
                    </a:schemeClr>
                  </a:solidFill>
                  <a:latin charset="-122" panose="020b0503020204020204" pitchFamily="34" typeface="微软雅黑"/>
                  <a:ea charset="-122" panose="020b0503020204020204" pitchFamily="34" typeface="微软雅黑"/>
                </a:endParaRPr>
              </a:p>
            </p:txBody>
          </p:sp>
          <p:sp>
            <p:nvSpPr>
              <p:cNvPr id="36" name="Freeform 103"/>
              <p:cNvSpPr/>
              <p:nvPr/>
            </p:nvSpPr>
            <p:spPr bwMode="auto">
              <a:xfrm>
                <a:off x="3628143" y="2604458"/>
                <a:ext cx="187500" cy="166390"/>
              </a:xfrm>
              <a:custGeom>
                <a:cxnLst>
                  <a:cxn ang="0">
                    <a:pos x="300" y="79"/>
                  </a:cxn>
                  <a:cxn ang="0">
                    <a:pos x="220" y="1"/>
                  </a:cxn>
                  <a:cxn ang="0">
                    <a:pos x="220" y="1"/>
                  </a:cxn>
                  <a:cxn ang="0">
                    <a:pos x="218" y="0"/>
                  </a:cxn>
                  <a:cxn ang="0">
                    <a:pos x="218" y="0"/>
                  </a:cxn>
                  <a:cxn ang="0">
                    <a:pos x="216" y="3"/>
                  </a:cxn>
                  <a:cxn ang="0">
                    <a:pos x="216" y="47"/>
                  </a:cxn>
                  <a:cxn ang="0">
                    <a:pos x="216" y="47"/>
                  </a:cxn>
                  <a:cxn ang="0">
                    <a:pos x="200" y="49"/>
                  </a:cxn>
                  <a:cxn ang="0">
                    <a:pos x="185" y="50"/>
                  </a:cxn>
                  <a:cxn ang="0">
                    <a:pos x="155" y="56"/>
                  </a:cxn>
                  <a:cxn ang="0">
                    <a:pos x="127" y="67"/>
                  </a:cxn>
                  <a:cxn ang="0">
                    <a:pos x="102" y="81"/>
                  </a:cxn>
                  <a:cxn ang="0">
                    <a:pos x="102" y="81"/>
                  </a:cxn>
                  <a:cxn ang="0">
                    <a:pos x="87" y="90"/>
                  </a:cxn>
                  <a:cxn ang="0">
                    <a:pos x="75" y="101"/>
                  </a:cxn>
                  <a:cxn ang="0">
                    <a:pos x="62" y="114"/>
                  </a:cxn>
                  <a:cxn ang="0">
                    <a:pos x="49" y="127"/>
                  </a:cxn>
                  <a:cxn ang="0">
                    <a:pos x="49" y="127"/>
                  </a:cxn>
                  <a:cxn ang="0">
                    <a:pos x="39" y="141"/>
                  </a:cxn>
                  <a:cxn ang="0">
                    <a:pos x="29" y="157"/>
                  </a:cxn>
                  <a:cxn ang="0">
                    <a:pos x="20" y="172"/>
                  </a:cxn>
                  <a:cxn ang="0">
                    <a:pos x="15" y="190"/>
                  </a:cxn>
                  <a:cxn ang="0">
                    <a:pos x="10" y="206"/>
                  </a:cxn>
                  <a:cxn ang="0">
                    <a:pos x="4" y="224"/>
                  </a:cxn>
                  <a:cxn ang="0">
                    <a:pos x="2" y="244"/>
                  </a:cxn>
                  <a:cxn ang="0">
                    <a:pos x="0" y="263"/>
                  </a:cxn>
                  <a:cxn ang="0">
                    <a:pos x="0" y="263"/>
                  </a:cxn>
                  <a:cxn ang="0">
                    <a:pos x="2" y="266"/>
                  </a:cxn>
                  <a:cxn ang="0">
                    <a:pos x="4" y="266"/>
                  </a:cxn>
                  <a:cxn ang="0">
                    <a:pos x="64" y="266"/>
                  </a:cxn>
                  <a:cxn ang="0">
                    <a:pos x="64" y="266"/>
                  </a:cxn>
                  <a:cxn ang="0">
                    <a:pos x="66" y="266"/>
                  </a:cxn>
                  <a:cxn ang="0">
                    <a:pos x="66" y="266"/>
                  </a:cxn>
                  <a:cxn ang="0">
                    <a:pos x="66" y="263"/>
                  </a:cxn>
                  <a:cxn ang="0">
                    <a:pos x="66" y="263"/>
                  </a:cxn>
                  <a:cxn ang="0">
                    <a:pos x="68" y="250"/>
                  </a:cxn>
                  <a:cxn ang="0">
                    <a:pos x="69" y="237"/>
                  </a:cxn>
                  <a:cxn ang="0">
                    <a:pos x="71" y="223"/>
                  </a:cxn>
                  <a:cxn ang="0">
                    <a:pos x="77" y="212"/>
                  </a:cxn>
                  <a:cxn ang="0">
                    <a:pos x="80" y="199"/>
                  </a:cxn>
                  <a:cxn ang="0">
                    <a:pos x="87" y="188"/>
                  </a:cxn>
                  <a:cxn ang="0">
                    <a:pos x="102" y="166"/>
                  </a:cxn>
                  <a:cxn ang="0">
                    <a:pos x="102" y="166"/>
                  </a:cxn>
                  <a:cxn ang="0">
                    <a:pos x="113" y="154"/>
                  </a:cxn>
                  <a:cxn ang="0">
                    <a:pos x="126" y="145"/>
                  </a:cxn>
                  <a:cxn ang="0">
                    <a:pos x="138" y="134"/>
                  </a:cxn>
                  <a:cxn ang="0">
                    <a:pos x="153" y="127"/>
                  </a:cxn>
                  <a:cxn ang="0">
                    <a:pos x="153" y="127"/>
                  </a:cxn>
                  <a:cxn ang="0">
                    <a:pos x="167" y="121"/>
                  </a:cxn>
                  <a:cxn ang="0">
                    <a:pos x="184" y="116"/>
                  </a:cxn>
                  <a:cxn ang="0">
                    <a:pos x="198" y="114"/>
                  </a:cxn>
                  <a:cxn ang="0">
                    <a:pos x="216" y="112"/>
                  </a:cxn>
                  <a:cxn ang="0">
                    <a:pos x="216" y="161"/>
                  </a:cxn>
                  <a:cxn ang="0">
                    <a:pos x="216" y="161"/>
                  </a:cxn>
                  <a:cxn ang="0">
                    <a:pos x="218" y="165"/>
                  </a:cxn>
                  <a:cxn ang="0">
                    <a:pos x="218" y="165"/>
                  </a:cxn>
                  <a:cxn ang="0">
                    <a:pos x="220" y="165"/>
                  </a:cxn>
                  <a:cxn ang="0">
                    <a:pos x="300" y="85"/>
                  </a:cxn>
                  <a:cxn ang="0">
                    <a:pos x="300" y="85"/>
                  </a:cxn>
                  <a:cxn ang="0">
                    <a:pos x="301" y="83"/>
                  </a:cxn>
                  <a:cxn ang="0">
                    <a:pos x="300" y="79"/>
                  </a:cxn>
                  <a:cxn ang="0">
                    <a:pos x="300" y="79"/>
                  </a:cxn>
                </a:cxnLst>
                <a:rect b="b" l="0" r="r" t="0"/>
                <a:pathLst>
                  <a:path h="266" w="301">
                    <a:moveTo>
                      <a:pt x="300" y="79"/>
                    </a:moveTo>
                    <a:lnTo>
                      <a:pt x="220" y="1"/>
                    </a:lnTo>
                    <a:lnTo>
                      <a:pt x="220" y="1"/>
                    </a:lnTo>
                    <a:lnTo>
                      <a:pt x="218" y="0"/>
                    </a:lnTo>
                    <a:lnTo>
                      <a:pt x="218" y="0"/>
                    </a:lnTo>
                    <a:lnTo>
                      <a:pt x="216" y="3"/>
                    </a:lnTo>
                    <a:lnTo>
                      <a:pt x="216" y="47"/>
                    </a:lnTo>
                    <a:lnTo>
                      <a:pt x="216" y="47"/>
                    </a:lnTo>
                    <a:lnTo>
                      <a:pt x="200" y="49"/>
                    </a:lnTo>
                    <a:lnTo>
                      <a:pt x="185" y="50"/>
                    </a:lnTo>
                    <a:lnTo>
                      <a:pt x="155" y="56"/>
                    </a:lnTo>
                    <a:lnTo>
                      <a:pt x="127" y="67"/>
                    </a:lnTo>
                    <a:lnTo>
                      <a:pt x="102" y="81"/>
                    </a:lnTo>
                    <a:lnTo>
                      <a:pt x="102" y="81"/>
                    </a:lnTo>
                    <a:lnTo>
                      <a:pt x="87" y="90"/>
                    </a:lnTo>
                    <a:lnTo>
                      <a:pt x="75" y="101"/>
                    </a:lnTo>
                    <a:lnTo>
                      <a:pt x="62" y="114"/>
                    </a:lnTo>
                    <a:lnTo>
                      <a:pt x="49" y="127"/>
                    </a:lnTo>
                    <a:lnTo>
                      <a:pt x="49" y="127"/>
                    </a:lnTo>
                    <a:lnTo>
                      <a:pt x="39" y="141"/>
                    </a:lnTo>
                    <a:lnTo>
                      <a:pt x="29" y="157"/>
                    </a:lnTo>
                    <a:lnTo>
                      <a:pt x="20" y="172"/>
                    </a:lnTo>
                    <a:lnTo>
                      <a:pt x="15" y="190"/>
                    </a:lnTo>
                    <a:lnTo>
                      <a:pt x="10" y="206"/>
                    </a:lnTo>
                    <a:lnTo>
                      <a:pt x="4" y="224"/>
                    </a:lnTo>
                    <a:lnTo>
                      <a:pt x="2" y="244"/>
                    </a:lnTo>
                    <a:lnTo>
                      <a:pt x="0" y="263"/>
                    </a:lnTo>
                    <a:lnTo>
                      <a:pt x="0" y="263"/>
                    </a:lnTo>
                    <a:lnTo>
                      <a:pt x="2" y="266"/>
                    </a:lnTo>
                    <a:lnTo>
                      <a:pt x="4" y="266"/>
                    </a:lnTo>
                    <a:lnTo>
                      <a:pt x="64" y="266"/>
                    </a:lnTo>
                    <a:lnTo>
                      <a:pt x="64" y="266"/>
                    </a:lnTo>
                    <a:lnTo>
                      <a:pt x="66" y="266"/>
                    </a:lnTo>
                    <a:lnTo>
                      <a:pt x="66" y="266"/>
                    </a:lnTo>
                    <a:lnTo>
                      <a:pt x="66" y="263"/>
                    </a:lnTo>
                    <a:lnTo>
                      <a:pt x="66" y="263"/>
                    </a:lnTo>
                    <a:lnTo>
                      <a:pt x="68" y="250"/>
                    </a:lnTo>
                    <a:lnTo>
                      <a:pt x="69" y="237"/>
                    </a:lnTo>
                    <a:lnTo>
                      <a:pt x="71" y="223"/>
                    </a:lnTo>
                    <a:lnTo>
                      <a:pt x="77" y="212"/>
                    </a:lnTo>
                    <a:lnTo>
                      <a:pt x="80" y="199"/>
                    </a:lnTo>
                    <a:lnTo>
                      <a:pt x="87" y="188"/>
                    </a:lnTo>
                    <a:lnTo>
                      <a:pt x="102" y="166"/>
                    </a:lnTo>
                    <a:lnTo>
                      <a:pt x="102" y="166"/>
                    </a:lnTo>
                    <a:lnTo>
                      <a:pt x="113" y="154"/>
                    </a:lnTo>
                    <a:lnTo>
                      <a:pt x="126" y="145"/>
                    </a:lnTo>
                    <a:lnTo>
                      <a:pt x="138" y="134"/>
                    </a:lnTo>
                    <a:lnTo>
                      <a:pt x="153" y="127"/>
                    </a:lnTo>
                    <a:lnTo>
                      <a:pt x="153" y="127"/>
                    </a:lnTo>
                    <a:lnTo>
                      <a:pt x="167" y="121"/>
                    </a:lnTo>
                    <a:lnTo>
                      <a:pt x="184" y="116"/>
                    </a:lnTo>
                    <a:lnTo>
                      <a:pt x="198" y="114"/>
                    </a:lnTo>
                    <a:lnTo>
                      <a:pt x="216" y="112"/>
                    </a:lnTo>
                    <a:lnTo>
                      <a:pt x="216" y="161"/>
                    </a:lnTo>
                    <a:lnTo>
                      <a:pt x="216" y="161"/>
                    </a:lnTo>
                    <a:lnTo>
                      <a:pt x="218" y="165"/>
                    </a:lnTo>
                    <a:lnTo>
                      <a:pt x="218" y="165"/>
                    </a:lnTo>
                    <a:lnTo>
                      <a:pt x="220" y="165"/>
                    </a:lnTo>
                    <a:lnTo>
                      <a:pt x="300" y="85"/>
                    </a:lnTo>
                    <a:lnTo>
                      <a:pt x="300" y="85"/>
                    </a:lnTo>
                    <a:lnTo>
                      <a:pt x="301" y="83"/>
                    </a:lnTo>
                    <a:lnTo>
                      <a:pt x="300" y="79"/>
                    </a:lnTo>
                    <a:lnTo>
                      <a:pt x="300" y="79"/>
                    </a:lnTo>
                    <a:close/>
                  </a:path>
                </a:pathLst>
              </a:custGeom>
              <a:solidFill>
                <a:schemeClr val="bg1"/>
              </a:solidFill>
              <a:ln w="9525">
                <a:noFill/>
                <a:round/>
              </a:ln>
            </p:spPr>
            <p:txBody>
              <a:bodyPr anchor="t" anchorCtr="0" bIns="45720" compatLnSpc="1" lIns="91440" numCol="1" rIns="91440" tIns="45720" vert="horz" wrap="square"/>
              <a:lstStyle/>
              <a:p>
                <a:endParaRPr lang="en-US">
                  <a:solidFill>
                    <a:schemeClr val="tx1">
                      <a:lumMod val="85000"/>
                      <a:lumOff val="15000"/>
                    </a:schemeClr>
                  </a:solidFill>
                  <a:latin charset="-122" panose="020b0503020204020204" pitchFamily="34" typeface="微软雅黑"/>
                  <a:ea charset="-122" panose="020b0503020204020204" pitchFamily="34" typeface="微软雅黑"/>
                </a:endParaRPr>
              </a:p>
            </p:txBody>
          </p:sp>
        </p:grpSp>
      </p:grpSp>
      <p:grpSp>
        <p:nvGrpSpPr>
          <p:cNvPr id="39" name="Group 73"/>
          <p:cNvGrpSpPr/>
          <p:nvPr/>
        </p:nvGrpSpPr>
        <p:grpSpPr>
          <a:xfrm>
            <a:off x="8924999" y="2617369"/>
            <a:ext cx="1705782" cy="2419015"/>
            <a:chOff x="6650083" y="2444065"/>
            <a:chExt cx="1279503" cy="1813841"/>
          </a:xfrm>
        </p:grpSpPr>
        <p:sp>
          <p:nvSpPr>
            <p:cNvPr id="40" name="Oval 18"/>
            <p:cNvSpPr/>
            <p:nvPr/>
          </p:nvSpPr>
          <p:spPr>
            <a:xfrm>
              <a:off x="6754756" y="4049700"/>
              <a:ext cx="208206" cy="208206"/>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solidFill>
                  <a:schemeClr val="tx1">
                    <a:lumMod val="85000"/>
                    <a:lumOff val="15000"/>
                  </a:schemeClr>
                </a:solidFill>
                <a:latin charset="-122" panose="020b0503020204020204" pitchFamily="34" typeface="微软雅黑"/>
                <a:ea charset="-122" panose="020b0503020204020204" pitchFamily="34" typeface="微软雅黑"/>
              </a:endParaRPr>
            </a:p>
          </p:txBody>
        </p:sp>
        <p:cxnSp>
          <p:nvCxnSpPr>
            <p:cNvPr id="41" name="Straight Connector 24"/>
            <p:cNvCxnSpPr/>
            <p:nvPr/>
          </p:nvCxnSpPr>
          <p:spPr>
            <a:xfrm rot="5400000">
              <a:off x="6394463" y="3584212"/>
              <a:ext cx="928694" cy="1588"/>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42" name="Group 68"/>
            <p:cNvGrpSpPr/>
            <p:nvPr/>
          </p:nvGrpSpPr>
          <p:grpSpPr>
            <a:xfrm>
              <a:off x="6929454" y="3000378"/>
              <a:ext cx="1000132" cy="922200"/>
              <a:chOff x="6929454" y="3000378"/>
              <a:chExt cx="1000132" cy="922200"/>
            </a:xfrm>
          </p:grpSpPr>
          <p:sp>
            <p:nvSpPr>
              <p:cNvPr id="48" name="Rectangle 51"/>
              <p:cNvSpPr/>
              <p:nvPr/>
            </p:nvSpPr>
            <p:spPr>
              <a:xfrm>
                <a:off x="6929455" y="3214692"/>
                <a:ext cx="1000132" cy="697068"/>
              </a:xfrm>
              <a:prstGeom prst="rect">
                <a:avLst/>
              </a:prstGeom>
            </p:spPr>
            <p:txBody>
              <a:bodyPr wrap="square">
                <a:spAutoFit/>
              </a:bodyPr>
              <a:lstStyle/>
              <a:p>
                <a:r>
                  <a:rPr altLang="en-US" lang="zh-CN" sz="1100">
                    <a:solidFill>
                      <a:schemeClr val="tx1">
                        <a:lumMod val="85000"/>
                        <a:lumOff val="15000"/>
                      </a:schemeClr>
                    </a:solidFill>
                    <a:latin charset="-122" panose="020b0503020204020204" pitchFamily="34" typeface="微软雅黑"/>
                    <a:ea charset="-122" panose="020b0503020204020204" pitchFamily="34" typeface="微软雅黑"/>
                    <a:cs charset="0" panose="020b0306030504020204" pitchFamily="34" typeface="Open Sans Light"/>
                  </a:rPr>
                  <a:t>此处添加详细文本描述，建议与标题相关并符合整体语言风格，语言描述尽量简洁生动。</a:t>
                </a:r>
              </a:p>
            </p:txBody>
          </p:sp>
          <p:sp>
            <p:nvSpPr>
              <p:cNvPr id="49" name="Rectangle 52"/>
              <p:cNvSpPr/>
              <p:nvPr/>
            </p:nvSpPr>
            <p:spPr>
              <a:xfrm>
                <a:off x="6929453" y="3000378"/>
                <a:ext cx="632542" cy="217120"/>
              </a:xfrm>
              <a:prstGeom prst="rect">
                <a:avLst/>
              </a:prstGeom>
            </p:spPr>
            <p:txBody>
              <a:bodyPr wrap="none">
                <a:spAutoFit/>
              </a:bodyPr>
              <a:lstStyle/>
              <a:p>
                <a:r>
                  <a:rPr altLang="en-US" b="1" lang="zh-CN" sz="1300">
                    <a:solidFill>
                      <a:schemeClr val="tx1">
                        <a:lumMod val="85000"/>
                        <a:lumOff val="15000"/>
                      </a:schemeClr>
                    </a:solidFill>
                    <a:latin charset="-122" panose="020b0503020204020204" pitchFamily="34" typeface="微软雅黑"/>
                    <a:ea charset="-122" panose="020b0503020204020204" pitchFamily="34" typeface="微软雅黑"/>
                    <a:cs charset="0" panose="020b0606030504020204" pitchFamily="34" typeface="Open Sans"/>
                  </a:rPr>
                  <a:t>添加标题</a:t>
                </a:r>
              </a:p>
            </p:txBody>
          </p:sp>
        </p:grpSp>
        <p:grpSp>
          <p:nvGrpSpPr>
            <p:cNvPr id="43" name="Group 64"/>
            <p:cNvGrpSpPr/>
            <p:nvPr/>
          </p:nvGrpSpPr>
          <p:grpSpPr>
            <a:xfrm>
              <a:off x="6650083" y="2444065"/>
              <a:ext cx="418280" cy="418280"/>
              <a:chOff x="6650083" y="2444065"/>
              <a:chExt cx="418280" cy="418280"/>
            </a:xfrm>
          </p:grpSpPr>
          <p:sp>
            <p:nvSpPr>
              <p:cNvPr id="44" name="Teardrop 21"/>
              <p:cNvSpPr/>
              <p:nvPr/>
            </p:nvSpPr>
            <p:spPr>
              <a:xfrm rot="8100000">
                <a:off x="6650083" y="2444065"/>
                <a:ext cx="418280" cy="418280"/>
              </a:xfrm>
              <a:prstGeom prst="teardrop">
                <a:avLst>
                  <a:gd fmla="val 131619" name="adj"/>
                </a:avLst>
              </a:prstGeom>
              <a:solidFill>
                <a:srgbClr val="C0000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solidFill>
                    <a:schemeClr val="tx1">
                      <a:lumMod val="85000"/>
                      <a:lumOff val="15000"/>
                    </a:schemeClr>
                  </a:solidFill>
                  <a:latin charset="-122" panose="020b0503020204020204" pitchFamily="34" typeface="微软雅黑"/>
                  <a:ea charset="-122" panose="020b0503020204020204" pitchFamily="34" typeface="微软雅黑"/>
                </a:endParaRPr>
              </a:p>
            </p:txBody>
          </p:sp>
          <p:grpSp>
            <p:nvGrpSpPr>
              <p:cNvPr id="45" name="Group 58"/>
              <p:cNvGrpSpPr/>
              <p:nvPr/>
            </p:nvGrpSpPr>
            <p:grpSpPr>
              <a:xfrm>
                <a:off x="6760454" y="2563811"/>
                <a:ext cx="188740" cy="250826"/>
                <a:chOff x="8429652" y="3143254"/>
                <a:chExt cx="241300" cy="320675"/>
              </a:xfrm>
              <a:solidFill>
                <a:schemeClr val="bg1"/>
              </a:solidFill>
            </p:grpSpPr>
            <p:sp>
              <p:nvSpPr>
                <p:cNvPr id="46" name="Freeform 108"/>
                <p:cNvSpPr>
                  <a:spLocks noEditPoints="1"/>
                </p:cNvSpPr>
                <p:nvPr/>
              </p:nvSpPr>
              <p:spPr bwMode="auto">
                <a:xfrm>
                  <a:off x="8429652" y="3143254"/>
                  <a:ext cx="241300" cy="320675"/>
                </a:xfrm>
                <a:custGeom>
                  <a:cxnLst>
                    <a:cxn ang="0">
                      <a:pos x="136" y="2"/>
                    </a:cxn>
                    <a:cxn ang="0">
                      <a:pos x="92" y="13"/>
                    </a:cxn>
                    <a:cxn ang="0">
                      <a:pos x="56" y="35"/>
                    </a:cxn>
                    <a:cxn ang="0">
                      <a:pos x="25" y="67"/>
                    </a:cxn>
                    <a:cxn ang="0">
                      <a:pos x="7" y="107"/>
                    </a:cxn>
                    <a:cxn ang="0">
                      <a:pos x="0" y="153"/>
                    </a:cxn>
                    <a:cxn ang="0">
                      <a:pos x="5" y="187"/>
                    </a:cxn>
                    <a:cxn ang="0">
                      <a:pos x="25" y="236"/>
                    </a:cxn>
                    <a:cxn ang="0">
                      <a:pos x="63" y="274"/>
                    </a:cxn>
                    <a:cxn ang="0">
                      <a:pos x="69" y="278"/>
                    </a:cxn>
                    <a:cxn ang="0">
                      <a:pos x="76" y="301"/>
                    </a:cxn>
                    <a:cxn ang="0">
                      <a:pos x="76" y="354"/>
                    </a:cxn>
                    <a:cxn ang="0">
                      <a:pos x="83" y="372"/>
                    </a:cxn>
                    <a:cxn ang="0">
                      <a:pos x="140" y="401"/>
                    </a:cxn>
                    <a:cxn ang="0">
                      <a:pos x="150" y="405"/>
                    </a:cxn>
                    <a:cxn ang="0">
                      <a:pos x="214" y="376"/>
                    </a:cxn>
                    <a:cxn ang="0">
                      <a:pos x="225" y="367"/>
                    </a:cxn>
                    <a:cxn ang="0">
                      <a:pos x="228" y="303"/>
                    </a:cxn>
                    <a:cxn ang="0">
                      <a:pos x="230" y="289"/>
                    </a:cxn>
                    <a:cxn ang="0">
                      <a:pos x="243" y="270"/>
                    </a:cxn>
                    <a:cxn ang="0">
                      <a:pos x="261" y="256"/>
                    </a:cxn>
                    <a:cxn ang="0">
                      <a:pos x="288" y="216"/>
                    </a:cxn>
                    <a:cxn ang="0">
                      <a:pos x="301" y="169"/>
                    </a:cxn>
                    <a:cxn ang="0">
                      <a:pos x="301" y="136"/>
                    </a:cxn>
                    <a:cxn ang="0">
                      <a:pos x="290" y="93"/>
                    </a:cxn>
                    <a:cxn ang="0">
                      <a:pos x="268" y="57"/>
                    </a:cxn>
                    <a:cxn ang="0">
                      <a:pos x="236" y="28"/>
                    </a:cxn>
                    <a:cxn ang="0">
                      <a:pos x="196" y="8"/>
                    </a:cxn>
                    <a:cxn ang="0">
                      <a:pos x="150" y="0"/>
                    </a:cxn>
                    <a:cxn ang="0">
                      <a:pos x="100" y="354"/>
                    </a:cxn>
                    <a:cxn ang="0">
                      <a:pos x="203" y="303"/>
                    </a:cxn>
                    <a:cxn ang="0">
                      <a:pos x="100" y="303"/>
                    </a:cxn>
                    <a:cxn ang="0">
                      <a:pos x="203" y="303"/>
                    </a:cxn>
                    <a:cxn ang="0">
                      <a:pos x="230" y="249"/>
                    </a:cxn>
                    <a:cxn ang="0">
                      <a:pos x="210" y="270"/>
                    </a:cxn>
                    <a:cxn ang="0">
                      <a:pos x="96" y="278"/>
                    </a:cxn>
                    <a:cxn ang="0">
                      <a:pos x="85" y="260"/>
                    </a:cxn>
                    <a:cxn ang="0">
                      <a:pos x="67" y="245"/>
                    </a:cxn>
                    <a:cxn ang="0">
                      <a:pos x="40" y="211"/>
                    </a:cxn>
                    <a:cxn ang="0">
                      <a:pos x="27" y="167"/>
                    </a:cxn>
                    <a:cxn ang="0">
                      <a:pos x="25" y="140"/>
                    </a:cxn>
                    <a:cxn ang="0">
                      <a:pos x="36" y="104"/>
                    </a:cxn>
                    <a:cxn ang="0">
                      <a:pos x="54" y="71"/>
                    </a:cxn>
                    <a:cxn ang="0">
                      <a:pos x="82" y="47"/>
                    </a:cxn>
                    <a:cxn ang="0">
                      <a:pos x="114" y="31"/>
                    </a:cxn>
                    <a:cxn ang="0">
                      <a:pos x="150" y="26"/>
                    </a:cxn>
                    <a:cxn ang="0">
                      <a:pos x="176" y="29"/>
                    </a:cxn>
                    <a:cxn ang="0">
                      <a:pos x="212" y="42"/>
                    </a:cxn>
                    <a:cxn ang="0">
                      <a:pos x="239" y="64"/>
                    </a:cxn>
                    <a:cxn ang="0">
                      <a:pos x="261" y="93"/>
                    </a:cxn>
                    <a:cxn ang="0">
                      <a:pos x="274" y="127"/>
                    </a:cxn>
                    <a:cxn ang="0">
                      <a:pos x="277" y="153"/>
                    </a:cxn>
                    <a:cxn ang="0">
                      <a:pos x="270" y="192"/>
                    </a:cxn>
                    <a:cxn ang="0">
                      <a:pos x="250" y="229"/>
                    </a:cxn>
                    <a:cxn ang="0">
                      <a:pos x="232" y="249"/>
                    </a:cxn>
                  </a:cxnLst>
                  <a:rect b="b" l="0" r="r" t="0"/>
                  <a:pathLst>
                    <a:path h="405" w="303">
                      <a:moveTo>
                        <a:pt x="150" y="0"/>
                      </a:moveTo>
                      <a:lnTo>
                        <a:pt x="150" y="0"/>
                      </a:lnTo>
                      <a:lnTo>
                        <a:pt x="136" y="2"/>
                      </a:lnTo>
                      <a:lnTo>
                        <a:pt x="121" y="4"/>
                      </a:lnTo>
                      <a:lnTo>
                        <a:pt x="107" y="8"/>
                      </a:lnTo>
                      <a:lnTo>
                        <a:pt x="92" y="13"/>
                      </a:lnTo>
                      <a:lnTo>
                        <a:pt x="80" y="18"/>
                      </a:lnTo>
                      <a:lnTo>
                        <a:pt x="67" y="28"/>
                      </a:lnTo>
                      <a:lnTo>
                        <a:pt x="56" y="35"/>
                      </a:lnTo>
                      <a:lnTo>
                        <a:pt x="45" y="46"/>
                      </a:lnTo>
                      <a:lnTo>
                        <a:pt x="34" y="57"/>
                      </a:lnTo>
                      <a:lnTo>
                        <a:pt x="25" y="67"/>
                      </a:lnTo>
                      <a:lnTo>
                        <a:pt x="18" y="80"/>
                      </a:lnTo>
                      <a:lnTo>
                        <a:pt x="13" y="93"/>
                      </a:lnTo>
                      <a:lnTo>
                        <a:pt x="7" y="107"/>
                      </a:lnTo>
                      <a:lnTo>
                        <a:pt x="4" y="122"/>
                      </a:lnTo>
                      <a:lnTo>
                        <a:pt x="2" y="136"/>
                      </a:lnTo>
                      <a:lnTo>
                        <a:pt x="0" y="153"/>
                      </a:lnTo>
                      <a:lnTo>
                        <a:pt x="0" y="153"/>
                      </a:lnTo>
                      <a:lnTo>
                        <a:pt x="2" y="171"/>
                      </a:lnTo>
                      <a:lnTo>
                        <a:pt x="5" y="187"/>
                      </a:lnTo>
                      <a:lnTo>
                        <a:pt x="9" y="205"/>
                      </a:lnTo>
                      <a:lnTo>
                        <a:pt x="16" y="221"/>
                      </a:lnTo>
                      <a:lnTo>
                        <a:pt x="25" y="236"/>
                      </a:lnTo>
                      <a:lnTo>
                        <a:pt x="36" y="251"/>
                      </a:lnTo>
                      <a:lnTo>
                        <a:pt x="49" y="263"/>
                      </a:lnTo>
                      <a:lnTo>
                        <a:pt x="63" y="274"/>
                      </a:lnTo>
                      <a:lnTo>
                        <a:pt x="65" y="276"/>
                      </a:lnTo>
                      <a:lnTo>
                        <a:pt x="65" y="276"/>
                      </a:lnTo>
                      <a:lnTo>
                        <a:pt x="69" y="278"/>
                      </a:lnTo>
                      <a:lnTo>
                        <a:pt x="71" y="281"/>
                      </a:lnTo>
                      <a:lnTo>
                        <a:pt x="74" y="290"/>
                      </a:lnTo>
                      <a:lnTo>
                        <a:pt x="76" y="301"/>
                      </a:lnTo>
                      <a:lnTo>
                        <a:pt x="76" y="303"/>
                      </a:lnTo>
                      <a:lnTo>
                        <a:pt x="76" y="354"/>
                      </a:lnTo>
                      <a:lnTo>
                        <a:pt x="76" y="354"/>
                      </a:lnTo>
                      <a:lnTo>
                        <a:pt x="76" y="359"/>
                      </a:lnTo>
                      <a:lnTo>
                        <a:pt x="80" y="367"/>
                      </a:lnTo>
                      <a:lnTo>
                        <a:pt x="83" y="372"/>
                      </a:lnTo>
                      <a:lnTo>
                        <a:pt x="89" y="376"/>
                      </a:lnTo>
                      <a:lnTo>
                        <a:pt x="140" y="401"/>
                      </a:lnTo>
                      <a:lnTo>
                        <a:pt x="140" y="401"/>
                      </a:lnTo>
                      <a:lnTo>
                        <a:pt x="145" y="403"/>
                      </a:lnTo>
                      <a:lnTo>
                        <a:pt x="150" y="405"/>
                      </a:lnTo>
                      <a:lnTo>
                        <a:pt x="150" y="405"/>
                      </a:lnTo>
                      <a:lnTo>
                        <a:pt x="158" y="403"/>
                      </a:lnTo>
                      <a:lnTo>
                        <a:pt x="163" y="401"/>
                      </a:lnTo>
                      <a:lnTo>
                        <a:pt x="214" y="376"/>
                      </a:lnTo>
                      <a:lnTo>
                        <a:pt x="214" y="376"/>
                      </a:lnTo>
                      <a:lnTo>
                        <a:pt x="219" y="372"/>
                      </a:lnTo>
                      <a:lnTo>
                        <a:pt x="225" y="367"/>
                      </a:lnTo>
                      <a:lnTo>
                        <a:pt x="227" y="359"/>
                      </a:lnTo>
                      <a:lnTo>
                        <a:pt x="228" y="354"/>
                      </a:lnTo>
                      <a:lnTo>
                        <a:pt x="228" y="303"/>
                      </a:lnTo>
                      <a:lnTo>
                        <a:pt x="228" y="303"/>
                      </a:lnTo>
                      <a:lnTo>
                        <a:pt x="228" y="296"/>
                      </a:lnTo>
                      <a:lnTo>
                        <a:pt x="230" y="289"/>
                      </a:lnTo>
                      <a:lnTo>
                        <a:pt x="236" y="278"/>
                      </a:lnTo>
                      <a:lnTo>
                        <a:pt x="241" y="272"/>
                      </a:lnTo>
                      <a:lnTo>
                        <a:pt x="243" y="270"/>
                      </a:lnTo>
                      <a:lnTo>
                        <a:pt x="248" y="267"/>
                      </a:lnTo>
                      <a:lnTo>
                        <a:pt x="248" y="267"/>
                      </a:lnTo>
                      <a:lnTo>
                        <a:pt x="261" y="256"/>
                      </a:lnTo>
                      <a:lnTo>
                        <a:pt x="272" y="243"/>
                      </a:lnTo>
                      <a:lnTo>
                        <a:pt x="281" y="231"/>
                      </a:lnTo>
                      <a:lnTo>
                        <a:pt x="288" y="216"/>
                      </a:lnTo>
                      <a:lnTo>
                        <a:pt x="294" y="200"/>
                      </a:lnTo>
                      <a:lnTo>
                        <a:pt x="299" y="185"/>
                      </a:lnTo>
                      <a:lnTo>
                        <a:pt x="301" y="169"/>
                      </a:lnTo>
                      <a:lnTo>
                        <a:pt x="303" y="153"/>
                      </a:lnTo>
                      <a:lnTo>
                        <a:pt x="303" y="153"/>
                      </a:lnTo>
                      <a:lnTo>
                        <a:pt x="301" y="136"/>
                      </a:lnTo>
                      <a:lnTo>
                        <a:pt x="299" y="122"/>
                      </a:lnTo>
                      <a:lnTo>
                        <a:pt x="295" y="107"/>
                      </a:lnTo>
                      <a:lnTo>
                        <a:pt x="290" y="93"/>
                      </a:lnTo>
                      <a:lnTo>
                        <a:pt x="285" y="80"/>
                      </a:lnTo>
                      <a:lnTo>
                        <a:pt x="275" y="67"/>
                      </a:lnTo>
                      <a:lnTo>
                        <a:pt x="268" y="57"/>
                      </a:lnTo>
                      <a:lnTo>
                        <a:pt x="257" y="46"/>
                      </a:lnTo>
                      <a:lnTo>
                        <a:pt x="246" y="35"/>
                      </a:lnTo>
                      <a:lnTo>
                        <a:pt x="236" y="28"/>
                      </a:lnTo>
                      <a:lnTo>
                        <a:pt x="223" y="18"/>
                      </a:lnTo>
                      <a:lnTo>
                        <a:pt x="210" y="13"/>
                      </a:lnTo>
                      <a:lnTo>
                        <a:pt x="196" y="8"/>
                      </a:lnTo>
                      <a:lnTo>
                        <a:pt x="181" y="4"/>
                      </a:lnTo>
                      <a:lnTo>
                        <a:pt x="167" y="2"/>
                      </a:lnTo>
                      <a:lnTo>
                        <a:pt x="150" y="0"/>
                      </a:lnTo>
                      <a:lnTo>
                        <a:pt x="150" y="0"/>
                      </a:lnTo>
                      <a:close/>
                      <a:moveTo>
                        <a:pt x="150" y="379"/>
                      </a:moveTo>
                      <a:lnTo>
                        <a:pt x="100" y="354"/>
                      </a:lnTo>
                      <a:lnTo>
                        <a:pt x="203" y="354"/>
                      </a:lnTo>
                      <a:lnTo>
                        <a:pt x="150" y="379"/>
                      </a:lnTo>
                      <a:close/>
                      <a:moveTo>
                        <a:pt x="203" y="303"/>
                      </a:moveTo>
                      <a:lnTo>
                        <a:pt x="203" y="328"/>
                      </a:lnTo>
                      <a:lnTo>
                        <a:pt x="100" y="328"/>
                      </a:lnTo>
                      <a:lnTo>
                        <a:pt x="100" y="303"/>
                      </a:lnTo>
                      <a:lnTo>
                        <a:pt x="100" y="303"/>
                      </a:lnTo>
                      <a:lnTo>
                        <a:pt x="203" y="303"/>
                      </a:lnTo>
                      <a:lnTo>
                        <a:pt x="203" y="303"/>
                      </a:lnTo>
                      <a:close/>
                      <a:moveTo>
                        <a:pt x="232" y="249"/>
                      </a:moveTo>
                      <a:lnTo>
                        <a:pt x="232" y="249"/>
                      </a:lnTo>
                      <a:lnTo>
                        <a:pt x="230" y="249"/>
                      </a:lnTo>
                      <a:lnTo>
                        <a:pt x="223" y="254"/>
                      </a:lnTo>
                      <a:lnTo>
                        <a:pt x="214" y="263"/>
                      </a:lnTo>
                      <a:lnTo>
                        <a:pt x="210" y="270"/>
                      </a:lnTo>
                      <a:lnTo>
                        <a:pt x="207" y="278"/>
                      </a:lnTo>
                      <a:lnTo>
                        <a:pt x="96" y="278"/>
                      </a:lnTo>
                      <a:lnTo>
                        <a:pt x="96" y="278"/>
                      </a:lnTo>
                      <a:lnTo>
                        <a:pt x="94" y="270"/>
                      </a:lnTo>
                      <a:lnTo>
                        <a:pt x="91" y="265"/>
                      </a:lnTo>
                      <a:lnTo>
                        <a:pt x="85" y="260"/>
                      </a:lnTo>
                      <a:lnTo>
                        <a:pt x="78" y="254"/>
                      </a:lnTo>
                      <a:lnTo>
                        <a:pt x="78" y="254"/>
                      </a:lnTo>
                      <a:lnTo>
                        <a:pt x="67" y="245"/>
                      </a:lnTo>
                      <a:lnTo>
                        <a:pt x="56" y="234"/>
                      </a:lnTo>
                      <a:lnTo>
                        <a:pt x="47" y="223"/>
                      </a:lnTo>
                      <a:lnTo>
                        <a:pt x="40" y="211"/>
                      </a:lnTo>
                      <a:lnTo>
                        <a:pt x="34" y="196"/>
                      </a:lnTo>
                      <a:lnTo>
                        <a:pt x="29" y="182"/>
                      </a:lnTo>
                      <a:lnTo>
                        <a:pt x="27" y="167"/>
                      </a:lnTo>
                      <a:lnTo>
                        <a:pt x="25" y="153"/>
                      </a:lnTo>
                      <a:lnTo>
                        <a:pt x="25" y="153"/>
                      </a:lnTo>
                      <a:lnTo>
                        <a:pt x="25" y="140"/>
                      </a:lnTo>
                      <a:lnTo>
                        <a:pt x="27" y="127"/>
                      </a:lnTo>
                      <a:lnTo>
                        <a:pt x="31" y="115"/>
                      </a:lnTo>
                      <a:lnTo>
                        <a:pt x="36" y="104"/>
                      </a:lnTo>
                      <a:lnTo>
                        <a:pt x="40" y="93"/>
                      </a:lnTo>
                      <a:lnTo>
                        <a:pt x="47" y="82"/>
                      </a:lnTo>
                      <a:lnTo>
                        <a:pt x="54" y="71"/>
                      </a:lnTo>
                      <a:lnTo>
                        <a:pt x="62" y="64"/>
                      </a:lnTo>
                      <a:lnTo>
                        <a:pt x="71" y="55"/>
                      </a:lnTo>
                      <a:lnTo>
                        <a:pt x="82" y="47"/>
                      </a:lnTo>
                      <a:lnTo>
                        <a:pt x="91" y="42"/>
                      </a:lnTo>
                      <a:lnTo>
                        <a:pt x="101" y="37"/>
                      </a:lnTo>
                      <a:lnTo>
                        <a:pt x="114" y="31"/>
                      </a:lnTo>
                      <a:lnTo>
                        <a:pt x="125" y="29"/>
                      </a:lnTo>
                      <a:lnTo>
                        <a:pt x="138" y="28"/>
                      </a:lnTo>
                      <a:lnTo>
                        <a:pt x="150" y="26"/>
                      </a:lnTo>
                      <a:lnTo>
                        <a:pt x="150" y="26"/>
                      </a:lnTo>
                      <a:lnTo>
                        <a:pt x="165" y="28"/>
                      </a:lnTo>
                      <a:lnTo>
                        <a:pt x="176" y="29"/>
                      </a:lnTo>
                      <a:lnTo>
                        <a:pt x="188" y="31"/>
                      </a:lnTo>
                      <a:lnTo>
                        <a:pt x="199" y="37"/>
                      </a:lnTo>
                      <a:lnTo>
                        <a:pt x="212" y="42"/>
                      </a:lnTo>
                      <a:lnTo>
                        <a:pt x="221" y="47"/>
                      </a:lnTo>
                      <a:lnTo>
                        <a:pt x="232" y="55"/>
                      </a:lnTo>
                      <a:lnTo>
                        <a:pt x="239" y="64"/>
                      </a:lnTo>
                      <a:lnTo>
                        <a:pt x="248" y="71"/>
                      </a:lnTo>
                      <a:lnTo>
                        <a:pt x="256" y="82"/>
                      </a:lnTo>
                      <a:lnTo>
                        <a:pt x="261" y="93"/>
                      </a:lnTo>
                      <a:lnTo>
                        <a:pt x="266" y="104"/>
                      </a:lnTo>
                      <a:lnTo>
                        <a:pt x="272" y="115"/>
                      </a:lnTo>
                      <a:lnTo>
                        <a:pt x="274" y="127"/>
                      </a:lnTo>
                      <a:lnTo>
                        <a:pt x="275" y="140"/>
                      </a:lnTo>
                      <a:lnTo>
                        <a:pt x="277" y="153"/>
                      </a:lnTo>
                      <a:lnTo>
                        <a:pt x="277" y="153"/>
                      </a:lnTo>
                      <a:lnTo>
                        <a:pt x="275" y="165"/>
                      </a:lnTo>
                      <a:lnTo>
                        <a:pt x="274" y="180"/>
                      </a:lnTo>
                      <a:lnTo>
                        <a:pt x="270" y="192"/>
                      </a:lnTo>
                      <a:lnTo>
                        <a:pt x="265" y="205"/>
                      </a:lnTo>
                      <a:lnTo>
                        <a:pt x="259" y="218"/>
                      </a:lnTo>
                      <a:lnTo>
                        <a:pt x="250" y="229"/>
                      </a:lnTo>
                      <a:lnTo>
                        <a:pt x="243" y="240"/>
                      </a:lnTo>
                      <a:lnTo>
                        <a:pt x="232" y="249"/>
                      </a:lnTo>
                      <a:lnTo>
                        <a:pt x="232" y="249"/>
                      </a:lnTo>
                      <a:close/>
                    </a:path>
                  </a:pathLst>
                </a:custGeom>
                <a:grpFill/>
                <a:ln w="9525">
                  <a:noFill/>
                  <a:round/>
                </a:ln>
              </p:spPr>
              <p:txBody>
                <a:bodyPr anchor="t" anchorCtr="0" bIns="45720" compatLnSpc="1" lIns="91440" numCol="1" rIns="91440" tIns="45720" vert="horz" wrap="square"/>
                <a:lstStyle/>
                <a:p>
                  <a:endParaRPr lang="en-US">
                    <a:solidFill>
                      <a:schemeClr val="tx1">
                        <a:lumMod val="85000"/>
                        <a:lumOff val="15000"/>
                      </a:schemeClr>
                    </a:solidFill>
                    <a:latin charset="-122" panose="020b0503020204020204" pitchFamily="34" typeface="微软雅黑"/>
                    <a:ea charset="-122" panose="020b0503020204020204" pitchFamily="34" typeface="微软雅黑"/>
                  </a:endParaRPr>
                </a:p>
              </p:txBody>
            </p:sp>
            <p:sp>
              <p:nvSpPr>
                <p:cNvPr id="47" name="Freeform 109"/>
                <p:cNvSpPr/>
                <p:nvPr/>
              </p:nvSpPr>
              <p:spPr bwMode="auto">
                <a:xfrm>
                  <a:off x="8550302" y="3184529"/>
                  <a:ext cx="79375" cy="79375"/>
                </a:xfrm>
                <a:custGeom>
                  <a:cxnLst>
                    <a:cxn ang="0">
                      <a:pos x="13" y="0"/>
                    </a:cxn>
                    <a:cxn ang="0">
                      <a:pos x="13" y="0"/>
                    </a:cxn>
                    <a:cxn ang="0">
                      <a:pos x="9" y="2"/>
                    </a:cxn>
                    <a:cxn ang="0">
                      <a:pos x="4" y="4"/>
                    </a:cxn>
                    <a:cxn ang="0">
                      <a:pos x="2" y="7"/>
                    </a:cxn>
                    <a:cxn ang="0">
                      <a:pos x="0" y="13"/>
                    </a:cxn>
                    <a:cxn ang="0">
                      <a:pos x="0" y="13"/>
                    </a:cxn>
                    <a:cxn ang="0">
                      <a:pos x="2" y="18"/>
                    </a:cxn>
                    <a:cxn ang="0">
                      <a:pos x="4" y="22"/>
                    </a:cxn>
                    <a:cxn ang="0">
                      <a:pos x="9" y="24"/>
                    </a:cxn>
                    <a:cxn ang="0">
                      <a:pos x="13" y="25"/>
                    </a:cxn>
                    <a:cxn ang="0">
                      <a:pos x="13" y="25"/>
                    </a:cxn>
                    <a:cxn ang="0">
                      <a:pos x="24" y="27"/>
                    </a:cxn>
                    <a:cxn ang="0">
                      <a:pos x="35" y="31"/>
                    </a:cxn>
                    <a:cxn ang="0">
                      <a:pos x="46" y="36"/>
                    </a:cxn>
                    <a:cxn ang="0">
                      <a:pos x="57" y="44"/>
                    </a:cxn>
                    <a:cxn ang="0">
                      <a:pos x="64" y="53"/>
                    </a:cxn>
                    <a:cxn ang="0">
                      <a:pos x="71" y="64"/>
                    </a:cxn>
                    <a:cxn ang="0">
                      <a:pos x="75" y="76"/>
                    </a:cxn>
                    <a:cxn ang="0">
                      <a:pos x="77" y="89"/>
                    </a:cxn>
                    <a:cxn ang="0">
                      <a:pos x="77" y="89"/>
                    </a:cxn>
                    <a:cxn ang="0">
                      <a:pos x="78" y="94"/>
                    </a:cxn>
                    <a:cxn ang="0">
                      <a:pos x="80" y="98"/>
                    </a:cxn>
                    <a:cxn ang="0">
                      <a:pos x="84" y="102"/>
                    </a:cxn>
                    <a:cxn ang="0">
                      <a:pos x="89" y="102"/>
                    </a:cxn>
                    <a:cxn ang="0">
                      <a:pos x="89" y="102"/>
                    </a:cxn>
                    <a:cxn ang="0">
                      <a:pos x="95" y="102"/>
                    </a:cxn>
                    <a:cxn ang="0">
                      <a:pos x="98" y="98"/>
                    </a:cxn>
                    <a:cxn ang="0">
                      <a:pos x="100" y="94"/>
                    </a:cxn>
                    <a:cxn ang="0">
                      <a:pos x="102" y="89"/>
                    </a:cxn>
                    <a:cxn ang="0">
                      <a:pos x="102" y="89"/>
                    </a:cxn>
                    <a:cxn ang="0">
                      <a:pos x="100" y="69"/>
                    </a:cxn>
                    <a:cxn ang="0">
                      <a:pos x="95" y="51"/>
                    </a:cxn>
                    <a:cxn ang="0">
                      <a:pos x="86" y="36"/>
                    </a:cxn>
                    <a:cxn ang="0">
                      <a:pos x="75" y="24"/>
                    </a:cxn>
                    <a:cxn ang="0">
                      <a:pos x="60" y="13"/>
                    </a:cxn>
                    <a:cxn ang="0">
                      <a:pos x="46" y="6"/>
                    </a:cxn>
                    <a:cxn ang="0">
                      <a:pos x="29" y="2"/>
                    </a:cxn>
                    <a:cxn ang="0">
                      <a:pos x="13" y="0"/>
                    </a:cxn>
                    <a:cxn ang="0">
                      <a:pos x="13" y="0"/>
                    </a:cxn>
                  </a:cxnLst>
                  <a:rect b="b" l="0" r="r" t="0"/>
                  <a:pathLst>
                    <a:path h="102" w="102">
                      <a:moveTo>
                        <a:pt x="13" y="0"/>
                      </a:moveTo>
                      <a:lnTo>
                        <a:pt x="13" y="0"/>
                      </a:lnTo>
                      <a:lnTo>
                        <a:pt x="9" y="2"/>
                      </a:lnTo>
                      <a:lnTo>
                        <a:pt x="4" y="4"/>
                      </a:lnTo>
                      <a:lnTo>
                        <a:pt x="2" y="7"/>
                      </a:lnTo>
                      <a:lnTo>
                        <a:pt x="0" y="13"/>
                      </a:lnTo>
                      <a:lnTo>
                        <a:pt x="0" y="13"/>
                      </a:lnTo>
                      <a:lnTo>
                        <a:pt x="2" y="18"/>
                      </a:lnTo>
                      <a:lnTo>
                        <a:pt x="4" y="22"/>
                      </a:lnTo>
                      <a:lnTo>
                        <a:pt x="9" y="24"/>
                      </a:lnTo>
                      <a:lnTo>
                        <a:pt x="13" y="25"/>
                      </a:lnTo>
                      <a:lnTo>
                        <a:pt x="13" y="25"/>
                      </a:lnTo>
                      <a:lnTo>
                        <a:pt x="24" y="27"/>
                      </a:lnTo>
                      <a:lnTo>
                        <a:pt x="35" y="31"/>
                      </a:lnTo>
                      <a:lnTo>
                        <a:pt x="46" y="36"/>
                      </a:lnTo>
                      <a:lnTo>
                        <a:pt x="57" y="44"/>
                      </a:lnTo>
                      <a:lnTo>
                        <a:pt x="64" y="53"/>
                      </a:lnTo>
                      <a:lnTo>
                        <a:pt x="71" y="64"/>
                      </a:lnTo>
                      <a:lnTo>
                        <a:pt x="75" y="76"/>
                      </a:lnTo>
                      <a:lnTo>
                        <a:pt x="77" y="89"/>
                      </a:lnTo>
                      <a:lnTo>
                        <a:pt x="77" y="89"/>
                      </a:lnTo>
                      <a:lnTo>
                        <a:pt x="78" y="94"/>
                      </a:lnTo>
                      <a:lnTo>
                        <a:pt x="80" y="98"/>
                      </a:lnTo>
                      <a:lnTo>
                        <a:pt x="84" y="102"/>
                      </a:lnTo>
                      <a:lnTo>
                        <a:pt x="89" y="102"/>
                      </a:lnTo>
                      <a:lnTo>
                        <a:pt x="89" y="102"/>
                      </a:lnTo>
                      <a:lnTo>
                        <a:pt x="95" y="102"/>
                      </a:lnTo>
                      <a:lnTo>
                        <a:pt x="98" y="98"/>
                      </a:lnTo>
                      <a:lnTo>
                        <a:pt x="100" y="94"/>
                      </a:lnTo>
                      <a:lnTo>
                        <a:pt x="102" y="89"/>
                      </a:lnTo>
                      <a:lnTo>
                        <a:pt x="102" y="89"/>
                      </a:lnTo>
                      <a:lnTo>
                        <a:pt x="100" y="69"/>
                      </a:lnTo>
                      <a:lnTo>
                        <a:pt x="95" y="51"/>
                      </a:lnTo>
                      <a:lnTo>
                        <a:pt x="86" y="36"/>
                      </a:lnTo>
                      <a:lnTo>
                        <a:pt x="75" y="24"/>
                      </a:lnTo>
                      <a:lnTo>
                        <a:pt x="60" y="13"/>
                      </a:lnTo>
                      <a:lnTo>
                        <a:pt x="46" y="6"/>
                      </a:lnTo>
                      <a:lnTo>
                        <a:pt x="29" y="2"/>
                      </a:lnTo>
                      <a:lnTo>
                        <a:pt x="13" y="0"/>
                      </a:lnTo>
                      <a:lnTo>
                        <a:pt x="13" y="0"/>
                      </a:lnTo>
                      <a:close/>
                    </a:path>
                  </a:pathLst>
                </a:custGeom>
                <a:grpFill/>
                <a:ln w="9525">
                  <a:noFill/>
                  <a:round/>
                </a:ln>
              </p:spPr>
              <p:txBody>
                <a:bodyPr anchor="t" anchorCtr="0" bIns="45720" compatLnSpc="1" lIns="91440" numCol="1" rIns="91440" tIns="45720" vert="horz" wrap="square"/>
                <a:lstStyle/>
                <a:p>
                  <a:endParaRPr lang="en-US">
                    <a:solidFill>
                      <a:schemeClr val="tx1">
                        <a:lumMod val="85000"/>
                        <a:lumOff val="15000"/>
                      </a:schemeClr>
                    </a:solidFill>
                    <a:latin charset="-122" panose="020b0503020204020204" pitchFamily="34" typeface="微软雅黑"/>
                    <a:ea charset="-122" panose="020b0503020204020204" pitchFamily="34" typeface="微软雅黑"/>
                  </a:endParaRPr>
                </a:p>
              </p:txBody>
            </p:sp>
          </p:grpSp>
        </p:grpSp>
      </p:grpSp>
    </p:spTree>
  </p:cSld>
  <p:clrMapOvr>
    <a:masterClrMapping/>
  </p:clrMapOvr>
  <mc:AlternateContent>
    <mc:Choice Requires="p14">
      <p:transition p14:dur="1600" spd="slow">
        <p:blinds dir="vert"/>
      </p:transition>
    </mc:Choice>
    <mc:Fallback>
      <p:transition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1" presetSubtype="0">
                                  <p:stCondLst>
                                    <p:cond delay="0"/>
                                  </p:stCondLst>
                                  <p:iterate type="lt">
                                    <p:tmPct val="10000"/>
                                  </p:iterate>
                                  <p:childTnLst>
                                    <p:set>
                                      <p:cBhvr>
                                        <p:cTn dur="1" fill="hold" id="6">
                                          <p:stCondLst>
                                            <p:cond delay="0"/>
                                          </p:stCondLst>
                                        </p:cTn>
                                        <p:tgtEl>
                                          <p:spTgt spid="2"/>
                                        </p:tgtEl>
                                        <p:attrNameLst>
                                          <p:attrName>style.visibility</p:attrName>
                                        </p:attrNameLst>
                                      </p:cBhvr>
                                      <p:to>
                                        <p:strVal val="visible"/>
                                      </p:to>
                                    </p:set>
                                    <p:anim calcmode="lin" valueType="num">
                                      <p:cBhvr>
                                        <p:cTn dur="500" fill="hold" id="7"/>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8"/>
                                        <p:tgtEl>
                                          <p:spTgt spid="2"/>
                                        </p:tgtEl>
                                        <p:attrNameLst>
                                          <p:attrName>ppt_y</p:attrName>
                                        </p:attrNameLst>
                                      </p:cBhvr>
                                      <p:tavLst>
                                        <p:tav tm="0">
                                          <p:val>
                                            <p:strVal val="#ppt_y"/>
                                          </p:val>
                                        </p:tav>
                                        <p:tav tm="100000">
                                          <p:val>
                                            <p:strVal val="#ppt_y"/>
                                          </p:val>
                                        </p:tav>
                                      </p:tavLst>
                                    </p:anim>
                                    <p:anim calcmode="lin" valueType="num">
                                      <p:cBhvr>
                                        <p:cTn dur="500" fill="hold" id="9"/>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0"/>
                                        <p:tgtEl>
                                          <p:spTgt spid="2"/>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1" tmFilter="0,0; .5, 1; 1, 1"/>
                                        <p:tgtEl>
                                          <p:spTgt spid="2"/>
                                        </p:tgtEl>
                                      </p:cBhvr>
                                    </p:animEffect>
                                  </p:childTnLst>
                                </p:cTn>
                              </p:par>
                            </p:childTnLst>
                          </p:cTn>
                        </p:par>
                        <p:par>
                          <p:cTn fill="hold" id="12" nodeType="afterGroup">
                            <p:stCondLst>
                              <p:cond delay="500"/>
                            </p:stCondLst>
                            <p:childTnLst>
                              <p:par>
                                <p:cTn fill="hold" id="13" nodeType="afterEffect" presetClass="entr" presetID="12" presetSubtype="8">
                                  <p:stCondLst>
                                    <p:cond delay="0"/>
                                  </p:stCondLst>
                                  <p:childTnLst>
                                    <p:set>
                                      <p:cBhvr>
                                        <p:cTn dur="1" fill="hold" id="14">
                                          <p:stCondLst>
                                            <p:cond delay="0"/>
                                          </p:stCondLst>
                                        </p:cTn>
                                        <p:tgtEl>
                                          <p:spTgt spid="4"/>
                                        </p:tgtEl>
                                        <p:attrNameLst>
                                          <p:attrName>style.visibility</p:attrName>
                                        </p:attrNameLst>
                                      </p:cBhvr>
                                      <p:to>
                                        <p:strVal val="visible"/>
                                      </p:to>
                                    </p:set>
                                    <p:animEffect filter="slide(fromLeft)" transition="in">
                                      <p:cBhvr>
                                        <p:cTn dur="500" id="15"/>
                                        <p:tgtEl>
                                          <p:spTgt spid="4"/>
                                        </p:tgtEl>
                                      </p:cBhvr>
                                    </p:animEffect>
                                  </p:childTnLst>
                                </p:cTn>
                              </p:par>
                              <p:par>
                                <p:cTn fill="hold" grpId="0" id="16" nodeType="withEffect" presetClass="entr" presetID="12" presetSubtype="8">
                                  <p:stCondLst>
                                    <p:cond delay="0"/>
                                  </p:stCondLst>
                                  <p:childTnLst>
                                    <p:set>
                                      <p:cBhvr>
                                        <p:cTn dur="1" fill="hold" id="17">
                                          <p:stCondLst>
                                            <p:cond delay="0"/>
                                          </p:stCondLst>
                                        </p:cTn>
                                        <p:tgtEl>
                                          <p:spTgt spid="10"/>
                                        </p:tgtEl>
                                        <p:attrNameLst>
                                          <p:attrName>style.visibility</p:attrName>
                                        </p:attrNameLst>
                                      </p:cBhvr>
                                      <p:to>
                                        <p:strVal val="visible"/>
                                      </p:to>
                                    </p:set>
                                    <p:animEffect filter="slide(fromLeft)" transition="in">
                                      <p:cBhvr>
                                        <p:cTn dur="500" id="18"/>
                                        <p:tgtEl>
                                          <p:spTgt spid="10"/>
                                        </p:tgtEl>
                                      </p:cBhvr>
                                    </p:animEffect>
                                  </p:childTnLst>
                                </p:cTn>
                              </p:par>
                            </p:childTnLst>
                          </p:cTn>
                        </p:par>
                        <p:par>
                          <p:cTn fill="hold" id="19" nodeType="afterGroup">
                            <p:stCondLst>
                              <p:cond delay="1000"/>
                            </p:stCondLst>
                            <p:childTnLst>
                              <p:par>
                                <p:cTn fill="hold" id="20" nodeType="afterEffect" presetClass="entr" presetID="12" presetSubtype="8">
                                  <p:stCondLst>
                                    <p:cond delay="0"/>
                                  </p:stCondLst>
                                  <p:childTnLst>
                                    <p:set>
                                      <p:cBhvr>
                                        <p:cTn dur="1" fill="hold" id="21">
                                          <p:stCondLst>
                                            <p:cond delay="0"/>
                                          </p:stCondLst>
                                        </p:cTn>
                                        <p:tgtEl>
                                          <p:spTgt spid="3"/>
                                        </p:tgtEl>
                                        <p:attrNameLst>
                                          <p:attrName>style.visibility</p:attrName>
                                        </p:attrNameLst>
                                      </p:cBhvr>
                                      <p:to>
                                        <p:strVal val="visible"/>
                                      </p:to>
                                    </p:set>
                                    <p:animEffect filter="slide(fromLeft)" transition="in">
                                      <p:cBhvr>
                                        <p:cTn dur="500" id="22"/>
                                        <p:tgtEl>
                                          <p:spTgt spid="3"/>
                                        </p:tgtEl>
                                      </p:cBhvr>
                                    </p:animEffect>
                                  </p:childTnLst>
                                </p:cTn>
                              </p:par>
                            </p:childTnLst>
                          </p:cTn>
                        </p:par>
                        <p:par>
                          <p:cTn fill="hold" id="23" nodeType="afterGroup">
                            <p:stCondLst>
                              <p:cond delay="1500"/>
                            </p:stCondLst>
                            <p:childTnLst>
                              <p:par>
                                <p:cTn fill="hold" id="24" nodeType="afterEffect" presetClass="entr" presetID="12" presetSubtype="4">
                                  <p:stCondLst>
                                    <p:cond delay="0"/>
                                  </p:stCondLst>
                                  <p:childTnLst>
                                    <p:set>
                                      <p:cBhvr>
                                        <p:cTn dur="1" fill="hold" id="25">
                                          <p:stCondLst>
                                            <p:cond delay="0"/>
                                          </p:stCondLst>
                                        </p:cTn>
                                        <p:tgtEl>
                                          <p:spTgt spid="12"/>
                                        </p:tgtEl>
                                        <p:attrNameLst>
                                          <p:attrName>style.visibility</p:attrName>
                                        </p:attrNameLst>
                                      </p:cBhvr>
                                      <p:to>
                                        <p:strVal val="visible"/>
                                      </p:to>
                                    </p:set>
                                    <p:animEffect filter="slide(fromBottom)" transition="in">
                                      <p:cBhvr>
                                        <p:cTn dur="500" id="26"/>
                                        <p:tgtEl>
                                          <p:spTgt spid="12"/>
                                        </p:tgtEl>
                                      </p:cBhvr>
                                    </p:animEffect>
                                  </p:childTnLst>
                                </p:cTn>
                              </p:par>
                            </p:childTnLst>
                          </p:cTn>
                        </p:par>
                        <p:par>
                          <p:cTn fill="hold" id="27" nodeType="afterGroup">
                            <p:stCondLst>
                              <p:cond delay="2000"/>
                            </p:stCondLst>
                            <p:childTnLst>
                              <p:par>
                                <p:cTn fill="hold" id="28" nodeType="afterEffect" presetClass="entr" presetID="12" presetSubtype="4">
                                  <p:stCondLst>
                                    <p:cond delay="0"/>
                                  </p:stCondLst>
                                  <p:childTnLst>
                                    <p:set>
                                      <p:cBhvr>
                                        <p:cTn dur="1" fill="hold" id="29">
                                          <p:stCondLst>
                                            <p:cond delay="0"/>
                                          </p:stCondLst>
                                        </p:cTn>
                                        <p:tgtEl>
                                          <p:spTgt spid="30"/>
                                        </p:tgtEl>
                                        <p:attrNameLst>
                                          <p:attrName>style.visibility</p:attrName>
                                        </p:attrNameLst>
                                      </p:cBhvr>
                                      <p:to>
                                        <p:strVal val="visible"/>
                                      </p:to>
                                    </p:set>
                                    <p:animEffect filter="slide(fromBottom)" transition="in">
                                      <p:cBhvr>
                                        <p:cTn dur="500" id="30"/>
                                        <p:tgtEl>
                                          <p:spTgt spid="30"/>
                                        </p:tgtEl>
                                      </p:cBhvr>
                                    </p:animEffect>
                                  </p:childTnLst>
                                </p:cTn>
                              </p:par>
                            </p:childTnLst>
                          </p:cTn>
                        </p:par>
                        <p:par>
                          <p:cTn fill="hold" id="31" nodeType="afterGroup">
                            <p:stCondLst>
                              <p:cond delay="2500"/>
                            </p:stCondLst>
                            <p:childTnLst>
                              <p:par>
                                <p:cTn fill="hold" id="32" nodeType="afterEffect" presetClass="entr" presetID="12" presetSubtype="4">
                                  <p:stCondLst>
                                    <p:cond delay="0"/>
                                  </p:stCondLst>
                                  <p:childTnLst>
                                    <p:set>
                                      <p:cBhvr>
                                        <p:cTn dur="1" fill="hold" id="33">
                                          <p:stCondLst>
                                            <p:cond delay="0"/>
                                          </p:stCondLst>
                                        </p:cTn>
                                        <p:tgtEl>
                                          <p:spTgt spid="21"/>
                                        </p:tgtEl>
                                        <p:attrNameLst>
                                          <p:attrName>style.visibility</p:attrName>
                                        </p:attrNameLst>
                                      </p:cBhvr>
                                      <p:to>
                                        <p:strVal val="visible"/>
                                      </p:to>
                                    </p:set>
                                    <p:animEffect filter="slide(fromBottom)" transition="in">
                                      <p:cBhvr>
                                        <p:cTn dur="500" id="34"/>
                                        <p:tgtEl>
                                          <p:spTgt spid="21"/>
                                        </p:tgtEl>
                                      </p:cBhvr>
                                    </p:animEffect>
                                  </p:childTnLst>
                                </p:cTn>
                              </p:par>
                            </p:childTnLst>
                          </p:cTn>
                        </p:par>
                        <p:par>
                          <p:cTn fill="hold" id="35" nodeType="afterGroup">
                            <p:stCondLst>
                              <p:cond delay="3000"/>
                            </p:stCondLst>
                            <p:childTnLst>
                              <p:par>
                                <p:cTn fill="hold" id="36" nodeType="afterEffect" presetClass="entr" presetID="12" presetSubtype="4">
                                  <p:stCondLst>
                                    <p:cond delay="0"/>
                                  </p:stCondLst>
                                  <p:childTnLst>
                                    <p:set>
                                      <p:cBhvr>
                                        <p:cTn dur="1" fill="hold" id="37">
                                          <p:stCondLst>
                                            <p:cond delay="0"/>
                                          </p:stCondLst>
                                        </p:cTn>
                                        <p:tgtEl>
                                          <p:spTgt spid="39"/>
                                        </p:tgtEl>
                                        <p:attrNameLst>
                                          <p:attrName>style.visibility</p:attrName>
                                        </p:attrNameLst>
                                      </p:cBhvr>
                                      <p:to>
                                        <p:strVal val="visible"/>
                                      </p:to>
                                    </p:set>
                                    <p:animEffect filter="slide(fromBottom)" transition="in">
                                      <p:cBhvr>
                                        <p:cTn dur="500" id="38"/>
                                        <p:tgtEl>
                                          <p:spTgt spid="39"/>
                                        </p:tgtEl>
                                      </p:cBhvr>
                                    </p:animEffect>
                                  </p:childTnLst>
                                </p:cTn>
                              </p:par>
                            </p:childTnLst>
                          </p:cTn>
                        </p:par>
                        <p:par>
                          <p:cTn fill="hold" id="39" nodeType="afterGroup">
                            <p:stCondLst>
                              <p:cond delay="3500"/>
                            </p:stCondLst>
                            <p:childTnLst>
                              <p:par>
                                <p:cTn fill="hold" id="40" nodeType="afterEffect" presetClass="entr" presetID="12" presetSubtype="8">
                                  <p:stCondLst>
                                    <p:cond delay="0"/>
                                  </p:stCondLst>
                                  <p:childTnLst>
                                    <p:set>
                                      <p:cBhvr>
                                        <p:cTn dur="1" fill="hold" id="41">
                                          <p:stCondLst>
                                            <p:cond delay="0"/>
                                          </p:stCondLst>
                                        </p:cTn>
                                        <p:tgtEl>
                                          <p:spTgt spid="7"/>
                                        </p:tgtEl>
                                        <p:attrNameLst>
                                          <p:attrName>style.visibility</p:attrName>
                                        </p:attrNameLst>
                                      </p:cBhvr>
                                      <p:to>
                                        <p:strVal val="visible"/>
                                      </p:to>
                                    </p:set>
                                    <p:animEffect filter="slide(fromLeft)" transition="in">
                                      <p:cBhvr>
                                        <p:cTn dur="500" id="42"/>
                                        <p:tgtEl>
                                          <p:spTgt spid="7"/>
                                        </p:tgtEl>
                                      </p:cBhvr>
                                    </p:animEffect>
                                  </p:childTnLst>
                                </p:cTn>
                              </p:par>
                              <p:par>
                                <p:cTn fill="hold" grpId="0" id="43" nodeType="withEffect" presetClass="entr" presetID="12" presetSubtype="8">
                                  <p:stCondLst>
                                    <p:cond delay="0"/>
                                  </p:stCondLst>
                                  <p:childTnLst>
                                    <p:set>
                                      <p:cBhvr>
                                        <p:cTn dur="1" fill="hold" id="44">
                                          <p:stCondLst>
                                            <p:cond delay="0"/>
                                          </p:stCondLst>
                                        </p:cTn>
                                        <p:tgtEl>
                                          <p:spTgt spid="11"/>
                                        </p:tgtEl>
                                        <p:attrNameLst>
                                          <p:attrName>style.visibility</p:attrName>
                                        </p:attrNameLst>
                                      </p:cBhvr>
                                      <p:to>
                                        <p:strVal val="visible"/>
                                      </p:to>
                                    </p:set>
                                    <p:animEffect filter="slide(fromLeft)" transition="in">
                                      <p:cBhvr>
                                        <p:cTn dur="500" id="45"/>
                                        <p:tgtEl>
                                          <p:spTgt spid="1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10"/>
      <p:bldP grpId="0" spid="11"/>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showMasterSp="0">
  <p:cSld>
    <p:spTree>
      <p:nvGrpSpPr>
        <p:cNvPr id="1" name=""/>
        <p:cNvGrpSpPr/>
        <p:nvPr/>
      </p:nvGrpSpPr>
      <p:grpSpPr>
        <a:xfrm>
          <a:off x="0" y="0"/>
          <a:ext cx="0" cy="0"/>
        </a:xfrm>
      </p:grpSpPr>
      <p:sp>
        <p:nvSpPr>
          <p:cNvPr id="2" name="标题 1"/>
          <p:cNvSpPr>
            <a:spLocks noGrp="1"/>
          </p:cNvSpPr>
          <p:nvPr>
            <p:ph type="title"/>
          </p:nvPr>
        </p:nvSpPr>
        <p:spPr/>
        <p:txBody>
          <a:bodyPr/>
          <a:lstStyle/>
          <a:p>
            <a:r>
              <a:rPr altLang="en-US" lang="zh-CN"/>
              <a:t>单击此处添加标题</a:t>
            </a:r>
          </a:p>
        </p:txBody>
      </p:sp>
      <p:pic>
        <p:nvPicPr>
          <p:cNvPr id="28" name="图片占位符 2"/>
          <p:cNvPicPr>
            <a:picLocks noChangeAspect="1"/>
          </p:cNvPicPr>
          <p:nvPr/>
        </p:nvPicPr>
        <p:blipFill>
          <a:blip r:embed="rId3">
            <a:extLst>
              <a:ext uri="{28A0092B-C50C-407E-A947-70E740481C1C}">
                <a14:useLocalDpi val="0"/>
              </a:ext>
            </a:extLst>
          </a:blip>
          <a:srcRect b="26955" t="-111"/>
          <a:stretch>
            <a:fillRect/>
          </a:stretch>
        </p:blipFill>
        <p:spPr>
          <a:xfrm>
            <a:off x="0" y="2234764"/>
            <a:ext cx="5223435" cy="2520000"/>
          </a:xfrm>
          <a:prstGeom prst="rect">
            <a:avLst/>
          </a:prstGeom>
        </p:spPr>
      </p:pic>
      <p:grpSp>
        <p:nvGrpSpPr>
          <p:cNvPr id="29" name="Group 4"/>
          <p:cNvGrpSpPr>
            <a:grpSpLocks noChangeAspect="1"/>
          </p:cNvGrpSpPr>
          <p:nvPr/>
        </p:nvGrpSpPr>
        <p:grpSpPr>
          <a:xfrm>
            <a:off x="5916000" y="2542394"/>
            <a:ext cx="360000" cy="356539"/>
            <a:chOff x="3684" y="2007"/>
            <a:chExt cx="312" cy="309"/>
          </a:xfrm>
          <a:solidFill>
            <a:schemeClr val="bg2">
              <a:lumMod val="25000"/>
            </a:schemeClr>
          </a:solidFill>
        </p:grpSpPr>
        <p:sp>
          <p:nvSpPr>
            <p:cNvPr id="30" name="Freeform 5"/>
            <p:cNvSpPr>
              <a:spLocks noEditPoints="1"/>
            </p:cNvSpPr>
            <p:nvPr/>
          </p:nvSpPr>
          <p:spPr bwMode="auto">
            <a:xfrm>
              <a:off x="3684" y="2036"/>
              <a:ext cx="283" cy="280"/>
            </a:xfrm>
            <a:custGeom>
              <a:gdLst>
                <a:gd fmla="*/ 84 w 117" name="T0"/>
                <a:gd fmla="*/ 3 h 116" name="T1"/>
                <a:gd fmla="*/ 76 w 117" name="T2"/>
                <a:gd fmla="*/ 0 h 116" name="T3"/>
                <a:gd fmla="*/ 69 w 117" name="T4"/>
                <a:gd fmla="*/ 3 h 116" name="T5"/>
                <a:gd fmla="*/ 64 w 117" name="T6"/>
                <a:gd fmla="*/ 9 h 116" name="T7"/>
                <a:gd fmla="*/ 61 w 117" name="T8"/>
                <a:gd fmla="*/ 16 h 116" name="T9"/>
                <a:gd fmla="*/ 62 w 117" name="T10"/>
                <a:gd fmla="*/ 21 h 116" name="T11"/>
                <a:gd fmla="*/ 8 w 117" name="T12"/>
                <a:gd fmla="*/ 43 h 116" name="T13"/>
                <a:gd fmla="*/ 1 w 117" name="T14"/>
                <a:gd fmla="*/ 51 h 116" name="T15"/>
                <a:gd fmla="*/ 4 w 117" name="T16"/>
                <a:gd fmla="*/ 62 h 116" name="T17"/>
                <a:gd fmla="*/ 55 w 117" name="T18"/>
                <a:gd fmla="*/ 113 h 116" name="T19"/>
                <a:gd fmla="*/ 63 w 117" name="T20"/>
                <a:gd fmla="*/ 116 h 116" name="T21"/>
                <a:gd fmla="*/ 64 w 117" name="T22"/>
                <a:gd fmla="*/ 116 h 116" name="T23"/>
                <a:gd fmla="*/ 66 w 117" name="T24"/>
                <a:gd fmla="*/ 116 h 116" name="T25"/>
                <a:gd fmla="*/ 75 w 117" name="T26"/>
                <a:gd fmla="*/ 109 h 116" name="T27"/>
                <a:gd fmla="*/ 96 w 117" name="T28"/>
                <a:gd fmla="*/ 55 h 116" name="T29"/>
                <a:gd fmla="*/ 102 w 117" name="T30"/>
                <a:gd fmla="*/ 57 h 116" name="T31"/>
                <a:gd fmla="*/ 109 w 117" name="T32"/>
                <a:gd fmla="*/ 54 h 116" name="T33"/>
                <a:gd fmla="*/ 114 w 117" name="T34"/>
                <a:gd fmla="*/ 48 h 116" name="T35"/>
                <a:gd fmla="*/ 117 w 117" name="T36"/>
                <a:gd fmla="*/ 41 h 116" name="T37"/>
                <a:gd fmla="*/ 114 w 117" name="T38"/>
                <a:gd fmla="*/ 34 h 116" name="T39"/>
                <a:gd fmla="*/ 84 w 117" name="T40"/>
                <a:gd fmla="*/ 3 h 116" name="T41"/>
                <a:gd fmla="*/ 67 w 117" name="T42"/>
                <a:gd fmla="*/ 106 h 116" name="T43"/>
                <a:gd fmla="*/ 65 w 117" name="T44"/>
                <a:gd fmla="*/ 108 h 116" name="T45"/>
                <a:gd fmla="*/ 64 w 117" name="T46"/>
                <a:gd fmla="*/ 108 h 116" name="T47"/>
                <a:gd fmla="*/ 61 w 117" name="T48"/>
                <a:gd fmla="*/ 107 h 116" name="T49"/>
                <a:gd fmla="*/ 10 w 117" name="T50"/>
                <a:gd fmla="*/ 57 h 116" name="T51"/>
                <a:gd fmla="*/ 9 w 117" name="T52"/>
                <a:gd fmla="*/ 53 h 116" name="T53"/>
                <a:gd fmla="*/ 11 w 117" name="T54"/>
                <a:gd fmla="*/ 50 h 116" name="T55"/>
                <a:gd fmla="*/ 36 w 117" name="T56"/>
                <a:gd fmla="*/ 40 h 116" name="T57"/>
                <a:gd fmla="*/ 86 w 117" name="T58"/>
                <a:gd fmla="*/ 58 h 116" name="T59"/>
                <a:gd fmla="*/ 67 w 117" name="T60"/>
                <a:gd fmla="*/ 106 h 116" name="T61"/>
                <a:gd fmla="*/ 109 w 117" name="T62"/>
                <a:gd fmla="*/ 42 h 116" name="T63"/>
                <a:gd fmla="*/ 103 w 117" name="T64"/>
                <a:gd fmla="*/ 48 h 116" name="T65"/>
                <a:gd fmla="*/ 100 w 117" name="T66"/>
                <a:gd fmla="*/ 48 h 116" name="T67"/>
                <a:gd fmla="*/ 93 w 117" name="T68"/>
                <a:gd fmla="*/ 41 h 116" name="T69"/>
                <a:gd fmla="*/ 87 w 117" name="T70"/>
                <a:gd fmla="*/ 55 h 116" name="T71"/>
                <a:gd fmla="*/ 88 w 117" name="T72"/>
                <a:gd fmla="*/ 54 h 116" name="T73"/>
                <a:gd fmla="*/ 53 w 117" name="T74"/>
                <a:gd fmla="*/ 39 h 116" name="T75"/>
                <a:gd fmla="*/ 42 w 117" name="T76"/>
                <a:gd fmla="*/ 38 h 116" name="T77"/>
                <a:gd fmla="*/ 76 w 117" name="T78"/>
                <a:gd fmla="*/ 24 h 116" name="T79"/>
                <a:gd fmla="*/ 69 w 117" name="T80"/>
                <a:gd fmla="*/ 17 h 116" name="T81"/>
                <a:gd fmla="*/ 69 w 117" name="T82"/>
                <a:gd fmla="*/ 14 h 116" name="T83"/>
                <a:gd fmla="*/ 75 w 117" name="T84"/>
                <a:gd fmla="*/ 9 h 116" name="T85"/>
                <a:gd fmla="*/ 78 w 117" name="T86"/>
                <a:gd fmla="*/ 9 h 116" name="T87"/>
                <a:gd fmla="*/ 109 w 117" name="T88"/>
                <a:gd fmla="*/ 40 h 116" name="T89"/>
                <a:gd fmla="*/ 109 w 117" name="T90"/>
                <a:gd fmla="*/ 42 h 116"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115" w="117">
                  <a:moveTo>
                    <a:pt x="84" y="3"/>
                  </a:moveTo>
                  <a:cubicBezTo>
                    <a:pt x="82" y="1"/>
                    <a:pt x="79" y="0"/>
                    <a:pt x="76" y="0"/>
                  </a:cubicBezTo>
                  <a:cubicBezTo>
                    <a:pt x="74" y="0"/>
                    <a:pt x="71" y="1"/>
                    <a:pt x="69" y="3"/>
                  </a:cubicBezTo>
                  <a:cubicBezTo>
                    <a:pt x="64" y="9"/>
                    <a:pt x="64" y="9"/>
                    <a:pt x="64" y="9"/>
                  </a:cubicBezTo>
                  <a:cubicBezTo>
                    <a:pt x="62" y="11"/>
                    <a:pt x="61" y="13"/>
                    <a:pt x="61" y="16"/>
                  </a:cubicBezTo>
                  <a:cubicBezTo>
                    <a:pt x="61" y="18"/>
                    <a:pt x="61" y="19"/>
                    <a:pt x="62" y="21"/>
                  </a:cubicBezTo>
                  <a:cubicBezTo>
                    <a:pt x="8" y="43"/>
                    <a:pt x="8" y="43"/>
                    <a:pt x="8" y="43"/>
                  </a:cubicBezTo>
                  <a:cubicBezTo>
                    <a:pt x="4" y="44"/>
                    <a:pt x="2" y="48"/>
                    <a:pt x="1" y="51"/>
                  </a:cubicBezTo>
                  <a:cubicBezTo>
                    <a:pt x="0" y="55"/>
                    <a:pt x="1" y="59"/>
                    <a:pt x="4" y="62"/>
                  </a:cubicBezTo>
                  <a:cubicBezTo>
                    <a:pt x="55" y="113"/>
                    <a:pt x="55" y="113"/>
                    <a:pt x="55" y="113"/>
                  </a:cubicBezTo>
                  <a:cubicBezTo>
                    <a:pt x="57" y="115"/>
                    <a:pt x="60" y="116"/>
                    <a:pt x="63" y="116"/>
                  </a:cubicBezTo>
                  <a:cubicBezTo>
                    <a:pt x="63" y="116"/>
                    <a:pt x="64" y="116"/>
                    <a:pt x="64" y="116"/>
                  </a:cubicBezTo>
                  <a:cubicBezTo>
                    <a:pt x="65" y="116"/>
                    <a:pt x="65" y="116"/>
                    <a:pt x="66" y="116"/>
                  </a:cubicBezTo>
                  <a:cubicBezTo>
                    <a:pt x="70" y="115"/>
                    <a:pt x="73" y="112"/>
                    <a:pt x="75" y="109"/>
                  </a:cubicBezTo>
                  <a:cubicBezTo>
                    <a:pt x="96" y="55"/>
                    <a:pt x="96" y="55"/>
                    <a:pt x="96" y="55"/>
                  </a:cubicBezTo>
                  <a:cubicBezTo>
                    <a:pt x="98" y="56"/>
                    <a:pt x="100" y="57"/>
                    <a:pt x="102" y="57"/>
                  </a:cubicBezTo>
                  <a:cubicBezTo>
                    <a:pt x="104" y="57"/>
                    <a:pt x="107" y="56"/>
                    <a:pt x="109" y="54"/>
                  </a:cubicBezTo>
                  <a:cubicBezTo>
                    <a:pt x="114" y="48"/>
                    <a:pt x="114" y="48"/>
                    <a:pt x="114" y="48"/>
                  </a:cubicBezTo>
                  <a:cubicBezTo>
                    <a:pt x="116" y="46"/>
                    <a:pt x="117" y="44"/>
                    <a:pt x="117" y="41"/>
                  </a:cubicBezTo>
                  <a:cubicBezTo>
                    <a:pt x="117" y="38"/>
                    <a:pt x="116" y="36"/>
                    <a:pt x="114" y="34"/>
                  </a:cubicBezTo>
                  <a:lnTo>
                    <a:pt x="84" y="3"/>
                  </a:lnTo>
                  <a:close/>
                  <a:moveTo>
                    <a:pt x="67" y="106"/>
                  </a:moveTo>
                  <a:cubicBezTo>
                    <a:pt x="67" y="107"/>
                    <a:pt x="66" y="108"/>
                    <a:pt x="65" y="108"/>
                  </a:cubicBezTo>
                  <a:cubicBezTo>
                    <a:pt x="64" y="108"/>
                    <a:pt x="64" y="108"/>
                    <a:pt x="64" y="108"/>
                  </a:cubicBezTo>
                  <a:cubicBezTo>
                    <a:pt x="63" y="108"/>
                    <a:pt x="62" y="108"/>
                    <a:pt x="61" y="107"/>
                  </a:cubicBezTo>
                  <a:cubicBezTo>
                    <a:pt x="10" y="57"/>
                    <a:pt x="10" y="57"/>
                    <a:pt x="10" y="57"/>
                  </a:cubicBezTo>
                  <a:cubicBezTo>
                    <a:pt x="9" y="56"/>
                    <a:pt x="9" y="54"/>
                    <a:pt x="9" y="53"/>
                  </a:cubicBezTo>
                  <a:cubicBezTo>
                    <a:pt x="9" y="52"/>
                    <a:pt x="10" y="51"/>
                    <a:pt x="11" y="50"/>
                  </a:cubicBezTo>
                  <a:cubicBezTo>
                    <a:pt x="36" y="40"/>
                    <a:pt x="36" y="40"/>
                    <a:pt x="36" y="40"/>
                  </a:cubicBezTo>
                  <a:cubicBezTo>
                    <a:pt x="53" y="46"/>
                    <a:pt x="70" y="40"/>
                    <a:pt x="86" y="58"/>
                  </a:cubicBezTo>
                  <a:lnTo>
                    <a:pt x="67" y="106"/>
                  </a:lnTo>
                  <a:close/>
                  <a:moveTo>
                    <a:pt x="109" y="42"/>
                  </a:moveTo>
                  <a:cubicBezTo>
                    <a:pt x="103" y="48"/>
                    <a:pt x="103" y="48"/>
                    <a:pt x="103" y="48"/>
                  </a:cubicBezTo>
                  <a:cubicBezTo>
                    <a:pt x="102" y="49"/>
                    <a:pt x="101" y="49"/>
                    <a:pt x="100" y="48"/>
                  </a:cubicBezTo>
                  <a:cubicBezTo>
                    <a:pt x="93" y="41"/>
                    <a:pt x="93" y="41"/>
                    <a:pt x="93" y="41"/>
                  </a:cubicBezTo>
                  <a:cubicBezTo>
                    <a:pt x="87" y="55"/>
                    <a:pt x="87" y="55"/>
                    <a:pt x="87" y="55"/>
                  </a:cubicBezTo>
                  <a:cubicBezTo>
                    <a:pt x="88" y="54"/>
                    <a:pt x="88" y="54"/>
                    <a:pt x="88" y="54"/>
                  </a:cubicBezTo>
                  <a:cubicBezTo>
                    <a:pt x="76" y="42"/>
                    <a:pt x="64" y="41"/>
                    <a:pt x="53" y="39"/>
                  </a:cubicBezTo>
                  <a:cubicBezTo>
                    <a:pt x="49" y="39"/>
                    <a:pt x="46" y="38"/>
                    <a:pt x="42" y="38"/>
                  </a:cubicBezTo>
                  <a:cubicBezTo>
                    <a:pt x="76" y="24"/>
                    <a:pt x="76" y="24"/>
                    <a:pt x="76" y="24"/>
                  </a:cubicBezTo>
                  <a:cubicBezTo>
                    <a:pt x="69" y="17"/>
                    <a:pt x="69" y="17"/>
                    <a:pt x="69" y="17"/>
                  </a:cubicBezTo>
                  <a:cubicBezTo>
                    <a:pt x="69" y="16"/>
                    <a:pt x="69" y="15"/>
                    <a:pt x="69" y="14"/>
                  </a:cubicBezTo>
                  <a:cubicBezTo>
                    <a:pt x="75" y="9"/>
                    <a:pt x="75" y="9"/>
                    <a:pt x="75" y="9"/>
                  </a:cubicBezTo>
                  <a:cubicBezTo>
                    <a:pt x="76" y="8"/>
                    <a:pt x="77" y="8"/>
                    <a:pt x="78" y="9"/>
                  </a:cubicBezTo>
                  <a:cubicBezTo>
                    <a:pt x="109" y="40"/>
                    <a:pt x="109" y="40"/>
                    <a:pt x="109" y="40"/>
                  </a:cubicBezTo>
                  <a:cubicBezTo>
                    <a:pt x="110" y="40"/>
                    <a:pt x="110" y="42"/>
                    <a:pt x="109" y="4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1" name="Freeform 6"/>
            <p:cNvSpPr>
              <a:spLocks noEditPoints="1"/>
            </p:cNvSpPr>
            <p:nvPr/>
          </p:nvSpPr>
          <p:spPr bwMode="auto">
            <a:xfrm>
              <a:off x="3822" y="2161"/>
              <a:ext cx="48" cy="49"/>
            </a:xfrm>
            <a:custGeom>
              <a:gdLst>
                <a:gd fmla="*/ 10 w 20" name="T0"/>
                <a:gd fmla="*/ 20 h 20" name="T1"/>
                <a:gd fmla="*/ 20 w 20" name="T2"/>
                <a:gd fmla="*/ 10 h 20" name="T3"/>
                <a:gd fmla="*/ 10 w 20" name="T4"/>
                <a:gd fmla="*/ 0 h 20" name="T5"/>
                <a:gd fmla="*/ 0 w 20" name="T6"/>
                <a:gd fmla="*/ 10 h 20" name="T7"/>
                <a:gd fmla="*/ 10 w 20" name="T8"/>
                <a:gd fmla="*/ 20 h 20" name="T9"/>
                <a:gd fmla="*/ 10 w 20" name="T10"/>
                <a:gd fmla="*/ 4 h 20" name="T11"/>
                <a:gd fmla="*/ 16 w 20" name="T12"/>
                <a:gd fmla="*/ 10 h 20" name="T13"/>
                <a:gd fmla="*/ 10 w 20" name="T14"/>
                <a:gd fmla="*/ 16 h 20" name="T15"/>
                <a:gd fmla="*/ 4 w 20" name="T16"/>
                <a:gd fmla="*/ 10 h 20" name="T17"/>
                <a:gd fmla="*/ 10 w 20" name="T18"/>
                <a:gd fmla="*/ 4 h 20"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0" w="20">
                  <a:moveTo>
                    <a:pt x="10" y="20"/>
                  </a:moveTo>
                  <a:cubicBezTo>
                    <a:pt x="15" y="20"/>
                    <a:pt x="20" y="16"/>
                    <a:pt x="20" y="10"/>
                  </a:cubicBezTo>
                  <a:cubicBezTo>
                    <a:pt x="20" y="5"/>
                    <a:pt x="15" y="0"/>
                    <a:pt x="10" y="0"/>
                  </a:cubicBezTo>
                  <a:cubicBezTo>
                    <a:pt x="4" y="0"/>
                    <a:pt x="0" y="5"/>
                    <a:pt x="0" y="10"/>
                  </a:cubicBezTo>
                  <a:cubicBezTo>
                    <a:pt x="0" y="16"/>
                    <a:pt x="4" y="20"/>
                    <a:pt x="10" y="20"/>
                  </a:cubicBezTo>
                  <a:close/>
                  <a:moveTo>
                    <a:pt x="10" y="4"/>
                  </a:moveTo>
                  <a:cubicBezTo>
                    <a:pt x="13" y="4"/>
                    <a:pt x="16" y="7"/>
                    <a:pt x="16" y="10"/>
                  </a:cubicBezTo>
                  <a:cubicBezTo>
                    <a:pt x="16" y="13"/>
                    <a:pt x="13" y="16"/>
                    <a:pt x="10" y="16"/>
                  </a:cubicBezTo>
                  <a:cubicBezTo>
                    <a:pt x="6" y="16"/>
                    <a:pt x="4" y="13"/>
                    <a:pt x="4" y="10"/>
                  </a:cubicBezTo>
                  <a:cubicBezTo>
                    <a:pt x="4" y="7"/>
                    <a:pt x="6" y="4"/>
                    <a:pt x="10" y="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2" name="Freeform 7"/>
            <p:cNvSpPr>
              <a:spLocks noEditPoints="1"/>
            </p:cNvSpPr>
            <p:nvPr/>
          </p:nvSpPr>
          <p:spPr bwMode="auto">
            <a:xfrm>
              <a:off x="3948" y="2007"/>
              <a:ext cx="48" cy="48"/>
            </a:xfrm>
            <a:custGeom>
              <a:gdLst>
                <a:gd fmla="*/ 10 w 20" name="T0"/>
                <a:gd fmla="*/ 0 h 20" name="T1"/>
                <a:gd fmla="*/ 0 w 20" name="T2"/>
                <a:gd fmla="*/ 10 h 20" name="T3"/>
                <a:gd fmla="*/ 10 w 20" name="T4"/>
                <a:gd fmla="*/ 20 h 20" name="T5"/>
                <a:gd fmla="*/ 20 w 20" name="T6"/>
                <a:gd fmla="*/ 10 h 20" name="T7"/>
                <a:gd fmla="*/ 10 w 20" name="T8"/>
                <a:gd fmla="*/ 0 h 20" name="T9"/>
                <a:gd fmla="*/ 10 w 20" name="T10"/>
                <a:gd fmla="*/ 16 h 20" name="T11"/>
                <a:gd fmla="*/ 4 w 20" name="T12"/>
                <a:gd fmla="*/ 10 h 20" name="T13"/>
                <a:gd fmla="*/ 10 w 20" name="T14"/>
                <a:gd fmla="*/ 4 h 20" name="T15"/>
                <a:gd fmla="*/ 16 w 20" name="T16"/>
                <a:gd fmla="*/ 10 h 20" name="T17"/>
                <a:gd fmla="*/ 10 w 20" name="T18"/>
                <a:gd fmla="*/ 16 h 20"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0" w="20">
                  <a:moveTo>
                    <a:pt x="10" y="0"/>
                  </a:moveTo>
                  <a:cubicBezTo>
                    <a:pt x="4" y="0"/>
                    <a:pt x="0" y="5"/>
                    <a:pt x="0" y="10"/>
                  </a:cubicBezTo>
                  <a:cubicBezTo>
                    <a:pt x="0" y="16"/>
                    <a:pt x="4" y="20"/>
                    <a:pt x="10" y="20"/>
                  </a:cubicBezTo>
                  <a:cubicBezTo>
                    <a:pt x="15" y="20"/>
                    <a:pt x="20" y="16"/>
                    <a:pt x="20" y="10"/>
                  </a:cubicBezTo>
                  <a:cubicBezTo>
                    <a:pt x="20" y="5"/>
                    <a:pt x="15" y="0"/>
                    <a:pt x="10" y="0"/>
                  </a:cubicBezTo>
                  <a:close/>
                  <a:moveTo>
                    <a:pt x="10" y="16"/>
                  </a:moveTo>
                  <a:cubicBezTo>
                    <a:pt x="6" y="16"/>
                    <a:pt x="4" y="13"/>
                    <a:pt x="4" y="10"/>
                  </a:cubicBezTo>
                  <a:cubicBezTo>
                    <a:pt x="4" y="7"/>
                    <a:pt x="6" y="4"/>
                    <a:pt x="10" y="4"/>
                  </a:cubicBezTo>
                  <a:cubicBezTo>
                    <a:pt x="13" y="4"/>
                    <a:pt x="16" y="7"/>
                    <a:pt x="16" y="10"/>
                  </a:cubicBezTo>
                  <a:cubicBezTo>
                    <a:pt x="16" y="13"/>
                    <a:pt x="13" y="16"/>
                    <a:pt x="10" y="16"/>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3" name="Freeform 8"/>
            <p:cNvSpPr>
              <a:spLocks noEditPoints="1"/>
            </p:cNvSpPr>
            <p:nvPr/>
          </p:nvSpPr>
          <p:spPr bwMode="auto">
            <a:xfrm>
              <a:off x="3764" y="2152"/>
              <a:ext cx="39" cy="38"/>
            </a:xfrm>
            <a:custGeom>
              <a:gdLst>
                <a:gd fmla="*/ 0 w 16" name="T0"/>
                <a:gd fmla="*/ 8 h 16" name="T1"/>
                <a:gd fmla="*/ 8 w 16" name="T2"/>
                <a:gd fmla="*/ 16 h 16" name="T3"/>
                <a:gd fmla="*/ 16 w 16" name="T4"/>
                <a:gd fmla="*/ 8 h 16" name="T5"/>
                <a:gd fmla="*/ 8 w 16" name="T6"/>
                <a:gd fmla="*/ 0 h 16" name="T7"/>
                <a:gd fmla="*/ 0 w 16" name="T8"/>
                <a:gd fmla="*/ 8 h 16" name="T9"/>
                <a:gd fmla="*/ 8 w 16" name="T10"/>
                <a:gd fmla="*/ 4 h 16" name="T11"/>
                <a:gd fmla="*/ 12 w 16" name="T12"/>
                <a:gd fmla="*/ 8 h 16" name="T13"/>
                <a:gd fmla="*/ 8 w 16" name="T14"/>
                <a:gd fmla="*/ 12 h 16" name="T15"/>
                <a:gd fmla="*/ 4 w 16" name="T16"/>
                <a:gd fmla="*/ 8 h 16" name="T17"/>
                <a:gd fmla="*/ 8 w 16" name="T18"/>
                <a:gd fmla="*/ 4 h 16"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6" w="16">
                  <a:moveTo>
                    <a:pt x="0" y="8"/>
                  </a:moveTo>
                  <a:cubicBezTo>
                    <a:pt x="0" y="12"/>
                    <a:pt x="3" y="16"/>
                    <a:pt x="8" y="16"/>
                  </a:cubicBezTo>
                  <a:cubicBezTo>
                    <a:pt x="12" y="16"/>
                    <a:pt x="16" y="12"/>
                    <a:pt x="16" y="8"/>
                  </a:cubicBezTo>
                  <a:cubicBezTo>
                    <a:pt x="16" y="4"/>
                    <a:pt x="12" y="0"/>
                    <a:pt x="8" y="0"/>
                  </a:cubicBezTo>
                  <a:cubicBezTo>
                    <a:pt x="3" y="0"/>
                    <a:pt x="0" y="4"/>
                    <a:pt x="0" y="8"/>
                  </a:cubicBezTo>
                  <a:close/>
                  <a:moveTo>
                    <a:pt x="8" y="4"/>
                  </a:moveTo>
                  <a:cubicBezTo>
                    <a:pt x="10" y="4"/>
                    <a:pt x="12" y="6"/>
                    <a:pt x="12" y="8"/>
                  </a:cubicBezTo>
                  <a:cubicBezTo>
                    <a:pt x="12" y="10"/>
                    <a:pt x="10" y="12"/>
                    <a:pt x="8" y="12"/>
                  </a:cubicBezTo>
                  <a:cubicBezTo>
                    <a:pt x="6" y="12"/>
                    <a:pt x="4" y="10"/>
                    <a:pt x="4" y="8"/>
                  </a:cubicBezTo>
                  <a:cubicBezTo>
                    <a:pt x="4" y="6"/>
                    <a:pt x="6" y="4"/>
                    <a:pt x="8" y="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4" name="Oval 9"/>
            <p:cNvSpPr>
              <a:spLocks noChangeArrowheads="1"/>
            </p:cNvSpPr>
            <p:nvPr/>
          </p:nvSpPr>
          <p:spPr bwMode="auto">
            <a:xfrm>
              <a:off x="3803" y="2219"/>
              <a:ext cx="19" cy="20"/>
            </a:xfrm>
            <a:prstGeom prst="ellipse">
              <a:avLst/>
            </a:pr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5" name="Oval 10"/>
            <p:cNvSpPr>
              <a:spLocks noChangeArrowheads="1"/>
            </p:cNvSpPr>
            <p:nvPr/>
          </p:nvSpPr>
          <p:spPr bwMode="auto">
            <a:xfrm>
              <a:off x="3957" y="2074"/>
              <a:ext cx="20" cy="20"/>
            </a:xfrm>
            <a:prstGeom prst="ellipse">
              <a:avLst/>
            </a:pr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grpSp>
        <p:nvGrpSpPr>
          <p:cNvPr id="36" name="Group 5"/>
          <p:cNvGrpSpPr>
            <a:grpSpLocks noChangeAspect="1"/>
          </p:cNvGrpSpPr>
          <p:nvPr/>
        </p:nvGrpSpPr>
        <p:grpSpPr>
          <a:xfrm>
            <a:off x="5922923" y="3327193"/>
            <a:ext cx="360000" cy="335141"/>
            <a:chOff x="1577" y="314"/>
            <a:chExt cx="782" cy="728"/>
          </a:xfrm>
          <a:solidFill>
            <a:srgbClr val="C00002"/>
          </a:solidFill>
        </p:grpSpPr>
        <p:sp>
          <p:nvSpPr>
            <p:cNvPr id="37" name="Freeform 6"/>
            <p:cNvSpPr>
              <a:spLocks noEditPoints="1"/>
            </p:cNvSpPr>
            <p:nvPr/>
          </p:nvSpPr>
          <p:spPr bwMode="auto">
            <a:xfrm>
              <a:off x="1577" y="314"/>
              <a:ext cx="389" cy="649"/>
            </a:xfrm>
            <a:custGeom>
              <a:gdLst>
                <a:gd fmla="*/ 22 w 163" name="T0"/>
                <a:gd fmla="*/ 234 h 272" name="T1"/>
                <a:gd fmla="*/ 37 w 163" name="T2"/>
                <a:gd fmla="*/ 219 h 272" name="T3"/>
                <a:gd fmla="*/ 81 w 163" name="T4"/>
                <a:gd fmla="*/ 107 h 272" name="T5"/>
                <a:gd fmla="*/ 125 w 163" name="T6"/>
                <a:gd fmla="*/ 219 h 272" name="T7"/>
                <a:gd fmla="*/ 141 w 163" name="T8"/>
                <a:gd fmla="*/ 234 h 272" name="T9"/>
                <a:gd fmla="*/ 163 w 163" name="T10"/>
                <a:gd fmla="*/ 272 h 272" name="T11"/>
                <a:gd fmla="*/ 153 w 163" name="T12"/>
                <a:gd fmla="*/ 229 h 272" name="T13"/>
                <a:gd fmla="*/ 155 w 163" name="T14"/>
                <a:gd fmla="*/ 209 h 272" name="T15"/>
                <a:gd fmla="*/ 129 w 163" name="T16"/>
                <a:gd fmla="*/ 138 h 272" name="T17"/>
                <a:gd fmla="*/ 143 w 163" name="T18"/>
                <a:gd fmla="*/ 138 h 272" name="T19"/>
                <a:gd fmla="*/ 143 w 163" name="T20"/>
                <a:gd fmla="*/ 149 h 272" name="T21"/>
                <a:gd fmla="*/ 150 w 163" name="T22"/>
                <a:gd fmla="*/ 149 h 272" name="T23"/>
                <a:gd fmla="*/ 150 w 163" name="T24"/>
                <a:gd fmla="*/ 120 h 272" name="T25"/>
                <a:gd fmla="*/ 143 w 163" name="T26"/>
                <a:gd fmla="*/ 120 h 272" name="T27"/>
                <a:gd fmla="*/ 143 w 163" name="T28"/>
                <a:gd fmla="*/ 131 h 272" name="T29"/>
                <a:gd fmla="*/ 126 w 163" name="T30"/>
                <a:gd fmla="*/ 131 h 272" name="T31"/>
                <a:gd fmla="*/ 109 w 163" name="T32"/>
                <a:gd fmla="*/ 85 h 272" name="T33"/>
                <a:gd fmla="*/ 112 w 163" name="T34"/>
                <a:gd fmla="*/ 72 h 272" name="T35"/>
                <a:gd fmla="*/ 84 w 163" name="T36"/>
                <a:gd fmla="*/ 39 h 272" name="T37"/>
                <a:gd fmla="*/ 84 w 163" name="T38"/>
                <a:gd fmla="*/ 0 h 272" name="T39"/>
                <a:gd fmla="*/ 75 w 163" name="T40"/>
                <a:gd fmla="*/ 0 h 272" name="T41"/>
                <a:gd fmla="*/ 75 w 163" name="T42"/>
                <a:gd fmla="*/ 39 h 272" name="T43"/>
                <a:gd fmla="*/ 46 w 163" name="T44"/>
                <a:gd fmla="*/ 72 h 272" name="T45"/>
                <a:gd fmla="*/ 52 w 163" name="T46"/>
                <a:gd fmla="*/ 90 h 272" name="T47"/>
                <a:gd fmla="*/ 37 w 163" name="T48"/>
                <a:gd fmla="*/ 131 h 272" name="T49"/>
                <a:gd fmla="*/ 19 w 163" name="T50"/>
                <a:gd fmla="*/ 131 h 272" name="T51"/>
                <a:gd fmla="*/ 19 w 163" name="T52"/>
                <a:gd fmla="*/ 120 h 272" name="T53"/>
                <a:gd fmla="*/ 12 w 163" name="T54"/>
                <a:gd fmla="*/ 120 h 272" name="T55"/>
                <a:gd fmla="*/ 12 w 163" name="T56"/>
                <a:gd fmla="*/ 149 h 272" name="T57"/>
                <a:gd fmla="*/ 19 w 163" name="T58"/>
                <a:gd fmla="*/ 149 h 272" name="T59"/>
                <a:gd fmla="*/ 19 w 163" name="T60"/>
                <a:gd fmla="*/ 138 h 272" name="T61"/>
                <a:gd fmla="*/ 34 w 163" name="T62"/>
                <a:gd fmla="*/ 138 h 272" name="T63"/>
                <a:gd fmla="*/ 8 w 163" name="T64"/>
                <a:gd fmla="*/ 209 h 272" name="T65"/>
                <a:gd fmla="*/ 10 w 163" name="T66"/>
                <a:gd fmla="*/ 229 h 272" name="T67"/>
                <a:gd fmla="*/ 0 w 163" name="T68"/>
                <a:gd fmla="*/ 272 h 272" name="T69"/>
                <a:gd fmla="*/ 22 w 163" name="T70"/>
                <a:gd fmla="*/ 234 h 272" name="T71"/>
                <a:gd fmla="*/ 80 w 163" name="T72"/>
                <a:gd fmla="*/ 49 h 272" name="T73"/>
                <a:gd fmla="*/ 103 w 163" name="T74"/>
                <a:gd fmla="*/ 72 h 272" name="T75"/>
                <a:gd fmla="*/ 80 w 163" name="T76"/>
                <a:gd fmla="*/ 95 h 272" name="T77"/>
                <a:gd fmla="*/ 57 w 163" name="T78"/>
                <a:gd fmla="*/ 72 h 272" name="T79"/>
                <a:gd fmla="*/ 80 w 163" name="T80"/>
                <a:gd fmla="*/ 49 h 272"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272" w="163">
                  <a:moveTo>
                    <a:pt x="22" y="234"/>
                  </a:moveTo>
                  <a:cubicBezTo>
                    <a:pt x="37" y="219"/>
                    <a:pt x="37" y="219"/>
                    <a:pt x="37" y="219"/>
                  </a:cubicBezTo>
                  <a:cubicBezTo>
                    <a:pt x="81" y="107"/>
                    <a:pt x="81" y="107"/>
                    <a:pt x="81" y="107"/>
                  </a:cubicBezTo>
                  <a:cubicBezTo>
                    <a:pt x="125" y="219"/>
                    <a:pt x="125" y="219"/>
                    <a:pt x="125" y="219"/>
                  </a:cubicBezTo>
                  <a:cubicBezTo>
                    <a:pt x="141" y="234"/>
                    <a:pt x="141" y="234"/>
                    <a:pt x="141" y="234"/>
                  </a:cubicBezTo>
                  <a:cubicBezTo>
                    <a:pt x="163" y="272"/>
                    <a:pt x="163" y="272"/>
                    <a:pt x="163" y="272"/>
                  </a:cubicBezTo>
                  <a:cubicBezTo>
                    <a:pt x="153" y="229"/>
                    <a:pt x="153" y="229"/>
                    <a:pt x="153" y="229"/>
                  </a:cubicBezTo>
                  <a:cubicBezTo>
                    <a:pt x="155" y="209"/>
                    <a:pt x="155" y="209"/>
                    <a:pt x="155" y="209"/>
                  </a:cubicBezTo>
                  <a:cubicBezTo>
                    <a:pt x="129" y="138"/>
                    <a:pt x="129" y="138"/>
                    <a:pt x="129" y="138"/>
                  </a:cubicBezTo>
                  <a:cubicBezTo>
                    <a:pt x="143" y="138"/>
                    <a:pt x="143" y="138"/>
                    <a:pt x="143" y="138"/>
                  </a:cubicBezTo>
                  <a:cubicBezTo>
                    <a:pt x="143" y="149"/>
                    <a:pt x="143" y="149"/>
                    <a:pt x="143" y="149"/>
                  </a:cubicBezTo>
                  <a:cubicBezTo>
                    <a:pt x="150" y="149"/>
                    <a:pt x="150" y="149"/>
                    <a:pt x="150" y="149"/>
                  </a:cubicBezTo>
                  <a:cubicBezTo>
                    <a:pt x="150" y="120"/>
                    <a:pt x="150" y="120"/>
                    <a:pt x="150" y="120"/>
                  </a:cubicBezTo>
                  <a:cubicBezTo>
                    <a:pt x="143" y="120"/>
                    <a:pt x="143" y="120"/>
                    <a:pt x="143" y="120"/>
                  </a:cubicBezTo>
                  <a:cubicBezTo>
                    <a:pt x="143" y="131"/>
                    <a:pt x="143" y="131"/>
                    <a:pt x="143" y="131"/>
                  </a:cubicBezTo>
                  <a:cubicBezTo>
                    <a:pt x="126" y="131"/>
                    <a:pt x="126" y="131"/>
                    <a:pt x="126" y="131"/>
                  </a:cubicBezTo>
                  <a:cubicBezTo>
                    <a:pt x="109" y="85"/>
                    <a:pt x="109" y="85"/>
                    <a:pt x="109" y="85"/>
                  </a:cubicBezTo>
                  <a:cubicBezTo>
                    <a:pt x="111" y="81"/>
                    <a:pt x="112" y="77"/>
                    <a:pt x="112" y="72"/>
                  </a:cubicBezTo>
                  <a:cubicBezTo>
                    <a:pt x="112" y="55"/>
                    <a:pt x="100" y="42"/>
                    <a:pt x="84" y="39"/>
                  </a:cubicBezTo>
                  <a:cubicBezTo>
                    <a:pt x="84" y="0"/>
                    <a:pt x="84" y="0"/>
                    <a:pt x="84" y="0"/>
                  </a:cubicBezTo>
                  <a:cubicBezTo>
                    <a:pt x="75" y="0"/>
                    <a:pt x="75" y="0"/>
                    <a:pt x="75" y="0"/>
                  </a:cubicBezTo>
                  <a:cubicBezTo>
                    <a:pt x="75" y="39"/>
                    <a:pt x="75" y="39"/>
                    <a:pt x="75" y="39"/>
                  </a:cubicBezTo>
                  <a:cubicBezTo>
                    <a:pt x="59" y="42"/>
                    <a:pt x="46" y="55"/>
                    <a:pt x="46" y="72"/>
                  </a:cubicBezTo>
                  <a:cubicBezTo>
                    <a:pt x="46" y="79"/>
                    <a:pt x="48" y="85"/>
                    <a:pt x="52" y="90"/>
                  </a:cubicBezTo>
                  <a:cubicBezTo>
                    <a:pt x="37" y="131"/>
                    <a:pt x="37" y="131"/>
                    <a:pt x="37" y="131"/>
                  </a:cubicBezTo>
                  <a:cubicBezTo>
                    <a:pt x="19" y="131"/>
                    <a:pt x="19" y="131"/>
                    <a:pt x="19" y="131"/>
                  </a:cubicBezTo>
                  <a:cubicBezTo>
                    <a:pt x="19" y="120"/>
                    <a:pt x="19" y="120"/>
                    <a:pt x="19" y="120"/>
                  </a:cubicBezTo>
                  <a:cubicBezTo>
                    <a:pt x="12" y="120"/>
                    <a:pt x="12" y="120"/>
                    <a:pt x="12" y="120"/>
                  </a:cubicBezTo>
                  <a:cubicBezTo>
                    <a:pt x="12" y="149"/>
                    <a:pt x="12" y="149"/>
                    <a:pt x="12" y="149"/>
                  </a:cubicBezTo>
                  <a:cubicBezTo>
                    <a:pt x="19" y="149"/>
                    <a:pt x="19" y="149"/>
                    <a:pt x="19" y="149"/>
                  </a:cubicBezTo>
                  <a:cubicBezTo>
                    <a:pt x="19" y="138"/>
                    <a:pt x="19" y="138"/>
                    <a:pt x="19" y="138"/>
                  </a:cubicBezTo>
                  <a:cubicBezTo>
                    <a:pt x="34" y="138"/>
                    <a:pt x="34" y="138"/>
                    <a:pt x="34" y="138"/>
                  </a:cubicBezTo>
                  <a:cubicBezTo>
                    <a:pt x="8" y="209"/>
                    <a:pt x="8" y="209"/>
                    <a:pt x="8" y="209"/>
                  </a:cubicBezTo>
                  <a:cubicBezTo>
                    <a:pt x="10" y="229"/>
                    <a:pt x="10" y="229"/>
                    <a:pt x="10" y="229"/>
                  </a:cubicBezTo>
                  <a:cubicBezTo>
                    <a:pt x="0" y="272"/>
                    <a:pt x="0" y="272"/>
                    <a:pt x="0" y="272"/>
                  </a:cubicBezTo>
                  <a:lnTo>
                    <a:pt x="22" y="234"/>
                  </a:lnTo>
                  <a:close/>
                  <a:moveTo>
                    <a:pt x="80" y="49"/>
                  </a:moveTo>
                  <a:cubicBezTo>
                    <a:pt x="92" y="49"/>
                    <a:pt x="103" y="59"/>
                    <a:pt x="103" y="72"/>
                  </a:cubicBezTo>
                  <a:cubicBezTo>
                    <a:pt x="103" y="84"/>
                    <a:pt x="92" y="95"/>
                    <a:pt x="80" y="95"/>
                  </a:cubicBezTo>
                  <a:cubicBezTo>
                    <a:pt x="67" y="95"/>
                    <a:pt x="57" y="84"/>
                    <a:pt x="57" y="72"/>
                  </a:cubicBezTo>
                  <a:cubicBezTo>
                    <a:pt x="57" y="59"/>
                    <a:pt x="67" y="49"/>
                    <a:pt x="80" y="49"/>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8" name="Oval 7"/>
            <p:cNvSpPr>
              <a:spLocks noChangeArrowheads="1"/>
            </p:cNvSpPr>
            <p:nvPr/>
          </p:nvSpPr>
          <p:spPr bwMode="auto">
            <a:xfrm>
              <a:off x="1742" y="460"/>
              <a:ext cx="52" cy="52"/>
            </a:xfrm>
            <a:prstGeom prst="ellipse">
              <a:avLst/>
            </a:pr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9" name="Freeform 8"/>
            <p:cNvSpPr/>
            <p:nvPr/>
          </p:nvSpPr>
          <p:spPr bwMode="auto">
            <a:xfrm>
              <a:off x="1599" y="965"/>
              <a:ext cx="345" cy="77"/>
            </a:xfrm>
            <a:custGeom>
              <a:gdLst>
                <a:gd fmla="*/ 3 w 145" name="T0"/>
                <a:gd fmla="*/ 0 h 32" name="T1"/>
                <a:gd fmla="*/ 0 w 145" name="T2"/>
                <a:gd fmla="*/ 5 h 32" name="T3"/>
                <a:gd fmla="*/ 74 w 145" name="T4"/>
                <a:gd fmla="*/ 20 h 32" name="T5"/>
                <a:gd fmla="*/ 145 w 145" name="T6"/>
                <a:gd fmla="*/ 5 h 32" name="T7"/>
                <a:gd fmla="*/ 142 w 145" name="T8"/>
                <a:gd fmla="*/ 0 h 32" name="T9"/>
                <a:gd fmla="*/ 3 w 145" name="T10"/>
                <a:gd fmla="*/ 0 h 32" name="T11"/>
              </a:gdLst>
              <a:cxnLst>
                <a:cxn ang="0">
                  <a:pos x="T0" y="T1"/>
                </a:cxn>
                <a:cxn ang="0">
                  <a:pos x="T2" y="T3"/>
                </a:cxn>
                <a:cxn ang="0">
                  <a:pos x="T4" y="T5"/>
                </a:cxn>
                <a:cxn ang="0">
                  <a:pos x="T6" y="T7"/>
                </a:cxn>
                <a:cxn ang="0">
                  <a:pos x="T8" y="T9"/>
                </a:cxn>
                <a:cxn ang="0">
                  <a:pos x="T10" y="T11"/>
                </a:cxn>
              </a:cxnLst>
              <a:rect b="b" l="0" r="r" t="0"/>
              <a:pathLst>
                <a:path h="32" w="145">
                  <a:moveTo>
                    <a:pt x="3" y="0"/>
                  </a:moveTo>
                  <a:cubicBezTo>
                    <a:pt x="0" y="5"/>
                    <a:pt x="0" y="5"/>
                    <a:pt x="0" y="5"/>
                  </a:cubicBezTo>
                  <a:cubicBezTo>
                    <a:pt x="1" y="5"/>
                    <a:pt x="32" y="20"/>
                    <a:pt x="74" y="20"/>
                  </a:cubicBezTo>
                  <a:cubicBezTo>
                    <a:pt x="96" y="20"/>
                    <a:pt x="120" y="16"/>
                    <a:pt x="145" y="5"/>
                  </a:cubicBezTo>
                  <a:cubicBezTo>
                    <a:pt x="142" y="0"/>
                    <a:pt x="142" y="0"/>
                    <a:pt x="142" y="0"/>
                  </a:cubicBezTo>
                  <a:cubicBezTo>
                    <a:pt x="71" y="32"/>
                    <a:pt x="3" y="0"/>
                    <a:pt x="3"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0" name="Freeform 9"/>
            <p:cNvSpPr/>
            <p:nvPr/>
          </p:nvSpPr>
          <p:spPr bwMode="auto">
            <a:xfrm>
              <a:off x="1944" y="751"/>
              <a:ext cx="341" cy="150"/>
            </a:xfrm>
            <a:custGeom>
              <a:gdLst>
                <a:gd fmla="*/ 70 w 143" name="T0"/>
                <a:gd fmla="*/ 7 h 63" name="T1"/>
                <a:gd fmla="*/ 54 w 143" name="T2"/>
                <a:gd fmla="*/ 8 h 63" name="T3"/>
                <a:gd fmla="*/ 61 w 143" name="T4"/>
                <a:gd fmla="*/ 1 h 63" name="T5"/>
                <a:gd fmla="*/ 70 w 143" name="T6"/>
                <a:gd fmla="*/ 0 h 63" name="T7"/>
                <a:gd fmla="*/ 142 w 143" name="T8"/>
                <a:gd fmla="*/ 59 h 63" name="T9"/>
                <a:gd fmla="*/ 143 w 143" name="T10"/>
                <a:gd fmla="*/ 63 h 63" name="T11"/>
                <a:gd fmla="*/ 0 w 143" name="T12"/>
                <a:gd fmla="*/ 63 h 63" name="T13"/>
                <a:gd fmla="*/ 6 w 143" name="T14"/>
                <a:gd fmla="*/ 57 h 63" name="T15"/>
                <a:gd fmla="*/ 135 w 143" name="T16"/>
                <a:gd fmla="*/ 57 h 63" name="T17"/>
                <a:gd fmla="*/ 70 w 143" name="T18"/>
                <a:gd fmla="*/ 7 h 63"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62" w="143">
                  <a:moveTo>
                    <a:pt x="70" y="7"/>
                  </a:moveTo>
                  <a:cubicBezTo>
                    <a:pt x="64" y="7"/>
                    <a:pt x="59" y="7"/>
                    <a:pt x="54" y="8"/>
                  </a:cubicBezTo>
                  <a:cubicBezTo>
                    <a:pt x="61" y="1"/>
                    <a:pt x="61" y="1"/>
                    <a:pt x="61" y="1"/>
                  </a:cubicBezTo>
                  <a:cubicBezTo>
                    <a:pt x="64" y="1"/>
                    <a:pt x="67" y="0"/>
                    <a:pt x="70" y="0"/>
                  </a:cubicBezTo>
                  <a:cubicBezTo>
                    <a:pt x="104" y="0"/>
                    <a:pt x="135" y="25"/>
                    <a:pt x="142" y="59"/>
                  </a:cubicBezTo>
                  <a:cubicBezTo>
                    <a:pt x="143" y="63"/>
                    <a:pt x="143" y="63"/>
                    <a:pt x="143" y="63"/>
                  </a:cubicBezTo>
                  <a:cubicBezTo>
                    <a:pt x="0" y="63"/>
                    <a:pt x="0" y="63"/>
                    <a:pt x="0" y="63"/>
                  </a:cubicBezTo>
                  <a:cubicBezTo>
                    <a:pt x="6" y="57"/>
                    <a:pt x="6" y="57"/>
                    <a:pt x="6" y="57"/>
                  </a:cubicBezTo>
                  <a:cubicBezTo>
                    <a:pt x="135" y="57"/>
                    <a:pt x="135" y="57"/>
                    <a:pt x="135" y="57"/>
                  </a:cubicBezTo>
                  <a:cubicBezTo>
                    <a:pt x="127" y="27"/>
                    <a:pt x="100" y="7"/>
                    <a:pt x="70" y="7"/>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1" name="Freeform 10"/>
            <p:cNvSpPr/>
            <p:nvPr/>
          </p:nvSpPr>
          <p:spPr bwMode="auto">
            <a:xfrm>
              <a:off x="1873" y="684"/>
              <a:ext cx="486" cy="288"/>
            </a:xfrm>
            <a:custGeom>
              <a:gdLst>
                <a:gd fmla="*/ 14 w 204" name="T0"/>
                <a:gd fmla="*/ 115 h 121" name="T1"/>
                <a:gd fmla="*/ 15 w 204" name="T2"/>
                <a:gd fmla="*/ 106 h 121" name="T3"/>
                <a:gd fmla="*/ 16 w 204" name="T4"/>
                <a:gd fmla="*/ 115 h 121" name="T5"/>
                <a:gd fmla="*/ 22 w 204" name="T6"/>
                <a:gd fmla="*/ 106 h 121" name="T7"/>
                <a:gd fmla="*/ 24 w 204" name="T8"/>
                <a:gd fmla="*/ 115 h 121" name="T9"/>
                <a:gd fmla="*/ 29 w 204" name="T10"/>
                <a:gd fmla="*/ 97 h 121" name="T11"/>
                <a:gd fmla="*/ 31 w 204" name="T12"/>
                <a:gd fmla="*/ 115 h 121" name="T13"/>
                <a:gd fmla="*/ 36 w 204" name="T14"/>
                <a:gd fmla="*/ 106 h 121" name="T15"/>
                <a:gd fmla="*/ 38 w 204" name="T16"/>
                <a:gd fmla="*/ 115 h 121" name="T17"/>
                <a:gd fmla="*/ 45 w 204" name="T18"/>
                <a:gd fmla="*/ 106 h 121" name="T19"/>
                <a:gd fmla="*/ 47 w 204" name="T20"/>
                <a:gd fmla="*/ 115 h 121" name="T21"/>
                <a:gd fmla="*/ 52 w 204" name="T22"/>
                <a:gd fmla="*/ 106 h 121" name="T23"/>
                <a:gd fmla="*/ 55 w 204" name="T24"/>
                <a:gd fmla="*/ 115 h 121" name="T25"/>
                <a:gd fmla="*/ 60 w 204" name="T26"/>
                <a:gd fmla="*/ 97 h 121" name="T27"/>
                <a:gd fmla="*/ 62 w 204" name="T28"/>
                <a:gd fmla="*/ 115 h 121" name="T29"/>
                <a:gd fmla="*/ 68 w 204" name="T30"/>
                <a:gd fmla="*/ 106 h 121" name="T31"/>
                <a:gd fmla="*/ 70 w 204" name="T32"/>
                <a:gd fmla="*/ 115 h 121" name="T33"/>
                <a:gd fmla="*/ 76 w 204" name="T34"/>
                <a:gd fmla="*/ 106 h 121" name="T35"/>
                <a:gd fmla="*/ 79 w 204" name="T36"/>
                <a:gd fmla="*/ 115 h 121" name="T37"/>
                <a:gd fmla="*/ 84 w 204" name="T38"/>
                <a:gd fmla="*/ 106 h 121" name="T39"/>
                <a:gd fmla="*/ 86 w 204" name="T40"/>
                <a:gd fmla="*/ 115 h 121" name="T41"/>
                <a:gd fmla="*/ 92 w 204" name="T42"/>
                <a:gd fmla="*/ 97 h 121" name="T43"/>
                <a:gd fmla="*/ 94 w 204" name="T44"/>
                <a:gd fmla="*/ 115 h 121" name="T45"/>
                <a:gd fmla="*/ 99 w 204" name="T46"/>
                <a:gd fmla="*/ 106 h 121" name="T47"/>
                <a:gd fmla="*/ 102 w 204" name="T48"/>
                <a:gd fmla="*/ 115 h 121" name="T49"/>
                <a:gd fmla="*/ 108 w 204" name="T50"/>
                <a:gd fmla="*/ 106 h 121" name="T51"/>
                <a:gd fmla="*/ 110 w 204" name="T52"/>
                <a:gd fmla="*/ 115 h 121" name="T53"/>
                <a:gd fmla="*/ 116 w 204" name="T54"/>
                <a:gd fmla="*/ 106 h 121" name="T55"/>
                <a:gd fmla="*/ 118 w 204" name="T56"/>
                <a:gd fmla="*/ 115 h 121" name="T57"/>
                <a:gd fmla="*/ 123 w 204" name="T58"/>
                <a:gd fmla="*/ 97 h 121" name="T59"/>
                <a:gd fmla="*/ 125 w 204" name="T60"/>
                <a:gd fmla="*/ 115 h 121" name="T61"/>
                <a:gd fmla="*/ 130 w 204" name="T62"/>
                <a:gd fmla="*/ 106 h 121" name="T63"/>
                <a:gd fmla="*/ 132 w 204" name="T64"/>
                <a:gd fmla="*/ 115 h 121" name="T65"/>
                <a:gd fmla="*/ 138 w 204" name="T66"/>
                <a:gd fmla="*/ 106 h 121" name="T67"/>
                <a:gd fmla="*/ 141 w 204" name="T68"/>
                <a:gd fmla="*/ 115 h 121" name="T69"/>
                <a:gd fmla="*/ 146 w 204" name="T70"/>
                <a:gd fmla="*/ 106 h 121" name="T71"/>
                <a:gd fmla="*/ 148 w 204" name="T72"/>
                <a:gd fmla="*/ 115 h 121" name="T73"/>
                <a:gd fmla="*/ 154 w 204" name="T74"/>
                <a:gd fmla="*/ 97 h 121" name="T75"/>
                <a:gd fmla="*/ 156 w 204" name="T76"/>
                <a:gd fmla="*/ 115 h 121" name="T77"/>
                <a:gd fmla="*/ 162 w 204" name="T78"/>
                <a:gd fmla="*/ 106 h 121" name="T79"/>
                <a:gd fmla="*/ 164 w 204" name="T80"/>
                <a:gd fmla="*/ 115 h 121" name="T81"/>
                <a:gd fmla="*/ 170 w 204" name="T82"/>
                <a:gd fmla="*/ 106 h 121" name="T83"/>
                <a:gd fmla="*/ 172 w 204" name="T84"/>
                <a:gd fmla="*/ 115 h 121" name="T85"/>
                <a:gd fmla="*/ 178 w 204" name="T86"/>
                <a:gd fmla="*/ 106 h 121" name="T87"/>
                <a:gd fmla="*/ 180 w 204" name="T88"/>
                <a:gd fmla="*/ 115 h 121" name="T89"/>
                <a:gd fmla="*/ 186 w 204" name="T90"/>
                <a:gd fmla="*/ 97 h 121" name="T91"/>
                <a:gd fmla="*/ 188 w 204" name="T92"/>
                <a:gd fmla="*/ 115 h 121" name="T93"/>
                <a:gd fmla="*/ 198 w 204" name="T94"/>
                <a:gd fmla="*/ 103 h 121" name="T95"/>
                <a:gd fmla="*/ 120 w 204" name="T96"/>
                <a:gd fmla="*/ 0 h 121" name="T97"/>
                <a:gd fmla="*/ 204 w 204" name="T98"/>
                <a:gd fmla="*/ 121 h 121" name="T99"/>
                <a:gd fmla="*/ 8 w 204" name="T100"/>
                <a:gd fmla="*/ 113 h 121"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120" w="204">
                  <a:moveTo>
                    <a:pt x="8" y="115"/>
                  </a:moveTo>
                  <a:cubicBezTo>
                    <a:pt x="14" y="115"/>
                    <a:pt x="14" y="115"/>
                    <a:pt x="14" y="115"/>
                  </a:cubicBezTo>
                  <a:cubicBezTo>
                    <a:pt x="14" y="106"/>
                    <a:pt x="14" y="106"/>
                    <a:pt x="14" y="106"/>
                  </a:cubicBezTo>
                  <a:cubicBezTo>
                    <a:pt x="15" y="106"/>
                    <a:pt x="15" y="106"/>
                    <a:pt x="15" y="106"/>
                  </a:cubicBezTo>
                  <a:cubicBezTo>
                    <a:pt x="16" y="106"/>
                    <a:pt x="16" y="106"/>
                    <a:pt x="16" y="106"/>
                  </a:cubicBezTo>
                  <a:cubicBezTo>
                    <a:pt x="16" y="115"/>
                    <a:pt x="16" y="115"/>
                    <a:pt x="16" y="115"/>
                  </a:cubicBezTo>
                  <a:cubicBezTo>
                    <a:pt x="22" y="115"/>
                    <a:pt x="22" y="115"/>
                    <a:pt x="22" y="115"/>
                  </a:cubicBezTo>
                  <a:cubicBezTo>
                    <a:pt x="22" y="106"/>
                    <a:pt x="22" y="106"/>
                    <a:pt x="22" y="106"/>
                  </a:cubicBezTo>
                  <a:cubicBezTo>
                    <a:pt x="24" y="106"/>
                    <a:pt x="24" y="106"/>
                    <a:pt x="24" y="106"/>
                  </a:cubicBezTo>
                  <a:cubicBezTo>
                    <a:pt x="24" y="115"/>
                    <a:pt x="24" y="115"/>
                    <a:pt x="24" y="115"/>
                  </a:cubicBezTo>
                  <a:cubicBezTo>
                    <a:pt x="29" y="115"/>
                    <a:pt x="29" y="115"/>
                    <a:pt x="29" y="115"/>
                  </a:cubicBezTo>
                  <a:cubicBezTo>
                    <a:pt x="29" y="97"/>
                    <a:pt x="29" y="97"/>
                    <a:pt x="29" y="97"/>
                  </a:cubicBezTo>
                  <a:cubicBezTo>
                    <a:pt x="31" y="97"/>
                    <a:pt x="31" y="97"/>
                    <a:pt x="31" y="97"/>
                  </a:cubicBezTo>
                  <a:cubicBezTo>
                    <a:pt x="31" y="115"/>
                    <a:pt x="31" y="115"/>
                    <a:pt x="31" y="115"/>
                  </a:cubicBezTo>
                  <a:cubicBezTo>
                    <a:pt x="36" y="115"/>
                    <a:pt x="36" y="115"/>
                    <a:pt x="36" y="115"/>
                  </a:cubicBezTo>
                  <a:cubicBezTo>
                    <a:pt x="36" y="106"/>
                    <a:pt x="36" y="106"/>
                    <a:pt x="36" y="106"/>
                  </a:cubicBezTo>
                  <a:cubicBezTo>
                    <a:pt x="38" y="106"/>
                    <a:pt x="38" y="106"/>
                    <a:pt x="38" y="106"/>
                  </a:cubicBezTo>
                  <a:cubicBezTo>
                    <a:pt x="38" y="115"/>
                    <a:pt x="38" y="115"/>
                    <a:pt x="38" y="115"/>
                  </a:cubicBezTo>
                  <a:cubicBezTo>
                    <a:pt x="45" y="115"/>
                    <a:pt x="45" y="115"/>
                    <a:pt x="45" y="115"/>
                  </a:cubicBezTo>
                  <a:cubicBezTo>
                    <a:pt x="45" y="106"/>
                    <a:pt x="45" y="106"/>
                    <a:pt x="45" y="106"/>
                  </a:cubicBezTo>
                  <a:cubicBezTo>
                    <a:pt x="47" y="106"/>
                    <a:pt x="47" y="106"/>
                    <a:pt x="47" y="106"/>
                  </a:cubicBezTo>
                  <a:cubicBezTo>
                    <a:pt x="47" y="115"/>
                    <a:pt x="47" y="115"/>
                    <a:pt x="47" y="115"/>
                  </a:cubicBezTo>
                  <a:cubicBezTo>
                    <a:pt x="52" y="115"/>
                    <a:pt x="52" y="115"/>
                    <a:pt x="52" y="115"/>
                  </a:cubicBezTo>
                  <a:cubicBezTo>
                    <a:pt x="52" y="106"/>
                    <a:pt x="52" y="106"/>
                    <a:pt x="52" y="106"/>
                  </a:cubicBezTo>
                  <a:cubicBezTo>
                    <a:pt x="55" y="106"/>
                    <a:pt x="55" y="106"/>
                    <a:pt x="55" y="106"/>
                  </a:cubicBezTo>
                  <a:cubicBezTo>
                    <a:pt x="55" y="115"/>
                    <a:pt x="55" y="115"/>
                    <a:pt x="55" y="115"/>
                  </a:cubicBezTo>
                  <a:cubicBezTo>
                    <a:pt x="60" y="115"/>
                    <a:pt x="60" y="115"/>
                    <a:pt x="60" y="115"/>
                  </a:cubicBezTo>
                  <a:cubicBezTo>
                    <a:pt x="60" y="97"/>
                    <a:pt x="60" y="97"/>
                    <a:pt x="60" y="97"/>
                  </a:cubicBezTo>
                  <a:cubicBezTo>
                    <a:pt x="62" y="97"/>
                    <a:pt x="62" y="97"/>
                    <a:pt x="62" y="97"/>
                  </a:cubicBezTo>
                  <a:cubicBezTo>
                    <a:pt x="62" y="115"/>
                    <a:pt x="62" y="115"/>
                    <a:pt x="62" y="115"/>
                  </a:cubicBezTo>
                  <a:cubicBezTo>
                    <a:pt x="68" y="115"/>
                    <a:pt x="68" y="115"/>
                    <a:pt x="68" y="115"/>
                  </a:cubicBezTo>
                  <a:cubicBezTo>
                    <a:pt x="68" y="106"/>
                    <a:pt x="68" y="106"/>
                    <a:pt x="68" y="106"/>
                  </a:cubicBezTo>
                  <a:cubicBezTo>
                    <a:pt x="70" y="106"/>
                    <a:pt x="70" y="106"/>
                    <a:pt x="70" y="106"/>
                  </a:cubicBezTo>
                  <a:cubicBezTo>
                    <a:pt x="70" y="115"/>
                    <a:pt x="70" y="115"/>
                    <a:pt x="70" y="115"/>
                  </a:cubicBezTo>
                  <a:cubicBezTo>
                    <a:pt x="76" y="115"/>
                    <a:pt x="76" y="115"/>
                    <a:pt x="76" y="115"/>
                  </a:cubicBezTo>
                  <a:cubicBezTo>
                    <a:pt x="76" y="106"/>
                    <a:pt x="76" y="106"/>
                    <a:pt x="76" y="106"/>
                  </a:cubicBezTo>
                  <a:cubicBezTo>
                    <a:pt x="79" y="106"/>
                    <a:pt x="79" y="106"/>
                    <a:pt x="79" y="106"/>
                  </a:cubicBezTo>
                  <a:cubicBezTo>
                    <a:pt x="79" y="115"/>
                    <a:pt x="79" y="115"/>
                    <a:pt x="79" y="115"/>
                  </a:cubicBezTo>
                  <a:cubicBezTo>
                    <a:pt x="84" y="115"/>
                    <a:pt x="84" y="115"/>
                    <a:pt x="84" y="115"/>
                  </a:cubicBezTo>
                  <a:cubicBezTo>
                    <a:pt x="84" y="106"/>
                    <a:pt x="84" y="106"/>
                    <a:pt x="84" y="106"/>
                  </a:cubicBezTo>
                  <a:cubicBezTo>
                    <a:pt x="86" y="106"/>
                    <a:pt x="86" y="106"/>
                    <a:pt x="86" y="106"/>
                  </a:cubicBezTo>
                  <a:cubicBezTo>
                    <a:pt x="86" y="115"/>
                    <a:pt x="86" y="115"/>
                    <a:pt x="86" y="115"/>
                  </a:cubicBezTo>
                  <a:cubicBezTo>
                    <a:pt x="92" y="115"/>
                    <a:pt x="92" y="115"/>
                    <a:pt x="92" y="115"/>
                  </a:cubicBezTo>
                  <a:cubicBezTo>
                    <a:pt x="92" y="97"/>
                    <a:pt x="92" y="97"/>
                    <a:pt x="92" y="97"/>
                  </a:cubicBezTo>
                  <a:cubicBezTo>
                    <a:pt x="94" y="97"/>
                    <a:pt x="94" y="97"/>
                    <a:pt x="94" y="97"/>
                  </a:cubicBezTo>
                  <a:cubicBezTo>
                    <a:pt x="94" y="115"/>
                    <a:pt x="94" y="115"/>
                    <a:pt x="94" y="115"/>
                  </a:cubicBezTo>
                  <a:cubicBezTo>
                    <a:pt x="99" y="115"/>
                    <a:pt x="99" y="115"/>
                    <a:pt x="99" y="115"/>
                  </a:cubicBezTo>
                  <a:cubicBezTo>
                    <a:pt x="99" y="106"/>
                    <a:pt x="99" y="106"/>
                    <a:pt x="99" y="106"/>
                  </a:cubicBezTo>
                  <a:cubicBezTo>
                    <a:pt x="102" y="106"/>
                    <a:pt x="102" y="106"/>
                    <a:pt x="102" y="106"/>
                  </a:cubicBezTo>
                  <a:cubicBezTo>
                    <a:pt x="102" y="115"/>
                    <a:pt x="102" y="115"/>
                    <a:pt x="102" y="115"/>
                  </a:cubicBezTo>
                  <a:cubicBezTo>
                    <a:pt x="108" y="115"/>
                    <a:pt x="108" y="115"/>
                    <a:pt x="108" y="115"/>
                  </a:cubicBezTo>
                  <a:cubicBezTo>
                    <a:pt x="108" y="106"/>
                    <a:pt x="108" y="106"/>
                    <a:pt x="108" y="106"/>
                  </a:cubicBezTo>
                  <a:cubicBezTo>
                    <a:pt x="110" y="106"/>
                    <a:pt x="110" y="106"/>
                    <a:pt x="110" y="106"/>
                  </a:cubicBezTo>
                  <a:cubicBezTo>
                    <a:pt x="110" y="115"/>
                    <a:pt x="110" y="115"/>
                    <a:pt x="110" y="115"/>
                  </a:cubicBezTo>
                  <a:cubicBezTo>
                    <a:pt x="116" y="115"/>
                    <a:pt x="116" y="115"/>
                    <a:pt x="116" y="115"/>
                  </a:cubicBezTo>
                  <a:cubicBezTo>
                    <a:pt x="116" y="106"/>
                    <a:pt x="116" y="106"/>
                    <a:pt x="116" y="106"/>
                  </a:cubicBezTo>
                  <a:cubicBezTo>
                    <a:pt x="118" y="106"/>
                    <a:pt x="118" y="106"/>
                    <a:pt x="118" y="106"/>
                  </a:cubicBezTo>
                  <a:cubicBezTo>
                    <a:pt x="118" y="115"/>
                    <a:pt x="118" y="115"/>
                    <a:pt x="118" y="115"/>
                  </a:cubicBezTo>
                  <a:cubicBezTo>
                    <a:pt x="123" y="115"/>
                    <a:pt x="123" y="115"/>
                    <a:pt x="123" y="115"/>
                  </a:cubicBezTo>
                  <a:cubicBezTo>
                    <a:pt x="123" y="97"/>
                    <a:pt x="123" y="97"/>
                    <a:pt x="123" y="97"/>
                  </a:cubicBezTo>
                  <a:cubicBezTo>
                    <a:pt x="125" y="97"/>
                    <a:pt x="125" y="97"/>
                    <a:pt x="125" y="97"/>
                  </a:cubicBezTo>
                  <a:cubicBezTo>
                    <a:pt x="125" y="115"/>
                    <a:pt x="125" y="115"/>
                    <a:pt x="125" y="115"/>
                  </a:cubicBezTo>
                  <a:cubicBezTo>
                    <a:pt x="130" y="115"/>
                    <a:pt x="130" y="115"/>
                    <a:pt x="130" y="115"/>
                  </a:cubicBezTo>
                  <a:cubicBezTo>
                    <a:pt x="130" y="106"/>
                    <a:pt x="130" y="106"/>
                    <a:pt x="130" y="106"/>
                  </a:cubicBezTo>
                  <a:cubicBezTo>
                    <a:pt x="132" y="106"/>
                    <a:pt x="132" y="106"/>
                    <a:pt x="132" y="106"/>
                  </a:cubicBezTo>
                  <a:cubicBezTo>
                    <a:pt x="132" y="115"/>
                    <a:pt x="132" y="115"/>
                    <a:pt x="132" y="115"/>
                  </a:cubicBezTo>
                  <a:cubicBezTo>
                    <a:pt x="138" y="115"/>
                    <a:pt x="138" y="115"/>
                    <a:pt x="138" y="115"/>
                  </a:cubicBezTo>
                  <a:cubicBezTo>
                    <a:pt x="138" y="106"/>
                    <a:pt x="138" y="106"/>
                    <a:pt x="138" y="106"/>
                  </a:cubicBezTo>
                  <a:cubicBezTo>
                    <a:pt x="141" y="106"/>
                    <a:pt x="141" y="106"/>
                    <a:pt x="141" y="106"/>
                  </a:cubicBezTo>
                  <a:cubicBezTo>
                    <a:pt x="141" y="115"/>
                    <a:pt x="141" y="115"/>
                    <a:pt x="141" y="115"/>
                  </a:cubicBezTo>
                  <a:cubicBezTo>
                    <a:pt x="146" y="115"/>
                    <a:pt x="146" y="115"/>
                    <a:pt x="146" y="115"/>
                  </a:cubicBezTo>
                  <a:cubicBezTo>
                    <a:pt x="146" y="106"/>
                    <a:pt x="146" y="106"/>
                    <a:pt x="146" y="106"/>
                  </a:cubicBezTo>
                  <a:cubicBezTo>
                    <a:pt x="148" y="106"/>
                    <a:pt x="148" y="106"/>
                    <a:pt x="148" y="106"/>
                  </a:cubicBezTo>
                  <a:cubicBezTo>
                    <a:pt x="148" y="115"/>
                    <a:pt x="148" y="115"/>
                    <a:pt x="148" y="115"/>
                  </a:cubicBezTo>
                  <a:cubicBezTo>
                    <a:pt x="154" y="115"/>
                    <a:pt x="154" y="115"/>
                    <a:pt x="154" y="115"/>
                  </a:cubicBezTo>
                  <a:cubicBezTo>
                    <a:pt x="154" y="97"/>
                    <a:pt x="154" y="97"/>
                    <a:pt x="154" y="97"/>
                  </a:cubicBezTo>
                  <a:cubicBezTo>
                    <a:pt x="156" y="97"/>
                    <a:pt x="156" y="97"/>
                    <a:pt x="156" y="97"/>
                  </a:cubicBezTo>
                  <a:cubicBezTo>
                    <a:pt x="156" y="115"/>
                    <a:pt x="156" y="115"/>
                    <a:pt x="156" y="115"/>
                  </a:cubicBezTo>
                  <a:cubicBezTo>
                    <a:pt x="162" y="115"/>
                    <a:pt x="162" y="115"/>
                    <a:pt x="162" y="115"/>
                  </a:cubicBezTo>
                  <a:cubicBezTo>
                    <a:pt x="162" y="106"/>
                    <a:pt x="162" y="106"/>
                    <a:pt x="162" y="106"/>
                  </a:cubicBezTo>
                  <a:cubicBezTo>
                    <a:pt x="164" y="106"/>
                    <a:pt x="164" y="106"/>
                    <a:pt x="164" y="106"/>
                  </a:cubicBezTo>
                  <a:cubicBezTo>
                    <a:pt x="164" y="115"/>
                    <a:pt x="164" y="115"/>
                    <a:pt x="164" y="115"/>
                  </a:cubicBezTo>
                  <a:cubicBezTo>
                    <a:pt x="170" y="115"/>
                    <a:pt x="170" y="115"/>
                    <a:pt x="170" y="115"/>
                  </a:cubicBezTo>
                  <a:cubicBezTo>
                    <a:pt x="170" y="106"/>
                    <a:pt x="170" y="106"/>
                    <a:pt x="170" y="106"/>
                  </a:cubicBezTo>
                  <a:cubicBezTo>
                    <a:pt x="172" y="106"/>
                    <a:pt x="172" y="106"/>
                    <a:pt x="172" y="106"/>
                  </a:cubicBezTo>
                  <a:cubicBezTo>
                    <a:pt x="172" y="115"/>
                    <a:pt x="172" y="115"/>
                    <a:pt x="172" y="115"/>
                  </a:cubicBezTo>
                  <a:cubicBezTo>
                    <a:pt x="178" y="115"/>
                    <a:pt x="178" y="115"/>
                    <a:pt x="178" y="115"/>
                  </a:cubicBezTo>
                  <a:cubicBezTo>
                    <a:pt x="178" y="106"/>
                    <a:pt x="178" y="106"/>
                    <a:pt x="178" y="106"/>
                  </a:cubicBezTo>
                  <a:cubicBezTo>
                    <a:pt x="180" y="106"/>
                    <a:pt x="180" y="106"/>
                    <a:pt x="180" y="106"/>
                  </a:cubicBezTo>
                  <a:cubicBezTo>
                    <a:pt x="180" y="115"/>
                    <a:pt x="180" y="115"/>
                    <a:pt x="180" y="115"/>
                  </a:cubicBezTo>
                  <a:cubicBezTo>
                    <a:pt x="186" y="115"/>
                    <a:pt x="186" y="115"/>
                    <a:pt x="186" y="115"/>
                  </a:cubicBezTo>
                  <a:cubicBezTo>
                    <a:pt x="186" y="97"/>
                    <a:pt x="186" y="97"/>
                    <a:pt x="186" y="97"/>
                  </a:cubicBezTo>
                  <a:cubicBezTo>
                    <a:pt x="188" y="97"/>
                    <a:pt x="188" y="97"/>
                    <a:pt x="188" y="97"/>
                  </a:cubicBezTo>
                  <a:cubicBezTo>
                    <a:pt x="188" y="115"/>
                    <a:pt x="188" y="115"/>
                    <a:pt x="188" y="115"/>
                  </a:cubicBezTo>
                  <a:cubicBezTo>
                    <a:pt x="198" y="115"/>
                    <a:pt x="198" y="115"/>
                    <a:pt x="198" y="115"/>
                  </a:cubicBezTo>
                  <a:cubicBezTo>
                    <a:pt x="198" y="103"/>
                    <a:pt x="198" y="103"/>
                    <a:pt x="198" y="103"/>
                  </a:cubicBezTo>
                  <a:cubicBezTo>
                    <a:pt x="198" y="54"/>
                    <a:pt x="162" y="13"/>
                    <a:pt x="115" y="6"/>
                  </a:cubicBezTo>
                  <a:cubicBezTo>
                    <a:pt x="120" y="0"/>
                    <a:pt x="120" y="0"/>
                    <a:pt x="120" y="0"/>
                  </a:cubicBezTo>
                  <a:cubicBezTo>
                    <a:pt x="168" y="10"/>
                    <a:pt x="204" y="52"/>
                    <a:pt x="204" y="103"/>
                  </a:cubicBezTo>
                  <a:cubicBezTo>
                    <a:pt x="204" y="121"/>
                    <a:pt x="204" y="121"/>
                    <a:pt x="204" y="121"/>
                  </a:cubicBezTo>
                  <a:cubicBezTo>
                    <a:pt x="0" y="121"/>
                    <a:pt x="0" y="121"/>
                    <a:pt x="0" y="121"/>
                  </a:cubicBezTo>
                  <a:cubicBezTo>
                    <a:pt x="8" y="113"/>
                    <a:pt x="8" y="113"/>
                    <a:pt x="8" y="113"/>
                  </a:cubicBezTo>
                  <a:cubicBezTo>
                    <a:pt x="8" y="115"/>
                    <a:pt x="8" y="115"/>
                    <a:pt x="8" y="115"/>
                  </a:cubicBezTo>
                  <a:close/>
                </a:path>
              </a:pathLst>
            </a:custGeom>
            <a:grpFill/>
            <a:ln w="9525">
              <a:solidFill>
                <a:srgbClr val="FFB000"/>
              </a:solidFill>
              <a:round/>
            </a:ln>
          </p:spPr>
          <p:txBody>
            <a:bodyPr anchor="t" anchorCtr="0" bIns="45720" compatLnSpc="1" lIns="91440" numCol="1" rIns="91440" tIns="45720" vert="horz" wrap="square"/>
            <a:lstStyle/>
            <a:p>
              <a:endParaRPr altLang="en-US" lang="zh-CN"/>
            </a:p>
          </p:txBody>
        </p:sp>
        <p:sp>
          <p:nvSpPr>
            <p:cNvPr id="42" name="Freeform 11"/>
            <p:cNvSpPr/>
            <p:nvPr/>
          </p:nvSpPr>
          <p:spPr bwMode="auto">
            <a:xfrm>
              <a:off x="1839" y="415"/>
              <a:ext cx="189" cy="367"/>
            </a:xfrm>
            <a:custGeom>
              <a:gdLst>
                <a:gd fmla="*/ 74 w 79" name="T0"/>
                <a:gd fmla="*/ 78 h 154" name="T1"/>
                <a:gd fmla="*/ 67 w 79" name="T2"/>
                <a:gd fmla="*/ 80 h 154" name="T3"/>
                <a:gd fmla="*/ 70 w 79" name="T4"/>
                <a:gd fmla="*/ 74 h 154" name="T5"/>
                <a:gd fmla="*/ 63 w 79" name="T6"/>
                <a:gd fmla="*/ 76 h 154" name="T7"/>
                <a:gd fmla="*/ 66 w 79" name="T8"/>
                <a:gd fmla="*/ 70 h 154" name="T9"/>
                <a:gd fmla="*/ 60 w 79" name="T10"/>
                <a:gd fmla="*/ 72 h 154" name="T11"/>
                <a:gd fmla="*/ 63 w 79" name="T12"/>
                <a:gd fmla="*/ 67 h 154" name="T13"/>
                <a:gd fmla="*/ 51 w 79" name="T14"/>
                <a:gd fmla="*/ 72 h 154" name="T15"/>
                <a:gd fmla="*/ 59 w 79" name="T16"/>
                <a:gd fmla="*/ 63 h 154" name="T17"/>
                <a:gd fmla="*/ 53 w 79" name="T18"/>
                <a:gd fmla="*/ 65 h 154" name="T19"/>
                <a:gd fmla="*/ 56 w 79" name="T20"/>
                <a:gd fmla="*/ 60 h 154" name="T21"/>
                <a:gd fmla="*/ 49 w 79" name="T22"/>
                <a:gd fmla="*/ 61 h 154" name="T23"/>
                <a:gd fmla="*/ 52 w 79" name="T24"/>
                <a:gd fmla="*/ 56 h 154" name="T25"/>
                <a:gd fmla="*/ 45 w 79" name="T26"/>
                <a:gd fmla="*/ 57 h 154" name="T27"/>
                <a:gd fmla="*/ 48 w 79" name="T28"/>
                <a:gd fmla="*/ 52 h 154" name="T29"/>
                <a:gd fmla="*/ 37 w 79" name="T30"/>
                <a:gd fmla="*/ 58 h 154" name="T31"/>
                <a:gd fmla="*/ 45 w 79" name="T32"/>
                <a:gd fmla="*/ 49 h 154" name="T33"/>
                <a:gd fmla="*/ 38 w 79" name="T34"/>
                <a:gd fmla="*/ 51 h 154" name="T35"/>
                <a:gd fmla="*/ 41 w 79" name="T36"/>
                <a:gd fmla="*/ 45 h 154" name="T37"/>
                <a:gd fmla="*/ 34 w 79" name="T38"/>
                <a:gd fmla="*/ 47 h 154" name="T39"/>
                <a:gd fmla="*/ 37 w 79" name="T40"/>
                <a:gd fmla="*/ 41 h 154" name="T41"/>
                <a:gd fmla="*/ 30 w 79" name="T42"/>
                <a:gd fmla="*/ 43 h 154" name="T43"/>
                <a:gd fmla="*/ 34 w 79" name="T44"/>
                <a:gd fmla="*/ 38 h 154" name="T45"/>
                <a:gd fmla="*/ 22 w 79" name="T46"/>
                <a:gd fmla="*/ 43 h 154" name="T47"/>
                <a:gd fmla="*/ 30 w 79" name="T48"/>
                <a:gd fmla="*/ 34 h 154" name="T49"/>
                <a:gd fmla="*/ 23 w 79" name="T50"/>
                <a:gd fmla="*/ 35 h 154" name="T51"/>
                <a:gd fmla="*/ 26 w 79" name="T52"/>
                <a:gd fmla="*/ 30 h 154" name="T53"/>
                <a:gd fmla="*/ 19 w 79" name="T54"/>
                <a:gd fmla="*/ 31 h 154" name="T55"/>
                <a:gd fmla="*/ 22 w 79" name="T56"/>
                <a:gd fmla="*/ 26 h 154" name="T57"/>
                <a:gd fmla="*/ 15 w 79" name="T58"/>
                <a:gd fmla="*/ 28 h 154" name="T59"/>
                <a:gd fmla="*/ 18 w 79" name="T60"/>
                <a:gd fmla="*/ 22 h 154" name="T61"/>
                <a:gd fmla="*/ 7 w 79" name="T62"/>
                <a:gd fmla="*/ 28 h 154" name="T63"/>
                <a:gd fmla="*/ 15 w 79" name="T64"/>
                <a:gd fmla="*/ 19 h 154" name="T65"/>
                <a:gd fmla="*/ 5 w 79" name="T66"/>
                <a:gd fmla="*/ 148 h 154" name="T67"/>
                <a:gd fmla="*/ 0 w 79" name="T68"/>
                <a:gd fmla="*/ 3 h 154" name="T69"/>
                <a:gd fmla="*/ 4 w 79" name="T70"/>
                <a:gd fmla="*/ 1 h 154" name="T71"/>
                <a:gd fmla="*/ 66 w 79" name="T72"/>
                <a:gd fmla="*/ 87 h 154"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154" w="79">
                  <a:moveTo>
                    <a:pt x="66" y="87"/>
                  </a:moveTo>
                  <a:cubicBezTo>
                    <a:pt x="74" y="78"/>
                    <a:pt x="74" y="78"/>
                    <a:pt x="74" y="78"/>
                  </a:cubicBezTo>
                  <a:cubicBezTo>
                    <a:pt x="71" y="75"/>
                    <a:pt x="71" y="75"/>
                    <a:pt x="71" y="75"/>
                  </a:cubicBezTo>
                  <a:cubicBezTo>
                    <a:pt x="67" y="80"/>
                    <a:pt x="67" y="80"/>
                    <a:pt x="67" y="80"/>
                  </a:cubicBezTo>
                  <a:cubicBezTo>
                    <a:pt x="66" y="79"/>
                    <a:pt x="66" y="79"/>
                    <a:pt x="66" y="79"/>
                  </a:cubicBezTo>
                  <a:cubicBezTo>
                    <a:pt x="70" y="74"/>
                    <a:pt x="70" y="74"/>
                    <a:pt x="70" y="74"/>
                  </a:cubicBezTo>
                  <a:cubicBezTo>
                    <a:pt x="67" y="71"/>
                    <a:pt x="67" y="71"/>
                    <a:pt x="67" y="71"/>
                  </a:cubicBezTo>
                  <a:cubicBezTo>
                    <a:pt x="63" y="76"/>
                    <a:pt x="63" y="76"/>
                    <a:pt x="63" y="76"/>
                  </a:cubicBezTo>
                  <a:cubicBezTo>
                    <a:pt x="62" y="75"/>
                    <a:pt x="62" y="75"/>
                    <a:pt x="62" y="75"/>
                  </a:cubicBezTo>
                  <a:cubicBezTo>
                    <a:pt x="66" y="70"/>
                    <a:pt x="66" y="70"/>
                    <a:pt x="66" y="70"/>
                  </a:cubicBezTo>
                  <a:cubicBezTo>
                    <a:pt x="64" y="68"/>
                    <a:pt x="64" y="68"/>
                    <a:pt x="64" y="68"/>
                  </a:cubicBezTo>
                  <a:cubicBezTo>
                    <a:pt x="60" y="72"/>
                    <a:pt x="60" y="72"/>
                    <a:pt x="60" y="72"/>
                  </a:cubicBezTo>
                  <a:cubicBezTo>
                    <a:pt x="58" y="71"/>
                    <a:pt x="58" y="71"/>
                    <a:pt x="58" y="71"/>
                  </a:cubicBezTo>
                  <a:cubicBezTo>
                    <a:pt x="63" y="67"/>
                    <a:pt x="63" y="67"/>
                    <a:pt x="63" y="67"/>
                  </a:cubicBezTo>
                  <a:cubicBezTo>
                    <a:pt x="60" y="64"/>
                    <a:pt x="60" y="64"/>
                    <a:pt x="60" y="64"/>
                  </a:cubicBezTo>
                  <a:cubicBezTo>
                    <a:pt x="51" y="72"/>
                    <a:pt x="51" y="72"/>
                    <a:pt x="51" y="72"/>
                  </a:cubicBezTo>
                  <a:cubicBezTo>
                    <a:pt x="50" y="71"/>
                    <a:pt x="50" y="71"/>
                    <a:pt x="50" y="71"/>
                  </a:cubicBezTo>
                  <a:cubicBezTo>
                    <a:pt x="59" y="63"/>
                    <a:pt x="59" y="63"/>
                    <a:pt x="59" y="63"/>
                  </a:cubicBezTo>
                  <a:cubicBezTo>
                    <a:pt x="57" y="61"/>
                    <a:pt x="57" y="61"/>
                    <a:pt x="57" y="61"/>
                  </a:cubicBezTo>
                  <a:cubicBezTo>
                    <a:pt x="53" y="65"/>
                    <a:pt x="53" y="65"/>
                    <a:pt x="53" y="65"/>
                  </a:cubicBezTo>
                  <a:cubicBezTo>
                    <a:pt x="52" y="64"/>
                    <a:pt x="52" y="64"/>
                    <a:pt x="52" y="64"/>
                  </a:cubicBezTo>
                  <a:cubicBezTo>
                    <a:pt x="56" y="60"/>
                    <a:pt x="56" y="60"/>
                    <a:pt x="56" y="60"/>
                  </a:cubicBezTo>
                  <a:cubicBezTo>
                    <a:pt x="53" y="57"/>
                    <a:pt x="53" y="57"/>
                    <a:pt x="53" y="57"/>
                  </a:cubicBezTo>
                  <a:cubicBezTo>
                    <a:pt x="49" y="61"/>
                    <a:pt x="49" y="61"/>
                    <a:pt x="49" y="61"/>
                  </a:cubicBezTo>
                  <a:cubicBezTo>
                    <a:pt x="48" y="60"/>
                    <a:pt x="48" y="60"/>
                    <a:pt x="48" y="60"/>
                  </a:cubicBezTo>
                  <a:cubicBezTo>
                    <a:pt x="52" y="56"/>
                    <a:pt x="52" y="56"/>
                    <a:pt x="52" y="56"/>
                  </a:cubicBezTo>
                  <a:cubicBezTo>
                    <a:pt x="49" y="53"/>
                    <a:pt x="49" y="53"/>
                    <a:pt x="49" y="53"/>
                  </a:cubicBezTo>
                  <a:cubicBezTo>
                    <a:pt x="45" y="57"/>
                    <a:pt x="45" y="57"/>
                    <a:pt x="45" y="57"/>
                  </a:cubicBezTo>
                  <a:cubicBezTo>
                    <a:pt x="44" y="56"/>
                    <a:pt x="44" y="56"/>
                    <a:pt x="44" y="56"/>
                  </a:cubicBezTo>
                  <a:cubicBezTo>
                    <a:pt x="48" y="52"/>
                    <a:pt x="48" y="52"/>
                    <a:pt x="48" y="52"/>
                  </a:cubicBezTo>
                  <a:cubicBezTo>
                    <a:pt x="46" y="50"/>
                    <a:pt x="46" y="50"/>
                    <a:pt x="46" y="50"/>
                  </a:cubicBezTo>
                  <a:cubicBezTo>
                    <a:pt x="37" y="58"/>
                    <a:pt x="37" y="58"/>
                    <a:pt x="37" y="58"/>
                  </a:cubicBezTo>
                  <a:cubicBezTo>
                    <a:pt x="36" y="57"/>
                    <a:pt x="36" y="57"/>
                    <a:pt x="36" y="57"/>
                  </a:cubicBezTo>
                  <a:cubicBezTo>
                    <a:pt x="45" y="49"/>
                    <a:pt x="45" y="49"/>
                    <a:pt x="45" y="49"/>
                  </a:cubicBezTo>
                  <a:cubicBezTo>
                    <a:pt x="42" y="46"/>
                    <a:pt x="42" y="46"/>
                    <a:pt x="42" y="46"/>
                  </a:cubicBezTo>
                  <a:cubicBezTo>
                    <a:pt x="38" y="51"/>
                    <a:pt x="38" y="51"/>
                    <a:pt x="38" y="51"/>
                  </a:cubicBezTo>
                  <a:cubicBezTo>
                    <a:pt x="37" y="50"/>
                    <a:pt x="37" y="50"/>
                    <a:pt x="37" y="50"/>
                  </a:cubicBezTo>
                  <a:cubicBezTo>
                    <a:pt x="41" y="45"/>
                    <a:pt x="41" y="45"/>
                    <a:pt x="41" y="45"/>
                  </a:cubicBezTo>
                  <a:cubicBezTo>
                    <a:pt x="38" y="42"/>
                    <a:pt x="38" y="42"/>
                    <a:pt x="38" y="42"/>
                  </a:cubicBezTo>
                  <a:cubicBezTo>
                    <a:pt x="34" y="47"/>
                    <a:pt x="34" y="47"/>
                    <a:pt x="34" y="47"/>
                  </a:cubicBezTo>
                  <a:cubicBezTo>
                    <a:pt x="33" y="46"/>
                    <a:pt x="33" y="46"/>
                    <a:pt x="33" y="46"/>
                  </a:cubicBezTo>
                  <a:cubicBezTo>
                    <a:pt x="37" y="41"/>
                    <a:pt x="37" y="41"/>
                    <a:pt x="37" y="41"/>
                  </a:cubicBezTo>
                  <a:cubicBezTo>
                    <a:pt x="35" y="39"/>
                    <a:pt x="35" y="39"/>
                    <a:pt x="35" y="39"/>
                  </a:cubicBezTo>
                  <a:cubicBezTo>
                    <a:pt x="30" y="43"/>
                    <a:pt x="30" y="43"/>
                    <a:pt x="30" y="43"/>
                  </a:cubicBezTo>
                  <a:cubicBezTo>
                    <a:pt x="29" y="42"/>
                    <a:pt x="29" y="42"/>
                    <a:pt x="29" y="42"/>
                  </a:cubicBezTo>
                  <a:cubicBezTo>
                    <a:pt x="34" y="38"/>
                    <a:pt x="34" y="38"/>
                    <a:pt x="34" y="38"/>
                  </a:cubicBezTo>
                  <a:cubicBezTo>
                    <a:pt x="31" y="35"/>
                    <a:pt x="31" y="35"/>
                    <a:pt x="31" y="35"/>
                  </a:cubicBezTo>
                  <a:cubicBezTo>
                    <a:pt x="22" y="43"/>
                    <a:pt x="22" y="43"/>
                    <a:pt x="22" y="43"/>
                  </a:cubicBezTo>
                  <a:cubicBezTo>
                    <a:pt x="21" y="42"/>
                    <a:pt x="21" y="42"/>
                    <a:pt x="21" y="42"/>
                  </a:cubicBezTo>
                  <a:cubicBezTo>
                    <a:pt x="30" y="34"/>
                    <a:pt x="30" y="34"/>
                    <a:pt x="30" y="34"/>
                  </a:cubicBezTo>
                  <a:cubicBezTo>
                    <a:pt x="27" y="31"/>
                    <a:pt x="27" y="31"/>
                    <a:pt x="27" y="31"/>
                  </a:cubicBezTo>
                  <a:cubicBezTo>
                    <a:pt x="23" y="35"/>
                    <a:pt x="23" y="35"/>
                    <a:pt x="23" y="35"/>
                  </a:cubicBezTo>
                  <a:cubicBezTo>
                    <a:pt x="22" y="34"/>
                    <a:pt x="22" y="34"/>
                    <a:pt x="22" y="34"/>
                  </a:cubicBezTo>
                  <a:cubicBezTo>
                    <a:pt x="26" y="30"/>
                    <a:pt x="26" y="30"/>
                    <a:pt x="26" y="30"/>
                  </a:cubicBezTo>
                  <a:cubicBezTo>
                    <a:pt x="23" y="27"/>
                    <a:pt x="23" y="27"/>
                    <a:pt x="23" y="27"/>
                  </a:cubicBezTo>
                  <a:cubicBezTo>
                    <a:pt x="19" y="31"/>
                    <a:pt x="19" y="31"/>
                    <a:pt x="19" y="31"/>
                  </a:cubicBezTo>
                  <a:cubicBezTo>
                    <a:pt x="18" y="30"/>
                    <a:pt x="18" y="30"/>
                    <a:pt x="18" y="30"/>
                  </a:cubicBezTo>
                  <a:cubicBezTo>
                    <a:pt x="22" y="26"/>
                    <a:pt x="22" y="26"/>
                    <a:pt x="22" y="26"/>
                  </a:cubicBezTo>
                  <a:cubicBezTo>
                    <a:pt x="19" y="23"/>
                    <a:pt x="19" y="23"/>
                    <a:pt x="19" y="23"/>
                  </a:cubicBezTo>
                  <a:cubicBezTo>
                    <a:pt x="15" y="28"/>
                    <a:pt x="15" y="28"/>
                    <a:pt x="15" y="28"/>
                  </a:cubicBezTo>
                  <a:cubicBezTo>
                    <a:pt x="14" y="27"/>
                    <a:pt x="14" y="27"/>
                    <a:pt x="14" y="27"/>
                  </a:cubicBezTo>
                  <a:cubicBezTo>
                    <a:pt x="18" y="22"/>
                    <a:pt x="18" y="22"/>
                    <a:pt x="18" y="22"/>
                  </a:cubicBezTo>
                  <a:cubicBezTo>
                    <a:pt x="16" y="20"/>
                    <a:pt x="16" y="20"/>
                    <a:pt x="16" y="20"/>
                  </a:cubicBezTo>
                  <a:cubicBezTo>
                    <a:pt x="7" y="28"/>
                    <a:pt x="7" y="28"/>
                    <a:pt x="7" y="28"/>
                  </a:cubicBezTo>
                  <a:cubicBezTo>
                    <a:pt x="6" y="27"/>
                    <a:pt x="6" y="27"/>
                    <a:pt x="6" y="27"/>
                  </a:cubicBezTo>
                  <a:cubicBezTo>
                    <a:pt x="15" y="19"/>
                    <a:pt x="15" y="19"/>
                    <a:pt x="15" y="19"/>
                  </a:cubicBezTo>
                  <a:cubicBezTo>
                    <a:pt x="5" y="9"/>
                    <a:pt x="5" y="9"/>
                    <a:pt x="5" y="9"/>
                  </a:cubicBezTo>
                  <a:cubicBezTo>
                    <a:pt x="5" y="148"/>
                    <a:pt x="5" y="148"/>
                    <a:pt x="5" y="148"/>
                  </a:cubicBezTo>
                  <a:cubicBezTo>
                    <a:pt x="0" y="154"/>
                    <a:pt x="0" y="154"/>
                    <a:pt x="0" y="154"/>
                  </a:cubicBezTo>
                  <a:cubicBezTo>
                    <a:pt x="0" y="3"/>
                    <a:pt x="0" y="3"/>
                    <a:pt x="0" y="3"/>
                  </a:cubicBezTo>
                  <a:cubicBezTo>
                    <a:pt x="0" y="1"/>
                    <a:pt x="0" y="0"/>
                    <a:pt x="1" y="0"/>
                  </a:cubicBezTo>
                  <a:cubicBezTo>
                    <a:pt x="2" y="0"/>
                    <a:pt x="4" y="0"/>
                    <a:pt x="4" y="1"/>
                  </a:cubicBezTo>
                  <a:cubicBezTo>
                    <a:pt x="79" y="75"/>
                    <a:pt x="79" y="75"/>
                    <a:pt x="79" y="75"/>
                  </a:cubicBezTo>
                  <a:cubicBezTo>
                    <a:pt x="66" y="87"/>
                    <a:pt x="66" y="87"/>
                    <a:pt x="66" y="87"/>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3" name="Freeform 12"/>
            <p:cNvSpPr/>
            <p:nvPr/>
          </p:nvSpPr>
          <p:spPr bwMode="auto">
            <a:xfrm>
              <a:off x="1892" y="541"/>
              <a:ext cx="97" cy="188"/>
            </a:xfrm>
            <a:custGeom>
              <a:gdLst>
                <a:gd fmla="*/ 0 w 41" name="T0"/>
                <a:gd fmla="*/ 79 h 79" name="T1"/>
                <a:gd fmla="*/ 0 w 41" name="T2"/>
                <a:gd fmla="*/ 3 h 79" name="T3"/>
                <a:gd fmla="*/ 2 w 41" name="T4"/>
                <a:gd fmla="*/ 0 h 79" name="T5"/>
                <a:gd fmla="*/ 5 w 41" name="T6"/>
                <a:gd fmla="*/ 1 h 79" name="T7"/>
                <a:gd fmla="*/ 41 w 41" name="T8"/>
                <a:gd fmla="*/ 38 h 79" name="T9"/>
                <a:gd fmla="*/ 37 w 41" name="T10"/>
                <a:gd fmla="*/ 41 h 79" name="T11"/>
                <a:gd fmla="*/ 5 w 41" name="T12"/>
                <a:gd fmla="*/ 10 h 79" name="T13"/>
                <a:gd fmla="*/ 5 w 41" name="T14"/>
                <a:gd fmla="*/ 73 h 79" name="T15"/>
                <a:gd fmla="*/ 0 w 41" name="T16"/>
                <a:gd fmla="*/ 79 h 7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79" w="41">
                  <a:moveTo>
                    <a:pt x="0" y="79"/>
                  </a:moveTo>
                  <a:cubicBezTo>
                    <a:pt x="0" y="3"/>
                    <a:pt x="0" y="3"/>
                    <a:pt x="0" y="3"/>
                  </a:cubicBezTo>
                  <a:cubicBezTo>
                    <a:pt x="0" y="2"/>
                    <a:pt x="1" y="1"/>
                    <a:pt x="2" y="0"/>
                  </a:cubicBezTo>
                  <a:cubicBezTo>
                    <a:pt x="3" y="0"/>
                    <a:pt x="4" y="0"/>
                    <a:pt x="5" y="1"/>
                  </a:cubicBezTo>
                  <a:cubicBezTo>
                    <a:pt x="41" y="38"/>
                    <a:pt x="41" y="38"/>
                    <a:pt x="41" y="38"/>
                  </a:cubicBezTo>
                  <a:cubicBezTo>
                    <a:pt x="37" y="41"/>
                    <a:pt x="37" y="41"/>
                    <a:pt x="37" y="41"/>
                  </a:cubicBezTo>
                  <a:cubicBezTo>
                    <a:pt x="5" y="10"/>
                    <a:pt x="5" y="10"/>
                    <a:pt x="5" y="10"/>
                  </a:cubicBezTo>
                  <a:cubicBezTo>
                    <a:pt x="5" y="73"/>
                    <a:pt x="5" y="73"/>
                    <a:pt x="5" y="73"/>
                  </a:cubicBezTo>
                  <a:lnTo>
                    <a:pt x="0" y="79"/>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4" name="Freeform 13"/>
            <p:cNvSpPr>
              <a:spLocks noEditPoints="1"/>
            </p:cNvSpPr>
            <p:nvPr/>
          </p:nvSpPr>
          <p:spPr bwMode="auto">
            <a:xfrm>
              <a:off x="1754" y="529"/>
              <a:ext cx="447" cy="446"/>
            </a:xfrm>
            <a:custGeom>
              <a:gdLst>
                <a:gd fmla="*/ 2 w 188" name="T0"/>
                <a:gd fmla="*/ 151 h 187" name="T1"/>
                <a:gd fmla="*/ 36 w 188" name="T2"/>
                <a:gd fmla="*/ 185 h 187" name="T3"/>
                <a:gd fmla="*/ 43 w 188" name="T4"/>
                <a:gd fmla="*/ 185 h 187" name="T5"/>
                <a:gd fmla="*/ 186 w 188" name="T6"/>
                <a:gd fmla="*/ 43 h 187" name="T7"/>
                <a:gd fmla="*/ 186 w 188" name="T8"/>
                <a:gd fmla="*/ 36 h 187" name="T9"/>
                <a:gd fmla="*/ 152 w 188" name="T10"/>
                <a:gd fmla="*/ 2 h 187" name="T11"/>
                <a:gd fmla="*/ 145 w 188" name="T12"/>
                <a:gd fmla="*/ 2 h 187" name="T13"/>
                <a:gd fmla="*/ 2 w 188" name="T14"/>
                <a:gd fmla="*/ 144 h 187" name="T15"/>
                <a:gd fmla="*/ 2 w 188" name="T16"/>
                <a:gd fmla="*/ 151 h 187" name="T17"/>
                <a:gd fmla="*/ 6 w 188" name="T18"/>
                <a:gd fmla="*/ 148 h 187" name="T19"/>
                <a:gd fmla="*/ 148 w 188" name="T20"/>
                <a:gd fmla="*/ 5 h 187" name="T21"/>
                <a:gd fmla="*/ 182 w 188" name="T22"/>
                <a:gd fmla="*/ 39 h 187" name="T23"/>
                <a:gd fmla="*/ 173 w 188" name="T24"/>
                <a:gd fmla="*/ 48 h 187" name="T25"/>
                <a:gd fmla="*/ 148 w 188" name="T26"/>
                <a:gd fmla="*/ 23 h 187" name="T27"/>
                <a:gd fmla="*/ 145 w 188" name="T28"/>
                <a:gd fmla="*/ 26 h 187" name="T29"/>
                <a:gd fmla="*/ 170 w 188" name="T30"/>
                <a:gd fmla="*/ 51 h 187" name="T31"/>
                <a:gd fmla="*/ 162 w 188" name="T32"/>
                <a:gd fmla="*/ 59 h 187" name="T33"/>
                <a:gd fmla="*/ 149 w 188" name="T34"/>
                <a:gd fmla="*/ 47 h 187" name="T35"/>
                <a:gd fmla="*/ 146 w 188" name="T36"/>
                <a:gd fmla="*/ 50 h 187" name="T37"/>
                <a:gd fmla="*/ 159 w 188" name="T38"/>
                <a:gd fmla="*/ 62 h 187" name="T39"/>
                <a:gd fmla="*/ 151 w 188" name="T40"/>
                <a:gd fmla="*/ 70 h 187" name="T41"/>
                <a:gd fmla="*/ 138 w 188" name="T42"/>
                <a:gd fmla="*/ 58 h 187" name="T43"/>
                <a:gd fmla="*/ 135 w 188" name="T44"/>
                <a:gd fmla="*/ 61 h 187" name="T45"/>
                <a:gd fmla="*/ 148 w 188" name="T46"/>
                <a:gd fmla="*/ 73 h 187" name="T47"/>
                <a:gd fmla="*/ 139 w 188" name="T48"/>
                <a:gd fmla="*/ 82 h 187" name="T49"/>
                <a:gd fmla="*/ 127 w 188" name="T50"/>
                <a:gd fmla="*/ 69 h 187" name="T51"/>
                <a:gd fmla="*/ 124 w 188" name="T52"/>
                <a:gd fmla="*/ 72 h 187" name="T53"/>
                <a:gd fmla="*/ 136 w 188" name="T54"/>
                <a:gd fmla="*/ 85 h 187" name="T55"/>
                <a:gd fmla="*/ 128 w 188" name="T56"/>
                <a:gd fmla="*/ 93 h 187" name="T57"/>
                <a:gd fmla="*/ 103 w 188" name="T58"/>
                <a:gd fmla="*/ 68 h 187" name="T59"/>
                <a:gd fmla="*/ 100 w 188" name="T60"/>
                <a:gd fmla="*/ 71 h 187" name="T61"/>
                <a:gd fmla="*/ 125 w 188" name="T62"/>
                <a:gd fmla="*/ 96 h 187" name="T63"/>
                <a:gd fmla="*/ 117 w 188" name="T64"/>
                <a:gd fmla="*/ 104 h 187" name="T65"/>
                <a:gd fmla="*/ 104 w 188" name="T66"/>
                <a:gd fmla="*/ 92 h 187" name="T67"/>
                <a:gd fmla="*/ 101 w 188" name="T68"/>
                <a:gd fmla="*/ 95 h 187" name="T69"/>
                <a:gd fmla="*/ 114 w 188" name="T70"/>
                <a:gd fmla="*/ 107 h 187" name="T71"/>
                <a:gd fmla="*/ 106 w 188" name="T72"/>
                <a:gd fmla="*/ 115 h 187" name="T73"/>
                <a:gd fmla="*/ 93 w 188" name="T74"/>
                <a:gd fmla="*/ 103 h 187" name="T75"/>
                <a:gd fmla="*/ 90 w 188" name="T76"/>
                <a:gd fmla="*/ 105 h 187" name="T77"/>
                <a:gd fmla="*/ 103 w 188" name="T78"/>
                <a:gd fmla="*/ 118 h 187" name="T79"/>
                <a:gd fmla="*/ 94 w 188" name="T80"/>
                <a:gd fmla="*/ 127 h 187" name="T81"/>
                <a:gd fmla="*/ 82 w 188" name="T82"/>
                <a:gd fmla="*/ 114 h 187" name="T83"/>
                <a:gd fmla="*/ 79 w 188" name="T84"/>
                <a:gd fmla="*/ 117 h 187" name="T85"/>
                <a:gd fmla="*/ 91 w 188" name="T86"/>
                <a:gd fmla="*/ 130 h 187" name="T87"/>
                <a:gd fmla="*/ 84 w 188" name="T88"/>
                <a:gd fmla="*/ 137 h 187" name="T89"/>
                <a:gd fmla="*/ 59 w 188" name="T90"/>
                <a:gd fmla="*/ 111 h 187" name="T91"/>
                <a:gd fmla="*/ 56 w 188" name="T92"/>
                <a:gd fmla="*/ 114 h 187" name="T93"/>
                <a:gd fmla="*/ 81 w 188" name="T94"/>
                <a:gd fmla="*/ 140 h 187" name="T95"/>
                <a:gd fmla="*/ 74 w 188" name="T96"/>
                <a:gd fmla="*/ 147 h 187" name="T97"/>
                <a:gd fmla="*/ 61 w 188" name="T98"/>
                <a:gd fmla="*/ 135 h 187" name="T99"/>
                <a:gd fmla="*/ 58 w 188" name="T100"/>
                <a:gd fmla="*/ 138 h 187" name="T101"/>
                <a:gd fmla="*/ 71 w 188" name="T102"/>
                <a:gd fmla="*/ 150 h 187" name="T103"/>
                <a:gd fmla="*/ 63 w 188" name="T104"/>
                <a:gd fmla="*/ 158 h 187" name="T105"/>
                <a:gd fmla="*/ 50 w 188" name="T106"/>
                <a:gd fmla="*/ 146 h 187" name="T107"/>
                <a:gd fmla="*/ 47 w 188" name="T108"/>
                <a:gd fmla="*/ 149 h 187" name="T109"/>
                <a:gd fmla="*/ 60 w 188" name="T110"/>
                <a:gd fmla="*/ 161 h 187" name="T111"/>
                <a:gd fmla="*/ 51 w 188" name="T112"/>
                <a:gd fmla="*/ 170 h 187" name="T113"/>
                <a:gd fmla="*/ 38 w 188" name="T114"/>
                <a:gd fmla="*/ 158 h 187" name="T115"/>
                <a:gd fmla="*/ 35 w 188" name="T116"/>
                <a:gd fmla="*/ 161 h 187" name="T117"/>
                <a:gd fmla="*/ 48 w 188" name="T118"/>
                <a:gd fmla="*/ 173 h 187" name="T119"/>
                <a:gd fmla="*/ 40 w 188" name="T120"/>
                <a:gd fmla="*/ 182 h 187" name="T121"/>
                <a:gd fmla="*/ 6 w 188" name="T122"/>
                <a:gd fmla="*/ 148 h 187"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187" w="188">
                  <a:moveTo>
                    <a:pt x="2" y="151"/>
                  </a:moveTo>
                  <a:cubicBezTo>
                    <a:pt x="36" y="185"/>
                    <a:pt x="36" y="185"/>
                    <a:pt x="36" y="185"/>
                  </a:cubicBezTo>
                  <a:cubicBezTo>
                    <a:pt x="38" y="187"/>
                    <a:pt x="41" y="187"/>
                    <a:pt x="43" y="185"/>
                  </a:cubicBezTo>
                  <a:cubicBezTo>
                    <a:pt x="186" y="43"/>
                    <a:pt x="186" y="43"/>
                    <a:pt x="186" y="43"/>
                  </a:cubicBezTo>
                  <a:cubicBezTo>
                    <a:pt x="188" y="41"/>
                    <a:pt x="188" y="37"/>
                    <a:pt x="186" y="36"/>
                  </a:cubicBezTo>
                  <a:cubicBezTo>
                    <a:pt x="152" y="2"/>
                    <a:pt x="152" y="2"/>
                    <a:pt x="152" y="2"/>
                  </a:cubicBezTo>
                  <a:cubicBezTo>
                    <a:pt x="150" y="0"/>
                    <a:pt x="147" y="0"/>
                    <a:pt x="145" y="2"/>
                  </a:cubicBezTo>
                  <a:cubicBezTo>
                    <a:pt x="2" y="144"/>
                    <a:pt x="2" y="144"/>
                    <a:pt x="2" y="144"/>
                  </a:cubicBezTo>
                  <a:cubicBezTo>
                    <a:pt x="0" y="146"/>
                    <a:pt x="0" y="150"/>
                    <a:pt x="2" y="151"/>
                  </a:cubicBezTo>
                  <a:close/>
                  <a:moveTo>
                    <a:pt x="6" y="148"/>
                  </a:moveTo>
                  <a:cubicBezTo>
                    <a:pt x="148" y="5"/>
                    <a:pt x="148" y="5"/>
                    <a:pt x="148" y="5"/>
                  </a:cubicBezTo>
                  <a:cubicBezTo>
                    <a:pt x="182" y="39"/>
                    <a:pt x="182" y="39"/>
                    <a:pt x="182" y="39"/>
                  </a:cubicBezTo>
                  <a:cubicBezTo>
                    <a:pt x="173" y="48"/>
                    <a:pt x="173" y="48"/>
                    <a:pt x="173" y="48"/>
                  </a:cubicBezTo>
                  <a:cubicBezTo>
                    <a:pt x="148" y="23"/>
                    <a:pt x="148" y="23"/>
                    <a:pt x="148" y="23"/>
                  </a:cubicBezTo>
                  <a:cubicBezTo>
                    <a:pt x="145" y="26"/>
                    <a:pt x="145" y="26"/>
                    <a:pt x="145" y="26"/>
                  </a:cubicBezTo>
                  <a:cubicBezTo>
                    <a:pt x="170" y="51"/>
                    <a:pt x="170" y="51"/>
                    <a:pt x="170" y="51"/>
                  </a:cubicBezTo>
                  <a:cubicBezTo>
                    <a:pt x="162" y="59"/>
                    <a:pt x="162" y="59"/>
                    <a:pt x="162" y="59"/>
                  </a:cubicBezTo>
                  <a:cubicBezTo>
                    <a:pt x="149" y="47"/>
                    <a:pt x="149" y="47"/>
                    <a:pt x="149" y="47"/>
                  </a:cubicBezTo>
                  <a:cubicBezTo>
                    <a:pt x="146" y="50"/>
                    <a:pt x="146" y="50"/>
                    <a:pt x="146" y="50"/>
                  </a:cubicBezTo>
                  <a:cubicBezTo>
                    <a:pt x="159" y="62"/>
                    <a:pt x="159" y="62"/>
                    <a:pt x="159" y="62"/>
                  </a:cubicBezTo>
                  <a:cubicBezTo>
                    <a:pt x="151" y="70"/>
                    <a:pt x="151" y="70"/>
                    <a:pt x="151" y="70"/>
                  </a:cubicBezTo>
                  <a:cubicBezTo>
                    <a:pt x="138" y="58"/>
                    <a:pt x="138" y="58"/>
                    <a:pt x="138" y="58"/>
                  </a:cubicBezTo>
                  <a:cubicBezTo>
                    <a:pt x="135" y="61"/>
                    <a:pt x="135" y="61"/>
                    <a:pt x="135" y="61"/>
                  </a:cubicBezTo>
                  <a:cubicBezTo>
                    <a:pt x="148" y="73"/>
                    <a:pt x="148" y="73"/>
                    <a:pt x="148" y="73"/>
                  </a:cubicBezTo>
                  <a:cubicBezTo>
                    <a:pt x="139" y="82"/>
                    <a:pt x="139" y="82"/>
                    <a:pt x="139" y="82"/>
                  </a:cubicBezTo>
                  <a:cubicBezTo>
                    <a:pt x="127" y="69"/>
                    <a:pt x="127" y="69"/>
                    <a:pt x="127" y="69"/>
                  </a:cubicBezTo>
                  <a:cubicBezTo>
                    <a:pt x="124" y="72"/>
                    <a:pt x="124" y="72"/>
                    <a:pt x="124" y="72"/>
                  </a:cubicBezTo>
                  <a:cubicBezTo>
                    <a:pt x="136" y="85"/>
                    <a:pt x="136" y="85"/>
                    <a:pt x="136" y="85"/>
                  </a:cubicBezTo>
                  <a:cubicBezTo>
                    <a:pt x="128" y="93"/>
                    <a:pt x="128" y="93"/>
                    <a:pt x="128" y="93"/>
                  </a:cubicBezTo>
                  <a:cubicBezTo>
                    <a:pt x="103" y="68"/>
                    <a:pt x="103" y="68"/>
                    <a:pt x="103" y="68"/>
                  </a:cubicBezTo>
                  <a:cubicBezTo>
                    <a:pt x="100" y="71"/>
                    <a:pt x="100" y="71"/>
                    <a:pt x="100" y="71"/>
                  </a:cubicBezTo>
                  <a:cubicBezTo>
                    <a:pt x="125" y="96"/>
                    <a:pt x="125" y="96"/>
                    <a:pt x="125" y="96"/>
                  </a:cubicBezTo>
                  <a:cubicBezTo>
                    <a:pt x="117" y="104"/>
                    <a:pt x="117" y="104"/>
                    <a:pt x="117" y="104"/>
                  </a:cubicBezTo>
                  <a:cubicBezTo>
                    <a:pt x="104" y="92"/>
                    <a:pt x="104" y="92"/>
                    <a:pt x="104" y="92"/>
                  </a:cubicBezTo>
                  <a:cubicBezTo>
                    <a:pt x="101" y="95"/>
                    <a:pt x="101" y="95"/>
                    <a:pt x="101" y="95"/>
                  </a:cubicBezTo>
                  <a:cubicBezTo>
                    <a:pt x="114" y="107"/>
                    <a:pt x="114" y="107"/>
                    <a:pt x="114" y="107"/>
                  </a:cubicBezTo>
                  <a:cubicBezTo>
                    <a:pt x="106" y="115"/>
                    <a:pt x="106" y="115"/>
                    <a:pt x="106" y="115"/>
                  </a:cubicBezTo>
                  <a:cubicBezTo>
                    <a:pt x="93" y="103"/>
                    <a:pt x="93" y="103"/>
                    <a:pt x="93" y="103"/>
                  </a:cubicBezTo>
                  <a:cubicBezTo>
                    <a:pt x="90" y="105"/>
                    <a:pt x="90" y="105"/>
                    <a:pt x="90" y="105"/>
                  </a:cubicBezTo>
                  <a:cubicBezTo>
                    <a:pt x="103" y="118"/>
                    <a:pt x="103" y="118"/>
                    <a:pt x="103" y="118"/>
                  </a:cubicBezTo>
                  <a:cubicBezTo>
                    <a:pt x="94" y="127"/>
                    <a:pt x="94" y="127"/>
                    <a:pt x="94" y="127"/>
                  </a:cubicBezTo>
                  <a:cubicBezTo>
                    <a:pt x="82" y="114"/>
                    <a:pt x="82" y="114"/>
                    <a:pt x="82" y="114"/>
                  </a:cubicBezTo>
                  <a:cubicBezTo>
                    <a:pt x="79" y="117"/>
                    <a:pt x="79" y="117"/>
                    <a:pt x="79" y="117"/>
                  </a:cubicBezTo>
                  <a:cubicBezTo>
                    <a:pt x="91" y="130"/>
                    <a:pt x="91" y="130"/>
                    <a:pt x="91" y="130"/>
                  </a:cubicBezTo>
                  <a:cubicBezTo>
                    <a:pt x="84" y="137"/>
                    <a:pt x="84" y="137"/>
                    <a:pt x="84" y="137"/>
                  </a:cubicBezTo>
                  <a:cubicBezTo>
                    <a:pt x="59" y="111"/>
                    <a:pt x="59" y="111"/>
                    <a:pt x="59" y="111"/>
                  </a:cubicBezTo>
                  <a:cubicBezTo>
                    <a:pt x="56" y="114"/>
                    <a:pt x="56" y="114"/>
                    <a:pt x="56" y="114"/>
                  </a:cubicBezTo>
                  <a:cubicBezTo>
                    <a:pt x="81" y="140"/>
                    <a:pt x="81" y="140"/>
                    <a:pt x="81" y="140"/>
                  </a:cubicBezTo>
                  <a:cubicBezTo>
                    <a:pt x="74" y="147"/>
                    <a:pt x="74" y="147"/>
                    <a:pt x="74" y="147"/>
                  </a:cubicBezTo>
                  <a:cubicBezTo>
                    <a:pt x="61" y="135"/>
                    <a:pt x="61" y="135"/>
                    <a:pt x="61" y="135"/>
                  </a:cubicBezTo>
                  <a:cubicBezTo>
                    <a:pt x="58" y="138"/>
                    <a:pt x="58" y="138"/>
                    <a:pt x="58" y="138"/>
                  </a:cubicBezTo>
                  <a:cubicBezTo>
                    <a:pt x="71" y="150"/>
                    <a:pt x="71" y="150"/>
                    <a:pt x="71" y="150"/>
                  </a:cubicBezTo>
                  <a:cubicBezTo>
                    <a:pt x="63" y="158"/>
                    <a:pt x="63" y="158"/>
                    <a:pt x="63" y="158"/>
                  </a:cubicBezTo>
                  <a:cubicBezTo>
                    <a:pt x="50" y="146"/>
                    <a:pt x="50" y="146"/>
                    <a:pt x="50" y="146"/>
                  </a:cubicBezTo>
                  <a:cubicBezTo>
                    <a:pt x="47" y="149"/>
                    <a:pt x="47" y="149"/>
                    <a:pt x="47" y="149"/>
                  </a:cubicBezTo>
                  <a:cubicBezTo>
                    <a:pt x="60" y="161"/>
                    <a:pt x="60" y="161"/>
                    <a:pt x="60" y="161"/>
                  </a:cubicBezTo>
                  <a:cubicBezTo>
                    <a:pt x="51" y="170"/>
                    <a:pt x="51" y="170"/>
                    <a:pt x="51" y="170"/>
                  </a:cubicBezTo>
                  <a:cubicBezTo>
                    <a:pt x="38" y="158"/>
                    <a:pt x="38" y="158"/>
                    <a:pt x="38" y="158"/>
                  </a:cubicBezTo>
                  <a:cubicBezTo>
                    <a:pt x="35" y="161"/>
                    <a:pt x="35" y="161"/>
                    <a:pt x="35" y="161"/>
                  </a:cubicBezTo>
                  <a:cubicBezTo>
                    <a:pt x="48" y="173"/>
                    <a:pt x="48" y="173"/>
                    <a:pt x="48" y="173"/>
                  </a:cubicBezTo>
                  <a:cubicBezTo>
                    <a:pt x="40" y="182"/>
                    <a:pt x="40" y="182"/>
                    <a:pt x="40" y="182"/>
                  </a:cubicBezTo>
                  <a:lnTo>
                    <a:pt x="6" y="148"/>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sp>
        <p:nvSpPr>
          <p:cNvPr id="45" name="Freeform 5"/>
          <p:cNvSpPr>
            <a:spLocks noChangeAspect="1" noEditPoints="1"/>
          </p:cNvSpPr>
          <p:nvPr/>
        </p:nvSpPr>
        <p:spPr bwMode="auto">
          <a:xfrm>
            <a:off x="5907041" y="4141191"/>
            <a:ext cx="360000" cy="266709"/>
          </a:xfrm>
          <a:custGeom>
            <a:gdLst>
              <a:gd fmla="*/ 243 w 263" name="T0"/>
              <a:gd fmla="*/ 34 h 194" name="T1"/>
              <a:gd fmla="*/ 250 w 263" name="T2"/>
              <a:gd fmla="*/ 26 h 194" name="T3"/>
              <a:gd fmla="*/ 29 w 263" name="T4"/>
              <a:gd fmla="*/ 19 h 194" name="T5"/>
              <a:gd fmla="*/ 23 w 263" name="T6"/>
              <a:gd fmla="*/ 69 h 194" name="T7"/>
              <a:gd fmla="*/ 19 w 263" name="T8"/>
              <a:gd fmla="*/ 80 h 194" name="T9"/>
              <a:gd fmla="*/ 25 w 263" name="T10"/>
              <a:gd fmla="*/ 105 h 194" name="T11"/>
              <a:gd fmla="*/ 14 w 263" name="T12"/>
              <a:gd fmla="*/ 116 h 194" name="T13"/>
              <a:gd fmla="*/ 21 w 263" name="T14"/>
              <a:gd fmla="*/ 165 h 194" name="T15"/>
              <a:gd fmla="*/ 246 w 263" name="T16"/>
              <a:gd fmla="*/ 161 h 194" name="T17"/>
              <a:gd fmla="*/ 236 w 263" name="T18"/>
              <a:gd fmla="*/ 127 h 194" name="T19"/>
              <a:gd fmla="*/ 243 w 263" name="T20"/>
              <a:gd fmla="*/ 119 h 194" name="T21"/>
              <a:gd fmla="*/ 248 w 263" name="T22"/>
              <a:gd fmla="*/ 92 h 194" name="T23"/>
              <a:gd fmla="*/ 254 w 263" name="T24"/>
              <a:gd fmla="*/ 68 h 194" name="T25"/>
              <a:gd fmla="*/ 124 w 263" name="T26"/>
              <a:gd fmla="*/ 58 h 194" name="T27"/>
              <a:gd fmla="*/ 224 w 263" name="T28"/>
              <a:gd fmla="*/ 38 h 194" name="T29"/>
              <a:gd fmla="*/ 233 w 263" name="T30"/>
              <a:gd fmla="*/ 57 h 194" name="T31"/>
              <a:gd fmla="*/ 220 w 263" name="T32"/>
              <a:gd fmla="*/ 64 h 194" name="T33"/>
              <a:gd fmla="*/ 124 w 263" name="T34"/>
              <a:gd fmla="*/ 58 h 194" name="T35"/>
              <a:gd fmla="*/ 38 w 263" name="T36"/>
              <a:gd fmla="*/ 84 h 194" name="T37"/>
              <a:gd fmla="*/ 118 w 263" name="T38"/>
              <a:gd fmla="*/ 101 h 194" name="T39"/>
              <a:gd fmla="*/ 118 w 263" name="T40"/>
              <a:gd fmla="*/ 101 h 194" name="T41"/>
              <a:gd fmla="*/ 139 w 263" name="T42"/>
              <a:gd fmla="*/ 134 h 194" name="T43"/>
              <a:gd fmla="*/ 29 w 263" name="T44"/>
              <a:gd fmla="*/ 107 h 194" name="T45"/>
              <a:gd fmla="*/ 27 w 263" name="T46"/>
              <a:gd fmla="*/ 82 h 194" name="T47"/>
              <a:gd fmla="*/ 26 w 263" name="T48"/>
              <a:gd fmla="*/ 31 h 194" name="T49"/>
              <a:gd fmla="*/ 31 w 263" name="T50"/>
              <a:gd fmla="*/ 29 h 194" name="T51"/>
              <a:gd fmla="*/ 120 w 263" name="T52"/>
              <a:gd fmla="*/ 58 h 194" name="T53"/>
              <a:gd fmla="*/ 36 w 263" name="T54"/>
              <a:gd fmla="*/ 65 h 194" name="T55"/>
              <a:gd fmla="*/ 31 w 263" name="T56"/>
              <a:gd fmla="*/ 63 h 194" name="T57"/>
              <a:gd fmla="*/ 111 w 263" name="T58"/>
              <a:gd fmla="*/ 181 h 194" name="T59"/>
              <a:gd fmla="*/ 24 w 263" name="T60"/>
              <a:gd fmla="*/ 156 h 194" name="T61"/>
              <a:gd fmla="*/ 18 w 263" name="T62"/>
              <a:gd fmla="*/ 124 h 194" name="T63"/>
              <a:gd fmla="*/ 24 w 263" name="T64"/>
              <a:gd fmla="*/ 122 h 194" name="T65"/>
              <a:gd fmla="*/ 112 w 263" name="T66"/>
              <a:gd fmla="*/ 151 h 194" name="T67"/>
              <a:gd fmla="*/ 225 w 263" name="T68"/>
              <a:gd fmla="*/ 150 h 194" name="T69"/>
              <a:gd fmla="*/ 116 w 263" name="T70"/>
              <a:gd fmla="*/ 181 h 194" name="T71"/>
              <a:gd fmla="*/ 140 w 263" name="T72"/>
              <a:gd fmla="*/ 147 h 194" name="T73"/>
              <a:gd fmla="*/ 157 w 263" name="T74"/>
              <a:gd fmla="*/ 143 h 194" name="T75"/>
              <a:gd fmla="*/ 228 w 263" name="T76"/>
              <a:gd fmla="*/ 129 h 194" name="T77"/>
              <a:gd fmla="*/ 231 w 263" name="T78"/>
              <a:gd fmla="*/ 110 h 194" name="T79"/>
              <a:gd fmla="*/ 222 w 263" name="T80"/>
              <a:gd fmla="*/ 112 h 194" name="T81"/>
              <a:gd fmla="*/ 143 w 263" name="T82"/>
              <a:gd fmla="*/ 105 h 194" name="T83"/>
              <a:gd fmla="*/ 231 w 263" name="T84"/>
              <a:gd fmla="*/ 76 h 194" name="T85"/>
              <a:gd fmla="*/ 240 w 263" name="T86"/>
              <a:gd fmla="*/ 91 h 194"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194" w="263">
                <a:moveTo>
                  <a:pt x="238" y="59"/>
                </a:moveTo>
                <a:cubicBezTo>
                  <a:pt x="237" y="51"/>
                  <a:pt x="236" y="38"/>
                  <a:pt x="243" y="34"/>
                </a:cubicBezTo>
                <a:cubicBezTo>
                  <a:pt x="244" y="34"/>
                  <a:pt x="244" y="34"/>
                  <a:pt x="244" y="33"/>
                </a:cubicBezTo>
                <a:cubicBezTo>
                  <a:pt x="249" y="32"/>
                  <a:pt x="253" y="29"/>
                  <a:pt x="250" y="26"/>
                </a:cubicBezTo>
                <a:cubicBezTo>
                  <a:pt x="166" y="0"/>
                  <a:pt x="166" y="0"/>
                  <a:pt x="166" y="0"/>
                </a:cubicBezTo>
                <a:cubicBezTo>
                  <a:pt x="29" y="19"/>
                  <a:pt x="29" y="19"/>
                  <a:pt x="29" y="19"/>
                </a:cubicBezTo>
                <a:cubicBezTo>
                  <a:pt x="29" y="19"/>
                  <a:pt x="13" y="21"/>
                  <a:pt x="15" y="46"/>
                </a:cubicBezTo>
                <a:cubicBezTo>
                  <a:pt x="15" y="59"/>
                  <a:pt x="20" y="65"/>
                  <a:pt x="23" y="69"/>
                </a:cubicBezTo>
                <a:cubicBezTo>
                  <a:pt x="12" y="72"/>
                  <a:pt x="12" y="72"/>
                  <a:pt x="12" y="72"/>
                </a:cubicBezTo>
                <a:cubicBezTo>
                  <a:pt x="9" y="76"/>
                  <a:pt x="13" y="78"/>
                  <a:pt x="19" y="80"/>
                </a:cubicBezTo>
                <a:cubicBezTo>
                  <a:pt x="19" y="80"/>
                  <a:pt x="19" y="80"/>
                  <a:pt x="19" y="80"/>
                </a:cubicBezTo>
                <a:cubicBezTo>
                  <a:pt x="26" y="85"/>
                  <a:pt x="26" y="98"/>
                  <a:pt x="25" y="105"/>
                </a:cubicBezTo>
                <a:cubicBezTo>
                  <a:pt x="0" y="112"/>
                  <a:pt x="9" y="115"/>
                  <a:pt x="9" y="115"/>
                </a:cubicBezTo>
                <a:cubicBezTo>
                  <a:pt x="14" y="116"/>
                  <a:pt x="14" y="116"/>
                  <a:pt x="14" y="116"/>
                </a:cubicBezTo>
                <a:cubicBezTo>
                  <a:pt x="10" y="119"/>
                  <a:pt x="6" y="126"/>
                  <a:pt x="7" y="139"/>
                </a:cubicBezTo>
                <a:cubicBezTo>
                  <a:pt x="9" y="163"/>
                  <a:pt x="21" y="165"/>
                  <a:pt x="21" y="165"/>
                </a:cubicBezTo>
                <a:cubicBezTo>
                  <a:pt x="111" y="194"/>
                  <a:pt x="111" y="194"/>
                  <a:pt x="111" y="194"/>
                </a:cubicBezTo>
                <a:cubicBezTo>
                  <a:pt x="246" y="161"/>
                  <a:pt x="246" y="161"/>
                  <a:pt x="246" y="161"/>
                </a:cubicBezTo>
                <a:cubicBezTo>
                  <a:pt x="246" y="161"/>
                  <a:pt x="255" y="159"/>
                  <a:pt x="230" y="152"/>
                </a:cubicBezTo>
                <a:cubicBezTo>
                  <a:pt x="229" y="144"/>
                  <a:pt x="229" y="131"/>
                  <a:pt x="236" y="127"/>
                </a:cubicBezTo>
                <a:cubicBezTo>
                  <a:pt x="236" y="127"/>
                  <a:pt x="236" y="127"/>
                  <a:pt x="236" y="126"/>
                </a:cubicBezTo>
                <a:cubicBezTo>
                  <a:pt x="242" y="125"/>
                  <a:pt x="246" y="122"/>
                  <a:pt x="243" y="119"/>
                </a:cubicBezTo>
                <a:cubicBezTo>
                  <a:pt x="237" y="117"/>
                  <a:pt x="237" y="117"/>
                  <a:pt x="237" y="117"/>
                </a:cubicBezTo>
                <a:cubicBezTo>
                  <a:pt x="241" y="114"/>
                  <a:pt x="247" y="108"/>
                  <a:pt x="248" y="92"/>
                </a:cubicBezTo>
                <a:cubicBezTo>
                  <a:pt x="248" y="81"/>
                  <a:pt x="245" y="75"/>
                  <a:pt x="242" y="71"/>
                </a:cubicBezTo>
                <a:cubicBezTo>
                  <a:pt x="254" y="68"/>
                  <a:pt x="254" y="68"/>
                  <a:pt x="254" y="68"/>
                </a:cubicBezTo>
                <a:cubicBezTo>
                  <a:pt x="254" y="68"/>
                  <a:pt x="263" y="66"/>
                  <a:pt x="238" y="59"/>
                </a:cubicBezTo>
                <a:close/>
                <a:moveTo>
                  <a:pt x="124" y="58"/>
                </a:moveTo>
                <a:cubicBezTo>
                  <a:pt x="147" y="54"/>
                  <a:pt x="147" y="54"/>
                  <a:pt x="147" y="54"/>
                </a:cubicBezTo>
                <a:cubicBezTo>
                  <a:pt x="224" y="38"/>
                  <a:pt x="224" y="38"/>
                  <a:pt x="224" y="38"/>
                </a:cubicBezTo>
                <a:cubicBezTo>
                  <a:pt x="235" y="36"/>
                  <a:pt x="235" y="36"/>
                  <a:pt x="235" y="36"/>
                </a:cubicBezTo>
                <a:cubicBezTo>
                  <a:pt x="232" y="42"/>
                  <a:pt x="232" y="51"/>
                  <a:pt x="233" y="57"/>
                </a:cubicBezTo>
                <a:cubicBezTo>
                  <a:pt x="233" y="59"/>
                  <a:pt x="233" y="60"/>
                  <a:pt x="233" y="61"/>
                </a:cubicBezTo>
                <a:cubicBezTo>
                  <a:pt x="220" y="64"/>
                  <a:pt x="220" y="64"/>
                  <a:pt x="220" y="64"/>
                </a:cubicBezTo>
                <a:cubicBezTo>
                  <a:pt x="123" y="88"/>
                  <a:pt x="123" y="88"/>
                  <a:pt x="123" y="88"/>
                </a:cubicBezTo>
                <a:lnTo>
                  <a:pt x="124" y="58"/>
                </a:lnTo>
                <a:close/>
                <a:moveTo>
                  <a:pt x="27" y="82"/>
                </a:moveTo>
                <a:cubicBezTo>
                  <a:pt x="38" y="84"/>
                  <a:pt x="38" y="84"/>
                  <a:pt x="38" y="84"/>
                </a:cubicBezTo>
                <a:cubicBezTo>
                  <a:pt x="112" y="100"/>
                  <a:pt x="112" y="100"/>
                  <a:pt x="112" y="100"/>
                </a:cubicBezTo>
                <a:cubicBezTo>
                  <a:pt x="118" y="101"/>
                  <a:pt x="118" y="101"/>
                  <a:pt x="118" y="101"/>
                </a:cubicBezTo>
                <a:cubicBezTo>
                  <a:pt x="118" y="101"/>
                  <a:pt x="118" y="101"/>
                  <a:pt x="118" y="101"/>
                </a:cubicBezTo>
                <a:cubicBezTo>
                  <a:pt x="118" y="101"/>
                  <a:pt x="118" y="101"/>
                  <a:pt x="118" y="101"/>
                </a:cubicBezTo>
                <a:cubicBezTo>
                  <a:pt x="138" y="105"/>
                  <a:pt x="138" y="105"/>
                  <a:pt x="138" y="105"/>
                </a:cubicBezTo>
                <a:cubicBezTo>
                  <a:pt x="139" y="134"/>
                  <a:pt x="139" y="134"/>
                  <a:pt x="139" y="134"/>
                </a:cubicBezTo>
                <a:cubicBezTo>
                  <a:pt x="39" y="110"/>
                  <a:pt x="39" y="110"/>
                  <a:pt x="39" y="110"/>
                </a:cubicBezTo>
                <a:cubicBezTo>
                  <a:pt x="29" y="107"/>
                  <a:pt x="29" y="107"/>
                  <a:pt x="29" y="107"/>
                </a:cubicBezTo>
                <a:cubicBezTo>
                  <a:pt x="29" y="106"/>
                  <a:pt x="30" y="105"/>
                  <a:pt x="30" y="104"/>
                </a:cubicBezTo>
                <a:cubicBezTo>
                  <a:pt x="30" y="98"/>
                  <a:pt x="30" y="89"/>
                  <a:pt x="27" y="82"/>
                </a:cubicBezTo>
                <a:close/>
                <a:moveTo>
                  <a:pt x="22" y="45"/>
                </a:moveTo>
                <a:cubicBezTo>
                  <a:pt x="22" y="38"/>
                  <a:pt x="23" y="33"/>
                  <a:pt x="26" y="31"/>
                </a:cubicBezTo>
                <a:cubicBezTo>
                  <a:pt x="27" y="30"/>
                  <a:pt x="29" y="29"/>
                  <a:pt x="30" y="29"/>
                </a:cubicBezTo>
                <a:cubicBezTo>
                  <a:pt x="31" y="29"/>
                  <a:pt x="31" y="29"/>
                  <a:pt x="31" y="29"/>
                </a:cubicBezTo>
                <a:cubicBezTo>
                  <a:pt x="90" y="49"/>
                  <a:pt x="90" y="49"/>
                  <a:pt x="90" y="49"/>
                </a:cubicBezTo>
                <a:cubicBezTo>
                  <a:pt x="120" y="58"/>
                  <a:pt x="120" y="58"/>
                  <a:pt x="120" y="58"/>
                </a:cubicBezTo>
                <a:cubicBezTo>
                  <a:pt x="119" y="88"/>
                  <a:pt x="119" y="88"/>
                  <a:pt x="119" y="88"/>
                </a:cubicBezTo>
                <a:cubicBezTo>
                  <a:pt x="36" y="65"/>
                  <a:pt x="36" y="65"/>
                  <a:pt x="36" y="65"/>
                </a:cubicBezTo>
                <a:cubicBezTo>
                  <a:pt x="32" y="64"/>
                  <a:pt x="32" y="64"/>
                  <a:pt x="32" y="64"/>
                </a:cubicBezTo>
                <a:cubicBezTo>
                  <a:pt x="32" y="64"/>
                  <a:pt x="31" y="64"/>
                  <a:pt x="31" y="63"/>
                </a:cubicBezTo>
                <a:cubicBezTo>
                  <a:pt x="31" y="63"/>
                  <a:pt x="23" y="63"/>
                  <a:pt x="22" y="45"/>
                </a:cubicBezTo>
                <a:close/>
                <a:moveTo>
                  <a:pt x="111" y="181"/>
                </a:moveTo>
                <a:cubicBezTo>
                  <a:pt x="24" y="157"/>
                  <a:pt x="24" y="157"/>
                  <a:pt x="24" y="157"/>
                </a:cubicBezTo>
                <a:cubicBezTo>
                  <a:pt x="24" y="157"/>
                  <a:pt x="24" y="157"/>
                  <a:pt x="24" y="156"/>
                </a:cubicBezTo>
                <a:cubicBezTo>
                  <a:pt x="23" y="156"/>
                  <a:pt x="15" y="156"/>
                  <a:pt x="15" y="138"/>
                </a:cubicBezTo>
                <a:cubicBezTo>
                  <a:pt x="15" y="131"/>
                  <a:pt x="16" y="126"/>
                  <a:pt x="18" y="124"/>
                </a:cubicBezTo>
                <a:cubicBezTo>
                  <a:pt x="20" y="123"/>
                  <a:pt x="21" y="122"/>
                  <a:pt x="23" y="122"/>
                </a:cubicBezTo>
                <a:cubicBezTo>
                  <a:pt x="23" y="122"/>
                  <a:pt x="24" y="122"/>
                  <a:pt x="24" y="122"/>
                </a:cubicBezTo>
                <a:cubicBezTo>
                  <a:pt x="24" y="122"/>
                  <a:pt x="24" y="122"/>
                  <a:pt x="24" y="122"/>
                </a:cubicBezTo>
                <a:cubicBezTo>
                  <a:pt x="112" y="151"/>
                  <a:pt x="112" y="151"/>
                  <a:pt x="112" y="151"/>
                </a:cubicBezTo>
                <a:lnTo>
                  <a:pt x="111" y="181"/>
                </a:lnTo>
                <a:close/>
                <a:moveTo>
                  <a:pt x="225" y="150"/>
                </a:moveTo>
                <a:cubicBezTo>
                  <a:pt x="225" y="152"/>
                  <a:pt x="225" y="153"/>
                  <a:pt x="225" y="154"/>
                </a:cubicBezTo>
                <a:cubicBezTo>
                  <a:pt x="116" y="181"/>
                  <a:pt x="116" y="181"/>
                  <a:pt x="116" y="181"/>
                </a:cubicBezTo>
                <a:cubicBezTo>
                  <a:pt x="117" y="151"/>
                  <a:pt x="117" y="151"/>
                  <a:pt x="117" y="151"/>
                </a:cubicBezTo>
                <a:cubicBezTo>
                  <a:pt x="140" y="147"/>
                  <a:pt x="140" y="147"/>
                  <a:pt x="140" y="147"/>
                </a:cubicBezTo>
                <a:cubicBezTo>
                  <a:pt x="144" y="147"/>
                  <a:pt x="144" y="147"/>
                  <a:pt x="144" y="147"/>
                </a:cubicBezTo>
                <a:cubicBezTo>
                  <a:pt x="157" y="143"/>
                  <a:pt x="157" y="143"/>
                  <a:pt x="157" y="143"/>
                </a:cubicBezTo>
                <a:cubicBezTo>
                  <a:pt x="216" y="131"/>
                  <a:pt x="216" y="131"/>
                  <a:pt x="216" y="131"/>
                </a:cubicBezTo>
                <a:cubicBezTo>
                  <a:pt x="228" y="129"/>
                  <a:pt x="228" y="129"/>
                  <a:pt x="228" y="129"/>
                </a:cubicBezTo>
                <a:cubicBezTo>
                  <a:pt x="224" y="135"/>
                  <a:pt x="224" y="144"/>
                  <a:pt x="225" y="150"/>
                </a:cubicBezTo>
                <a:close/>
                <a:moveTo>
                  <a:pt x="231" y="110"/>
                </a:moveTo>
                <a:cubicBezTo>
                  <a:pt x="231" y="110"/>
                  <a:pt x="231" y="110"/>
                  <a:pt x="230" y="110"/>
                </a:cubicBezTo>
                <a:cubicBezTo>
                  <a:pt x="222" y="112"/>
                  <a:pt x="222" y="112"/>
                  <a:pt x="222" y="112"/>
                </a:cubicBezTo>
                <a:cubicBezTo>
                  <a:pt x="144" y="134"/>
                  <a:pt x="144" y="134"/>
                  <a:pt x="144" y="134"/>
                </a:cubicBezTo>
                <a:cubicBezTo>
                  <a:pt x="143" y="105"/>
                  <a:pt x="143" y="105"/>
                  <a:pt x="143" y="105"/>
                </a:cubicBezTo>
                <a:cubicBezTo>
                  <a:pt x="168" y="96"/>
                  <a:pt x="168" y="96"/>
                  <a:pt x="168" y="96"/>
                </a:cubicBezTo>
                <a:cubicBezTo>
                  <a:pt x="231" y="76"/>
                  <a:pt x="231" y="76"/>
                  <a:pt x="231" y="76"/>
                </a:cubicBezTo>
                <a:cubicBezTo>
                  <a:pt x="231" y="76"/>
                  <a:pt x="234" y="75"/>
                  <a:pt x="237" y="78"/>
                </a:cubicBezTo>
                <a:cubicBezTo>
                  <a:pt x="239" y="80"/>
                  <a:pt x="240" y="85"/>
                  <a:pt x="240" y="91"/>
                </a:cubicBezTo>
                <a:cubicBezTo>
                  <a:pt x="239" y="109"/>
                  <a:pt x="231" y="110"/>
                  <a:pt x="231" y="110"/>
                </a:cubicBezTo>
                <a:close/>
              </a:path>
            </a:pathLst>
          </a:custGeom>
          <a:solidFill>
            <a:schemeClr val="bg2">
              <a:lumMod val="25000"/>
            </a:schemeClr>
          </a:solidFill>
          <a:ln>
            <a:noFill/>
          </a:ln>
        </p:spPr>
        <p:txBody>
          <a:bodyPr anchor="t" anchorCtr="0" bIns="45720" compatLnSpc="1" lIns="91440" numCol="1" rIns="91440" tIns="45720" vert="horz" wrap="square"/>
          <a:lstStyle/>
          <a:p>
            <a:endParaRPr altLang="en-US" lang="zh-CN"/>
          </a:p>
        </p:txBody>
      </p:sp>
      <p:sp>
        <p:nvSpPr>
          <p:cNvPr id="46" name="圆角矩形 45"/>
          <p:cNvSpPr>
            <a:spLocks noChangeAspect="1"/>
          </p:cNvSpPr>
          <p:nvPr/>
        </p:nvSpPr>
        <p:spPr>
          <a:xfrm>
            <a:off x="5826000" y="2450664"/>
            <a:ext cx="540000" cy="540000"/>
          </a:xfrm>
          <a:prstGeom prst="roundRect">
            <a:avLst/>
          </a:prstGeom>
          <a:no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7" name="圆角矩形 46"/>
          <p:cNvSpPr>
            <a:spLocks noChangeAspect="1"/>
          </p:cNvSpPr>
          <p:nvPr/>
        </p:nvSpPr>
        <p:spPr>
          <a:xfrm>
            <a:off x="5826000" y="3227605"/>
            <a:ext cx="540000" cy="540000"/>
          </a:xfrm>
          <a:prstGeom prst="roundRect">
            <a:avLst/>
          </a:prstGeom>
          <a:noFill/>
          <a:ln>
            <a:solidFill>
              <a:srgbClr val="C0000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8" name="圆角矩形 47"/>
          <p:cNvSpPr>
            <a:spLocks noChangeAspect="1"/>
          </p:cNvSpPr>
          <p:nvPr/>
        </p:nvSpPr>
        <p:spPr>
          <a:xfrm>
            <a:off x="5826000" y="4004546"/>
            <a:ext cx="540000" cy="540000"/>
          </a:xfrm>
          <a:prstGeom prst="roundRect">
            <a:avLst/>
          </a:prstGeom>
          <a:no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9" name="矩形 48"/>
          <p:cNvSpPr/>
          <p:nvPr/>
        </p:nvSpPr>
        <p:spPr>
          <a:xfrm>
            <a:off x="6456000" y="2422852"/>
            <a:ext cx="4896213" cy="646176"/>
          </a:xfrm>
          <a:prstGeom prst="rect">
            <a:avLst/>
          </a:prstGeom>
          <a:solidFill>
            <a:schemeClr val="bg2">
              <a:lumMod val="25000"/>
            </a:schemeClr>
          </a:solidFill>
        </p:spPr>
        <p:txBody>
          <a:bodyPr wrap="square">
            <a:spAutoFit/>
          </a:bodyPr>
          <a:lstStyle/>
          <a:p>
            <a:pPr algn="ctr" eaLnBrk="1" fontAlgn="auto" hangingPunct="1">
              <a:lnSpc>
                <a:spcPct val="130000"/>
              </a:lnSpc>
              <a:spcBef>
                <a:spcPct val="0"/>
              </a:spcBef>
              <a:spcAft>
                <a:spcPct val="0"/>
              </a:spcAft>
              <a:defRPr/>
            </a:pPr>
            <a:r>
              <a:rPr altLang="en-US" kern="0" lang="zh-CN" sz="1400">
                <a:solidFill>
                  <a:schemeClr val="bg1"/>
                </a:solidFill>
                <a:latin charset="-122" panose="020b0503020204020204" pitchFamily="34" typeface="微软雅黑"/>
                <a:ea charset="-122" panose="020b0503020204020204" pitchFamily="34" typeface="微软雅黑"/>
                <a:cs charset="0" panose="020b0604020202020204" pitchFamily="34" typeface="Arial"/>
              </a:rPr>
              <a:t>请在此处输入您的文本请在此处输入您的文本</a:t>
            </a:r>
          </a:p>
          <a:p>
            <a:pPr algn="ctr" eaLnBrk="1" fontAlgn="auto" hangingPunct="1">
              <a:lnSpc>
                <a:spcPct val="130000"/>
              </a:lnSpc>
              <a:spcBef>
                <a:spcPct val="0"/>
              </a:spcBef>
              <a:spcAft>
                <a:spcPct val="0"/>
              </a:spcAft>
              <a:defRPr/>
            </a:pPr>
            <a:r>
              <a:rPr altLang="en-US" kern="0" lang="zh-CN" sz="1400">
                <a:solidFill>
                  <a:schemeClr val="bg1"/>
                </a:solidFill>
                <a:latin charset="-122" panose="020b0503020204020204" pitchFamily="34" typeface="微软雅黑"/>
                <a:ea charset="-122" panose="020b0503020204020204" pitchFamily="34" typeface="微软雅黑"/>
                <a:cs charset="0" panose="020b0604020202020204" pitchFamily="34" typeface="Arial"/>
              </a:rPr>
              <a:t>请在此处输入您的文本请在此处输入您的文本</a:t>
            </a:r>
          </a:p>
        </p:txBody>
      </p:sp>
      <p:sp>
        <p:nvSpPr>
          <p:cNvPr id="50" name="矩形 49"/>
          <p:cNvSpPr/>
          <p:nvPr/>
        </p:nvSpPr>
        <p:spPr>
          <a:xfrm>
            <a:off x="6456000" y="3208430"/>
            <a:ext cx="4896213" cy="646176"/>
          </a:xfrm>
          <a:prstGeom prst="rect">
            <a:avLst/>
          </a:prstGeom>
          <a:solidFill>
            <a:srgbClr val="C00002"/>
          </a:solidFill>
        </p:spPr>
        <p:txBody>
          <a:bodyPr wrap="square">
            <a:spAutoFit/>
          </a:bodyPr>
          <a:lstStyle/>
          <a:p>
            <a:pPr algn="ctr" eaLnBrk="1" fontAlgn="auto" hangingPunct="1">
              <a:lnSpc>
                <a:spcPct val="130000"/>
              </a:lnSpc>
              <a:spcBef>
                <a:spcPct val="0"/>
              </a:spcBef>
              <a:spcAft>
                <a:spcPct val="0"/>
              </a:spcAft>
              <a:defRPr/>
            </a:pPr>
            <a:r>
              <a:rPr altLang="en-US" kern="0" lang="zh-CN" sz="1400">
                <a:solidFill>
                  <a:schemeClr val="bg1"/>
                </a:solidFill>
                <a:latin charset="-122" panose="020b0503020204020204" pitchFamily="34" typeface="微软雅黑"/>
                <a:ea charset="-122" panose="020b0503020204020204" pitchFamily="34" typeface="微软雅黑"/>
                <a:cs charset="0" panose="020b0604020202020204" pitchFamily="34" typeface="Arial"/>
              </a:rPr>
              <a:t>请在此处输入您的文本请在此处输入您的文本</a:t>
            </a:r>
          </a:p>
          <a:p>
            <a:pPr algn="ctr" eaLnBrk="1" fontAlgn="auto" hangingPunct="1">
              <a:lnSpc>
                <a:spcPct val="130000"/>
              </a:lnSpc>
              <a:spcBef>
                <a:spcPct val="0"/>
              </a:spcBef>
              <a:spcAft>
                <a:spcPct val="0"/>
              </a:spcAft>
              <a:defRPr/>
            </a:pPr>
            <a:r>
              <a:rPr altLang="en-US" kern="0" lang="zh-CN" sz="1400">
                <a:solidFill>
                  <a:schemeClr val="bg1"/>
                </a:solidFill>
                <a:latin charset="-122" panose="020b0503020204020204" pitchFamily="34" typeface="微软雅黑"/>
                <a:ea charset="-122" panose="020b0503020204020204" pitchFamily="34" typeface="微软雅黑"/>
                <a:cs charset="0" panose="020b0604020202020204" pitchFamily="34" typeface="Arial"/>
              </a:rPr>
              <a:t>请在此处输入您的文本请在此处输入您的文本</a:t>
            </a:r>
          </a:p>
        </p:txBody>
      </p:sp>
      <p:sp>
        <p:nvSpPr>
          <p:cNvPr id="51" name="矩形 50"/>
          <p:cNvSpPr/>
          <p:nvPr/>
        </p:nvSpPr>
        <p:spPr>
          <a:xfrm>
            <a:off x="6456000" y="3989185"/>
            <a:ext cx="4896213" cy="646176"/>
          </a:xfrm>
          <a:prstGeom prst="rect">
            <a:avLst/>
          </a:prstGeom>
          <a:solidFill>
            <a:schemeClr val="bg2">
              <a:lumMod val="25000"/>
            </a:schemeClr>
          </a:solidFill>
        </p:spPr>
        <p:txBody>
          <a:bodyPr wrap="square">
            <a:spAutoFit/>
          </a:bodyPr>
          <a:lstStyle/>
          <a:p>
            <a:pPr algn="ctr" eaLnBrk="1" fontAlgn="auto" hangingPunct="1">
              <a:lnSpc>
                <a:spcPct val="130000"/>
              </a:lnSpc>
              <a:spcBef>
                <a:spcPct val="0"/>
              </a:spcBef>
              <a:spcAft>
                <a:spcPct val="0"/>
              </a:spcAft>
              <a:defRPr/>
            </a:pPr>
            <a:r>
              <a:rPr altLang="en-US" kern="0" lang="zh-CN" sz="1400">
                <a:solidFill>
                  <a:schemeClr val="bg1"/>
                </a:solidFill>
                <a:latin charset="-122" panose="020b0503020204020204" pitchFamily="34" typeface="微软雅黑"/>
                <a:ea charset="-122" panose="020b0503020204020204" pitchFamily="34" typeface="微软雅黑"/>
                <a:cs charset="0" panose="020b0604020202020204" pitchFamily="34" typeface="Arial"/>
              </a:rPr>
              <a:t>请在此处输入您的文本请在此处输入您的文本</a:t>
            </a:r>
          </a:p>
          <a:p>
            <a:pPr algn="ctr" eaLnBrk="1" fontAlgn="auto" hangingPunct="1">
              <a:lnSpc>
                <a:spcPct val="130000"/>
              </a:lnSpc>
              <a:spcBef>
                <a:spcPct val="0"/>
              </a:spcBef>
              <a:spcAft>
                <a:spcPct val="0"/>
              </a:spcAft>
              <a:defRPr/>
            </a:pPr>
            <a:r>
              <a:rPr altLang="en-US" kern="0" lang="zh-CN" sz="1400">
                <a:solidFill>
                  <a:schemeClr val="bg1"/>
                </a:solidFill>
                <a:latin charset="-122" panose="020b0503020204020204" pitchFamily="34" typeface="微软雅黑"/>
                <a:ea charset="-122" panose="020b0503020204020204" pitchFamily="34" typeface="微软雅黑"/>
                <a:cs charset="0" panose="020b0604020202020204" pitchFamily="34" typeface="Arial"/>
              </a:rPr>
              <a:t>请在此处输入您的文本请在此处输入您的文本</a:t>
            </a:r>
          </a:p>
        </p:txBody>
      </p:sp>
    </p:spTree>
  </p:cSld>
  <p:clrMapOvr>
    <a:masterClrMapping/>
  </p:clrMapOvr>
  <mc:AlternateContent>
    <mc:Choice Requires="p14">
      <p:transition p14:dur="1600" spd="slow">
        <p:blinds dir="vert"/>
      </p:transition>
    </mc:Choice>
    <mc:Fallback>
      <p:transition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1" presetSubtype="0">
                                  <p:stCondLst>
                                    <p:cond delay="0"/>
                                  </p:stCondLst>
                                  <p:iterate type="lt">
                                    <p:tmPct val="10000"/>
                                  </p:iterate>
                                  <p:childTnLst>
                                    <p:set>
                                      <p:cBhvr>
                                        <p:cTn dur="1" fill="hold" id="6">
                                          <p:stCondLst>
                                            <p:cond delay="0"/>
                                          </p:stCondLst>
                                        </p:cTn>
                                        <p:tgtEl>
                                          <p:spTgt spid="2"/>
                                        </p:tgtEl>
                                        <p:attrNameLst>
                                          <p:attrName>style.visibility</p:attrName>
                                        </p:attrNameLst>
                                      </p:cBhvr>
                                      <p:to>
                                        <p:strVal val="visible"/>
                                      </p:to>
                                    </p:set>
                                    <p:anim calcmode="lin" valueType="num">
                                      <p:cBhvr>
                                        <p:cTn dur="500" fill="hold" id="7"/>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8"/>
                                        <p:tgtEl>
                                          <p:spTgt spid="2"/>
                                        </p:tgtEl>
                                        <p:attrNameLst>
                                          <p:attrName>ppt_y</p:attrName>
                                        </p:attrNameLst>
                                      </p:cBhvr>
                                      <p:tavLst>
                                        <p:tav tm="0">
                                          <p:val>
                                            <p:strVal val="#ppt_y"/>
                                          </p:val>
                                        </p:tav>
                                        <p:tav tm="100000">
                                          <p:val>
                                            <p:strVal val="#ppt_y"/>
                                          </p:val>
                                        </p:tav>
                                      </p:tavLst>
                                    </p:anim>
                                    <p:anim calcmode="lin" valueType="num">
                                      <p:cBhvr>
                                        <p:cTn dur="500" fill="hold" id="9"/>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0"/>
                                        <p:tgtEl>
                                          <p:spTgt spid="2"/>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1" tmFilter="0,0; .5, 1; 1, 1"/>
                                        <p:tgtEl>
                                          <p:spTgt spid="2"/>
                                        </p:tgtEl>
                                      </p:cBhvr>
                                    </p:animEffect>
                                  </p:childTnLst>
                                </p:cTn>
                              </p:par>
                            </p:childTnLst>
                          </p:cTn>
                        </p:par>
                        <p:par>
                          <p:cTn fill="hold" id="12" nodeType="afterGroup">
                            <p:stCondLst>
                              <p:cond delay="500"/>
                            </p:stCondLst>
                            <p:childTnLst>
                              <p:par>
                                <p:cTn fill="hold" id="13" nodeType="afterEffect" presetClass="entr" presetID="14" presetSubtype="10">
                                  <p:stCondLst>
                                    <p:cond delay="0"/>
                                  </p:stCondLst>
                                  <p:childTnLst>
                                    <p:set>
                                      <p:cBhvr>
                                        <p:cTn dur="1" fill="hold" id="14">
                                          <p:stCondLst>
                                            <p:cond delay="0"/>
                                          </p:stCondLst>
                                        </p:cTn>
                                        <p:tgtEl>
                                          <p:spTgt spid="28"/>
                                        </p:tgtEl>
                                        <p:attrNameLst>
                                          <p:attrName>style.visibility</p:attrName>
                                        </p:attrNameLst>
                                      </p:cBhvr>
                                      <p:to>
                                        <p:strVal val="visible"/>
                                      </p:to>
                                    </p:set>
                                    <p:animEffect filter="randombar(horizontal)" transition="in">
                                      <p:cBhvr>
                                        <p:cTn dur="500" id="15"/>
                                        <p:tgtEl>
                                          <p:spTgt spid="28"/>
                                        </p:tgtEl>
                                      </p:cBhvr>
                                    </p:animEffect>
                                  </p:childTnLst>
                                </p:cTn>
                              </p:par>
                            </p:childTnLst>
                          </p:cTn>
                        </p:par>
                        <p:par>
                          <p:cTn fill="hold" id="16" nodeType="afterGroup">
                            <p:stCondLst>
                              <p:cond delay="1000"/>
                            </p:stCondLst>
                            <p:childTnLst>
                              <p:par>
                                <p:cTn fill="hold" id="17" nodeType="afterEffect" presetClass="entr" presetID="42" presetSubtype="0">
                                  <p:stCondLst>
                                    <p:cond delay="0"/>
                                  </p:stCondLst>
                                  <p:childTnLst>
                                    <p:set>
                                      <p:cBhvr>
                                        <p:cTn dur="1" fill="hold" id="18">
                                          <p:stCondLst>
                                            <p:cond delay="0"/>
                                          </p:stCondLst>
                                        </p:cTn>
                                        <p:tgtEl>
                                          <p:spTgt spid="29"/>
                                        </p:tgtEl>
                                        <p:attrNameLst>
                                          <p:attrName>style.visibility</p:attrName>
                                        </p:attrNameLst>
                                      </p:cBhvr>
                                      <p:to>
                                        <p:strVal val="visible"/>
                                      </p:to>
                                    </p:set>
                                    <p:animEffect filter="fade" transition="in">
                                      <p:cBhvr>
                                        <p:cTn dur="1000" id="19"/>
                                        <p:tgtEl>
                                          <p:spTgt spid="29"/>
                                        </p:tgtEl>
                                      </p:cBhvr>
                                    </p:animEffect>
                                    <p:anim calcmode="lin" valueType="num">
                                      <p:cBhvr>
                                        <p:cTn dur="1000" fill="hold" id="20"/>
                                        <p:tgtEl>
                                          <p:spTgt spid="29"/>
                                        </p:tgtEl>
                                        <p:attrNameLst>
                                          <p:attrName>ppt_x</p:attrName>
                                        </p:attrNameLst>
                                      </p:cBhvr>
                                      <p:tavLst>
                                        <p:tav tm="0">
                                          <p:val>
                                            <p:strVal val="#ppt_x"/>
                                          </p:val>
                                        </p:tav>
                                        <p:tav tm="100000">
                                          <p:val>
                                            <p:strVal val="#ppt_x"/>
                                          </p:val>
                                        </p:tav>
                                      </p:tavLst>
                                    </p:anim>
                                    <p:anim calcmode="lin" valueType="num">
                                      <p:cBhvr>
                                        <p:cTn dur="1000" fill="hold" id="21"/>
                                        <p:tgtEl>
                                          <p:spTgt spid="29"/>
                                        </p:tgtEl>
                                        <p:attrNameLst>
                                          <p:attrName>ppt_y</p:attrName>
                                        </p:attrNameLst>
                                      </p:cBhvr>
                                      <p:tavLst>
                                        <p:tav tm="0">
                                          <p:val>
                                            <p:strVal val="#ppt_y+.1"/>
                                          </p:val>
                                        </p:tav>
                                        <p:tav tm="100000">
                                          <p:val>
                                            <p:strVal val="#ppt_y"/>
                                          </p:val>
                                        </p:tav>
                                      </p:tavLst>
                                    </p:anim>
                                  </p:childTnLst>
                                </p:cTn>
                              </p:par>
                              <p:par>
                                <p:cTn fill="hold" id="22" nodeType="withEffect" presetClass="entr" presetID="42" presetSubtype="0">
                                  <p:stCondLst>
                                    <p:cond delay="0"/>
                                  </p:stCondLst>
                                  <p:childTnLst>
                                    <p:set>
                                      <p:cBhvr>
                                        <p:cTn dur="1" fill="hold" id="23">
                                          <p:stCondLst>
                                            <p:cond delay="0"/>
                                          </p:stCondLst>
                                        </p:cTn>
                                        <p:tgtEl>
                                          <p:spTgt spid="36"/>
                                        </p:tgtEl>
                                        <p:attrNameLst>
                                          <p:attrName>style.visibility</p:attrName>
                                        </p:attrNameLst>
                                      </p:cBhvr>
                                      <p:to>
                                        <p:strVal val="visible"/>
                                      </p:to>
                                    </p:set>
                                    <p:animEffect filter="fade" transition="in">
                                      <p:cBhvr>
                                        <p:cTn dur="1000" id="24"/>
                                        <p:tgtEl>
                                          <p:spTgt spid="36"/>
                                        </p:tgtEl>
                                      </p:cBhvr>
                                    </p:animEffect>
                                    <p:anim calcmode="lin" valueType="num">
                                      <p:cBhvr>
                                        <p:cTn dur="1000" fill="hold" id="25"/>
                                        <p:tgtEl>
                                          <p:spTgt spid="36"/>
                                        </p:tgtEl>
                                        <p:attrNameLst>
                                          <p:attrName>ppt_x</p:attrName>
                                        </p:attrNameLst>
                                      </p:cBhvr>
                                      <p:tavLst>
                                        <p:tav tm="0">
                                          <p:val>
                                            <p:strVal val="#ppt_x"/>
                                          </p:val>
                                        </p:tav>
                                        <p:tav tm="100000">
                                          <p:val>
                                            <p:strVal val="#ppt_x"/>
                                          </p:val>
                                        </p:tav>
                                      </p:tavLst>
                                    </p:anim>
                                    <p:anim calcmode="lin" valueType="num">
                                      <p:cBhvr>
                                        <p:cTn dur="1000" fill="hold" id="26"/>
                                        <p:tgtEl>
                                          <p:spTgt spid="36"/>
                                        </p:tgtEl>
                                        <p:attrNameLst>
                                          <p:attrName>ppt_y</p:attrName>
                                        </p:attrNameLst>
                                      </p:cBhvr>
                                      <p:tavLst>
                                        <p:tav tm="0">
                                          <p:val>
                                            <p:strVal val="#ppt_y+.1"/>
                                          </p:val>
                                        </p:tav>
                                        <p:tav tm="100000">
                                          <p:val>
                                            <p:strVal val="#ppt_y"/>
                                          </p:val>
                                        </p:tav>
                                      </p:tavLst>
                                    </p:anim>
                                  </p:childTnLst>
                                </p:cTn>
                              </p:par>
                              <p:par>
                                <p:cTn fill="hold" grpId="0" id="27" nodeType="withEffect" presetClass="entr" presetID="42" presetSubtype="0">
                                  <p:stCondLst>
                                    <p:cond delay="0"/>
                                  </p:stCondLst>
                                  <p:childTnLst>
                                    <p:set>
                                      <p:cBhvr>
                                        <p:cTn dur="1" fill="hold" id="28">
                                          <p:stCondLst>
                                            <p:cond delay="0"/>
                                          </p:stCondLst>
                                        </p:cTn>
                                        <p:tgtEl>
                                          <p:spTgt spid="45"/>
                                        </p:tgtEl>
                                        <p:attrNameLst>
                                          <p:attrName>style.visibility</p:attrName>
                                        </p:attrNameLst>
                                      </p:cBhvr>
                                      <p:to>
                                        <p:strVal val="visible"/>
                                      </p:to>
                                    </p:set>
                                    <p:animEffect filter="fade" transition="in">
                                      <p:cBhvr>
                                        <p:cTn dur="1000" id="29"/>
                                        <p:tgtEl>
                                          <p:spTgt spid="45"/>
                                        </p:tgtEl>
                                      </p:cBhvr>
                                    </p:animEffect>
                                    <p:anim calcmode="lin" valueType="num">
                                      <p:cBhvr>
                                        <p:cTn dur="1000" fill="hold" id="30"/>
                                        <p:tgtEl>
                                          <p:spTgt spid="45"/>
                                        </p:tgtEl>
                                        <p:attrNameLst>
                                          <p:attrName>ppt_x</p:attrName>
                                        </p:attrNameLst>
                                      </p:cBhvr>
                                      <p:tavLst>
                                        <p:tav tm="0">
                                          <p:val>
                                            <p:strVal val="#ppt_x"/>
                                          </p:val>
                                        </p:tav>
                                        <p:tav tm="100000">
                                          <p:val>
                                            <p:strVal val="#ppt_x"/>
                                          </p:val>
                                        </p:tav>
                                      </p:tavLst>
                                    </p:anim>
                                    <p:anim calcmode="lin" valueType="num">
                                      <p:cBhvr>
                                        <p:cTn dur="1000" fill="hold" id="31"/>
                                        <p:tgtEl>
                                          <p:spTgt spid="45"/>
                                        </p:tgtEl>
                                        <p:attrNameLst>
                                          <p:attrName>ppt_y</p:attrName>
                                        </p:attrNameLst>
                                      </p:cBhvr>
                                      <p:tavLst>
                                        <p:tav tm="0">
                                          <p:val>
                                            <p:strVal val="#ppt_y+.1"/>
                                          </p:val>
                                        </p:tav>
                                        <p:tav tm="100000">
                                          <p:val>
                                            <p:strVal val="#ppt_y"/>
                                          </p:val>
                                        </p:tav>
                                      </p:tavLst>
                                    </p:anim>
                                  </p:childTnLst>
                                </p:cTn>
                              </p:par>
                              <p:par>
                                <p:cTn fill="hold" grpId="0" id="32" nodeType="withEffect" presetClass="entr" presetID="42" presetSubtype="0">
                                  <p:stCondLst>
                                    <p:cond delay="0"/>
                                  </p:stCondLst>
                                  <p:childTnLst>
                                    <p:set>
                                      <p:cBhvr>
                                        <p:cTn dur="1" fill="hold" id="33">
                                          <p:stCondLst>
                                            <p:cond delay="0"/>
                                          </p:stCondLst>
                                        </p:cTn>
                                        <p:tgtEl>
                                          <p:spTgt spid="46"/>
                                        </p:tgtEl>
                                        <p:attrNameLst>
                                          <p:attrName>style.visibility</p:attrName>
                                        </p:attrNameLst>
                                      </p:cBhvr>
                                      <p:to>
                                        <p:strVal val="visible"/>
                                      </p:to>
                                    </p:set>
                                    <p:animEffect filter="fade" transition="in">
                                      <p:cBhvr>
                                        <p:cTn dur="1000" id="34"/>
                                        <p:tgtEl>
                                          <p:spTgt spid="46"/>
                                        </p:tgtEl>
                                      </p:cBhvr>
                                    </p:animEffect>
                                    <p:anim calcmode="lin" valueType="num">
                                      <p:cBhvr>
                                        <p:cTn dur="1000" fill="hold" id="35"/>
                                        <p:tgtEl>
                                          <p:spTgt spid="46"/>
                                        </p:tgtEl>
                                        <p:attrNameLst>
                                          <p:attrName>ppt_x</p:attrName>
                                        </p:attrNameLst>
                                      </p:cBhvr>
                                      <p:tavLst>
                                        <p:tav tm="0">
                                          <p:val>
                                            <p:strVal val="#ppt_x"/>
                                          </p:val>
                                        </p:tav>
                                        <p:tav tm="100000">
                                          <p:val>
                                            <p:strVal val="#ppt_x"/>
                                          </p:val>
                                        </p:tav>
                                      </p:tavLst>
                                    </p:anim>
                                    <p:anim calcmode="lin" valueType="num">
                                      <p:cBhvr>
                                        <p:cTn dur="1000" fill="hold" id="36"/>
                                        <p:tgtEl>
                                          <p:spTgt spid="46"/>
                                        </p:tgtEl>
                                        <p:attrNameLst>
                                          <p:attrName>ppt_y</p:attrName>
                                        </p:attrNameLst>
                                      </p:cBhvr>
                                      <p:tavLst>
                                        <p:tav tm="0">
                                          <p:val>
                                            <p:strVal val="#ppt_y+.1"/>
                                          </p:val>
                                        </p:tav>
                                        <p:tav tm="100000">
                                          <p:val>
                                            <p:strVal val="#ppt_y"/>
                                          </p:val>
                                        </p:tav>
                                      </p:tavLst>
                                    </p:anim>
                                  </p:childTnLst>
                                </p:cTn>
                              </p:par>
                              <p:par>
                                <p:cTn fill="hold" grpId="0" id="37" nodeType="withEffect" presetClass="entr" presetID="42" presetSubtype="0">
                                  <p:stCondLst>
                                    <p:cond delay="0"/>
                                  </p:stCondLst>
                                  <p:childTnLst>
                                    <p:set>
                                      <p:cBhvr>
                                        <p:cTn dur="1" fill="hold" id="38">
                                          <p:stCondLst>
                                            <p:cond delay="0"/>
                                          </p:stCondLst>
                                        </p:cTn>
                                        <p:tgtEl>
                                          <p:spTgt spid="47"/>
                                        </p:tgtEl>
                                        <p:attrNameLst>
                                          <p:attrName>style.visibility</p:attrName>
                                        </p:attrNameLst>
                                      </p:cBhvr>
                                      <p:to>
                                        <p:strVal val="visible"/>
                                      </p:to>
                                    </p:set>
                                    <p:animEffect filter="fade" transition="in">
                                      <p:cBhvr>
                                        <p:cTn dur="1000" id="39"/>
                                        <p:tgtEl>
                                          <p:spTgt spid="47"/>
                                        </p:tgtEl>
                                      </p:cBhvr>
                                    </p:animEffect>
                                    <p:anim calcmode="lin" valueType="num">
                                      <p:cBhvr>
                                        <p:cTn dur="1000" fill="hold" id="40"/>
                                        <p:tgtEl>
                                          <p:spTgt spid="47"/>
                                        </p:tgtEl>
                                        <p:attrNameLst>
                                          <p:attrName>ppt_x</p:attrName>
                                        </p:attrNameLst>
                                      </p:cBhvr>
                                      <p:tavLst>
                                        <p:tav tm="0">
                                          <p:val>
                                            <p:strVal val="#ppt_x"/>
                                          </p:val>
                                        </p:tav>
                                        <p:tav tm="100000">
                                          <p:val>
                                            <p:strVal val="#ppt_x"/>
                                          </p:val>
                                        </p:tav>
                                      </p:tavLst>
                                    </p:anim>
                                    <p:anim calcmode="lin" valueType="num">
                                      <p:cBhvr>
                                        <p:cTn dur="1000" fill="hold" id="41"/>
                                        <p:tgtEl>
                                          <p:spTgt spid="47"/>
                                        </p:tgtEl>
                                        <p:attrNameLst>
                                          <p:attrName>ppt_y</p:attrName>
                                        </p:attrNameLst>
                                      </p:cBhvr>
                                      <p:tavLst>
                                        <p:tav tm="0">
                                          <p:val>
                                            <p:strVal val="#ppt_y+.1"/>
                                          </p:val>
                                        </p:tav>
                                        <p:tav tm="100000">
                                          <p:val>
                                            <p:strVal val="#ppt_y"/>
                                          </p:val>
                                        </p:tav>
                                      </p:tavLst>
                                    </p:anim>
                                  </p:childTnLst>
                                </p:cTn>
                              </p:par>
                              <p:par>
                                <p:cTn fill="hold" grpId="0" id="42" nodeType="withEffect" presetClass="entr" presetID="42" presetSubtype="0">
                                  <p:stCondLst>
                                    <p:cond delay="0"/>
                                  </p:stCondLst>
                                  <p:childTnLst>
                                    <p:set>
                                      <p:cBhvr>
                                        <p:cTn dur="1" fill="hold" id="43">
                                          <p:stCondLst>
                                            <p:cond delay="0"/>
                                          </p:stCondLst>
                                        </p:cTn>
                                        <p:tgtEl>
                                          <p:spTgt spid="48"/>
                                        </p:tgtEl>
                                        <p:attrNameLst>
                                          <p:attrName>style.visibility</p:attrName>
                                        </p:attrNameLst>
                                      </p:cBhvr>
                                      <p:to>
                                        <p:strVal val="visible"/>
                                      </p:to>
                                    </p:set>
                                    <p:animEffect filter="fade" transition="in">
                                      <p:cBhvr>
                                        <p:cTn dur="1000" id="44"/>
                                        <p:tgtEl>
                                          <p:spTgt spid="48"/>
                                        </p:tgtEl>
                                      </p:cBhvr>
                                    </p:animEffect>
                                    <p:anim calcmode="lin" valueType="num">
                                      <p:cBhvr>
                                        <p:cTn dur="1000" fill="hold" id="45"/>
                                        <p:tgtEl>
                                          <p:spTgt spid="48"/>
                                        </p:tgtEl>
                                        <p:attrNameLst>
                                          <p:attrName>ppt_x</p:attrName>
                                        </p:attrNameLst>
                                      </p:cBhvr>
                                      <p:tavLst>
                                        <p:tav tm="0">
                                          <p:val>
                                            <p:strVal val="#ppt_x"/>
                                          </p:val>
                                        </p:tav>
                                        <p:tav tm="100000">
                                          <p:val>
                                            <p:strVal val="#ppt_x"/>
                                          </p:val>
                                        </p:tav>
                                      </p:tavLst>
                                    </p:anim>
                                    <p:anim calcmode="lin" valueType="num">
                                      <p:cBhvr>
                                        <p:cTn dur="1000" fill="hold" id="46"/>
                                        <p:tgtEl>
                                          <p:spTgt spid="48"/>
                                        </p:tgtEl>
                                        <p:attrNameLst>
                                          <p:attrName>ppt_y</p:attrName>
                                        </p:attrNameLst>
                                      </p:cBhvr>
                                      <p:tavLst>
                                        <p:tav tm="0">
                                          <p:val>
                                            <p:strVal val="#ppt_y+.1"/>
                                          </p:val>
                                        </p:tav>
                                        <p:tav tm="100000">
                                          <p:val>
                                            <p:strVal val="#ppt_y"/>
                                          </p:val>
                                        </p:tav>
                                      </p:tavLst>
                                    </p:anim>
                                  </p:childTnLst>
                                </p:cTn>
                              </p:par>
                            </p:childTnLst>
                          </p:cTn>
                        </p:par>
                        <p:par>
                          <p:cTn fill="hold" id="47" nodeType="afterGroup">
                            <p:stCondLst>
                              <p:cond delay="2000"/>
                            </p:stCondLst>
                            <p:childTnLst>
                              <p:par>
                                <p:cTn fill="hold" grpId="0" id="48" nodeType="afterEffect" presetClass="entr" presetID="2" presetSubtype="2">
                                  <p:stCondLst>
                                    <p:cond delay="0"/>
                                  </p:stCondLst>
                                  <p:childTnLst>
                                    <p:set>
                                      <p:cBhvr>
                                        <p:cTn dur="1" fill="hold" id="49">
                                          <p:stCondLst>
                                            <p:cond delay="0"/>
                                          </p:stCondLst>
                                        </p:cTn>
                                        <p:tgtEl>
                                          <p:spTgt spid="49"/>
                                        </p:tgtEl>
                                        <p:attrNameLst>
                                          <p:attrName>style.visibility</p:attrName>
                                        </p:attrNameLst>
                                      </p:cBhvr>
                                      <p:to>
                                        <p:strVal val="visible"/>
                                      </p:to>
                                    </p:set>
                                    <p:anim calcmode="lin" valueType="num">
                                      <p:cBhvr additive="base">
                                        <p:cTn dur="500" fill="hold" id="50"/>
                                        <p:tgtEl>
                                          <p:spTgt spid="49"/>
                                        </p:tgtEl>
                                        <p:attrNameLst>
                                          <p:attrName>ppt_x</p:attrName>
                                        </p:attrNameLst>
                                      </p:cBhvr>
                                      <p:tavLst>
                                        <p:tav tm="0">
                                          <p:val>
                                            <p:strVal val="1+#ppt_w/2"/>
                                          </p:val>
                                        </p:tav>
                                        <p:tav tm="100000">
                                          <p:val>
                                            <p:strVal val="#ppt_x"/>
                                          </p:val>
                                        </p:tav>
                                      </p:tavLst>
                                    </p:anim>
                                    <p:anim calcmode="lin" valueType="num">
                                      <p:cBhvr additive="base">
                                        <p:cTn dur="500" fill="hold" id="51"/>
                                        <p:tgtEl>
                                          <p:spTgt spid="49"/>
                                        </p:tgtEl>
                                        <p:attrNameLst>
                                          <p:attrName>ppt_y</p:attrName>
                                        </p:attrNameLst>
                                      </p:cBhvr>
                                      <p:tavLst>
                                        <p:tav tm="0">
                                          <p:val>
                                            <p:strVal val="#ppt_y"/>
                                          </p:val>
                                        </p:tav>
                                        <p:tav tm="100000">
                                          <p:val>
                                            <p:strVal val="#ppt_y"/>
                                          </p:val>
                                        </p:tav>
                                      </p:tavLst>
                                    </p:anim>
                                  </p:childTnLst>
                                </p:cTn>
                              </p:par>
                            </p:childTnLst>
                          </p:cTn>
                        </p:par>
                        <p:par>
                          <p:cTn fill="hold" id="52" nodeType="afterGroup">
                            <p:stCondLst>
                              <p:cond delay="2500"/>
                            </p:stCondLst>
                            <p:childTnLst>
                              <p:par>
                                <p:cTn fill="hold" grpId="0" id="53" nodeType="afterEffect" presetClass="entr" presetID="2" presetSubtype="2">
                                  <p:stCondLst>
                                    <p:cond delay="0"/>
                                  </p:stCondLst>
                                  <p:childTnLst>
                                    <p:set>
                                      <p:cBhvr>
                                        <p:cTn dur="1" fill="hold" id="54">
                                          <p:stCondLst>
                                            <p:cond delay="0"/>
                                          </p:stCondLst>
                                        </p:cTn>
                                        <p:tgtEl>
                                          <p:spTgt spid="50"/>
                                        </p:tgtEl>
                                        <p:attrNameLst>
                                          <p:attrName>style.visibility</p:attrName>
                                        </p:attrNameLst>
                                      </p:cBhvr>
                                      <p:to>
                                        <p:strVal val="visible"/>
                                      </p:to>
                                    </p:set>
                                    <p:anim calcmode="lin" valueType="num">
                                      <p:cBhvr additive="base">
                                        <p:cTn dur="500" fill="hold" id="55"/>
                                        <p:tgtEl>
                                          <p:spTgt spid="50"/>
                                        </p:tgtEl>
                                        <p:attrNameLst>
                                          <p:attrName>ppt_x</p:attrName>
                                        </p:attrNameLst>
                                      </p:cBhvr>
                                      <p:tavLst>
                                        <p:tav tm="0">
                                          <p:val>
                                            <p:strVal val="1+#ppt_w/2"/>
                                          </p:val>
                                        </p:tav>
                                        <p:tav tm="100000">
                                          <p:val>
                                            <p:strVal val="#ppt_x"/>
                                          </p:val>
                                        </p:tav>
                                      </p:tavLst>
                                    </p:anim>
                                    <p:anim calcmode="lin" valueType="num">
                                      <p:cBhvr additive="base">
                                        <p:cTn dur="500" fill="hold" id="56"/>
                                        <p:tgtEl>
                                          <p:spTgt spid="50"/>
                                        </p:tgtEl>
                                        <p:attrNameLst>
                                          <p:attrName>ppt_y</p:attrName>
                                        </p:attrNameLst>
                                      </p:cBhvr>
                                      <p:tavLst>
                                        <p:tav tm="0">
                                          <p:val>
                                            <p:strVal val="#ppt_y"/>
                                          </p:val>
                                        </p:tav>
                                        <p:tav tm="100000">
                                          <p:val>
                                            <p:strVal val="#ppt_y"/>
                                          </p:val>
                                        </p:tav>
                                      </p:tavLst>
                                    </p:anim>
                                  </p:childTnLst>
                                </p:cTn>
                              </p:par>
                            </p:childTnLst>
                          </p:cTn>
                        </p:par>
                        <p:par>
                          <p:cTn fill="hold" id="57" nodeType="afterGroup">
                            <p:stCondLst>
                              <p:cond delay="3000"/>
                            </p:stCondLst>
                            <p:childTnLst>
                              <p:par>
                                <p:cTn fill="hold" grpId="0" id="58" nodeType="afterEffect" presetClass="entr" presetID="2" presetSubtype="2">
                                  <p:stCondLst>
                                    <p:cond delay="0"/>
                                  </p:stCondLst>
                                  <p:childTnLst>
                                    <p:set>
                                      <p:cBhvr>
                                        <p:cTn dur="1" fill="hold" id="59">
                                          <p:stCondLst>
                                            <p:cond delay="0"/>
                                          </p:stCondLst>
                                        </p:cTn>
                                        <p:tgtEl>
                                          <p:spTgt spid="51"/>
                                        </p:tgtEl>
                                        <p:attrNameLst>
                                          <p:attrName>style.visibility</p:attrName>
                                        </p:attrNameLst>
                                      </p:cBhvr>
                                      <p:to>
                                        <p:strVal val="visible"/>
                                      </p:to>
                                    </p:set>
                                    <p:anim calcmode="lin" valueType="num">
                                      <p:cBhvr additive="base">
                                        <p:cTn dur="500" fill="hold" id="60"/>
                                        <p:tgtEl>
                                          <p:spTgt spid="51"/>
                                        </p:tgtEl>
                                        <p:attrNameLst>
                                          <p:attrName>ppt_x</p:attrName>
                                        </p:attrNameLst>
                                      </p:cBhvr>
                                      <p:tavLst>
                                        <p:tav tm="0">
                                          <p:val>
                                            <p:strVal val="1+#ppt_w/2"/>
                                          </p:val>
                                        </p:tav>
                                        <p:tav tm="100000">
                                          <p:val>
                                            <p:strVal val="#ppt_x"/>
                                          </p:val>
                                        </p:tav>
                                      </p:tavLst>
                                    </p:anim>
                                    <p:anim calcmode="lin" valueType="num">
                                      <p:cBhvr additive="base">
                                        <p:cTn dur="500" fill="hold" id="61"/>
                                        <p:tgtEl>
                                          <p:spTgt spid="51"/>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45"/>
      <p:bldP grpId="0" spid="46"/>
      <p:bldP grpId="0" spid="47"/>
      <p:bldP grpId="0" spid="48"/>
      <p:bldP grpId="0" spid="49"/>
      <p:bldP grpId="0" spid="50"/>
      <p:bldP grpId="0" spid="51"/>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showMasterSp="0">
  <p:cSld>
    <p:spTree>
      <p:nvGrpSpPr>
        <p:cNvPr id="1" name=""/>
        <p:cNvGrpSpPr/>
        <p:nvPr/>
      </p:nvGrpSpPr>
      <p:grpSpPr>
        <a:xfrm>
          <a:off x="0" y="0"/>
          <a:ext cx="0" cy="0"/>
        </a:xfrm>
      </p:grpSpPr>
      <p:sp>
        <p:nvSpPr>
          <p:cNvPr id="2" name="标题 1"/>
          <p:cNvSpPr>
            <a:spLocks noGrp="1"/>
          </p:cNvSpPr>
          <p:nvPr>
            <p:ph type="title"/>
          </p:nvPr>
        </p:nvSpPr>
        <p:spPr/>
        <p:txBody>
          <a:bodyPr/>
          <a:lstStyle/>
          <a:p>
            <a:r>
              <a:rPr altLang="en-US" lang="zh-CN"/>
              <a:t>单击此处添加标题</a:t>
            </a:r>
          </a:p>
        </p:txBody>
      </p:sp>
      <p:grpSp>
        <p:nvGrpSpPr>
          <p:cNvPr id="3" name="组合 2"/>
          <p:cNvGrpSpPr/>
          <p:nvPr/>
        </p:nvGrpSpPr>
        <p:grpSpPr>
          <a:xfrm>
            <a:off x="1063625" y="1796484"/>
            <a:ext cx="2174875" cy="2858294"/>
            <a:chOff x="3908425" y="969169"/>
            <a:chExt cx="2174875" cy="2858294"/>
          </a:xfrm>
          <a:solidFill>
            <a:srgbClr val="C00002"/>
          </a:solidFill>
        </p:grpSpPr>
        <p:sp>
          <p:nvSpPr>
            <p:cNvPr id="4" name="Freeform 6"/>
            <p:cNvSpPr>
              <a:spLocks noEditPoints="1"/>
            </p:cNvSpPr>
            <p:nvPr/>
          </p:nvSpPr>
          <p:spPr bwMode="auto">
            <a:xfrm>
              <a:off x="3968750" y="1439863"/>
              <a:ext cx="2114550" cy="2387600"/>
            </a:xfrm>
            <a:custGeom>
              <a:gdLst>
                <a:gd fmla="*/ 292 w 563" name="T0"/>
                <a:gd fmla="*/ 0 h 635" name="T1"/>
                <a:gd fmla="*/ 286 w 563" name="T2"/>
                <a:gd fmla="*/ 130 h 635" name="T3"/>
                <a:gd fmla="*/ 329 w 563" name="T4"/>
                <a:gd fmla="*/ 5 h 635" name="T5"/>
                <a:gd fmla="*/ 315 w 563" name="T6"/>
                <a:gd fmla="*/ 119 h 635" name="T7"/>
                <a:gd fmla="*/ 373 w 563" name="T8"/>
                <a:gd fmla="*/ 30 h 635" name="T9"/>
                <a:gd fmla="*/ 432 w 563" name="T10"/>
                <a:gd fmla="*/ 155 h 635" name="T11"/>
                <a:gd fmla="*/ 561 w 563" name="T12"/>
                <a:gd fmla="*/ 178 h 635" name="T13"/>
                <a:gd fmla="*/ 397 w 563" name="T14"/>
                <a:gd fmla="*/ 203 h 635" name="T15"/>
                <a:gd fmla="*/ 382 w 563" name="T16"/>
                <a:gd fmla="*/ 161 h 635" name="T17"/>
                <a:gd fmla="*/ 364 w 563" name="T18"/>
                <a:gd fmla="*/ 136 h 635" name="T19"/>
                <a:gd fmla="*/ 373 w 563" name="T20"/>
                <a:gd fmla="*/ 275 h 635" name="T21"/>
                <a:gd fmla="*/ 447 w 563" name="T22"/>
                <a:gd fmla="*/ 403 h 635" name="T23"/>
                <a:gd fmla="*/ 324 w 563" name="T24"/>
                <a:gd fmla="*/ 509 h 635" name="T25"/>
                <a:gd fmla="*/ 291 w 563" name="T26"/>
                <a:gd fmla="*/ 631 h 635" name="T27"/>
                <a:gd fmla="*/ 250 w 563" name="T28"/>
                <a:gd fmla="*/ 629 h 635" name="T29"/>
                <a:gd fmla="*/ 238 w 563" name="T30"/>
                <a:gd fmla="*/ 579 h 635" name="T31"/>
                <a:gd fmla="*/ 260 w 563" name="T32"/>
                <a:gd fmla="*/ 418 h 635" name="T33"/>
                <a:gd fmla="*/ 224 w 563" name="T34"/>
                <a:gd fmla="*/ 250 h 635" name="T35"/>
                <a:gd fmla="*/ 140 w 563" name="T36"/>
                <a:gd fmla="*/ 93 h 635" name="T37"/>
                <a:gd fmla="*/ 128 w 563" name="T38"/>
                <a:gd fmla="*/ 213 h 635" name="T39"/>
                <a:gd fmla="*/ 162 w 563" name="T40"/>
                <a:gd fmla="*/ 245 h 635" name="T41"/>
                <a:gd fmla="*/ 115 w 563" name="T42"/>
                <a:gd fmla="*/ 289 h 635" name="T43"/>
                <a:gd fmla="*/ 74 w 563" name="T44"/>
                <a:gd fmla="*/ 280 h 635" name="T45"/>
                <a:gd fmla="*/ 70 w 563" name="T46"/>
                <a:gd fmla="*/ 276 h 635" name="T47"/>
                <a:gd fmla="*/ 0 w 563" name="T48"/>
                <a:gd fmla="*/ 250 h 635" name="T49"/>
                <a:gd fmla="*/ 58 w 563" name="T50"/>
                <a:gd fmla="*/ 221 h 635" name="T51"/>
                <a:gd fmla="*/ 72 w 563" name="T52"/>
                <a:gd fmla="*/ 200 h 635" name="T53"/>
                <a:gd fmla="*/ 255 w 563" name="T54"/>
                <a:gd fmla="*/ 6 h 635" name="T55"/>
                <a:gd fmla="*/ 117 w 563" name="T56"/>
                <a:gd fmla="*/ 234 h 635" name="T57"/>
                <a:gd fmla="*/ 69 w 563" name="T58"/>
                <a:gd fmla="*/ 211 h 635" name="T59"/>
                <a:gd fmla="*/ 299 w 563" name="T60"/>
                <a:gd fmla="*/ 291 h 635" name="T61"/>
                <a:gd fmla="*/ 368 w 563" name="T62"/>
                <a:gd fmla="*/ 395 h 635" name="T63"/>
                <a:gd fmla="*/ 315 w 563" name="T64"/>
                <a:gd fmla="*/ 309 h 635" name="T65"/>
                <a:gd fmla="*/ 299 w 563" name="T66"/>
                <a:gd fmla="*/ 291 h 635"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635" w="563">
                  <a:moveTo>
                    <a:pt x="255" y="6"/>
                  </a:moveTo>
                  <a:cubicBezTo>
                    <a:pt x="267" y="3"/>
                    <a:pt x="279" y="1"/>
                    <a:pt x="292" y="0"/>
                  </a:cubicBezTo>
                  <a:cubicBezTo>
                    <a:pt x="287" y="15"/>
                    <a:pt x="285" y="31"/>
                    <a:pt x="283" y="46"/>
                  </a:cubicBezTo>
                  <a:cubicBezTo>
                    <a:pt x="282" y="74"/>
                    <a:pt x="279" y="102"/>
                    <a:pt x="286" y="130"/>
                  </a:cubicBezTo>
                  <a:cubicBezTo>
                    <a:pt x="288" y="87"/>
                    <a:pt x="307" y="46"/>
                    <a:pt x="303" y="3"/>
                  </a:cubicBezTo>
                  <a:cubicBezTo>
                    <a:pt x="312" y="3"/>
                    <a:pt x="320" y="4"/>
                    <a:pt x="329" y="5"/>
                  </a:cubicBezTo>
                  <a:cubicBezTo>
                    <a:pt x="326" y="17"/>
                    <a:pt x="320" y="29"/>
                    <a:pt x="319" y="42"/>
                  </a:cubicBezTo>
                  <a:cubicBezTo>
                    <a:pt x="317" y="68"/>
                    <a:pt x="315" y="93"/>
                    <a:pt x="315" y="119"/>
                  </a:cubicBezTo>
                  <a:cubicBezTo>
                    <a:pt x="328" y="83"/>
                    <a:pt x="342" y="46"/>
                    <a:pt x="345" y="8"/>
                  </a:cubicBezTo>
                  <a:cubicBezTo>
                    <a:pt x="355" y="14"/>
                    <a:pt x="370" y="16"/>
                    <a:pt x="373" y="30"/>
                  </a:cubicBezTo>
                  <a:cubicBezTo>
                    <a:pt x="378" y="50"/>
                    <a:pt x="390" y="68"/>
                    <a:pt x="398" y="87"/>
                  </a:cubicBezTo>
                  <a:cubicBezTo>
                    <a:pt x="410" y="109"/>
                    <a:pt x="419" y="133"/>
                    <a:pt x="432" y="155"/>
                  </a:cubicBezTo>
                  <a:cubicBezTo>
                    <a:pt x="465" y="152"/>
                    <a:pt x="498" y="153"/>
                    <a:pt x="530" y="153"/>
                  </a:cubicBezTo>
                  <a:cubicBezTo>
                    <a:pt x="544" y="152"/>
                    <a:pt x="561" y="163"/>
                    <a:pt x="561" y="178"/>
                  </a:cubicBezTo>
                  <a:cubicBezTo>
                    <a:pt x="563" y="191"/>
                    <a:pt x="550" y="201"/>
                    <a:pt x="538" y="201"/>
                  </a:cubicBezTo>
                  <a:cubicBezTo>
                    <a:pt x="491" y="203"/>
                    <a:pt x="444" y="202"/>
                    <a:pt x="397" y="203"/>
                  </a:cubicBezTo>
                  <a:cubicBezTo>
                    <a:pt x="390" y="189"/>
                    <a:pt x="383" y="176"/>
                    <a:pt x="376" y="162"/>
                  </a:cubicBezTo>
                  <a:cubicBezTo>
                    <a:pt x="382" y="161"/>
                    <a:pt x="382" y="161"/>
                    <a:pt x="382" y="161"/>
                  </a:cubicBezTo>
                  <a:cubicBezTo>
                    <a:pt x="380" y="161"/>
                    <a:pt x="377" y="161"/>
                    <a:pt x="375" y="161"/>
                  </a:cubicBezTo>
                  <a:cubicBezTo>
                    <a:pt x="371" y="153"/>
                    <a:pt x="368" y="144"/>
                    <a:pt x="364" y="136"/>
                  </a:cubicBezTo>
                  <a:cubicBezTo>
                    <a:pt x="360" y="162"/>
                    <a:pt x="360" y="188"/>
                    <a:pt x="360" y="214"/>
                  </a:cubicBezTo>
                  <a:cubicBezTo>
                    <a:pt x="361" y="235"/>
                    <a:pt x="361" y="257"/>
                    <a:pt x="373" y="275"/>
                  </a:cubicBezTo>
                  <a:cubicBezTo>
                    <a:pt x="395" y="310"/>
                    <a:pt x="423" y="343"/>
                    <a:pt x="443" y="381"/>
                  </a:cubicBezTo>
                  <a:cubicBezTo>
                    <a:pt x="446" y="388"/>
                    <a:pt x="451" y="396"/>
                    <a:pt x="447" y="403"/>
                  </a:cubicBezTo>
                  <a:cubicBezTo>
                    <a:pt x="441" y="420"/>
                    <a:pt x="427" y="432"/>
                    <a:pt x="414" y="445"/>
                  </a:cubicBezTo>
                  <a:cubicBezTo>
                    <a:pt x="386" y="469"/>
                    <a:pt x="359" y="496"/>
                    <a:pt x="324" y="509"/>
                  </a:cubicBezTo>
                  <a:cubicBezTo>
                    <a:pt x="315" y="544"/>
                    <a:pt x="310" y="580"/>
                    <a:pt x="300" y="614"/>
                  </a:cubicBezTo>
                  <a:cubicBezTo>
                    <a:pt x="299" y="621"/>
                    <a:pt x="295" y="626"/>
                    <a:pt x="291" y="631"/>
                  </a:cubicBezTo>
                  <a:cubicBezTo>
                    <a:pt x="290" y="632"/>
                    <a:pt x="286" y="634"/>
                    <a:pt x="285" y="635"/>
                  </a:cubicBezTo>
                  <a:cubicBezTo>
                    <a:pt x="273" y="635"/>
                    <a:pt x="261" y="632"/>
                    <a:pt x="250" y="629"/>
                  </a:cubicBezTo>
                  <a:cubicBezTo>
                    <a:pt x="246" y="625"/>
                    <a:pt x="242" y="622"/>
                    <a:pt x="238" y="618"/>
                  </a:cubicBezTo>
                  <a:cubicBezTo>
                    <a:pt x="230" y="606"/>
                    <a:pt x="234" y="591"/>
                    <a:pt x="238" y="579"/>
                  </a:cubicBezTo>
                  <a:cubicBezTo>
                    <a:pt x="249" y="543"/>
                    <a:pt x="258" y="508"/>
                    <a:pt x="265" y="472"/>
                  </a:cubicBezTo>
                  <a:cubicBezTo>
                    <a:pt x="269" y="454"/>
                    <a:pt x="264" y="435"/>
                    <a:pt x="260" y="418"/>
                  </a:cubicBezTo>
                  <a:cubicBezTo>
                    <a:pt x="251" y="383"/>
                    <a:pt x="242" y="349"/>
                    <a:pt x="233" y="315"/>
                  </a:cubicBezTo>
                  <a:cubicBezTo>
                    <a:pt x="229" y="294"/>
                    <a:pt x="222" y="272"/>
                    <a:pt x="224" y="250"/>
                  </a:cubicBezTo>
                  <a:cubicBezTo>
                    <a:pt x="228" y="189"/>
                    <a:pt x="235" y="128"/>
                    <a:pt x="243" y="67"/>
                  </a:cubicBezTo>
                  <a:cubicBezTo>
                    <a:pt x="208" y="75"/>
                    <a:pt x="174" y="84"/>
                    <a:pt x="140" y="93"/>
                  </a:cubicBezTo>
                  <a:cubicBezTo>
                    <a:pt x="131" y="132"/>
                    <a:pt x="129" y="174"/>
                    <a:pt x="114" y="212"/>
                  </a:cubicBezTo>
                  <a:cubicBezTo>
                    <a:pt x="118" y="212"/>
                    <a:pt x="125" y="213"/>
                    <a:pt x="128" y="213"/>
                  </a:cubicBezTo>
                  <a:cubicBezTo>
                    <a:pt x="127" y="221"/>
                    <a:pt x="125" y="228"/>
                    <a:pt x="123" y="236"/>
                  </a:cubicBezTo>
                  <a:cubicBezTo>
                    <a:pt x="136" y="239"/>
                    <a:pt x="149" y="242"/>
                    <a:pt x="162" y="245"/>
                  </a:cubicBezTo>
                  <a:cubicBezTo>
                    <a:pt x="160" y="260"/>
                    <a:pt x="156" y="274"/>
                    <a:pt x="153" y="289"/>
                  </a:cubicBezTo>
                  <a:cubicBezTo>
                    <a:pt x="140" y="289"/>
                    <a:pt x="128" y="289"/>
                    <a:pt x="115" y="289"/>
                  </a:cubicBezTo>
                  <a:cubicBezTo>
                    <a:pt x="101" y="288"/>
                    <a:pt x="88" y="288"/>
                    <a:pt x="75" y="288"/>
                  </a:cubicBezTo>
                  <a:cubicBezTo>
                    <a:pt x="74" y="280"/>
                    <a:pt x="74" y="280"/>
                    <a:pt x="74" y="280"/>
                  </a:cubicBezTo>
                  <a:cubicBezTo>
                    <a:pt x="81" y="282"/>
                    <a:pt x="81" y="282"/>
                    <a:pt x="81" y="282"/>
                  </a:cubicBezTo>
                  <a:cubicBezTo>
                    <a:pt x="77" y="280"/>
                    <a:pt x="74" y="278"/>
                    <a:pt x="70" y="276"/>
                  </a:cubicBezTo>
                  <a:cubicBezTo>
                    <a:pt x="66" y="278"/>
                    <a:pt x="62" y="279"/>
                    <a:pt x="58" y="280"/>
                  </a:cubicBezTo>
                  <a:cubicBezTo>
                    <a:pt x="38" y="272"/>
                    <a:pt x="20" y="258"/>
                    <a:pt x="0" y="250"/>
                  </a:cubicBezTo>
                  <a:cubicBezTo>
                    <a:pt x="2" y="237"/>
                    <a:pt x="6" y="224"/>
                    <a:pt x="8" y="211"/>
                  </a:cubicBezTo>
                  <a:cubicBezTo>
                    <a:pt x="25" y="212"/>
                    <a:pt x="41" y="217"/>
                    <a:pt x="58" y="221"/>
                  </a:cubicBezTo>
                  <a:cubicBezTo>
                    <a:pt x="59" y="214"/>
                    <a:pt x="60" y="207"/>
                    <a:pt x="62" y="200"/>
                  </a:cubicBezTo>
                  <a:cubicBezTo>
                    <a:pt x="64" y="200"/>
                    <a:pt x="70" y="200"/>
                    <a:pt x="72" y="200"/>
                  </a:cubicBezTo>
                  <a:cubicBezTo>
                    <a:pt x="78" y="150"/>
                    <a:pt x="91" y="102"/>
                    <a:pt x="97" y="52"/>
                  </a:cubicBezTo>
                  <a:cubicBezTo>
                    <a:pt x="150" y="36"/>
                    <a:pt x="202" y="22"/>
                    <a:pt x="255" y="6"/>
                  </a:cubicBezTo>
                  <a:close/>
                  <a:moveTo>
                    <a:pt x="67" y="223"/>
                  </a:moveTo>
                  <a:cubicBezTo>
                    <a:pt x="84" y="226"/>
                    <a:pt x="100" y="232"/>
                    <a:pt x="117" y="234"/>
                  </a:cubicBezTo>
                  <a:cubicBezTo>
                    <a:pt x="117" y="231"/>
                    <a:pt x="117" y="225"/>
                    <a:pt x="116" y="222"/>
                  </a:cubicBezTo>
                  <a:cubicBezTo>
                    <a:pt x="101" y="219"/>
                    <a:pt x="85" y="216"/>
                    <a:pt x="69" y="211"/>
                  </a:cubicBezTo>
                  <a:cubicBezTo>
                    <a:pt x="68" y="215"/>
                    <a:pt x="68" y="219"/>
                    <a:pt x="67" y="223"/>
                  </a:cubicBezTo>
                  <a:close/>
                  <a:moveTo>
                    <a:pt x="299" y="291"/>
                  </a:moveTo>
                  <a:cubicBezTo>
                    <a:pt x="310" y="337"/>
                    <a:pt x="322" y="383"/>
                    <a:pt x="330" y="429"/>
                  </a:cubicBezTo>
                  <a:cubicBezTo>
                    <a:pt x="344" y="420"/>
                    <a:pt x="358" y="410"/>
                    <a:pt x="368" y="395"/>
                  </a:cubicBezTo>
                  <a:cubicBezTo>
                    <a:pt x="362" y="381"/>
                    <a:pt x="355" y="367"/>
                    <a:pt x="347" y="354"/>
                  </a:cubicBezTo>
                  <a:cubicBezTo>
                    <a:pt x="337" y="339"/>
                    <a:pt x="326" y="324"/>
                    <a:pt x="315" y="309"/>
                  </a:cubicBezTo>
                  <a:cubicBezTo>
                    <a:pt x="311" y="303"/>
                    <a:pt x="307" y="297"/>
                    <a:pt x="303" y="291"/>
                  </a:cubicBezTo>
                  <a:cubicBezTo>
                    <a:pt x="302" y="291"/>
                    <a:pt x="300" y="291"/>
                    <a:pt x="299" y="29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5" name="Freeform 7"/>
            <p:cNvSpPr/>
            <p:nvPr/>
          </p:nvSpPr>
          <p:spPr bwMode="auto">
            <a:xfrm>
              <a:off x="3908425" y="2387600"/>
              <a:ext cx="630238" cy="409575"/>
            </a:xfrm>
            <a:custGeom>
              <a:gdLst>
                <a:gd fmla="*/ 14 w 168" name="T0"/>
                <a:gd fmla="*/ 0 h 109" name="T1"/>
                <a:gd fmla="*/ 77 w 168" name="T2"/>
                <a:gd fmla="*/ 33 h 109" name="T3"/>
                <a:gd fmla="*/ 76 w 168" name="T4"/>
                <a:gd fmla="*/ 49 h 109" name="T5"/>
                <a:gd fmla="*/ 90 w 168" name="T6"/>
                <a:gd fmla="*/ 39 h 109" name="T7"/>
                <a:gd fmla="*/ 137 w 168" name="T8"/>
                <a:gd fmla="*/ 39 h 109" name="T9"/>
                <a:gd fmla="*/ 168 w 168" name="T10"/>
                <a:gd fmla="*/ 39 h 109" name="T11"/>
                <a:gd fmla="*/ 152 w 168" name="T12"/>
                <a:gd fmla="*/ 109 h 109" name="T13"/>
                <a:gd fmla="*/ 102 w 168" name="T14"/>
                <a:gd fmla="*/ 98 h 109" name="T15"/>
                <a:gd fmla="*/ 1 w 168" name="T16"/>
                <a:gd fmla="*/ 74 h 109" name="T17"/>
                <a:gd fmla="*/ 14 w 168" name="T18"/>
                <a:gd fmla="*/ 0 h 109"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09" w="168">
                  <a:moveTo>
                    <a:pt x="14" y="0"/>
                  </a:moveTo>
                  <a:cubicBezTo>
                    <a:pt x="36" y="10"/>
                    <a:pt x="55" y="23"/>
                    <a:pt x="77" y="33"/>
                  </a:cubicBezTo>
                  <a:cubicBezTo>
                    <a:pt x="77" y="37"/>
                    <a:pt x="76" y="45"/>
                    <a:pt x="76" y="49"/>
                  </a:cubicBezTo>
                  <a:cubicBezTo>
                    <a:pt x="81" y="46"/>
                    <a:pt x="85" y="42"/>
                    <a:pt x="90" y="39"/>
                  </a:cubicBezTo>
                  <a:cubicBezTo>
                    <a:pt x="106" y="39"/>
                    <a:pt x="122" y="39"/>
                    <a:pt x="137" y="39"/>
                  </a:cubicBezTo>
                  <a:cubicBezTo>
                    <a:pt x="148" y="39"/>
                    <a:pt x="158" y="39"/>
                    <a:pt x="168" y="39"/>
                  </a:cubicBezTo>
                  <a:cubicBezTo>
                    <a:pt x="163" y="63"/>
                    <a:pt x="159" y="86"/>
                    <a:pt x="152" y="109"/>
                  </a:cubicBezTo>
                  <a:cubicBezTo>
                    <a:pt x="135" y="105"/>
                    <a:pt x="119" y="102"/>
                    <a:pt x="102" y="98"/>
                  </a:cubicBezTo>
                  <a:cubicBezTo>
                    <a:pt x="69" y="89"/>
                    <a:pt x="34" y="83"/>
                    <a:pt x="1" y="74"/>
                  </a:cubicBezTo>
                  <a:cubicBezTo>
                    <a:pt x="0" y="49"/>
                    <a:pt x="11" y="25"/>
                    <a:pt x="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6" name="Line 9"/>
            <p:cNvSpPr>
              <a:spLocks noChangeShapeType="1"/>
            </p:cNvSpPr>
            <p:nvPr/>
          </p:nvSpPr>
          <p:spPr bwMode="auto">
            <a:xfrm flipH="1">
              <a:off x="5586413" y="1933575"/>
              <a:ext cx="0" cy="0"/>
            </a:xfrm>
            <a:prstGeom prst="lin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7" name="Line 10"/>
            <p:cNvSpPr>
              <a:spLocks noChangeShapeType="1"/>
            </p:cNvSpPr>
            <p:nvPr/>
          </p:nvSpPr>
          <p:spPr bwMode="auto">
            <a:xfrm flipH="1">
              <a:off x="5586413" y="1933575"/>
              <a:ext cx="0" cy="0"/>
            </a:xfrm>
            <a:prstGeom prst="lin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8" name="椭圆 7"/>
            <p:cNvSpPr/>
            <p:nvPr/>
          </p:nvSpPr>
          <p:spPr>
            <a:xfrm>
              <a:off x="4960144" y="969169"/>
              <a:ext cx="442912" cy="44291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grpSp>
      <p:sp>
        <p:nvSpPr>
          <p:cNvPr id="9" name="矩形 8"/>
          <p:cNvSpPr/>
          <p:nvPr/>
        </p:nvSpPr>
        <p:spPr>
          <a:xfrm>
            <a:off x="0" y="4654550"/>
            <a:ext cx="5661025" cy="1195388"/>
          </a:xfrm>
          <a:prstGeom prst="rect">
            <a:avLst/>
          </a:prstGeom>
          <a:solidFill>
            <a:schemeClr val="bg2">
              <a:lumMod val="25000"/>
              <a:alpha val="3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10" name="矩形 9"/>
          <p:cNvSpPr/>
          <p:nvPr/>
        </p:nvSpPr>
        <p:spPr>
          <a:xfrm>
            <a:off x="3033713" y="3624263"/>
            <a:ext cx="4818062" cy="1031875"/>
          </a:xfrm>
          <a:prstGeom prst="rect">
            <a:avLst/>
          </a:prstGeom>
          <a:solidFill>
            <a:srgbClr val="C0000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11" name="矩形 10"/>
          <p:cNvSpPr/>
          <p:nvPr/>
        </p:nvSpPr>
        <p:spPr>
          <a:xfrm>
            <a:off x="4616450" y="2593975"/>
            <a:ext cx="4819650" cy="1030288"/>
          </a:xfrm>
          <a:prstGeom prst="rect">
            <a:avLst/>
          </a:prstGeom>
          <a:solidFill>
            <a:schemeClr val="bg2">
              <a:lumMod val="25000"/>
              <a:alpha val="3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12" name="矩形 11"/>
          <p:cNvSpPr/>
          <p:nvPr/>
        </p:nvSpPr>
        <p:spPr>
          <a:xfrm>
            <a:off x="0" y="4845050"/>
            <a:ext cx="5661025" cy="804672"/>
          </a:xfrm>
          <a:prstGeom prst="rect">
            <a:avLst/>
          </a:prstGeom>
        </p:spPr>
        <p:txBody>
          <a:bodyPr>
            <a:spAutoFit/>
          </a:bodyPr>
          <a:lstStyle/>
          <a:p>
            <a:pPr algn="ctr" eaLnBrk="1" fontAlgn="auto" hangingPunct="1">
              <a:lnSpc>
                <a:spcPct val="130000"/>
              </a:lnSpc>
              <a:spcBef>
                <a:spcPct val="0"/>
              </a:spcBef>
              <a:spcAft>
                <a:spcPct val="0"/>
              </a:spcAft>
              <a:defRPr/>
            </a:pPr>
            <a:r>
              <a:rPr altLang="en-US" kern="0" lang="zh-CN">
                <a:solidFill>
                  <a:schemeClr val="tx1">
                    <a:lumMod val="85000"/>
                    <a:lumOff val="15000"/>
                  </a:schemeClr>
                </a:solidFill>
                <a:latin charset="-122" panose="020b0503020204020204" pitchFamily="34" typeface="微软雅黑"/>
                <a:ea charset="-122" panose="020b0503020204020204" pitchFamily="34" typeface="微软雅黑"/>
                <a:cs charset="0" panose="020b0604020202020204" pitchFamily="34" typeface="Arial"/>
              </a:rPr>
              <a:t>请在此处输入您的文本</a:t>
            </a:r>
          </a:p>
          <a:p>
            <a:pPr algn="ctr" eaLnBrk="1" fontAlgn="auto" hangingPunct="1">
              <a:lnSpc>
                <a:spcPct val="130000"/>
              </a:lnSpc>
              <a:spcBef>
                <a:spcPct val="0"/>
              </a:spcBef>
              <a:spcAft>
                <a:spcPct val="0"/>
              </a:spcAft>
              <a:defRPr/>
            </a:pPr>
            <a:r>
              <a:rPr altLang="en-US" kern="0" lang="zh-CN">
                <a:solidFill>
                  <a:schemeClr val="tx1">
                    <a:lumMod val="85000"/>
                    <a:lumOff val="15000"/>
                  </a:schemeClr>
                </a:solidFill>
                <a:latin charset="-122" panose="020b0503020204020204" pitchFamily="34" typeface="微软雅黑"/>
                <a:ea charset="-122" panose="020b0503020204020204" pitchFamily="34" typeface="微软雅黑"/>
                <a:cs charset="0" panose="020b0604020202020204" pitchFamily="34" typeface="Arial"/>
              </a:rPr>
              <a:t>请在此处输入您的文本</a:t>
            </a:r>
          </a:p>
        </p:txBody>
      </p:sp>
      <p:sp>
        <p:nvSpPr>
          <p:cNvPr id="13" name="矩形 12"/>
          <p:cNvSpPr/>
          <p:nvPr/>
        </p:nvSpPr>
        <p:spPr>
          <a:xfrm>
            <a:off x="2613025" y="3746500"/>
            <a:ext cx="5659438" cy="804672"/>
          </a:xfrm>
          <a:prstGeom prst="rect">
            <a:avLst/>
          </a:prstGeom>
        </p:spPr>
        <p:txBody>
          <a:bodyPr>
            <a:spAutoFit/>
          </a:bodyPr>
          <a:lstStyle/>
          <a:p>
            <a:pPr algn="ctr" eaLnBrk="1" fontAlgn="auto" hangingPunct="1">
              <a:lnSpc>
                <a:spcPct val="130000"/>
              </a:lnSpc>
              <a:spcBef>
                <a:spcPct val="0"/>
              </a:spcBef>
              <a:spcAft>
                <a:spcPct val="0"/>
              </a:spcAft>
              <a:defRPr/>
            </a:pPr>
            <a:r>
              <a:rPr altLang="en-US" kern="0" lang="zh-CN">
                <a:solidFill>
                  <a:schemeClr val="bg1"/>
                </a:solidFill>
                <a:latin charset="-122" panose="020b0503020204020204" pitchFamily="34" typeface="微软雅黑"/>
                <a:ea charset="-122" panose="020b0503020204020204" pitchFamily="34" typeface="微软雅黑"/>
                <a:cs charset="0" panose="020b0604020202020204" pitchFamily="34" typeface="Arial"/>
              </a:rPr>
              <a:t>请在此处输入您的文本</a:t>
            </a:r>
          </a:p>
          <a:p>
            <a:pPr algn="ctr" eaLnBrk="1" fontAlgn="auto" hangingPunct="1">
              <a:lnSpc>
                <a:spcPct val="130000"/>
              </a:lnSpc>
              <a:spcBef>
                <a:spcPct val="0"/>
              </a:spcBef>
              <a:spcAft>
                <a:spcPct val="0"/>
              </a:spcAft>
              <a:defRPr/>
            </a:pPr>
            <a:r>
              <a:rPr altLang="en-US" kern="0" lang="zh-CN">
                <a:solidFill>
                  <a:schemeClr val="bg1"/>
                </a:solidFill>
                <a:latin charset="-122" panose="020b0503020204020204" pitchFamily="34" typeface="微软雅黑"/>
                <a:ea charset="-122" panose="020b0503020204020204" pitchFamily="34" typeface="微软雅黑"/>
                <a:cs charset="0" panose="020b0604020202020204" pitchFamily="34" typeface="Arial"/>
              </a:rPr>
              <a:t>请在此处输入您的文本</a:t>
            </a:r>
          </a:p>
        </p:txBody>
      </p:sp>
      <p:sp>
        <p:nvSpPr>
          <p:cNvPr id="14" name="矩形 13"/>
          <p:cNvSpPr/>
          <p:nvPr/>
        </p:nvSpPr>
        <p:spPr>
          <a:xfrm>
            <a:off x="4195762" y="2701925"/>
            <a:ext cx="5661025" cy="804672"/>
          </a:xfrm>
          <a:prstGeom prst="rect">
            <a:avLst/>
          </a:prstGeom>
        </p:spPr>
        <p:txBody>
          <a:bodyPr>
            <a:spAutoFit/>
          </a:bodyPr>
          <a:lstStyle/>
          <a:p>
            <a:pPr algn="ctr" eaLnBrk="1" fontAlgn="auto" hangingPunct="1">
              <a:lnSpc>
                <a:spcPct val="130000"/>
              </a:lnSpc>
              <a:spcBef>
                <a:spcPct val="0"/>
              </a:spcBef>
              <a:spcAft>
                <a:spcPct val="0"/>
              </a:spcAft>
              <a:defRPr/>
            </a:pPr>
            <a:r>
              <a:rPr altLang="en-US" kern="0" lang="zh-CN">
                <a:solidFill>
                  <a:schemeClr val="tx1">
                    <a:lumMod val="85000"/>
                    <a:lumOff val="15000"/>
                  </a:schemeClr>
                </a:solidFill>
                <a:latin charset="-122" panose="020b0503020204020204" pitchFamily="34" typeface="微软雅黑"/>
                <a:ea charset="-122" panose="020b0503020204020204" pitchFamily="34" typeface="微软雅黑"/>
                <a:cs charset="0" panose="020b0604020202020204" pitchFamily="34" typeface="Arial"/>
              </a:rPr>
              <a:t>请在此处输入您的文本</a:t>
            </a:r>
          </a:p>
          <a:p>
            <a:pPr algn="ctr" eaLnBrk="1" fontAlgn="auto" hangingPunct="1">
              <a:lnSpc>
                <a:spcPct val="130000"/>
              </a:lnSpc>
              <a:spcBef>
                <a:spcPct val="0"/>
              </a:spcBef>
              <a:spcAft>
                <a:spcPct val="0"/>
              </a:spcAft>
              <a:defRPr/>
            </a:pPr>
            <a:r>
              <a:rPr altLang="en-US" kern="0" lang="zh-CN">
                <a:solidFill>
                  <a:schemeClr val="tx1">
                    <a:lumMod val="85000"/>
                    <a:lumOff val="15000"/>
                  </a:schemeClr>
                </a:solidFill>
                <a:latin charset="-122" panose="020b0503020204020204" pitchFamily="34" typeface="微软雅黑"/>
                <a:ea charset="-122" panose="020b0503020204020204" pitchFamily="34" typeface="微软雅黑"/>
                <a:cs charset="0" panose="020b0604020202020204" pitchFamily="34" typeface="Arial"/>
              </a:rPr>
              <a:t>请在此处输入您的文本</a:t>
            </a:r>
          </a:p>
        </p:txBody>
      </p:sp>
      <p:sp>
        <p:nvSpPr>
          <p:cNvPr id="15" name="矩形 14"/>
          <p:cNvSpPr/>
          <p:nvPr/>
        </p:nvSpPr>
        <p:spPr>
          <a:xfrm>
            <a:off x="6053138" y="1562100"/>
            <a:ext cx="4818062" cy="1031875"/>
          </a:xfrm>
          <a:prstGeom prst="rect">
            <a:avLst/>
          </a:prstGeom>
          <a:solidFill>
            <a:srgbClr val="C0000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16" name="矩形 15"/>
          <p:cNvSpPr/>
          <p:nvPr/>
        </p:nvSpPr>
        <p:spPr>
          <a:xfrm>
            <a:off x="5632449" y="1684338"/>
            <a:ext cx="5659438" cy="804672"/>
          </a:xfrm>
          <a:prstGeom prst="rect">
            <a:avLst/>
          </a:prstGeom>
        </p:spPr>
        <p:txBody>
          <a:bodyPr>
            <a:spAutoFit/>
          </a:bodyPr>
          <a:lstStyle/>
          <a:p>
            <a:pPr algn="ctr" eaLnBrk="1" fontAlgn="auto" hangingPunct="1">
              <a:lnSpc>
                <a:spcPct val="130000"/>
              </a:lnSpc>
              <a:spcBef>
                <a:spcPct val="0"/>
              </a:spcBef>
              <a:spcAft>
                <a:spcPct val="0"/>
              </a:spcAft>
              <a:defRPr/>
            </a:pPr>
            <a:r>
              <a:rPr altLang="en-US" kern="0" lang="zh-CN">
                <a:solidFill>
                  <a:schemeClr val="bg1"/>
                </a:solidFill>
                <a:latin charset="-122" panose="020b0503020204020204" pitchFamily="34" typeface="微软雅黑"/>
                <a:ea charset="-122" panose="020b0503020204020204" pitchFamily="34" typeface="微软雅黑"/>
                <a:cs charset="0" panose="020b0604020202020204" pitchFamily="34" typeface="Arial"/>
              </a:rPr>
              <a:t>请在此处输入您的文本</a:t>
            </a:r>
          </a:p>
          <a:p>
            <a:pPr algn="ctr" eaLnBrk="1" fontAlgn="auto" hangingPunct="1">
              <a:lnSpc>
                <a:spcPct val="130000"/>
              </a:lnSpc>
              <a:spcBef>
                <a:spcPct val="0"/>
              </a:spcBef>
              <a:spcAft>
                <a:spcPct val="0"/>
              </a:spcAft>
              <a:defRPr/>
            </a:pPr>
            <a:r>
              <a:rPr altLang="en-US" kern="0" lang="zh-CN">
                <a:solidFill>
                  <a:schemeClr val="bg1"/>
                </a:solidFill>
                <a:latin charset="-122" panose="020b0503020204020204" pitchFamily="34" typeface="微软雅黑"/>
                <a:ea charset="-122" panose="020b0503020204020204" pitchFamily="34" typeface="微软雅黑"/>
                <a:cs charset="0" panose="020b0604020202020204" pitchFamily="34" typeface="Arial"/>
              </a:rPr>
              <a:t>请在此处输入您的文本</a:t>
            </a:r>
          </a:p>
        </p:txBody>
      </p:sp>
    </p:spTree>
  </p:cSld>
  <p:clrMapOvr>
    <a:masterClrMapping/>
  </p:clrMapOvr>
  <mc:AlternateContent>
    <mc:Choice Requires="p14">
      <p:transition p14:dur="1600" spd="slow">
        <p:blinds dir="vert"/>
      </p:transition>
    </mc:Choice>
    <mc:Fallback>
      <p:transition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1" presetSubtype="0">
                                  <p:stCondLst>
                                    <p:cond delay="0"/>
                                  </p:stCondLst>
                                  <p:iterate type="lt">
                                    <p:tmPct val="10000"/>
                                  </p:iterate>
                                  <p:childTnLst>
                                    <p:set>
                                      <p:cBhvr>
                                        <p:cTn dur="1" fill="hold" id="6">
                                          <p:stCondLst>
                                            <p:cond delay="0"/>
                                          </p:stCondLst>
                                        </p:cTn>
                                        <p:tgtEl>
                                          <p:spTgt spid="2"/>
                                        </p:tgtEl>
                                        <p:attrNameLst>
                                          <p:attrName>style.visibility</p:attrName>
                                        </p:attrNameLst>
                                      </p:cBhvr>
                                      <p:to>
                                        <p:strVal val="visible"/>
                                      </p:to>
                                    </p:set>
                                    <p:anim calcmode="lin" valueType="num">
                                      <p:cBhvr>
                                        <p:cTn dur="500" fill="hold" id="7"/>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8"/>
                                        <p:tgtEl>
                                          <p:spTgt spid="2"/>
                                        </p:tgtEl>
                                        <p:attrNameLst>
                                          <p:attrName>ppt_y</p:attrName>
                                        </p:attrNameLst>
                                      </p:cBhvr>
                                      <p:tavLst>
                                        <p:tav tm="0">
                                          <p:val>
                                            <p:strVal val="#ppt_y"/>
                                          </p:val>
                                        </p:tav>
                                        <p:tav tm="100000">
                                          <p:val>
                                            <p:strVal val="#ppt_y"/>
                                          </p:val>
                                        </p:tav>
                                      </p:tavLst>
                                    </p:anim>
                                    <p:anim calcmode="lin" valueType="num">
                                      <p:cBhvr>
                                        <p:cTn dur="500" fill="hold" id="9"/>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0"/>
                                        <p:tgtEl>
                                          <p:spTgt spid="2"/>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1" tmFilter="0,0; .5, 1; 1, 1"/>
                                        <p:tgtEl>
                                          <p:spTgt spid="2"/>
                                        </p:tgtEl>
                                      </p:cBhvr>
                                    </p:animEffect>
                                  </p:childTnLst>
                                </p:cTn>
                              </p:par>
                            </p:childTnLst>
                          </p:cTn>
                        </p:par>
                        <p:par>
                          <p:cTn fill="hold" id="12" nodeType="afterGroup">
                            <p:stCondLst>
                              <p:cond delay="500"/>
                            </p:stCondLst>
                            <p:childTnLst>
                              <p:par>
                                <p:cTn fill="hold" grpId="0" id="13" nodeType="afterEffect" presetClass="entr" presetID="22" presetSubtype="8">
                                  <p:stCondLst>
                                    <p:cond delay="0"/>
                                  </p:stCondLst>
                                  <p:childTnLst>
                                    <p:set>
                                      <p:cBhvr>
                                        <p:cTn dur="1" fill="hold" id="14">
                                          <p:stCondLst>
                                            <p:cond delay="0"/>
                                          </p:stCondLst>
                                        </p:cTn>
                                        <p:tgtEl>
                                          <p:spTgt spid="9"/>
                                        </p:tgtEl>
                                        <p:attrNameLst>
                                          <p:attrName>style.visibility</p:attrName>
                                        </p:attrNameLst>
                                      </p:cBhvr>
                                      <p:to>
                                        <p:strVal val="visible"/>
                                      </p:to>
                                    </p:set>
                                    <p:animEffect filter="wipe(left)" transition="in">
                                      <p:cBhvr>
                                        <p:cTn dur="500" id="15"/>
                                        <p:tgtEl>
                                          <p:spTgt spid="9"/>
                                        </p:tgtEl>
                                      </p:cBhvr>
                                    </p:animEffect>
                                  </p:childTnLst>
                                </p:cTn>
                              </p:par>
                              <p:par>
                                <p:cTn fill="hold" grpId="0" id="16" nodeType="withEffect" presetClass="entr" presetID="22" presetSubtype="2">
                                  <p:stCondLst>
                                    <p:cond delay="0"/>
                                  </p:stCondLst>
                                  <p:childTnLst>
                                    <p:set>
                                      <p:cBhvr>
                                        <p:cTn dur="1" fill="hold" id="17">
                                          <p:stCondLst>
                                            <p:cond delay="0"/>
                                          </p:stCondLst>
                                        </p:cTn>
                                        <p:tgtEl>
                                          <p:spTgt spid="10"/>
                                        </p:tgtEl>
                                        <p:attrNameLst>
                                          <p:attrName>style.visibility</p:attrName>
                                        </p:attrNameLst>
                                      </p:cBhvr>
                                      <p:to>
                                        <p:strVal val="visible"/>
                                      </p:to>
                                    </p:set>
                                    <p:animEffect filter="wipe(right)" transition="in">
                                      <p:cBhvr>
                                        <p:cTn dur="500" id="18"/>
                                        <p:tgtEl>
                                          <p:spTgt spid="10"/>
                                        </p:tgtEl>
                                      </p:cBhvr>
                                    </p:animEffect>
                                  </p:childTnLst>
                                </p:cTn>
                              </p:par>
                              <p:par>
                                <p:cTn fill="hold" grpId="0" id="19" nodeType="withEffect" presetClass="entr" presetID="22" presetSubtype="8">
                                  <p:stCondLst>
                                    <p:cond delay="0"/>
                                  </p:stCondLst>
                                  <p:childTnLst>
                                    <p:set>
                                      <p:cBhvr>
                                        <p:cTn dur="1" fill="hold" id="20">
                                          <p:stCondLst>
                                            <p:cond delay="0"/>
                                          </p:stCondLst>
                                        </p:cTn>
                                        <p:tgtEl>
                                          <p:spTgt spid="11"/>
                                        </p:tgtEl>
                                        <p:attrNameLst>
                                          <p:attrName>style.visibility</p:attrName>
                                        </p:attrNameLst>
                                      </p:cBhvr>
                                      <p:to>
                                        <p:strVal val="visible"/>
                                      </p:to>
                                    </p:set>
                                    <p:animEffect filter="wipe(left)" transition="in">
                                      <p:cBhvr>
                                        <p:cTn dur="500" id="21"/>
                                        <p:tgtEl>
                                          <p:spTgt spid="11"/>
                                        </p:tgtEl>
                                      </p:cBhvr>
                                    </p:animEffect>
                                  </p:childTnLst>
                                </p:cTn>
                              </p:par>
                              <p:par>
                                <p:cTn fill="hold" grpId="0" id="22" nodeType="withEffect" presetClass="entr" presetID="22" presetSubtype="2">
                                  <p:stCondLst>
                                    <p:cond delay="0"/>
                                  </p:stCondLst>
                                  <p:childTnLst>
                                    <p:set>
                                      <p:cBhvr>
                                        <p:cTn dur="1" fill="hold" id="23">
                                          <p:stCondLst>
                                            <p:cond delay="0"/>
                                          </p:stCondLst>
                                        </p:cTn>
                                        <p:tgtEl>
                                          <p:spTgt spid="15"/>
                                        </p:tgtEl>
                                        <p:attrNameLst>
                                          <p:attrName>style.visibility</p:attrName>
                                        </p:attrNameLst>
                                      </p:cBhvr>
                                      <p:to>
                                        <p:strVal val="visible"/>
                                      </p:to>
                                    </p:set>
                                    <p:animEffect filter="wipe(right)" transition="in">
                                      <p:cBhvr>
                                        <p:cTn dur="500" id="24"/>
                                        <p:tgtEl>
                                          <p:spTgt spid="15"/>
                                        </p:tgtEl>
                                      </p:cBhvr>
                                    </p:animEffect>
                                  </p:childTnLst>
                                </p:cTn>
                              </p:par>
                            </p:childTnLst>
                          </p:cTn>
                        </p:par>
                        <p:par>
                          <p:cTn fill="hold" id="25" nodeType="afterGroup">
                            <p:stCondLst>
                              <p:cond delay="1000"/>
                            </p:stCondLst>
                            <p:childTnLst>
                              <p:par>
                                <p:cTn fill="hold" grpId="0" id="26" nodeType="afterEffect" presetClass="entr" presetID="10" presetSubtype="0">
                                  <p:stCondLst>
                                    <p:cond delay="0"/>
                                  </p:stCondLst>
                                  <p:childTnLst>
                                    <p:set>
                                      <p:cBhvr>
                                        <p:cTn dur="1" fill="hold" id="27">
                                          <p:stCondLst>
                                            <p:cond delay="0"/>
                                          </p:stCondLst>
                                        </p:cTn>
                                        <p:tgtEl>
                                          <p:spTgt spid="12"/>
                                        </p:tgtEl>
                                        <p:attrNameLst>
                                          <p:attrName>style.visibility</p:attrName>
                                        </p:attrNameLst>
                                      </p:cBhvr>
                                      <p:to>
                                        <p:strVal val="visible"/>
                                      </p:to>
                                    </p:set>
                                    <p:animEffect filter="fade" transition="in">
                                      <p:cBhvr>
                                        <p:cTn dur="500" id="28"/>
                                        <p:tgtEl>
                                          <p:spTgt spid="12"/>
                                        </p:tgtEl>
                                      </p:cBhvr>
                                    </p:animEffect>
                                  </p:childTnLst>
                                </p:cTn>
                              </p:par>
                            </p:childTnLst>
                          </p:cTn>
                        </p:par>
                        <p:par>
                          <p:cTn fill="hold" id="29" nodeType="afterGroup">
                            <p:stCondLst>
                              <p:cond delay="1500"/>
                            </p:stCondLst>
                            <p:childTnLst>
                              <p:par>
                                <p:cTn fill="hold" grpId="0" id="30" nodeType="afterEffect" presetClass="entr" presetID="10" presetSubtype="0">
                                  <p:stCondLst>
                                    <p:cond delay="0"/>
                                  </p:stCondLst>
                                  <p:childTnLst>
                                    <p:set>
                                      <p:cBhvr>
                                        <p:cTn dur="1" fill="hold" id="31">
                                          <p:stCondLst>
                                            <p:cond delay="0"/>
                                          </p:stCondLst>
                                        </p:cTn>
                                        <p:tgtEl>
                                          <p:spTgt spid="13"/>
                                        </p:tgtEl>
                                        <p:attrNameLst>
                                          <p:attrName>style.visibility</p:attrName>
                                        </p:attrNameLst>
                                      </p:cBhvr>
                                      <p:to>
                                        <p:strVal val="visible"/>
                                      </p:to>
                                    </p:set>
                                    <p:animEffect filter="fade" transition="in">
                                      <p:cBhvr>
                                        <p:cTn dur="500" id="32"/>
                                        <p:tgtEl>
                                          <p:spTgt spid="13"/>
                                        </p:tgtEl>
                                      </p:cBhvr>
                                    </p:animEffect>
                                  </p:childTnLst>
                                </p:cTn>
                              </p:par>
                            </p:childTnLst>
                          </p:cTn>
                        </p:par>
                        <p:par>
                          <p:cTn fill="hold" id="33" nodeType="afterGroup">
                            <p:stCondLst>
                              <p:cond delay="2000"/>
                            </p:stCondLst>
                            <p:childTnLst>
                              <p:par>
                                <p:cTn fill="hold" grpId="0" id="34" nodeType="afterEffect" presetClass="entr" presetID="10" presetSubtype="0">
                                  <p:stCondLst>
                                    <p:cond delay="0"/>
                                  </p:stCondLst>
                                  <p:childTnLst>
                                    <p:set>
                                      <p:cBhvr>
                                        <p:cTn dur="1" fill="hold" id="35">
                                          <p:stCondLst>
                                            <p:cond delay="0"/>
                                          </p:stCondLst>
                                        </p:cTn>
                                        <p:tgtEl>
                                          <p:spTgt spid="14"/>
                                        </p:tgtEl>
                                        <p:attrNameLst>
                                          <p:attrName>style.visibility</p:attrName>
                                        </p:attrNameLst>
                                      </p:cBhvr>
                                      <p:to>
                                        <p:strVal val="visible"/>
                                      </p:to>
                                    </p:set>
                                    <p:animEffect filter="fade" transition="in">
                                      <p:cBhvr>
                                        <p:cTn dur="500" id="36"/>
                                        <p:tgtEl>
                                          <p:spTgt spid="14"/>
                                        </p:tgtEl>
                                      </p:cBhvr>
                                    </p:animEffect>
                                  </p:childTnLst>
                                </p:cTn>
                              </p:par>
                            </p:childTnLst>
                          </p:cTn>
                        </p:par>
                        <p:par>
                          <p:cTn fill="hold" id="37" nodeType="afterGroup">
                            <p:stCondLst>
                              <p:cond delay="2500"/>
                            </p:stCondLst>
                            <p:childTnLst>
                              <p:par>
                                <p:cTn fill="hold" grpId="0" id="38" nodeType="afterEffect" presetClass="entr" presetID="10" presetSubtype="0">
                                  <p:stCondLst>
                                    <p:cond delay="0"/>
                                  </p:stCondLst>
                                  <p:childTnLst>
                                    <p:set>
                                      <p:cBhvr>
                                        <p:cTn dur="1" fill="hold" id="39">
                                          <p:stCondLst>
                                            <p:cond delay="0"/>
                                          </p:stCondLst>
                                        </p:cTn>
                                        <p:tgtEl>
                                          <p:spTgt spid="16"/>
                                        </p:tgtEl>
                                        <p:attrNameLst>
                                          <p:attrName>style.visibility</p:attrName>
                                        </p:attrNameLst>
                                      </p:cBhvr>
                                      <p:to>
                                        <p:strVal val="visible"/>
                                      </p:to>
                                    </p:set>
                                    <p:animEffect filter="fade" transition="in">
                                      <p:cBhvr>
                                        <p:cTn dur="500" id="40"/>
                                        <p:tgtEl>
                                          <p:spTgt spid="16"/>
                                        </p:tgtEl>
                                      </p:cBhvr>
                                    </p:animEffect>
                                  </p:childTnLst>
                                </p:cTn>
                              </p:par>
                            </p:childTnLst>
                          </p:cTn>
                        </p:par>
                        <p:par>
                          <p:cTn fill="hold" id="41" nodeType="afterGroup">
                            <p:stCondLst>
                              <p:cond delay="3000"/>
                            </p:stCondLst>
                            <p:childTnLst>
                              <p:par>
                                <p:cTn fill="hold" id="42" nodeType="afterEffect" presetClass="entr" presetID="42" presetSubtype="0">
                                  <p:stCondLst>
                                    <p:cond delay="0"/>
                                  </p:stCondLst>
                                  <p:childTnLst>
                                    <p:set>
                                      <p:cBhvr>
                                        <p:cTn dur="1" fill="hold" id="43">
                                          <p:stCondLst>
                                            <p:cond delay="0"/>
                                          </p:stCondLst>
                                        </p:cTn>
                                        <p:tgtEl>
                                          <p:spTgt spid="3"/>
                                        </p:tgtEl>
                                        <p:attrNameLst>
                                          <p:attrName>style.visibility</p:attrName>
                                        </p:attrNameLst>
                                      </p:cBhvr>
                                      <p:to>
                                        <p:strVal val="visible"/>
                                      </p:to>
                                    </p:set>
                                    <p:animEffect filter="fade" transition="in">
                                      <p:cBhvr>
                                        <p:cTn dur="1000" id="44"/>
                                        <p:tgtEl>
                                          <p:spTgt spid="3"/>
                                        </p:tgtEl>
                                      </p:cBhvr>
                                    </p:animEffect>
                                    <p:anim calcmode="lin" valueType="num">
                                      <p:cBhvr>
                                        <p:cTn dur="1000" fill="hold" id="45"/>
                                        <p:tgtEl>
                                          <p:spTgt spid="3"/>
                                        </p:tgtEl>
                                        <p:attrNameLst>
                                          <p:attrName>ppt_x</p:attrName>
                                        </p:attrNameLst>
                                      </p:cBhvr>
                                      <p:tavLst>
                                        <p:tav tm="0">
                                          <p:val>
                                            <p:strVal val="#ppt_x"/>
                                          </p:val>
                                        </p:tav>
                                        <p:tav tm="100000">
                                          <p:val>
                                            <p:strVal val="#ppt_x"/>
                                          </p:val>
                                        </p:tav>
                                      </p:tavLst>
                                    </p:anim>
                                    <p:anim calcmode="lin" valueType="num">
                                      <p:cBhvr>
                                        <p:cTn dur="1000" fill="hold" id="46"/>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9"/>
      <p:bldP grpId="0" spid="10"/>
      <p:bldP grpId="0" spid="11"/>
      <p:bldP grpId="0" spid="12"/>
      <p:bldP grpId="0" spid="13"/>
      <p:bldP grpId="0" spid="14"/>
      <p:bldP grpId="0" spid="15"/>
      <p:bldP grpId="0" spid="16"/>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showMasterSp="0">
  <p:cSld>
    <p:spTree>
      <p:nvGrpSpPr>
        <p:cNvPr id="1" name=""/>
        <p:cNvGrpSpPr/>
        <p:nvPr/>
      </p:nvGrpSpPr>
      <p:grpSpPr>
        <a:xfrm>
          <a:off x="0" y="0"/>
          <a:ext cx="0" cy="0"/>
        </a:xfrm>
      </p:grpSpPr>
      <p:sp>
        <p:nvSpPr>
          <p:cNvPr id="2" name="标题 1"/>
          <p:cNvSpPr>
            <a:spLocks noGrp="1"/>
          </p:cNvSpPr>
          <p:nvPr>
            <p:ph type="title"/>
          </p:nvPr>
        </p:nvSpPr>
        <p:spPr/>
        <p:txBody>
          <a:bodyPr/>
          <a:lstStyle/>
          <a:p>
            <a:r>
              <a:rPr altLang="en-US" lang="zh-CN"/>
              <a:t>单击此处添加标题</a:t>
            </a:r>
          </a:p>
        </p:txBody>
      </p:sp>
      <p:grpSp>
        <p:nvGrpSpPr>
          <p:cNvPr id="3" name="Group 40"/>
          <p:cNvGrpSpPr/>
          <p:nvPr/>
        </p:nvGrpSpPr>
        <p:grpSpPr>
          <a:xfrm>
            <a:off x="8761878" y="2191249"/>
            <a:ext cx="2537859" cy="2538777"/>
            <a:chOff x="6572264" y="1643056"/>
            <a:chExt cx="1903642" cy="1903642"/>
          </a:xfrm>
        </p:grpSpPr>
        <p:sp>
          <p:nvSpPr>
            <p:cNvPr id="4" name="Arc 10"/>
            <p:cNvSpPr/>
            <p:nvPr/>
          </p:nvSpPr>
          <p:spPr>
            <a:xfrm>
              <a:off x="6572264" y="1643056"/>
              <a:ext cx="1903642" cy="1903642"/>
            </a:xfrm>
            <a:prstGeom prst="arc">
              <a:avLst>
                <a:gd fmla="val 21571566" name="adj1"/>
                <a:gd fmla="val 10822907" name="adj2"/>
              </a:avLst>
            </a:prstGeom>
            <a:solidFill>
              <a:schemeClr val="bg2">
                <a:lumMod val="25000"/>
              </a:schemeClr>
            </a:solidFill>
            <a:ln w="38100">
              <a:no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lang="en-US">
                <a:solidFill>
                  <a:schemeClr val="tx1">
                    <a:lumMod val="85000"/>
                    <a:lumOff val="15000"/>
                  </a:schemeClr>
                </a:solidFill>
                <a:latin charset="-122" panose="020b0503020204020204" pitchFamily="34" typeface="微软雅黑"/>
                <a:ea charset="-122" panose="020b0503020204020204" pitchFamily="34" typeface="微软雅黑"/>
              </a:endParaRPr>
            </a:p>
          </p:txBody>
        </p:sp>
        <p:sp>
          <p:nvSpPr>
            <p:cNvPr id="5" name="Rectangle 15"/>
            <p:cNvSpPr/>
            <p:nvPr/>
          </p:nvSpPr>
          <p:spPr>
            <a:xfrm>
              <a:off x="6715139" y="1714494"/>
              <a:ext cx="1643074" cy="697069"/>
            </a:xfrm>
            <a:prstGeom prst="rect">
              <a:avLst/>
            </a:prstGeom>
          </p:spPr>
          <p:txBody>
            <a:bodyPr wrap="square">
              <a:spAutoFit/>
            </a:bodyPr>
            <a:lstStyle/>
            <a:p>
              <a:pPr algn="ctr"/>
              <a:r>
                <a:rPr altLang="en-US" lang="zh-CN" sz="1100">
                  <a:solidFill>
                    <a:schemeClr val="tx1">
                      <a:lumMod val="85000"/>
                      <a:lumOff val="15000"/>
                    </a:schemeClr>
                  </a:solidFill>
                  <a:latin charset="-122" panose="020b0503020204020204" pitchFamily="34" typeface="微软雅黑"/>
                  <a:ea charset="-122" panose="020b0503020204020204" pitchFamily="34" typeface="微软雅黑"/>
                  <a:cs charset="0" panose="020b0306030504020204" pitchFamily="34" typeface="Open Sans Light"/>
                </a:rPr>
                <a:t>此处添加详细文本描述，建议与标题相关并符合整体语言风格，语言描述尽量简洁生动。尽量将每页幻灯片的字数控制在200字以内据统计每页幻灯片。</a:t>
              </a:r>
            </a:p>
          </p:txBody>
        </p:sp>
        <p:grpSp>
          <p:nvGrpSpPr>
            <p:cNvPr id="6" name="Group 34"/>
            <p:cNvGrpSpPr/>
            <p:nvPr/>
          </p:nvGrpSpPr>
          <p:grpSpPr>
            <a:xfrm>
              <a:off x="7286644" y="2786064"/>
              <a:ext cx="516256" cy="517136"/>
              <a:chOff x="6998061" y="3496249"/>
              <a:chExt cx="366051" cy="366676"/>
            </a:xfrm>
            <a:solidFill>
              <a:schemeClr val="bg1"/>
            </a:solidFill>
          </p:grpSpPr>
          <p:sp>
            <p:nvSpPr>
              <p:cNvPr id="7" name="AutoShape 7"/>
              <p:cNvSpPr/>
              <p:nvPr/>
            </p:nvSpPr>
            <p:spPr bwMode="auto">
              <a:xfrm>
                <a:off x="6998061" y="3496249"/>
                <a:ext cx="366051" cy="366676"/>
              </a:xfrm>
              <a:custGeom>
                <a:gdLst>
                  <a:gd fmla="+- 0 10800 1271" name="T0"/>
                  <a:gd fmla="*/ T0 w 19058" name="T1"/>
                  <a:gd fmla="+- 0 10799 1270" name="T2"/>
                  <a:gd fmla="*/ 10799 h 19059" name="T3"/>
                  <a:gd fmla="+- 0 10800 1271" name="T4"/>
                  <a:gd fmla="*/ T4 w 19058" name="T5"/>
                  <a:gd fmla="+- 0 10799 1270" name="T6"/>
                  <a:gd fmla="*/ 10799 h 19059" name="T7"/>
                  <a:gd fmla="+- 0 10800 1271" name="T8"/>
                  <a:gd fmla="*/ T8 w 19058" name="T9"/>
                  <a:gd fmla="+- 0 10799 1270" name="T10"/>
                  <a:gd fmla="*/ 10799 h 19059" name="T11"/>
                  <a:gd fmla="+- 0 10800 1271" name="T12"/>
                  <a:gd fmla="*/ T12 w 19058" name="T13"/>
                  <a:gd fmla="+- 0 10799 1270" name="T14"/>
                  <a:gd fmla="*/ 10799 h 19059" name="T15"/>
                </a:gdLst>
                <a:cxnLst>
                  <a:cxn ang="0">
                    <a:pos x="T1" y="T3"/>
                  </a:cxn>
                  <a:cxn ang="0">
                    <a:pos x="T5" y="T7"/>
                  </a:cxn>
                  <a:cxn ang="0">
                    <a:pos x="T9" y="T11"/>
                  </a:cxn>
                  <a:cxn ang="0">
                    <a:pos x="T13" y="T15"/>
                  </a:cxn>
                </a:cxnLst>
                <a:rect b="b" l="0" r="r" t="0"/>
                <a:pathLst>
                  <a:path h="19059" w="19058">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grpFill/>
              <a:ln>
                <a:noFill/>
              </a:ln>
              <a:effectLst/>
              <a:extLst>
                <a:ext uri="{91240B29-F687-4F45-9708-019B960494DF}">
                  <a14:hiddenLine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38100" lIns="38100" rIns="38100" tIns="38100"/>
              <a:lstStyle/>
              <a:p>
                <a:pPr defTabSz="608965"/>
                <a:endParaRPr lang="en-US" sz="4000">
                  <a:solidFill>
                    <a:schemeClr val="tx1">
                      <a:lumMod val="85000"/>
                      <a:lumOff val="15000"/>
                    </a:schemeClr>
                  </a:solidFill>
                  <a:effectLst>
                    <a:outerShdw algn="tl" blurRad="38100" dir="2700000" dist="38100">
                      <a:srgbClr val="000000"/>
                    </a:outerShdw>
                  </a:effectLst>
                  <a:latin charset="-122" panose="020b0503020204020204" pitchFamily="34" typeface="微软雅黑"/>
                  <a:ea charset="-122" panose="020b0503020204020204" pitchFamily="34" typeface="微软雅黑"/>
                </a:endParaRPr>
              </a:p>
            </p:txBody>
          </p:sp>
          <p:sp>
            <p:nvSpPr>
              <p:cNvPr id="8" name="AutoShape 8"/>
              <p:cNvSpPr/>
              <p:nvPr/>
            </p:nvSpPr>
            <p:spPr bwMode="auto">
              <a:xfrm>
                <a:off x="7158247" y="3656437"/>
                <a:ext cx="45678" cy="45678"/>
              </a:xfrm>
              <a:custGeom>
                <a:gdLst>
                  <a:gd fmla="+- 0 10801 1272" name="T0"/>
                  <a:gd fmla="*/ T0 w 19059" name="T1"/>
                  <a:gd fmla="+- 0 10800 1272" name="T2"/>
                  <a:gd fmla="*/ 10800 h 19056" name="T3"/>
                  <a:gd fmla="+- 0 10801 1272" name="T4"/>
                  <a:gd fmla="*/ T4 w 19059" name="T5"/>
                  <a:gd fmla="+- 0 10800 1272" name="T6"/>
                  <a:gd fmla="*/ 10800 h 19056" name="T7"/>
                  <a:gd fmla="+- 0 10801 1272" name="T8"/>
                  <a:gd fmla="*/ T8 w 19059" name="T9"/>
                  <a:gd fmla="+- 0 10800 1272" name="T10"/>
                  <a:gd fmla="*/ 10800 h 19056" name="T11"/>
                  <a:gd fmla="+- 0 10801 1272" name="T12"/>
                  <a:gd fmla="*/ T12 w 19059" name="T13"/>
                  <a:gd fmla="+- 0 10800 1272" name="T14"/>
                  <a:gd fmla="*/ 10800 h 19056" name="T15"/>
                </a:gdLst>
                <a:cxnLst>
                  <a:cxn ang="0">
                    <a:pos x="T1" y="T3"/>
                  </a:cxn>
                  <a:cxn ang="0">
                    <a:pos x="T5" y="T7"/>
                  </a:cxn>
                  <a:cxn ang="0">
                    <a:pos x="T9" y="T11"/>
                  </a:cxn>
                  <a:cxn ang="0">
                    <a:pos x="T13" y="T15"/>
                  </a:cxn>
                </a:cxnLst>
                <a:rect b="b" l="0" r="r" t="0"/>
                <a:pathLst>
                  <a:path h="19056" w="19059">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a:extLst>
                <a:ext uri="{91240B29-F687-4F45-9708-019B960494DF}">
                  <a14:hiddenLine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38100" lIns="38100" rIns="38100" tIns="38100"/>
              <a:lstStyle/>
              <a:p>
                <a:pPr defTabSz="608965"/>
                <a:endParaRPr lang="en-US" sz="4000">
                  <a:solidFill>
                    <a:schemeClr val="tx1">
                      <a:lumMod val="85000"/>
                      <a:lumOff val="15000"/>
                    </a:schemeClr>
                  </a:solidFill>
                  <a:effectLst>
                    <a:outerShdw algn="tl" blurRad="38100" dir="2700000" dist="38100">
                      <a:srgbClr val="000000"/>
                    </a:outerShdw>
                  </a:effectLst>
                  <a:latin charset="-122" panose="020b0503020204020204" pitchFamily="34" typeface="微软雅黑"/>
                  <a:ea charset="-122" panose="020b0503020204020204" pitchFamily="34" typeface="微软雅黑"/>
                </a:endParaRPr>
              </a:p>
            </p:txBody>
          </p:sp>
          <p:sp>
            <p:nvSpPr>
              <p:cNvPr id="9" name="AutoShape 9"/>
              <p:cNvSpPr/>
              <p:nvPr/>
            </p:nvSpPr>
            <p:spPr bwMode="auto">
              <a:xfrm>
                <a:off x="7111943" y="3610758"/>
                <a:ext cx="137660" cy="137660"/>
              </a:xfrm>
              <a:custGeom>
                <a:gdLst>
                  <a:gd fmla="+- 0 10800 1271" name="T0"/>
                  <a:gd fmla="*/ T0 w 19059" name="T1"/>
                  <a:gd fmla="+- 0 10800 1271" name="T2"/>
                  <a:gd fmla="*/ 10800 h 19058" name="T3"/>
                  <a:gd fmla="+- 0 10800 1271" name="T4"/>
                  <a:gd fmla="*/ T4 w 19059" name="T5"/>
                  <a:gd fmla="+- 0 10800 1271" name="T6"/>
                  <a:gd fmla="*/ 10800 h 19058" name="T7"/>
                  <a:gd fmla="+- 0 10800 1271" name="T8"/>
                  <a:gd fmla="*/ T8 w 19059" name="T9"/>
                  <a:gd fmla="+- 0 10800 1271" name="T10"/>
                  <a:gd fmla="*/ 10800 h 19058" name="T11"/>
                  <a:gd fmla="+- 0 10800 1271" name="T12"/>
                  <a:gd fmla="*/ T12 w 19059" name="T13"/>
                  <a:gd fmla="+- 0 10800 1271" name="T14"/>
                  <a:gd fmla="*/ 10800 h 19058" name="T15"/>
                </a:gdLst>
                <a:cxnLst>
                  <a:cxn ang="0">
                    <a:pos x="T1" y="T3"/>
                  </a:cxn>
                  <a:cxn ang="0">
                    <a:pos x="T5" y="T7"/>
                  </a:cxn>
                  <a:cxn ang="0">
                    <a:pos x="T9" y="T11"/>
                  </a:cxn>
                  <a:cxn ang="0">
                    <a:pos x="T13" y="T15"/>
                  </a:cxn>
                </a:cxnLst>
                <a:rect b="b" l="0" r="r" t="0"/>
                <a:pathLst>
                  <a:path h="19058" w="19059">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grpFill/>
              <a:ln>
                <a:noFill/>
              </a:ln>
              <a:effectLst/>
              <a:extLst>
                <a:ext uri="{91240B29-F687-4F45-9708-019B960494DF}">
                  <a14:hiddenLine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38100" lIns="38100" rIns="38100" tIns="38100"/>
              <a:lstStyle/>
              <a:p>
                <a:pPr defTabSz="608965"/>
                <a:endParaRPr lang="en-US" sz="4000">
                  <a:solidFill>
                    <a:schemeClr val="tx1">
                      <a:lumMod val="85000"/>
                      <a:lumOff val="15000"/>
                    </a:schemeClr>
                  </a:solidFill>
                  <a:effectLst>
                    <a:outerShdw algn="tl" blurRad="38100" dir="2700000" dist="38100">
                      <a:srgbClr val="000000"/>
                    </a:outerShdw>
                  </a:effectLst>
                  <a:latin charset="-122" panose="020b0503020204020204" pitchFamily="34" typeface="微软雅黑"/>
                  <a:ea charset="-122" panose="020b0503020204020204" pitchFamily="34" typeface="微软雅黑"/>
                </a:endParaRPr>
              </a:p>
            </p:txBody>
          </p:sp>
          <p:sp>
            <p:nvSpPr>
              <p:cNvPr id="10" name="AutoShape 10"/>
              <p:cNvSpPr/>
              <p:nvPr/>
            </p:nvSpPr>
            <p:spPr bwMode="auto">
              <a:xfrm>
                <a:off x="7203927" y="3702114"/>
                <a:ext cx="56941" cy="58818"/>
              </a:xfrm>
              <a:custGeom>
                <a:gdLst>
                  <a:gd fmla="+- 0 10804 288" name="T0"/>
                  <a:gd fmla="*/ T0 w 21033" name="T1"/>
                  <a:gd fmla="+- 0 10798 277" name="T2"/>
                  <a:gd fmla="*/ 10798 h 21043" name="T3"/>
                  <a:gd fmla="+- 0 10804 288" name="T4"/>
                  <a:gd fmla="*/ T4 w 21033" name="T5"/>
                  <a:gd fmla="+- 0 10798 277" name="T6"/>
                  <a:gd fmla="*/ 10798 h 21043" name="T7"/>
                  <a:gd fmla="+- 0 10804 288" name="T8"/>
                  <a:gd fmla="*/ T8 w 21033" name="T9"/>
                  <a:gd fmla="+- 0 10798 277" name="T10"/>
                  <a:gd fmla="*/ 10798 h 21043" name="T11"/>
                  <a:gd fmla="+- 0 10804 288" name="T12"/>
                  <a:gd fmla="*/ T12 w 21033" name="T13"/>
                  <a:gd fmla="+- 0 10798 277" name="T14"/>
                  <a:gd fmla="*/ 10798 h 21043" name="T15"/>
                </a:gdLst>
                <a:cxnLst>
                  <a:cxn ang="0">
                    <a:pos x="T1" y="T3"/>
                  </a:cxn>
                  <a:cxn ang="0">
                    <a:pos x="T5" y="T7"/>
                  </a:cxn>
                  <a:cxn ang="0">
                    <a:pos x="T9" y="T11"/>
                  </a:cxn>
                  <a:cxn ang="0">
                    <a:pos x="T13" y="T15"/>
                  </a:cxn>
                </a:cxnLst>
                <a:rect b="b" l="0" r="r" t="0"/>
                <a:pathLst>
                  <a:path h="21043" w="2103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a:extLst>
                <a:ext uri="{91240B29-F687-4F45-9708-019B960494DF}">
                  <a14:hiddenLine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38100" lIns="38100" rIns="38100" tIns="38100"/>
              <a:lstStyle/>
              <a:p>
                <a:pPr defTabSz="608965"/>
                <a:endParaRPr lang="en-US" sz="4000">
                  <a:solidFill>
                    <a:schemeClr val="tx1">
                      <a:lumMod val="85000"/>
                      <a:lumOff val="15000"/>
                    </a:schemeClr>
                  </a:solidFill>
                  <a:effectLst>
                    <a:outerShdw algn="tl" blurRad="38100" dir="2700000" dist="38100">
                      <a:srgbClr val="000000"/>
                    </a:outerShdw>
                  </a:effectLst>
                  <a:latin charset="-122" panose="020b0503020204020204" pitchFamily="34" typeface="微软雅黑"/>
                  <a:ea charset="-122" panose="020b0503020204020204" pitchFamily="34" typeface="微软雅黑"/>
                </a:endParaRPr>
              </a:p>
            </p:txBody>
          </p:sp>
          <p:sp>
            <p:nvSpPr>
              <p:cNvPr id="11" name="AutoShape 11"/>
              <p:cNvSpPr/>
              <p:nvPr/>
            </p:nvSpPr>
            <p:spPr bwMode="auto">
              <a:xfrm>
                <a:off x="7226451" y="3725267"/>
                <a:ext cx="81970" cy="83847"/>
              </a:xfrm>
              <a:custGeom>
                <a:gdLst>
                  <a:gd fmla="+- 0 10803 203" name="T0"/>
                  <a:gd fmla="*/ T0 w 21201" name="T1"/>
                  <a:gd fmla="+- 0 10798 194" name="T2"/>
                  <a:gd fmla="*/ 10798 h 21209" name="T3"/>
                  <a:gd fmla="+- 0 10803 203" name="T4"/>
                  <a:gd fmla="*/ T4 w 21201" name="T5"/>
                  <a:gd fmla="+- 0 10798 194" name="T6"/>
                  <a:gd fmla="*/ 10798 h 21209" name="T7"/>
                  <a:gd fmla="+- 0 10803 203" name="T8"/>
                  <a:gd fmla="*/ T8 w 21201" name="T9"/>
                  <a:gd fmla="+- 0 10798 194" name="T10"/>
                  <a:gd fmla="*/ 10798 h 21209" name="T11"/>
                  <a:gd fmla="+- 0 10803 203" name="T12"/>
                  <a:gd fmla="*/ T12 w 21201" name="T13"/>
                  <a:gd fmla="+- 0 10798 194" name="T14"/>
                  <a:gd fmla="*/ 10798 h 21209" name="T15"/>
                </a:gdLst>
                <a:cxnLst>
                  <a:cxn ang="0">
                    <a:pos x="T1" y="T3"/>
                  </a:cxn>
                  <a:cxn ang="0">
                    <a:pos x="T5" y="T7"/>
                  </a:cxn>
                  <a:cxn ang="0">
                    <a:pos x="T9" y="T11"/>
                  </a:cxn>
                  <a:cxn ang="0">
                    <a:pos x="T13" y="T15"/>
                  </a:cxn>
                </a:cxnLst>
                <a:rect b="b" l="0" r="r" t="0"/>
                <a:pathLst>
                  <a:path h="21209" w="21201">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a:extLst>
                <a:ext uri="{91240B29-F687-4F45-9708-019B960494DF}">
                  <a14:hiddenLine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38100" lIns="38100" rIns="38100" tIns="38100"/>
              <a:lstStyle/>
              <a:p>
                <a:pPr defTabSz="608965"/>
                <a:endParaRPr lang="en-US" sz="4000">
                  <a:solidFill>
                    <a:schemeClr val="tx1">
                      <a:lumMod val="85000"/>
                      <a:lumOff val="15000"/>
                    </a:schemeClr>
                  </a:solidFill>
                  <a:effectLst>
                    <a:outerShdw algn="tl" blurRad="38100" dir="2700000" dist="38100">
                      <a:srgbClr val="000000"/>
                    </a:outerShdw>
                  </a:effectLst>
                  <a:latin charset="-122" panose="020b0503020204020204" pitchFamily="34" typeface="微软雅黑"/>
                  <a:ea charset="-122" panose="020b0503020204020204" pitchFamily="34" typeface="微软雅黑"/>
                </a:endParaRPr>
              </a:p>
            </p:txBody>
          </p:sp>
          <p:sp>
            <p:nvSpPr>
              <p:cNvPr id="12" name="AutoShape 12"/>
              <p:cNvSpPr/>
              <p:nvPr/>
            </p:nvSpPr>
            <p:spPr bwMode="auto">
              <a:xfrm>
                <a:off x="7215188" y="3714003"/>
                <a:ext cx="69456" cy="70707"/>
              </a:xfrm>
              <a:custGeom>
                <a:gdLst>
                  <a:gd fmla="+- 0 10802 238" name="T0"/>
                  <a:gd fmla="*/ T0 w 21128" name="T1"/>
                  <a:gd fmla="+- 0 10797 227" name="T2"/>
                  <a:gd fmla="*/ 10797 h 21141" name="T3"/>
                  <a:gd fmla="+- 0 10802 238" name="T4"/>
                  <a:gd fmla="*/ T4 w 21128" name="T5"/>
                  <a:gd fmla="+- 0 10797 227" name="T6"/>
                  <a:gd fmla="*/ 10797 h 21141" name="T7"/>
                  <a:gd fmla="+- 0 10802 238" name="T8"/>
                  <a:gd fmla="*/ T8 w 21128" name="T9"/>
                  <a:gd fmla="+- 0 10797 227" name="T10"/>
                  <a:gd fmla="*/ 10797 h 21141" name="T11"/>
                  <a:gd fmla="+- 0 10802 238" name="T12"/>
                  <a:gd fmla="*/ T12 w 21128" name="T13"/>
                  <a:gd fmla="+- 0 10797 227" name="T14"/>
                  <a:gd fmla="*/ 10797 h 21141" name="T15"/>
                </a:gdLst>
                <a:cxnLst>
                  <a:cxn ang="0">
                    <a:pos x="T1" y="T3"/>
                  </a:cxn>
                  <a:cxn ang="0">
                    <a:pos x="T5" y="T7"/>
                  </a:cxn>
                  <a:cxn ang="0">
                    <a:pos x="T9" y="T11"/>
                  </a:cxn>
                  <a:cxn ang="0">
                    <a:pos x="T13" y="T15"/>
                  </a:cxn>
                </a:cxnLst>
                <a:rect b="b" l="0" r="r" t="0"/>
                <a:pathLst>
                  <a:path h="21141" w="21128">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a:noFill/>
              </a:ln>
              <a:effectLst/>
              <a:extLst>
                <a:ext uri="{91240B29-F687-4F45-9708-019B960494DF}">
                  <a14:hiddenLine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38100" lIns="38100" rIns="38100" tIns="38100"/>
              <a:lstStyle/>
              <a:p>
                <a:pPr defTabSz="608965"/>
                <a:endParaRPr lang="en-US" sz="4000">
                  <a:solidFill>
                    <a:schemeClr val="tx1">
                      <a:lumMod val="85000"/>
                      <a:lumOff val="15000"/>
                    </a:schemeClr>
                  </a:solidFill>
                  <a:effectLst>
                    <a:outerShdw algn="tl" blurRad="38100" dir="2700000" dist="38100">
                      <a:srgbClr val="000000"/>
                    </a:outerShdw>
                  </a:effectLst>
                  <a:latin charset="-122" panose="020b0503020204020204" pitchFamily="34" typeface="微软雅黑"/>
                  <a:ea charset="-122" panose="020b0503020204020204" pitchFamily="34" typeface="微软雅黑"/>
                </a:endParaRPr>
              </a:p>
            </p:txBody>
          </p:sp>
          <p:sp>
            <p:nvSpPr>
              <p:cNvPr id="13" name="AutoShape 13"/>
              <p:cNvSpPr/>
              <p:nvPr/>
            </p:nvSpPr>
            <p:spPr bwMode="auto">
              <a:xfrm>
                <a:off x="7100682" y="3599495"/>
                <a:ext cx="57567" cy="58192"/>
              </a:xfrm>
              <a:custGeom>
                <a:gdLst>
                  <a:gd fmla="+- 0 10797 278" name="T0"/>
                  <a:gd fmla="*/ T0 w 21039" name="T1"/>
                  <a:gd fmla="+- 0 10803 281" name="T2"/>
                  <a:gd fmla="*/ 10803 h 21044" name="T3"/>
                  <a:gd fmla="+- 0 10797 278" name="T4"/>
                  <a:gd fmla="*/ T4 w 21039" name="T5"/>
                  <a:gd fmla="+- 0 10803 281" name="T6"/>
                  <a:gd fmla="*/ 10803 h 21044" name="T7"/>
                  <a:gd fmla="+- 0 10797 278" name="T8"/>
                  <a:gd fmla="*/ T8 w 21039" name="T9"/>
                  <a:gd fmla="+- 0 10803 281" name="T10"/>
                  <a:gd fmla="*/ 10803 h 21044" name="T11"/>
                  <a:gd fmla="+- 0 10797 278" name="T12"/>
                  <a:gd fmla="*/ T12 w 21039" name="T13"/>
                  <a:gd fmla="+- 0 10803 281" name="T14"/>
                  <a:gd fmla="*/ 10803 h 21044" name="T15"/>
                </a:gdLst>
                <a:cxnLst>
                  <a:cxn ang="0">
                    <a:pos x="T1" y="T3"/>
                  </a:cxn>
                  <a:cxn ang="0">
                    <a:pos x="T5" y="T7"/>
                  </a:cxn>
                  <a:cxn ang="0">
                    <a:pos x="T9" y="T11"/>
                  </a:cxn>
                  <a:cxn ang="0">
                    <a:pos x="T13" y="T15"/>
                  </a:cxn>
                </a:cxnLst>
                <a:rect b="b" l="0" r="r" t="0"/>
                <a:pathLst>
                  <a:path h="21044" w="21039">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a:extLst>
                <a:ext uri="{91240B29-F687-4F45-9708-019B960494DF}">
                  <a14:hiddenLine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38100" lIns="38100" rIns="38100" tIns="38100"/>
              <a:lstStyle/>
              <a:p>
                <a:pPr defTabSz="608965"/>
                <a:endParaRPr lang="en-US" sz="4000">
                  <a:solidFill>
                    <a:schemeClr val="tx1">
                      <a:lumMod val="85000"/>
                      <a:lumOff val="15000"/>
                    </a:schemeClr>
                  </a:solidFill>
                  <a:effectLst>
                    <a:outerShdw algn="tl" blurRad="38100" dir="2700000" dist="38100">
                      <a:srgbClr val="000000"/>
                    </a:outerShdw>
                  </a:effectLst>
                  <a:latin charset="-122" panose="020b0503020204020204" pitchFamily="34" typeface="微软雅黑"/>
                  <a:ea charset="-122" panose="020b0503020204020204" pitchFamily="34" typeface="微软雅黑"/>
                </a:endParaRPr>
              </a:p>
            </p:txBody>
          </p:sp>
          <p:sp>
            <p:nvSpPr>
              <p:cNvPr id="14" name="AutoShape 14"/>
              <p:cNvSpPr/>
              <p:nvPr/>
            </p:nvSpPr>
            <p:spPr bwMode="auto">
              <a:xfrm>
                <a:off x="7055002" y="3553816"/>
                <a:ext cx="81970" cy="83222"/>
              </a:xfrm>
              <a:custGeom>
                <a:gdLst>
                  <a:gd fmla="+- 0 10797 198" name="T0"/>
                  <a:gd fmla="*/ T0 w 21199" name="T1"/>
                  <a:gd fmla="+- 0 10802 198" name="T2"/>
                  <a:gd fmla="*/ 10802 h 21208" name="T3"/>
                  <a:gd fmla="+- 0 10797 198" name="T4"/>
                  <a:gd fmla="*/ T4 w 21199" name="T5"/>
                  <a:gd fmla="+- 0 10802 198" name="T6"/>
                  <a:gd fmla="*/ 10802 h 21208" name="T7"/>
                  <a:gd fmla="+- 0 10797 198" name="T8"/>
                  <a:gd fmla="*/ T8 w 21199" name="T9"/>
                  <a:gd fmla="+- 0 10802 198" name="T10"/>
                  <a:gd fmla="*/ 10802 h 21208" name="T11"/>
                  <a:gd fmla="+- 0 10797 198" name="T12"/>
                  <a:gd fmla="*/ T12 w 21199" name="T13"/>
                  <a:gd fmla="+- 0 10802 198" name="T14"/>
                  <a:gd fmla="*/ 10802 h 21208" name="T15"/>
                </a:gdLst>
                <a:cxnLst>
                  <a:cxn ang="0">
                    <a:pos x="T1" y="T3"/>
                  </a:cxn>
                  <a:cxn ang="0">
                    <a:pos x="T5" y="T7"/>
                  </a:cxn>
                  <a:cxn ang="0">
                    <a:pos x="T9" y="T11"/>
                  </a:cxn>
                  <a:cxn ang="0">
                    <a:pos x="T13" y="T15"/>
                  </a:cxn>
                </a:cxnLst>
                <a:rect b="b" l="0" r="r" t="0"/>
                <a:pathLst>
                  <a:path h="21208" w="21199">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a:extLst>
                <a:ext uri="{91240B29-F687-4F45-9708-019B960494DF}">
                  <a14:hiddenLine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38100" lIns="38100" rIns="38100" tIns="38100"/>
              <a:lstStyle/>
              <a:p>
                <a:pPr defTabSz="608965"/>
                <a:endParaRPr lang="en-US" sz="4000">
                  <a:solidFill>
                    <a:schemeClr val="tx1">
                      <a:lumMod val="85000"/>
                      <a:lumOff val="15000"/>
                    </a:schemeClr>
                  </a:solidFill>
                  <a:effectLst>
                    <a:outerShdw algn="tl" blurRad="38100" dir="2700000" dist="38100">
                      <a:srgbClr val="000000"/>
                    </a:outerShdw>
                  </a:effectLst>
                  <a:latin charset="-122" panose="020b0503020204020204" pitchFamily="34" typeface="微软雅黑"/>
                  <a:ea charset="-122" panose="020b0503020204020204" pitchFamily="34" typeface="微软雅黑"/>
                </a:endParaRPr>
              </a:p>
            </p:txBody>
          </p:sp>
          <p:sp>
            <p:nvSpPr>
              <p:cNvPr id="15" name="AutoShape 15"/>
              <p:cNvSpPr/>
              <p:nvPr/>
            </p:nvSpPr>
            <p:spPr bwMode="auto">
              <a:xfrm>
                <a:off x="7078154" y="3576343"/>
                <a:ext cx="69456" cy="71333"/>
              </a:xfrm>
              <a:custGeom>
                <a:gdLst>
                  <a:gd fmla="+- 0 10796 232" name="T0"/>
                  <a:gd fmla="*/ T0 w 21129" name="T1"/>
                  <a:gd fmla="+- 0 10804 234" name="T2"/>
                  <a:gd fmla="*/ 10804 h 21141" name="T3"/>
                  <a:gd fmla="+- 0 10796 232" name="T4"/>
                  <a:gd fmla="*/ T4 w 21129" name="T5"/>
                  <a:gd fmla="+- 0 10804 234" name="T6"/>
                  <a:gd fmla="*/ 10804 h 21141" name="T7"/>
                  <a:gd fmla="+- 0 10796 232" name="T8"/>
                  <a:gd fmla="*/ T8 w 21129" name="T9"/>
                  <a:gd fmla="+- 0 10804 234" name="T10"/>
                  <a:gd fmla="*/ 10804 h 21141" name="T11"/>
                  <a:gd fmla="+- 0 10796 232" name="T12"/>
                  <a:gd fmla="*/ T12 w 21129" name="T13"/>
                  <a:gd fmla="+- 0 10804 234" name="T14"/>
                  <a:gd fmla="*/ 10804 h 21141" name="T15"/>
                </a:gdLst>
                <a:cxnLst>
                  <a:cxn ang="0">
                    <a:pos x="T1" y="T3"/>
                  </a:cxn>
                  <a:cxn ang="0">
                    <a:pos x="T5" y="T7"/>
                  </a:cxn>
                  <a:cxn ang="0">
                    <a:pos x="T9" y="T11"/>
                  </a:cxn>
                  <a:cxn ang="0">
                    <a:pos x="T13" y="T15"/>
                  </a:cxn>
                </a:cxnLst>
                <a:rect b="b" l="0" r="r" t="0"/>
                <a:pathLst>
                  <a:path h="21141" w="21129">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a:noFill/>
              </a:ln>
              <a:effectLst/>
              <a:extLst>
                <a:ext uri="{91240B29-F687-4F45-9708-019B960494DF}">
                  <a14:hiddenLine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38100" lIns="38100" rIns="38100" tIns="38100"/>
              <a:lstStyle/>
              <a:p>
                <a:pPr defTabSz="608965"/>
                <a:endParaRPr lang="en-US" sz="4000">
                  <a:solidFill>
                    <a:schemeClr val="tx1">
                      <a:lumMod val="85000"/>
                      <a:lumOff val="15000"/>
                    </a:schemeClr>
                  </a:solidFill>
                  <a:effectLst>
                    <a:outerShdw algn="tl" blurRad="38100" dir="2700000" dist="38100">
                      <a:srgbClr val="000000"/>
                    </a:outerShdw>
                  </a:effectLst>
                  <a:latin charset="-122" panose="020b0503020204020204" pitchFamily="34" typeface="微软雅黑"/>
                  <a:ea charset="-122" panose="020b0503020204020204" pitchFamily="34" typeface="微软雅黑"/>
                </a:endParaRPr>
              </a:p>
            </p:txBody>
          </p:sp>
        </p:grpSp>
      </p:grpSp>
      <p:grpSp>
        <p:nvGrpSpPr>
          <p:cNvPr id="16" name="Group 39"/>
          <p:cNvGrpSpPr/>
          <p:nvPr/>
        </p:nvGrpSpPr>
        <p:grpSpPr>
          <a:xfrm>
            <a:off x="6190445" y="2191249"/>
            <a:ext cx="2537859" cy="2538777"/>
            <a:chOff x="4643438" y="1643056"/>
            <a:chExt cx="1903642" cy="1903642"/>
          </a:xfrm>
        </p:grpSpPr>
        <p:sp>
          <p:nvSpPr>
            <p:cNvPr id="17" name="Arc 9"/>
            <p:cNvSpPr/>
            <p:nvPr/>
          </p:nvSpPr>
          <p:spPr>
            <a:xfrm>
              <a:off x="4643438" y="1643056"/>
              <a:ext cx="1903642" cy="1903642"/>
            </a:xfrm>
            <a:prstGeom prst="arc">
              <a:avLst>
                <a:gd fmla="val 10782369" name="adj1"/>
                <a:gd fmla="val 0" name="adj2"/>
              </a:avLst>
            </a:prstGeom>
            <a:solidFill>
              <a:srgbClr val="C00002"/>
            </a:solidFill>
            <a:ln w="38100">
              <a:no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lang="en-US">
                <a:solidFill>
                  <a:schemeClr val="tx1">
                    <a:lumMod val="85000"/>
                    <a:lumOff val="15000"/>
                  </a:schemeClr>
                </a:solidFill>
                <a:latin charset="-122" panose="020b0503020204020204" pitchFamily="34" typeface="微软雅黑"/>
                <a:ea charset="-122" panose="020b0503020204020204" pitchFamily="34" typeface="微软雅黑"/>
              </a:endParaRPr>
            </a:p>
          </p:txBody>
        </p:sp>
        <p:sp>
          <p:nvSpPr>
            <p:cNvPr id="18" name="Rectangle 12"/>
            <p:cNvSpPr/>
            <p:nvPr/>
          </p:nvSpPr>
          <p:spPr>
            <a:xfrm>
              <a:off x="4786315" y="2786064"/>
              <a:ext cx="1643074" cy="697069"/>
            </a:xfrm>
            <a:prstGeom prst="rect">
              <a:avLst/>
            </a:prstGeom>
          </p:spPr>
          <p:txBody>
            <a:bodyPr wrap="square">
              <a:spAutoFit/>
            </a:bodyPr>
            <a:lstStyle/>
            <a:p>
              <a:pPr algn="ctr"/>
              <a:r>
                <a:rPr altLang="en-US" lang="zh-CN" sz="1100">
                  <a:solidFill>
                    <a:schemeClr val="tx1">
                      <a:lumMod val="85000"/>
                      <a:lumOff val="15000"/>
                    </a:schemeClr>
                  </a:solidFill>
                  <a:latin charset="-122" panose="020b0503020204020204" pitchFamily="34" typeface="微软雅黑"/>
                  <a:ea charset="-122" panose="020b0503020204020204" pitchFamily="34" typeface="微软雅黑"/>
                  <a:cs charset="0" panose="020b0306030504020204" pitchFamily="34" typeface="Open Sans Light"/>
                </a:rPr>
                <a:t>此处添加详细文本描述，建议与标题相关并符合整体语言风格，语言描述尽量简洁生动。尽量将每页幻灯片的字数控制在200字以内据统计每页幻灯片。</a:t>
              </a:r>
            </a:p>
          </p:txBody>
        </p:sp>
        <p:grpSp>
          <p:nvGrpSpPr>
            <p:cNvPr id="19" name="Group 33"/>
            <p:cNvGrpSpPr/>
            <p:nvPr/>
          </p:nvGrpSpPr>
          <p:grpSpPr>
            <a:xfrm>
              <a:off x="5357818" y="1928808"/>
              <a:ext cx="517136" cy="451834"/>
              <a:chOff x="4800505" y="2786674"/>
              <a:chExt cx="366676" cy="320373"/>
            </a:xfrm>
            <a:solidFill>
              <a:schemeClr val="bg1"/>
            </a:solidFill>
          </p:grpSpPr>
          <p:sp>
            <p:nvSpPr>
              <p:cNvPr id="20" name="AutoShape 43"/>
              <p:cNvSpPr/>
              <p:nvPr/>
            </p:nvSpPr>
            <p:spPr bwMode="auto">
              <a:xfrm>
                <a:off x="4800505" y="2786674"/>
                <a:ext cx="366676" cy="263432"/>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951" y="9367"/>
                    </a:moveTo>
                    <a:cubicBezTo>
                      <a:pt x="10901" y="9383"/>
                      <a:pt x="10851" y="9391"/>
                      <a:pt x="10800" y="9391"/>
                    </a:cubicBezTo>
                    <a:cubicBezTo>
                      <a:pt x="10748" y="9391"/>
                      <a:pt x="10698" y="9383"/>
                      <a:pt x="10648" y="9367"/>
                    </a:cubicBezTo>
                    <a:lnTo>
                      <a:pt x="1873" y="6550"/>
                    </a:lnTo>
                    <a:cubicBezTo>
                      <a:pt x="1566" y="6452"/>
                      <a:pt x="1349" y="6072"/>
                      <a:pt x="1349" y="5634"/>
                    </a:cubicBezTo>
                    <a:cubicBezTo>
                      <a:pt x="1349" y="5197"/>
                      <a:pt x="1566" y="4817"/>
                      <a:pt x="1873" y="4719"/>
                    </a:cubicBezTo>
                    <a:lnTo>
                      <a:pt x="10648" y="1902"/>
                    </a:lnTo>
                    <a:cubicBezTo>
                      <a:pt x="10698" y="1886"/>
                      <a:pt x="10748" y="1878"/>
                      <a:pt x="10800" y="1878"/>
                    </a:cubicBezTo>
                    <a:cubicBezTo>
                      <a:pt x="10851" y="1878"/>
                      <a:pt x="10901" y="1886"/>
                      <a:pt x="10951" y="1902"/>
                    </a:cubicBezTo>
                    <a:lnTo>
                      <a:pt x="19726" y="4719"/>
                    </a:lnTo>
                    <a:cubicBezTo>
                      <a:pt x="20033" y="4817"/>
                      <a:pt x="20249" y="5197"/>
                      <a:pt x="20249" y="5634"/>
                    </a:cubicBezTo>
                    <a:cubicBezTo>
                      <a:pt x="20249" y="6072"/>
                      <a:pt x="20033" y="6452"/>
                      <a:pt x="19726" y="6550"/>
                    </a:cubicBezTo>
                    <a:cubicBezTo>
                      <a:pt x="19726" y="6550"/>
                      <a:pt x="10951" y="9367"/>
                      <a:pt x="10951" y="9367"/>
                    </a:cubicBezTo>
                    <a:close/>
                    <a:moveTo>
                      <a:pt x="16874" y="16904"/>
                    </a:moveTo>
                    <a:cubicBezTo>
                      <a:pt x="16874" y="17942"/>
                      <a:pt x="14849" y="19721"/>
                      <a:pt x="10800" y="19721"/>
                    </a:cubicBezTo>
                    <a:cubicBezTo>
                      <a:pt x="6749" y="19721"/>
                      <a:pt x="4724" y="17942"/>
                      <a:pt x="4724" y="16904"/>
                    </a:cubicBezTo>
                    <a:lnTo>
                      <a:pt x="4724" y="9394"/>
                    </a:lnTo>
                    <a:lnTo>
                      <a:pt x="10353" y="11200"/>
                    </a:lnTo>
                    <a:cubicBezTo>
                      <a:pt x="10501" y="11246"/>
                      <a:pt x="10651" y="11269"/>
                      <a:pt x="10800" y="11269"/>
                    </a:cubicBezTo>
                    <a:cubicBezTo>
                      <a:pt x="10949" y="11269"/>
                      <a:pt x="11098" y="11246"/>
                      <a:pt x="11255" y="11198"/>
                    </a:cubicBezTo>
                    <a:lnTo>
                      <a:pt x="16874" y="9394"/>
                    </a:lnTo>
                    <a:cubicBezTo>
                      <a:pt x="16874" y="9394"/>
                      <a:pt x="16874" y="16904"/>
                      <a:pt x="16874" y="16904"/>
                    </a:cubicBezTo>
                    <a:close/>
                    <a:moveTo>
                      <a:pt x="21600" y="5634"/>
                    </a:moveTo>
                    <a:cubicBezTo>
                      <a:pt x="21600" y="4314"/>
                      <a:pt x="20954" y="3185"/>
                      <a:pt x="20030" y="2888"/>
                    </a:cubicBezTo>
                    <a:lnTo>
                      <a:pt x="11246" y="68"/>
                    </a:lnTo>
                    <a:cubicBezTo>
                      <a:pt x="11098" y="22"/>
                      <a:pt x="10949" y="0"/>
                      <a:pt x="10800" y="0"/>
                    </a:cubicBezTo>
                    <a:cubicBezTo>
                      <a:pt x="10651" y="0"/>
                      <a:pt x="10501" y="22"/>
                      <a:pt x="10344" y="71"/>
                    </a:cubicBezTo>
                    <a:lnTo>
                      <a:pt x="1570" y="2888"/>
                    </a:lnTo>
                    <a:cubicBezTo>
                      <a:pt x="645" y="3185"/>
                      <a:pt x="0" y="4314"/>
                      <a:pt x="0" y="5634"/>
                    </a:cubicBezTo>
                    <a:cubicBezTo>
                      <a:pt x="0" y="6955"/>
                      <a:pt x="645" y="8084"/>
                      <a:pt x="1569" y="8380"/>
                    </a:cubicBezTo>
                    <a:lnTo>
                      <a:pt x="3374" y="8960"/>
                    </a:lnTo>
                    <a:lnTo>
                      <a:pt x="3374" y="16904"/>
                    </a:lnTo>
                    <a:cubicBezTo>
                      <a:pt x="3374" y="19397"/>
                      <a:pt x="5425" y="21600"/>
                      <a:pt x="10800" y="21600"/>
                    </a:cubicBezTo>
                    <a:cubicBezTo>
                      <a:pt x="16174" y="21600"/>
                      <a:pt x="18224" y="19397"/>
                      <a:pt x="18224" y="16904"/>
                    </a:cubicBezTo>
                    <a:lnTo>
                      <a:pt x="18224" y="8960"/>
                    </a:lnTo>
                    <a:lnTo>
                      <a:pt x="20030" y="8380"/>
                    </a:lnTo>
                    <a:cubicBezTo>
                      <a:pt x="20954" y="8084"/>
                      <a:pt x="21600" y="6955"/>
                      <a:pt x="21600" y="5634"/>
                    </a:cubicBezTo>
                  </a:path>
                </a:pathLst>
              </a:custGeom>
              <a:grpFill/>
              <a:ln>
                <a:noFill/>
              </a:ln>
              <a:effectLst/>
              <a:extLst>
                <a:ext uri="{91240B29-F687-4F45-9708-019B960494DF}">
                  <a14:hiddenLine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38100" lIns="38100" rIns="38100" tIns="38100"/>
              <a:lstStyle/>
              <a:p>
                <a:pPr defTabSz="608965"/>
                <a:endParaRPr lang="en-US" sz="4000">
                  <a:solidFill>
                    <a:schemeClr val="tx1">
                      <a:lumMod val="85000"/>
                      <a:lumOff val="15000"/>
                    </a:schemeClr>
                  </a:solidFill>
                  <a:effectLst>
                    <a:outerShdw algn="tl" blurRad="38100" dir="2700000" dist="38100">
                      <a:srgbClr val="000000"/>
                    </a:outerShdw>
                  </a:effectLst>
                  <a:latin charset="-122" panose="020b0503020204020204" pitchFamily="34" typeface="微软雅黑"/>
                  <a:ea charset="-122" panose="020b0503020204020204" pitchFamily="34" typeface="微软雅黑"/>
                </a:endParaRPr>
              </a:p>
            </p:txBody>
          </p:sp>
          <p:sp>
            <p:nvSpPr>
              <p:cNvPr id="21" name="AutoShape 44"/>
              <p:cNvSpPr/>
              <p:nvPr/>
            </p:nvSpPr>
            <p:spPr bwMode="auto">
              <a:xfrm>
                <a:off x="5132766" y="2901184"/>
                <a:ext cx="22526" cy="125771"/>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1963"/>
                    </a:moveTo>
                    <a:lnTo>
                      <a:pt x="0" y="19636"/>
                    </a:lnTo>
                    <a:cubicBezTo>
                      <a:pt x="0" y="20721"/>
                      <a:pt x="4841" y="21599"/>
                      <a:pt x="10800" y="21599"/>
                    </a:cubicBezTo>
                    <a:cubicBezTo>
                      <a:pt x="16758" y="21599"/>
                      <a:pt x="21600" y="20721"/>
                      <a:pt x="21600" y="19636"/>
                    </a:cubicBezTo>
                    <a:lnTo>
                      <a:pt x="21600" y="1963"/>
                    </a:lnTo>
                    <a:cubicBezTo>
                      <a:pt x="21600" y="878"/>
                      <a:pt x="16758" y="0"/>
                      <a:pt x="10800" y="0"/>
                    </a:cubicBezTo>
                    <a:cubicBezTo>
                      <a:pt x="4841" y="0"/>
                      <a:pt x="0" y="878"/>
                      <a:pt x="0" y="1963"/>
                    </a:cubicBezTo>
                  </a:path>
                </a:pathLst>
              </a:custGeom>
              <a:grpFill/>
              <a:ln>
                <a:noFill/>
              </a:ln>
              <a:effectLst/>
              <a:extLst>
                <a:ext uri="{91240B29-F687-4F45-9708-019B960494DF}">
                  <a14:hiddenLine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38100" lIns="38100" rIns="38100" tIns="38100"/>
              <a:lstStyle/>
              <a:p>
                <a:pPr defTabSz="608965"/>
                <a:endParaRPr lang="en-US" sz="4000">
                  <a:solidFill>
                    <a:schemeClr val="tx1">
                      <a:lumMod val="85000"/>
                      <a:lumOff val="15000"/>
                    </a:schemeClr>
                  </a:solidFill>
                  <a:effectLst>
                    <a:outerShdw algn="tl" blurRad="38100" dir="2700000" dist="38100">
                      <a:srgbClr val="000000"/>
                    </a:outerShdw>
                  </a:effectLst>
                  <a:latin charset="-122" panose="020b0503020204020204" pitchFamily="34" typeface="微软雅黑"/>
                  <a:ea charset="-122" panose="020b0503020204020204" pitchFamily="34" typeface="微软雅黑"/>
                </a:endParaRPr>
              </a:p>
            </p:txBody>
          </p:sp>
          <p:sp>
            <p:nvSpPr>
              <p:cNvPr id="22" name="AutoShape 45"/>
              <p:cNvSpPr/>
              <p:nvPr/>
            </p:nvSpPr>
            <p:spPr bwMode="auto">
              <a:xfrm>
                <a:off x="5120877" y="3038217"/>
                <a:ext cx="46304" cy="6883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0"/>
                    </a:moveTo>
                    <a:cubicBezTo>
                      <a:pt x="4838" y="0"/>
                      <a:pt x="0" y="10427"/>
                      <a:pt x="0" y="14400"/>
                    </a:cubicBezTo>
                    <a:cubicBezTo>
                      <a:pt x="0" y="18372"/>
                      <a:pt x="4838" y="21599"/>
                      <a:pt x="10800" y="21599"/>
                    </a:cubicBezTo>
                    <a:cubicBezTo>
                      <a:pt x="16761" y="21599"/>
                      <a:pt x="21600" y="18372"/>
                      <a:pt x="21600" y="14400"/>
                    </a:cubicBezTo>
                    <a:cubicBezTo>
                      <a:pt x="21600" y="10427"/>
                      <a:pt x="16761" y="0"/>
                      <a:pt x="10800" y="0"/>
                    </a:cubicBezTo>
                  </a:path>
                </a:pathLst>
              </a:custGeom>
              <a:grpFill/>
              <a:ln>
                <a:noFill/>
              </a:ln>
              <a:effectLst/>
              <a:extLst>
                <a:ext uri="{91240B29-F687-4F45-9708-019B960494DF}">
                  <a14:hiddenLine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38100" lIns="38100" rIns="38100" tIns="38100"/>
              <a:lstStyle/>
              <a:p>
                <a:pPr defTabSz="608965"/>
                <a:endParaRPr lang="en-US" sz="4000">
                  <a:solidFill>
                    <a:schemeClr val="tx1">
                      <a:lumMod val="85000"/>
                      <a:lumOff val="15000"/>
                    </a:schemeClr>
                  </a:solidFill>
                  <a:effectLst>
                    <a:outerShdw algn="tl" blurRad="38100" dir="2700000" dist="38100">
                      <a:srgbClr val="000000"/>
                    </a:outerShdw>
                  </a:effectLst>
                  <a:latin charset="-122" panose="020b0503020204020204" pitchFamily="34" typeface="微软雅黑"/>
                  <a:ea charset="-122" panose="020b0503020204020204" pitchFamily="34" typeface="微软雅黑"/>
                </a:endParaRPr>
              </a:p>
            </p:txBody>
          </p:sp>
        </p:grpSp>
      </p:grpSp>
      <p:grpSp>
        <p:nvGrpSpPr>
          <p:cNvPr id="23" name="Group 37"/>
          <p:cNvGrpSpPr/>
          <p:nvPr/>
        </p:nvGrpSpPr>
        <p:grpSpPr>
          <a:xfrm>
            <a:off x="1047578" y="2191249"/>
            <a:ext cx="2537859" cy="2538777"/>
            <a:chOff x="785786" y="1643056"/>
            <a:chExt cx="1903642" cy="1903642"/>
          </a:xfrm>
        </p:grpSpPr>
        <p:sp>
          <p:nvSpPr>
            <p:cNvPr id="24" name="Arc 7"/>
            <p:cNvSpPr/>
            <p:nvPr/>
          </p:nvSpPr>
          <p:spPr>
            <a:xfrm>
              <a:off x="785786" y="1643056"/>
              <a:ext cx="1903642" cy="1903642"/>
            </a:xfrm>
            <a:prstGeom prst="arc">
              <a:avLst>
                <a:gd fmla="val 10782369" name="adj1"/>
                <a:gd fmla="val 0" name="adj2"/>
              </a:avLst>
            </a:prstGeom>
            <a:solidFill>
              <a:srgbClr val="C00002"/>
            </a:solidFill>
            <a:ln w="38100">
              <a:no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lang="en-US">
                <a:solidFill>
                  <a:schemeClr val="tx1">
                    <a:lumMod val="85000"/>
                    <a:lumOff val="15000"/>
                  </a:schemeClr>
                </a:solidFill>
                <a:latin charset="-122" panose="020b0503020204020204" pitchFamily="34" typeface="微软雅黑"/>
                <a:ea charset="-122" panose="020b0503020204020204" pitchFamily="34" typeface="微软雅黑"/>
              </a:endParaRPr>
            </a:p>
          </p:txBody>
        </p:sp>
        <p:sp>
          <p:nvSpPr>
            <p:cNvPr id="25" name="Rectangle 13"/>
            <p:cNvSpPr/>
            <p:nvPr/>
          </p:nvSpPr>
          <p:spPr>
            <a:xfrm>
              <a:off x="928662" y="2786064"/>
              <a:ext cx="1643074" cy="697069"/>
            </a:xfrm>
            <a:prstGeom prst="rect">
              <a:avLst/>
            </a:prstGeom>
          </p:spPr>
          <p:txBody>
            <a:bodyPr wrap="square">
              <a:spAutoFit/>
            </a:bodyPr>
            <a:lstStyle/>
            <a:p>
              <a:pPr algn="ctr"/>
              <a:r>
                <a:rPr altLang="en-US" lang="zh-CN" sz="1100">
                  <a:solidFill>
                    <a:schemeClr val="tx1">
                      <a:lumMod val="85000"/>
                      <a:lumOff val="15000"/>
                    </a:schemeClr>
                  </a:solidFill>
                  <a:latin charset="-122" panose="020b0503020204020204" pitchFamily="34" typeface="微软雅黑"/>
                  <a:ea charset="-122" panose="020b0503020204020204" pitchFamily="34" typeface="微软雅黑"/>
                  <a:cs charset="0" panose="020b0306030504020204" pitchFamily="34" typeface="Open Sans Light"/>
                </a:rPr>
                <a:t>此处添加详细文本描述，建议与标题相关并符合整体语言风格，语言描述尽量简洁生动。尽量将每页幻灯片的字数控制在200字以内据统计每页幻灯片。</a:t>
              </a:r>
            </a:p>
          </p:txBody>
        </p:sp>
        <p:grpSp>
          <p:nvGrpSpPr>
            <p:cNvPr id="26" name="Group 35"/>
            <p:cNvGrpSpPr/>
            <p:nvPr/>
          </p:nvGrpSpPr>
          <p:grpSpPr>
            <a:xfrm>
              <a:off x="1571604" y="1857370"/>
              <a:ext cx="387410" cy="517136"/>
              <a:chOff x="1868971" y="2767277"/>
              <a:chExt cx="274694" cy="366676"/>
            </a:xfrm>
            <a:solidFill>
              <a:schemeClr val="bg1"/>
            </a:solidFill>
          </p:grpSpPr>
          <p:sp>
            <p:nvSpPr>
              <p:cNvPr id="27" name="AutoShape 115"/>
              <p:cNvSpPr/>
              <p:nvPr/>
            </p:nvSpPr>
            <p:spPr bwMode="auto">
              <a:xfrm>
                <a:off x="1868971" y="2767277"/>
                <a:ext cx="274694" cy="366676"/>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9800" y="12825"/>
                    </a:moveTo>
                    <a:lnTo>
                      <a:pt x="19800" y="13500"/>
                    </a:lnTo>
                    <a:lnTo>
                      <a:pt x="19800" y="14850"/>
                    </a:lnTo>
                    <a:lnTo>
                      <a:pt x="19800" y="15525"/>
                    </a:lnTo>
                    <a:cubicBezTo>
                      <a:pt x="19800" y="18129"/>
                      <a:pt x="16972" y="20249"/>
                      <a:pt x="13499" y="20249"/>
                    </a:cubicBezTo>
                    <a:lnTo>
                      <a:pt x="8099" y="20249"/>
                    </a:lnTo>
                    <a:cubicBezTo>
                      <a:pt x="4627" y="20249"/>
                      <a:pt x="1800" y="18129"/>
                      <a:pt x="1800" y="15525"/>
                    </a:cubicBezTo>
                    <a:lnTo>
                      <a:pt x="1800" y="14850"/>
                    </a:lnTo>
                    <a:lnTo>
                      <a:pt x="1800" y="13500"/>
                    </a:lnTo>
                    <a:lnTo>
                      <a:pt x="1800" y="12825"/>
                    </a:lnTo>
                    <a:lnTo>
                      <a:pt x="1800" y="10800"/>
                    </a:lnTo>
                    <a:cubicBezTo>
                      <a:pt x="1800" y="10427"/>
                      <a:pt x="2203" y="10124"/>
                      <a:pt x="2699" y="10124"/>
                    </a:cubicBezTo>
                    <a:lnTo>
                      <a:pt x="4499" y="10124"/>
                    </a:lnTo>
                    <a:lnTo>
                      <a:pt x="17100" y="10124"/>
                    </a:lnTo>
                    <a:lnTo>
                      <a:pt x="18899" y="10124"/>
                    </a:lnTo>
                    <a:cubicBezTo>
                      <a:pt x="19396" y="10124"/>
                      <a:pt x="19800" y="10427"/>
                      <a:pt x="19800" y="10800"/>
                    </a:cubicBezTo>
                    <a:cubicBezTo>
                      <a:pt x="19800" y="10800"/>
                      <a:pt x="19800" y="12825"/>
                      <a:pt x="19800" y="12825"/>
                    </a:cubicBezTo>
                    <a:close/>
                    <a:moveTo>
                      <a:pt x="14400" y="6075"/>
                    </a:moveTo>
                    <a:lnTo>
                      <a:pt x="14400" y="6076"/>
                    </a:lnTo>
                    <a:lnTo>
                      <a:pt x="14400" y="8774"/>
                    </a:lnTo>
                    <a:lnTo>
                      <a:pt x="7200" y="8774"/>
                    </a:lnTo>
                    <a:lnTo>
                      <a:pt x="7200" y="6076"/>
                    </a:lnTo>
                    <a:lnTo>
                      <a:pt x="7200" y="6075"/>
                    </a:lnTo>
                    <a:cubicBezTo>
                      <a:pt x="7200" y="4583"/>
                      <a:pt x="8811" y="3375"/>
                      <a:pt x="10800" y="3375"/>
                    </a:cubicBezTo>
                    <a:cubicBezTo>
                      <a:pt x="12788" y="3375"/>
                      <a:pt x="14400" y="4583"/>
                      <a:pt x="14400" y="6075"/>
                    </a:cubicBezTo>
                    <a:moveTo>
                      <a:pt x="4499" y="6075"/>
                    </a:moveTo>
                    <a:cubicBezTo>
                      <a:pt x="4499" y="3465"/>
                      <a:pt x="7320" y="1350"/>
                      <a:pt x="10800" y="1350"/>
                    </a:cubicBezTo>
                    <a:cubicBezTo>
                      <a:pt x="14279" y="1350"/>
                      <a:pt x="17100" y="3465"/>
                      <a:pt x="17100" y="6075"/>
                    </a:cubicBezTo>
                    <a:lnTo>
                      <a:pt x="17100" y="8774"/>
                    </a:lnTo>
                    <a:lnTo>
                      <a:pt x="15299" y="8774"/>
                    </a:lnTo>
                    <a:lnTo>
                      <a:pt x="15299" y="6076"/>
                    </a:lnTo>
                    <a:cubicBezTo>
                      <a:pt x="15299" y="4212"/>
                      <a:pt x="13285" y="2701"/>
                      <a:pt x="10800" y="2701"/>
                    </a:cubicBezTo>
                    <a:cubicBezTo>
                      <a:pt x="8314" y="2701"/>
                      <a:pt x="6299" y="4212"/>
                      <a:pt x="6299" y="6076"/>
                    </a:cubicBezTo>
                    <a:lnTo>
                      <a:pt x="6299" y="8774"/>
                    </a:lnTo>
                    <a:lnTo>
                      <a:pt x="4499" y="8774"/>
                    </a:lnTo>
                    <a:cubicBezTo>
                      <a:pt x="4499" y="8774"/>
                      <a:pt x="4499" y="6075"/>
                      <a:pt x="4499" y="6075"/>
                    </a:cubicBezTo>
                    <a:close/>
                    <a:moveTo>
                      <a:pt x="18899" y="8774"/>
                    </a:moveTo>
                    <a:lnTo>
                      <a:pt x="18899" y="6075"/>
                    </a:lnTo>
                    <a:cubicBezTo>
                      <a:pt x="18899" y="2719"/>
                      <a:pt x="15274" y="0"/>
                      <a:pt x="10800" y="0"/>
                    </a:cubicBezTo>
                    <a:cubicBezTo>
                      <a:pt x="6325" y="0"/>
                      <a:pt x="2699" y="2719"/>
                      <a:pt x="2699" y="6075"/>
                    </a:cubicBezTo>
                    <a:lnTo>
                      <a:pt x="2699" y="8774"/>
                    </a:lnTo>
                    <a:cubicBezTo>
                      <a:pt x="1208" y="8774"/>
                      <a:pt x="0" y="9681"/>
                      <a:pt x="0" y="10800"/>
                    </a:cubicBezTo>
                    <a:lnTo>
                      <a:pt x="0" y="12825"/>
                    </a:lnTo>
                    <a:lnTo>
                      <a:pt x="0" y="13500"/>
                    </a:lnTo>
                    <a:lnTo>
                      <a:pt x="0" y="14850"/>
                    </a:lnTo>
                    <a:lnTo>
                      <a:pt x="0" y="15525"/>
                    </a:lnTo>
                    <a:cubicBezTo>
                      <a:pt x="0" y="18880"/>
                      <a:pt x="3625" y="21599"/>
                      <a:pt x="8099" y="21599"/>
                    </a:cubicBezTo>
                    <a:lnTo>
                      <a:pt x="13499" y="21599"/>
                    </a:lnTo>
                    <a:cubicBezTo>
                      <a:pt x="17974" y="21599"/>
                      <a:pt x="21600" y="18880"/>
                      <a:pt x="21600" y="15525"/>
                    </a:cubicBezTo>
                    <a:lnTo>
                      <a:pt x="21600" y="14850"/>
                    </a:lnTo>
                    <a:lnTo>
                      <a:pt x="21600" y="13500"/>
                    </a:lnTo>
                    <a:lnTo>
                      <a:pt x="21600" y="12825"/>
                    </a:lnTo>
                    <a:lnTo>
                      <a:pt x="21600" y="10800"/>
                    </a:lnTo>
                    <a:cubicBezTo>
                      <a:pt x="21600" y="9681"/>
                      <a:pt x="20391" y="8774"/>
                      <a:pt x="18899" y="8774"/>
                    </a:cubicBezTo>
                  </a:path>
                </a:pathLst>
              </a:custGeom>
              <a:grpFill/>
              <a:ln>
                <a:noFill/>
              </a:ln>
              <a:effectLst/>
              <a:extLst>
                <a:ext uri="{91240B29-F687-4F45-9708-019B960494DF}">
                  <a14:hiddenLine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38100" lIns="38100" rIns="38100" tIns="38100"/>
              <a:lstStyle/>
              <a:p>
                <a:pPr defTabSz="608965"/>
                <a:endParaRPr lang="en-US" sz="4000">
                  <a:solidFill>
                    <a:schemeClr val="tx1">
                      <a:lumMod val="85000"/>
                      <a:lumOff val="15000"/>
                    </a:schemeClr>
                  </a:solidFill>
                  <a:effectLst>
                    <a:outerShdw algn="tl" blurRad="38100" dir="2700000" dist="38100">
                      <a:srgbClr val="000000"/>
                    </a:outerShdw>
                  </a:effectLst>
                  <a:latin charset="-122" panose="020b0503020204020204" pitchFamily="34" typeface="微软雅黑"/>
                  <a:ea charset="-122" panose="020b0503020204020204" pitchFamily="34" typeface="微软雅黑"/>
                </a:endParaRPr>
              </a:p>
            </p:txBody>
          </p:sp>
          <p:sp>
            <p:nvSpPr>
              <p:cNvPr id="28" name="AutoShape 116"/>
              <p:cNvSpPr/>
              <p:nvPr/>
            </p:nvSpPr>
            <p:spPr bwMode="auto">
              <a:xfrm>
                <a:off x="1983479" y="2985030"/>
                <a:ext cx="45678" cy="6883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0"/>
                    </a:moveTo>
                    <a:cubicBezTo>
                      <a:pt x="4838" y="0"/>
                      <a:pt x="0" y="3226"/>
                      <a:pt x="0" y="7201"/>
                    </a:cubicBezTo>
                    <a:cubicBezTo>
                      <a:pt x="0" y="9390"/>
                      <a:pt x="1798" y="13537"/>
                      <a:pt x="3601" y="16821"/>
                    </a:cubicBezTo>
                    <a:cubicBezTo>
                      <a:pt x="5070" y="19493"/>
                      <a:pt x="6916" y="21600"/>
                      <a:pt x="10800" y="21600"/>
                    </a:cubicBezTo>
                    <a:cubicBezTo>
                      <a:pt x="15016" y="21600"/>
                      <a:pt x="16529" y="19514"/>
                      <a:pt x="18003" y="16858"/>
                    </a:cubicBezTo>
                    <a:cubicBezTo>
                      <a:pt x="19828" y="13567"/>
                      <a:pt x="21600" y="9397"/>
                      <a:pt x="21600" y="7201"/>
                    </a:cubicBezTo>
                    <a:cubicBezTo>
                      <a:pt x="21600" y="3226"/>
                      <a:pt x="16761" y="0"/>
                      <a:pt x="10800" y="0"/>
                    </a:cubicBezTo>
                  </a:path>
                </a:pathLst>
              </a:custGeom>
              <a:grpFill/>
              <a:ln>
                <a:noFill/>
              </a:ln>
              <a:effectLst/>
              <a:extLst>
                <a:ext uri="{91240B29-F687-4F45-9708-019B960494DF}">
                  <a14:hiddenLine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38100" lIns="38100" rIns="38100" tIns="38100"/>
              <a:lstStyle/>
              <a:p>
                <a:pPr defTabSz="608965"/>
                <a:endParaRPr lang="en-US" sz="4000">
                  <a:solidFill>
                    <a:schemeClr val="tx1">
                      <a:lumMod val="85000"/>
                      <a:lumOff val="15000"/>
                    </a:schemeClr>
                  </a:solidFill>
                  <a:effectLst>
                    <a:outerShdw algn="tl" blurRad="38100" dir="2700000" dist="38100">
                      <a:srgbClr val="000000"/>
                    </a:outerShdw>
                  </a:effectLst>
                  <a:latin charset="-122" panose="020b0503020204020204" pitchFamily="34" typeface="微软雅黑"/>
                  <a:ea charset="-122" panose="020b0503020204020204" pitchFamily="34" typeface="微软雅黑"/>
                </a:endParaRPr>
              </a:p>
            </p:txBody>
          </p:sp>
        </p:grpSp>
      </p:grpSp>
      <p:grpSp>
        <p:nvGrpSpPr>
          <p:cNvPr id="29" name="Group 38"/>
          <p:cNvGrpSpPr/>
          <p:nvPr/>
        </p:nvGrpSpPr>
        <p:grpSpPr>
          <a:xfrm>
            <a:off x="3619012" y="2191249"/>
            <a:ext cx="2537859" cy="2538777"/>
            <a:chOff x="2714612" y="1643056"/>
            <a:chExt cx="1903642" cy="1903642"/>
          </a:xfrm>
        </p:grpSpPr>
        <p:sp>
          <p:nvSpPr>
            <p:cNvPr id="30" name="Arc 8"/>
            <p:cNvSpPr/>
            <p:nvPr/>
          </p:nvSpPr>
          <p:spPr>
            <a:xfrm>
              <a:off x="2714612" y="1643056"/>
              <a:ext cx="1903642" cy="1903642"/>
            </a:xfrm>
            <a:prstGeom prst="arc">
              <a:avLst>
                <a:gd fmla="val 21571566" name="adj1"/>
                <a:gd fmla="val 10822907" name="adj2"/>
              </a:avLst>
            </a:prstGeom>
            <a:solidFill>
              <a:schemeClr val="bg2">
                <a:lumMod val="25000"/>
              </a:schemeClr>
            </a:solidFill>
            <a:ln w="38100">
              <a:no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lang="en-US">
                <a:solidFill>
                  <a:schemeClr val="tx1">
                    <a:lumMod val="85000"/>
                    <a:lumOff val="15000"/>
                  </a:schemeClr>
                </a:solidFill>
                <a:latin charset="-122" panose="020b0503020204020204" pitchFamily="34" typeface="微软雅黑"/>
                <a:ea charset="-122" panose="020b0503020204020204" pitchFamily="34" typeface="微软雅黑"/>
              </a:endParaRPr>
            </a:p>
          </p:txBody>
        </p:sp>
        <p:sp>
          <p:nvSpPr>
            <p:cNvPr id="31" name="Rectangle 14"/>
            <p:cNvSpPr/>
            <p:nvPr/>
          </p:nvSpPr>
          <p:spPr>
            <a:xfrm>
              <a:off x="2857489" y="1714494"/>
              <a:ext cx="1643074" cy="697069"/>
            </a:xfrm>
            <a:prstGeom prst="rect">
              <a:avLst/>
            </a:prstGeom>
          </p:spPr>
          <p:txBody>
            <a:bodyPr wrap="square">
              <a:spAutoFit/>
            </a:bodyPr>
            <a:lstStyle/>
            <a:p>
              <a:pPr algn="ctr"/>
              <a:r>
                <a:rPr altLang="en-US" lang="zh-CN" sz="1100">
                  <a:solidFill>
                    <a:schemeClr val="tx1">
                      <a:lumMod val="85000"/>
                      <a:lumOff val="15000"/>
                    </a:schemeClr>
                  </a:solidFill>
                  <a:latin charset="-122" panose="020b0503020204020204" pitchFamily="34" typeface="微软雅黑"/>
                  <a:ea charset="-122" panose="020b0503020204020204" pitchFamily="34" typeface="微软雅黑"/>
                  <a:cs charset="0" panose="020b0306030504020204" pitchFamily="34" typeface="Open Sans Light"/>
                </a:rPr>
                <a:t>此处添加详细文本描述，建议与标题相关并符合整体语言风格，语言描述尽量简洁生动。尽量将每页幻灯片的字数控制在200字以内据统计每页幻灯片。</a:t>
              </a:r>
            </a:p>
          </p:txBody>
        </p:sp>
        <p:grpSp>
          <p:nvGrpSpPr>
            <p:cNvPr id="32" name="Group 36"/>
            <p:cNvGrpSpPr/>
            <p:nvPr/>
          </p:nvGrpSpPr>
          <p:grpSpPr>
            <a:xfrm>
              <a:off x="3425328" y="2857502"/>
              <a:ext cx="516256" cy="387410"/>
              <a:chOff x="359092" y="2813581"/>
              <a:chExt cx="366051" cy="274694"/>
            </a:xfrm>
            <a:solidFill>
              <a:schemeClr val="bg1"/>
            </a:solidFill>
          </p:grpSpPr>
          <p:sp>
            <p:nvSpPr>
              <p:cNvPr id="33" name="AutoShape 118"/>
              <p:cNvSpPr/>
              <p:nvPr/>
            </p:nvSpPr>
            <p:spPr bwMode="auto">
              <a:xfrm>
                <a:off x="359092" y="2813581"/>
                <a:ext cx="366051" cy="274694"/>
              </a:xfrm>
              <a:custGeom>
                <a:gdLst>
                  <a:gd fmla="*/ 10732 w 21464" name="T0"/>
                  <a:gd fmla="*/ 10800 h 21600" name="T1"/>
                  <a:gd fmla="*/ 10732 w 21464" name="T2"/>
                  <a:gd fmla="*/ 10800 h 21600" name="T3"/>
                  <a:gd fmla="*/ 10732 w 21464" name="T4"/>
                  <a:gd fmla="*/ 10800 h 21600" name="T5"/>
                  <a:gd fmla="*/ 10732 w 21464" name="T6"/>
                  <a:gd fmla="*/ 10800 h 21600" name="T7"/>
                </a:gdLst>
                <a:cxnLst>
                  <a:cxn ang="0">
                    <a:pos x="T0" y="T1"/>
                  </a:cxn>
                  <a:cxn ang="0">
                    <a:pos x="T2" y="T3"/>
                  </a:cxn>
                  <a:cxn ang="0">
                    <a:pos x="T4" y="T5"/>
                  </a:cxn>
                  <a:cxn ang="0">
                    <a:pos x="T6" y="T7"/>
                  </a:cxn>
                </a:cxnLst>
                <a:rect b="b" l="0" r="r" t="0"/>
                <a:pathLst>
                  <a:path h="21600" w="21464">
                    <a:moveTo>
                      <a:pt x="19918" y="11754"/>
                    </a:moveTo>
                    <a:lnTo>
                      <a:pt x="16564" y="18954"/>
                    </a:lnTo>
                    <a:cubicBezTo>
                      <a:pt x="16317" y="19484"/>
                      <a:pt x="15892" y="19800"/>
                      <a:pt x="15427" y="19800"/>
                    </a:cubicBezTo>
                    <a:lnTo>
                      <a:pt x="2683" y="19800"/>
                    </a:lnTo>
                    <a:cubicBezTo>
                      <a:pt x="1943" y="19800"/>
                      <a:pt x="1341" y="18992"/>
                      <a:pt x="1341" y="18000"/>
                    </a:cubicBezTo>
                    <a:lnTo>
                      <a:pt x="1341" y="3600"/>
                    </a:lnTo>
                    <a:cubicBezTo>
                      <a:pt x="1341" y="2608"/>
                      <a:pt x="1943" y="1800"/>
                      <a:pt x="2683" y="1800"/>
                    </a:cubicBezTo>
                    <a:lnTo>
                      <a:pt x="15427" y="1800"/>
                    </a:lnTo>
                    <a:cubicBezTo>
                      <a:pt x="15892" y="1800"/>
                      <a:pt x="16317" y="2116"/>
                      <a:pt x="16564" y="2645"/>
                    </a:cubicBezTo>
                    <a:lnTo>
                      <a:pt x="19917" y="9845"/>
                    </a:lnTo>
                    <a:cubicBezTo>
                      <a:pt x="20188" y="10425"/>
                      <a:pt x="20188" y="11174"/>
                      <a:pt x="19918" y="11754"/>
                    </a:cubicBezTo>
                    <a:moveTo>
                      <a:pt x="21055" y="8891"/>
                    </a:moveTo>
                    <a:lnTo>
                      <a:pt x="17701" y="1691"/>
                    </a:lnTo>
                    <a:cubicBezTo>
                      <a:pt x="17211" y="639"/>
                      <a:pt x="16352" y="0"/>
                      <a:pt x="15427" y="0"/>
                    </a:cubicBezTo>
                    <a:lnTo>
                      <a:pt x="2683" y="0"/>
                    </a:lnTo>
                    <a:cubicBezTo>
                      <a:pt x="1201" y="0"/>
                      <a:pt x="0" y="1611"/>
                      <a:pt x="0" y="3600"/>
                    </a:cubicBezTo>
                    <a:lnTo>
                      <a:pt x="0" y="18000"/>
                    </a:lnTo>
                    <a:cubicBezTo>
                      <a:pt x="0" y="19988"/>
                      <a:pt x="1201" y="21599"/>
                      <a:pt x="2683" y="21599"/>
                    </a:cubicBezTo>
                    <a:lnTo>
                      <a:pt x="15427" y="21599"/>
                    </a:lnTo>
                    <a:cubicBezTo>
                      <a:pt x="16352" y="21599"/>
                      <a:pt x="17211" y="20960"/>
                      <a:pt x="17701" y="19908"/>
                    </a:cubicBezTo>
                    <a:lnTo>
                      <a:pt x="21055" y="12708"/>
                    </a:lnTo>
                    <a:cubicBezTo>
                      <a:pt x="21600" y="11541"/>
                      <a:pt x="21600" y="10059"/>
                      <a:pt x="21055" y="8891"/>
                    </a:cubicBezTo>
                  </a:path>
                </a:pathLst>
              </a:custGeom>
              <a:grpFill/>
              <a:ln>
                <a:noFill/>
              </a:ln>
              <a:effectLst/>
              <a:extLst>
                <a:ext uri="{91240B29-F687-4F45-9708-019B960494DF}">
                  <a14:hiddenLine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38100" lIns="38100" rIns="38100" tIns="38100"/>
              <a:lstStyle/>
              <a:p>
                <a:pPr defTabSz="608965"/>
                <a:endParaRPr lang="en-US" sz="4000">
                  <a:solidFill>
                    <a:schemeClr val="tx1">
                      <a:lumMod val="85000"/>
                      <a:lumOff val="15000"/>
                    </a:schemeClr>
                  </a:solidFill>
                  <a:effectLst>
                    <a:outerShdw algn="tl" blurRad="38100" dir="2700000" dist="38100">
                      <a:srgbClr val="000000"/>
                    </a:outerShdw>
                  </a:effectLst>
                  <a:latin charset="-122" panose="020b0503020204020204" pitchFamily="34" typeface="微软雅黑"/>
                  <a:ea charset="-122" panose="020b0503020204020204" pitchFamily="34" typeface="微软雅黑"/>
                </a:endParaRPr>
              </a:p>
            </p:txBody>
          </p:sp>
          <p:sp>
            <p:nvSpPr>
              <p:cNvPr id="34" name="AutoShape 119"/>
              <p:cNvSpPr/>
              <p:nvPr/>
            </p:nvSpPr>
            <p:spPr bwMode="auto">
              <a:xfrm>
                <a:off x="587481" y="2916200"/>
                <a:ext cx="68830" cy="6883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18000"/>
                    </a:moveTo>
                    <a:cubicBezTo>
                      <a:pt x="6825" y="18000"/>
                      <a:pt x="3600" y="14774"/>
                      <a:pt x="3600" y="10800"/>
                    </a:cubicBezTo>
                    <a:cubicBezTo>
                      <a:pt x="3600" y="6825"/>
                      <a:pt x="6825" y="3600"/>
                      <a:pt x="10800" y="3600"/>
                    </a:cubicBezTo>
                    <a:cubicBezTo>
                      <a:pt x="14774" y="3600"/>
                      <a:pt x="17999" y="6825"/>
                      <a:pt x="17999" y="10800"/>
                    </a:cubicBezTo>
                    <a:cubicBezTo>
                      <a:pt x="17999" y="14774"/>
                      <a:pt x="14774" y="18000"/>
                      <a:pt x="10800" y="18000"/>
                    </a:cubicBezTo>
                    <a:moveTo>
                      <a:pt x="10800" y="0"/>
                    </a:moveTo>
                    <a:cubicBezTo>
                      <a:pt x="4833" y="0"/>
                      <a:pt x="0" y="4833"/>
                      <a:pt x="0" y="10800"/>
                    </a:cubicBezTo>
                    <a:cubicBezTo>
                      <a:pt x="0" y="16766"/>
                      <a:pt x="4833" y="21599"/>
                      <a:pt x="10800" y="21599"/>
                    </a:cubicBezTo>
                    <a:cubicBezTo>
                      <a:pt x="16766" y="21599"/>
                      <a:pt x="21600" y="16766"/>
                      <a:pt x="21600" y="10800"/>
                    </a:cubicBezTo>
                    <a:cubicBezTo>
                      <a:pt x="21600" y="4833"/>
                      <a:pt x="16766" y="0"/>
                      <a:pt x="10800" y="0"/>
                    </a:cubicBezTo>
                  </a:path>
                </a:pathLst>
              </a:custGeom>
              <a:grpFill/>
              <a:ln>
                <a:noFill/>
              </a:ln>
              <a:effectLst/>
              <a:extLst>
                <a:ext uri="{91240B29-F687-4F45-9708-019B960494DF}">
                  <a14:hiddenLine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38100" lIns="38100" rIns="38100" tIns="38100"/>
              <a:lstStyle/>
              <a:p>
                <a:pPr defTabSz="608965"/>
                <a:endParaRPr lang="en-US" sz="4000">
                  <a:solidFill>
                    <a:schemeClr val="tx1">
                      <a:lumMod val="85000"/>
                      <a:lumOff val="15000"/>
                    </a:schemeClr>
                  </a:solidFill>
                  <a:effectLst>
                    <a:outerShdw algn="tl" blurRad="38100" dir="2700000" dist="38100">
                      <a:srgbClr val="000000"/>
                    </a:outerShdw>
                  </a:effectLst>
                  <a:latin charset="-122" panose="020b0503020204020204" pitchFamily="34" typeface="微软雅黑"/>
                  <a:ea charset="-122" panose="020b0503020204020204" pitchFamily="34" typeface="微软雅黑"/>
                </a:endParaRPr>
              </a:p>
            </p:txBody>
          </p:sp>
        </p:grpSp>
      </p:grpSp>
    </p:spTree>
  </p:cSld>
  <p:clrMapOvr>
    <a:masterClrMapping/>
  </p:clrMapOvr>
  <mc:AlternateContent>
    <mc:Choice Requires="p14">
      <p:transition p14:dur="1600" spd="slow">
        <p:blinds dir="vert"/>
      </p:transition>
    </mc:Choice>
    <mc:Fallback>
      <p:transition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1" presetSubtype="0">
                                  <p:stCondLst>
                                    <p:cond delay="0"/>
                                  </p:stCondLst>
                                  <p:iterate type="lt">
                                    <p:tmPct val="10000"/>
                                  </p:iterate>
                                  <p:childTnLst>
                                    <p:set>
                                      <p:cBhvr>
                                        <p:cTn dur="1" fill="hold" id="6">
                                          <p:stCondLst>
                                            <p:cond delay="0"/>
                                          </p:stCondLst>
                                        </p:cTn>
                                        <p:tgtEl>
                                          <p:spTgt spid="2"/>
                                        </p:tgtEl>
                                        <p:attrNameLst>
                                          <p:attrName>style.visibility</p:attrName>
                                        </p:attrNameLst>
                                      </p:cBhvr>
                                      <p:to>
                                        <p:strVal val="visible"/>
                                      </p:to>
                                    </p:set>
                                    <p:anim calcmode="lin" valueType="num">
                                      <p:cBhvr>
                                        <p:cTn dur="500" fill="hold" id="7"/>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8"/>
                                        <p:tgtEl>
                                          <p:spTgt spid="2"/>
                                        </p:tgtEl>
                                        <p:attrNameLst>
                                          <p:attrName>ppt_y</p:attrName>
                                        </p:attrNameLst>
                                      </p:cBhvr>
                                      <p:tavLst>
                                        <p:tav tm="0">
                                          <p:val>
                                            <p:strVal val="#ppt_y"/>
                                          </p:val>
                                        </p:tav>
                                        <p:tav tm="100000">
                                          <p:val>
                                            <p:strVal val="#ppt_y"/>
                                          </p:val>
                                        </p:tav>
                                      </p:tavLst>
                                    </p:anim>
                                    <p:anim calcmode="lin" valueType="num">
                                      <p:cBhvr>
                                        <p:cTn dur="500" fill="hold" id="9"/>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0"/>
                                        <p:tgtEl>
                                          <p:spTgt spid="2"/>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1" tmFilter="0,0; .5, 1; 1, 1"/>
                                        <p:tgtEl>
                                          <p:spTgt spid="2"/>
                                        </p:tgtEl>
                                      </p:cBhvr>
                                    </p:animEffect>
                                  </p:childTnLst>
                                </p:cTn>
                              </p:par>
                            </p:childTnLst>
                          </p:cTn>
                        </p:par>
                        <p:par>
                          <p:cTn fill="hold" id="12" nodeType="afterGroup">
                            <p:stCondLst>
                              <p:cond delay="500"/>
                            </p:stCondLst>
                            <p:childTnLst>
                              <p:par>
                                <p:cTn fill="hold" id="13" nodeType="afterEffect" presetClass="entr" presetID="12" presetSubtype="4">
                                  <p:stCondLst>
                                    <p:cond delay="0"/>
                                  </p:stCondLst>
                                  <p:childTnLst>
                                    <p:set>
                                      <p:cBhvr>
                                        <p:cTn dur="1" fill="hold" id="14">
                                          <p:stCondLst>
                                            <p:cond delay="0"/>
                                          </p:stCondLst>
                                        </p:cTn>
                                        <p:tgtEl>
                                          <p:spTgt spid="23"/>
                                        </p:tgtEl>
                                        <p:attrNameLst>
                                          <p:attrName>style.visibility</p:attrName>
                                        </p:attrNameLst>
                                      </p:cBhvr>
                                      <p:to>
                                        <p:strVal val="visible"/>
                                      </p:to>
                                    </p:set>
                                    <p:animEffect filter="slide(fromBottom)" transition="in">
                                      <p:cBhvr>
                                        <p:cTn dur="500" id="15"/>
                                        <p:tgtEl>
                                          <p:spTgt spid="23"/>
                                        </p:tgtEl>
                                      </p:cBhvr>
                                    </p:animEffect>
                                  </p:childTnLst>
                                </p:cTn>
                              </p:par>
                            </p:childTnLst>
                          </p:cTn>
                        </p:par>
                        <p:par>
                          <p:cTn fill="hold" id="16" nodeType="afterGroup">
                            <p:stCondLst>
                              <p:cond delay="1000"/>
                            </p:stCondLst>
                            <p:childTnLst>
                              <p:par>
                                <p:cTn fill="hold" id="17" nodeType="afterEffect" presetClass="entr" presetID="12" presetSubtype="1">
                                  <p:stCondLst>
                                    <p:cond delay="0"/>
                                  </p:stCondLst>
                                  <p:childTnLst>
                                    <p:set>
                                      <p:cBhvr>
                                        <p:cTn dur="1" fill="hold" id="18">
                                          <p:stCondLst>
                                            <p:cond delay="0"/>
                                          </p:stCondLst>
                                        </p:cTn>
                                        <p:tgtEl>
                                          <p:spTgt spid="29"/>
                                        </p:tgtEl>
                                        <p:attrNameLst>
                                          <p:attrName>style.visibility</p:attrName>
                                        </p:attrNameLst>
                                      </p:cBhvr>
                                      <p:to>
                                        <p:strVal val="visible"/>
                                      </p:to>
                                    </p:set>
                                    <p:animEffect filter="slide(fromTop)" transition="in">
                                      <p:cBhvr>
                                        <p:cTn dur="500" id="19"/>
                                        <p:tgtEl>
                                          <p:spTgt spid="29"/>
                                        </p:tgtEl>
                                      </p:cBhvr>
                                    </p:animEffect>
                                  </p:childTnLst>
                                </p:cTn>
                              </p:par>
                            </p:childTnLst>
                          </p:cTn>
                        </p:par>
                        <p:par>
                          <p:cTn fill="hold" id="20" nodeType="afterGroup">
                            <p:stCondLst>
                              <p:cond delay="1500"/>
                            </p:stCondLst>
                            <p:childTnLst>
                              <p:par>
                                <p:cTn fill="hold" id="21" nodeType="afterEffect" presetClass="entr" presetID="12" presetSubtype="4">
                                  <p:stCondLst>
                                    <p:cond delay="0"/>
                                  </p:stCondLst>
                                  <p:childTnLst>
                                    <p:set>
                                      <p:cBhvr>
                                        <p:cTn dur="1" fill="hold" id="22">
                                          <p:stCondLst>
                                            <p:cond delay="0"/>
                                          </p:stCondLst>
                                        </p:cTn>
                                        <p:tgtEl>
                                          <p:spTgt spid="16"/>
                                        </p:tgtEl>
                                        <p:attrNameLst>
                                          <p:attrName>style.visibility</p:attrName>
                                        </p:attrNameLst>
                                      </p:cBhvr>
                                      <p:to>
                                        <p:strVal val="visible"/>
                                      </p:to>
                                    </p:set>
                                    <p:animEffect filter="slide(fromBottom)" transition="in">
                                      <p:cBhvr>
                                        <p:cTn dur="500" id="23"/>
                                        <p:tgtEl>
                                          <p:spTgt spid="16"/>
                                        </p:tgtEl>
                                      </p:cBhvr>
                                    </p:animEffect>
                                  </p:childTnLst>
                                </p:cTn>
                              </p:par>
                            </p:childTnLst>
                          </p:cTn>
                        </p:par>
                        <p:par>
                          <p:cTn fill="hold" id="24" nodeType="afterGroup">
                            <p:stCondLst>
                              <p:cond delay="2000"/>
                            </p:stCondLst>
                            <p:childTnLst>
                              <p:par>
                                <p:cTn fill="hold" id="25" nodeType="afterEffect" presetClass="entr" presetID="12" presetSubtype="1">
                                  <p:stCondLst>
                                    <p:cond delay="0"/>
                                  </p:stCondLst>
                                  <p:childTnLst>
                                    <p:set>
                                      <p:cBhvr>
                                        <p:cTn dur="1" fill="hold" id="26">
                                          <p:stCondLst>
                                            <p:cond delay="0"/>
                                          </p:stCondLst>
                                        </p:cTn>
                                        <p:tgtEl>
                                          <p:spTgt spid="3"/>
                                        </p:tgtEl>
                                        <p:attrNameLst>
                                          <p:attrName>style.visibility</p:attrName>
                                        </p:attrNameLst>
                                      </p:cBhvr>
                                      <p:to>
                                        <p:strVal val="visible"/>
                                      </p:to>
                                    </p:set>
                                    <p:animEffect filter="slide(fromTop)" transition="in">
                                      <p:cBhvr>
                                        <p:cTn dur="500" id="27"/>
                                        <p:tgtEl>
                                          <p:spTgt spid="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Lst>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aragraphs>341</Paragraphs>
  <Slides>30</Slides>
  <Notes>30</Notes>
  <TotalTime>0</TotalTime>
  <HiddenSlides>0</HiddenSlides>
  <MMClips>0</MMClips>
  <ScaleCrop>0</ScaleCrop>
  <HeadingPairs>
    <vt:vector baseType="variant" size="6">
      <vt:variant>
        <vt:lpstr>Fonts used</vt:lpstr>
      </vt:variant>
      <vt:variant>
        <vt:i4>15</vt:i4>
      </vt:variant>
      <vt:variant>
        <vt:lpstr>Theme</vt:lpstr>
      </vt:variant>
      <vt:variant>
        <vt:i4>1</vt:i4>
      </vt:variant>
      <vt:variant>
        <vt:lpstr>Slide Titles</vt:lpstr>
      </vt:variant>
      <vt:variant>
        <vt:i4>30</vt:i4>
      </vt:variant>
    </vt:vector>
  </HeadingPairs>
  <TitlesOfParts>
    <vt:vector baseType="lpstr" size="46">
      <vt:lpstr>Arial</vt:lpstr>
      <vt:lpstr>Calibri Light</vt:lpstr>
      <vt:lpstr>Calibri</vt:lpstr>
      <vt:lpstr>宋体</vt:lpstr>
      <vt:lpstr>微软雅黑</vt:lpstr>
      <vt:lpstr>方正兰亭粗黑_GBK</vt:lpstr>
      <vt:lpstr>Agency FB</vt:lpstr>
      <vt:lpstr>Open Sans</vt:lpstr>
      <vt:lpstr>Open Sans Light</vt:lpstr>
      <vt:lpstr>Impact</vt:lpstr>
      <vt:lpstr>Malgun Gothic</vt:lpstr>
      <vt:lpstr>Adobe Naskh Medium</vt:lpstr>
      <vt:lpstr>Wingdings</vt:lpstr>
      <vt:lpstr>Arial Black</vt:lpstr>
      <vt:lpstr>Segoe</vt:lpstr>
      <vt:lpstr>Office 主题</vt:lpstr>
      <vt:lpstr>PowerPoint Presentation</vt:lpstr>
      <vt:lpstr>单击此处添加目录</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2021-08-22T12:04:16Z</dcterms:created>
  <cp:lastPrinted>2021-08-22T12:04:16Z</cp:lastPrinted>
  <dcterms:modified xsi:type="dcterms:W3CDTF">2021-08-22T05:45:36Z</dcterms:modified>
  <cp:revision>1</cp:revision>
</cp:coreProperties>
</file>