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"/>
  </p:notesMasterIdLst>
  <p:sldIdLst>
    <p:sldId id="300" r:id="rId4"/>
    <p:sldId id="304" r:id="rId5"/>
    <p:sldId id="289" r:id="rId6"/>
    <p:sldId id="305" r:id="rId7"/>
    <p:sldId id="301" r:id="rId8"/>
    <p:sldId id="303" r:id="rId9"/>
    <p:sldId id="299" r:id="rId10"/>
  </p:sldIdLst>
  <p:sldSz cx="12192000" cy="6858000"/>
  <p:notesSz cx="6858000" cy="9144000"/>
  <p:custDataLst>
    <p:tags r:id="rId11"/>
  </p:custDataLst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63" userDrawn="1">
          <p15:clr>
            <a:srgbClr val="A4A3A4"/>
          </p15:clr>
        </p15:guide>
        <p15:guide id="3" orient="horz" pos="3385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937" userDrawn="1">
          <p15:clr>
            <a:srgbClr val="A4A3A4"/>
          </p15:clr>
        </p15:guide>
        <p15:guide id="6" pos="5352" userDrawn="1">
          <p15:clr>
            <a:srgbClr val="A4A3A4"/>
          </p15:clr>
        </p15:guide>
        <p15:guide id="7" pos="6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8" autoAdjust="0"/>
    <p:restoredTop sz="94660"/>
  </p:normalViewPr>
  <p:slideViewPr>
    <p:cSldViewPr>
      <p:cViewPr varScale="1">
        <p:scale>
          <a:sx n="85" d="100"/>
          <a:sy n="85" d="100"/>
        </p:scale>
        <p:origin x="666" y="90"/>
      </p:cViewPr>
      <p:guideLst>
        <p:guide orient="horz" pos="2160"/>
        <p:guide orient="horz" pos="663"/>
        <p:guide orient="horz" pos="3385"/>
        <p:guide pos="3840"/>
        <p:guide pos="937"/>
        <p:guide pos="5352"/>
        <p:guide pos="6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tags/tag1.xml" Type="http://schemas.openxmlformats.org/officeDocument/2006/relationships/tags"/><Relationship Id="rId12" Target="presProps.xml" Type="http://schemas.openxmlformats.org/officeDocument/2006/relationships/presProps"/><Relationship Id="rId13" Target="viewProps.xml" Type="http://schemas.openxmlformats.org/officeDocument/2006/relationships/viewProps"/><Relationship Id="rId14" Target="theme/theme1.xml" Type="http://schemas.openxmlformats.org/officeDocument/2006/relationships/theme"/><Relationship Id="rId15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sz="1200">
                <a:latin typeface="Gulim" pitchFamily="34" charset="-127"/>
                <a:ea typeface="Gulim" pitchFamily="34" charset="-127"/>
              </a:defRPr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defRPr sz="1200">
                <a:latin typeface="Gulim" pitchFamily="34" charset="-127"/>
                <a:ea typeface="Gulim" pitchFamily="34" charset="-127"/>
              </a:defRPr>
            </a:lvl1pPr>
          </a:lstStyle>
          <a:p>
            <a:fld id="{0170960B-F19C-4055-B247-68F43D467B83}" type="datetimeFigureOut">
              <a:rPr lang="ko-KR" altLang="en-US"/>
              <a:t>2017-02-14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1">
              <a:defRPr sz="1200">
                <a:latin typeface="Gulim" pitchFamily="34" charset="-127"/>
                <a:ea typeface="Gulim" pitchFamily="34" charset="-127"/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defRPr sz="1200">
                <a:latin typeface="Gulim" pitchFamily="34" charset="-127"/>
                <a:ea typeface="Gulim" pitchFamily="34" charset="-127"/>
              </a:defRPr>
            </a:lvl1pPr>
          </a:lstStyle>
          <a:p>
            <a:fld id="{39156450-81F5-4502-8106-71F8F90FF1CB}" type="slidenum">
              <a:rPr lang="ko-KR" altLang="en-US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val="3116570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http://hangeul.naver.com/font" TargetMode="External" Type="http://schemas.openxmlformats.org/officeDocument/2006/relationships/hyperlink"/><Relationship Id="rId3" Target="../media/image2.png" Type="http://schemas.openxmlformats.org/officeDocument/2006/relationships/image"/><Relationship Id="rId4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media/image2.png" Type="http://schemas.openxmlformats.org/officeDocument/2006/relationships/image"/><Relationship Id="rId3" Target="http://hangeul.naver.com/font" TargetMode="External" Type="http://schemas.openxmlformats.org/officeDocument/2006/relationships/hyperlink"/><Relationship Id="rId4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media/image3.pn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그림 7" descr="blue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직사각형 5"/>
          <p:cNvSpPr/>
          <p:nvPr userDrawn="1"/>
        </p:nvSpPr>
        <p:spPr>
          <a:xfrm>
            <a:off x="8303684" y="6234114"/>
            <a:ext cx="2492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800">
                <a:solidFill>
                  <a:srgbClr val="7F7F7F"/>
                </a:solidFill>
                <a:latin typeface="나눔고딕"/>
                <a:ea typeface="Gulim" pitchFamily="34" charset="-127"/>
              </a:rPr>
              <a:t>이 문서는 나눔글꼴로 작성되었습니다</a:t>
            </a:r>
            <a:r>
              <a:rPr lang="en-US" altLang="ko-KR" sz="800">
                <a:solidFill>
                  <a:srgbClr val="7F7F7F"/>
                </a:solidFill>
                <a:latin typeface="나눔고딕"/>
                <a:ea typeface="Gulim" pitchFamily="34" charset="-127"/>
              </a:rPr>
              <a:t>. </a:t>
            </a:r>
            <a:r>
              <a:rPr lang="ko-KR" altLang="en-US" sz="800" u="sng">
                <a:solidFill>
                  <a:srgbClr val="4495D2"/>
                </a:solidFill>
                <a:latin typeface="나눔고딕"/>
                <a:ea typeface="Gulim" pitchFamily="34" charset="-127"/>
                <a:hlinkClick r:id="rId2"/>
              </a:rPr>
              <a:t>설치하기</a:t>
            </a:r>
            <a:endParaRPr lang="ko-KR" altLang="en-US" sz="800" u="sng">
              <a:solidFill>
                <a:srgbClr val="4495D2"/>
              </a:solidFill>
              <a:latin typeface="나눔고딕"/>
              <a:ea typeface="Gulim" pitchFamily="34" charset="-127"/>
            </a:endParaRPr>
          </a:p>
        </p:txBody>
      </p:sp>
      <p:pic>
        <p:nvPicPr>
          <p:cNvPr id="4" name="그림 6" descr="korean frame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994834" y="723901"/>
            <a:ext cx="1513417" cy="3916363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80631255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4952779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52955819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88272414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687341836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6878248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88843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9313031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0965923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3609807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그림 5" descr="blue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그림 6" descr="korean fram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994834" y="723901"/>
            <a:ext cx="1513417" cy="391636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직사각형 8"/>
          <p:cNvSpPr/>
          <p:nvPr userDrawn="1"/>
        </p:nvSpPr>
        <p:spPr>
          <a:xfrm>
            <a:off x="8303684" y="6234114"/>
            <a:ext cx="2492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ko-KR" altLang="en-US" sz="800">
                <a:solidFill>
                  <a:srgbClr val="7F7F7F"/>
                </a:solidFill>
                <a:latin typeface="나눔고딕"/>
                <a:ea typeface="Gulim" pitchFamily="34" charset="-127"/>
              </a:rPr>
              <a:t>이 문서는 나눔글꼴로 작성되었습니다</a:t>
            </a:r>
            <a:r>
              <a:rPr lang="en-US" altLang="ko-KR" sz="800">
                <a:solidFill>
                  <a:srgbClr val="7F7F7F"/>
                </a:solidFill>
                <a:latin typeface="나눔고딕"/>
                <a:ea typeface="Gulim" pitchFamily="34" charset="-127"/>
              </a:rPr>
              <a:t>. </a:t>
            </a:r>
            <a:r>
              <a:rPr lang="ko-KR" altLang="en-US" sz="800" u="sng">
                <a:solidFill>
                  <a:srgbClr val="4495D2"/>
                </a:solidFill>
                <a:latin typeface="나눔고딕"/>
                <a:ea typeface="Gulim" pitchFamily="34" charset="-127"/>
                <a:hlinkClick r:id="rId3"/>
              </a:rPr>
              <a:t>설치하기</a:t>
            </a:r>
            <a:endParaRPr lang="ko-KR" altLang="en-US" sz="800" u="sng">
              <a:solidFill>
                <a:srgbClr val="4495D2"/>
              </a:solidFill>
              <a:latin typeface="나눔고딕"/>
              <a:ea typeface="Gulim" pitchFamily="34" charset="-127"/>
            </a:endParaRPr>
          </a:p>
        </p:txBody>
      </p:sp>
      <p:sp>
        <p:nvSpPr>
          <p:cNvPr id="8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185664" y="944662"/>
            <a:ext cx="1165920" cy="3445843"/>
          </a:xfrm>
        </p:spPr>
        <p:txBody>
          <a:bodyPr vert="eaVert"/>
          <a:lstStyle>
            <a:lvl1pPr algn="l">
              <a:defRPr sz="2000" b="1" baseline="0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ko-KR" altLang="en-US" smtClean="0"/>
              <a:t>마스터 텍스트 스타일을 </a:t>
            </a:r>
            <a:endParaRPr lang="en-US" altLang="ko-KR" smtClean="0"/>
          </a:p>
          <a:p>
            <a:pPr lvl="0"/>
            <a:r>
              <a:rPr lang="ko-KR" altLang="en-US" smtClean="0"/>
              <a:t>편집합니다</a:t>
            </a:r>
            <a:endParaRPr lang="ko-KR" altLang="en-US"/>
          </a:p>
        </p:txBody>
      </p:sp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8567336" y="5157192"/>
            <a:ext cx="1177069" cy="64807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u="sng">
                <a:solidFill>
                  <a:schemeClr val="bg2">
                    <a:lumMod val="25000"/>
                  </a:schemeClr>
                </a:solidFill>
                <a:latin typeface="나눔명조" pitchFamily="18" charset="-127"/>
                <a:ea typeface="나눔명조" pitchFamily="18" charset="-127"/>
              </a:defRPr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그림 6" descr="frame_1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 bwMode="auto">
          <a:xfrm>
            <a:off x="1022351" y="720725"/>
            <a:ext cx="4927600" cy="5476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1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45291" y="1340768"/>
            <a:ext cx="10335285" cy="504056"/>
          </a:xfrm>
        </p:spPr>
        <p:txBody>
          <a:bodyPr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12" name="세로 텍스트 개체 틀 2"/>
          <p:cNvSpPr>
            <a:spLocks noGrp="1"/>
          </p:cNvSpPr>
          <p:nvPr>
            <p:ph type="body" orient="vert" idx="13"/>
          </p:nvPr>
        </p:nvSpPr>
        <p:spPr>
          <a:xfrm>
            <a:off x="1295467" y="747145"/>
            <a:ext cx="4319951" cy="504056"/>
          </a:xfrm>
        </p:spPr>
        <p:txBody>
          <a:bodyPr anchor="ctr">
            <a:normAutofit/>
          </a:bodyPr>
          <a:lstStyle>
            <a:lvl1pPr algn="l">
              <a:defRPr sz="15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날짜 개체 틀 2"/>
          <p:cNvSpPr>
            <a:spLocks noGrp="1"/>
          </p:cNvSpPr>
          <p:nvPr>
            <p:ph type="dt" sz="half" idx="14"/>
          </p:nvPr>
        </p:nvSpPr>
        <p:spPr>
          <a:xfrm>
            <a:off x="609600" y="609282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A55AC70E-2942-43B1-AD2A-81161DBAC6BC}" type="datetimeFigureOut">
              <a:rPr lang="ko-KR" altLang="en-US"/>
              <a:t>2017-02-14</a:t>
            </a:fld>
            <a:endParaRPr lang="ko-KR" altLang="en-US"/>
          </a:p>
        </p:txBody>
      </p:sp>
      <p:sp>
        <p:nvSpPr>
          <p:cNvPr id="6" name="바닥글 개체 틀 3"/>
          <p:cNvSpPr>
            <a:spLocks noGrp="1"/>
          </p:cNvSpPr>
          <p:nvPr>
            <p:ph type="ftr" sz="quarter" idx="15"/>
          </p:nvPr>
        </p:nvSpPr>
        <p:spPr>
          <a:xfrm>
            <a:off x="4165600" y="6092826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6"/>
          </p:nvPr>
        </p:nvSpPr>
        <p:spPr>
          <a:xfrm>
            <a:off x="8737600" y="609282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BEAC9882-CD44-42E2-B238-8EC9E2A627EF}" type="slidenum">
              <a:rPr lang="ko-KR" altLang="en-US"/>
              <a:t>‹#›</a:t>
            </a:fld>
            <a:endParaRPr lang="ko-KR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그림 6" descr="frame_1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 bwMode="auto">
          <a:xfrm>
            <a:off x="1022351" y="720725"/>
            <a:ext cx="4927600" cy="5476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1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45291" y="1340768"/>
            <a:ext cx="10335285" cy="648072"/>
          </a:xfrm>
        </p:spPr>
        <p:txBody>
          <a:bodyPr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12" name="세로 텍스트 개체 틀 2"/>
          <p:cNvSpPr>
            <a:spLocks noGrp="1"/>
          </p:cNvSpPr>
          <p:nvPr>
            <p:ph type="body" orient="vert" idx="13"/>
          </p:nvPr>
        </p:nvSpPr>
        <p:spPr>
          <a:xfrm>
            <a:off x="1295467" y="747145"/>
            <a:ext cx="4319951" cy="504056"/>
          </a:xfrm>
        </p:spPr>
        <p:txBody>
          <a:bodyPr anchor="ctr">
            <a:normAutofit/>
          </a:bodyPr>
          <a:lstStyle>
            <a:lvl1pPr algn="l">
              <a:defRPr sz="15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8" name="세로 텍스트 개체 틀 2"/>
          <p:cNvSpPr>
            <a:spLocks noGrp="1"/>
          </p:cNvSpPr>
          <p:nvPr>
            <p:ph type="body" orient="vert" idx="14"/>
          </p:nvPr>
        </p:nvSpPr>
        <p:spPr>
          <a:xfrm>
            <a:off x="945291" y="2060848"/>
            <a:ext cx="10335285" cy="3816424"/>
          </a:xfrm>
        </p:spPr>
        <p:txBody>
          <a:bodyPr>
            <a:normAutofit/>
          </a:bodyPr>
          <a:lstStyle>
            <a:lvl1pPr algn="l">
              <a:defRPr sz="1300" b="1">
                <a:latin typeface="나눔명조" pitchFamily="18" charset="-127"/>
                <a:ea typeface="나눔명조" pitchFamily="18" charset="-127"/>
              </a:defRPr>
            </a:lvl1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</p:txBody>
      </p:sp>
      <p:sp>
        <p:nvSpPr>
          <p:cNvPr id="6" name="날짜 개체 틀 2"/>
          <p:cNvSpPr>
            <a:spLocks noGrp="1"/>
          </p:cNvSpPr>
          <p:nvPr>
            <p:ph type="dt" sz="half" idx="15"/>
          </p:nvPr>
        </p:nvSpPr>
        <p:spPr>
          <a:xfrm>
            <a:off x="609600" y="609282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49F3F3FF-DB82-4265-AB4F-25D464316410}" type="datetimeFigureOut">
              <a:rPr lang="ko-KR" altLang="en-US"/>
              <a:t>2017-02-14</a:t>
            </a:fld>
            <a:endParaRPr lang="ko-KR" altLang="en-US"/>
          </a:p>
        </p:txBody>
      </p:sp>
      <p:sp>
        <p:nvSpPr>
          <p:cNvPr id="7" name="바닥글 개체 틀 3"/>
          <p:cNvSpPr>
            <a:spLocks noGrp="1"/>
          </p:cNvSpPr>
          <p:nvPr>
            <p:ph type="ftr" sz="quarter" idx="16"/>
          </p:nvPr>
        </p:nvSpPr>
        <p:spPr>
          <a:xfrm>
            <a:off x="4165600" y="6092826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9" name="슬라이드 번호 개체 틀 4"/>
          <p:cNvSpPr>
            <a:spLocks noGrp="1"/>
          </p:cNvSpPr>
          <p:nvPr>
            <p:ph type="sldNum" sz="quarter" idx="17"/>
          </p:nvPr>
        </p:nvSpPr>
        <p:spPr>
          <a:xfrm>
            <a:off x="8737600" y="6092826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099F9E0F-5E8A-48E2-BA37-565A5F1090F7}" type="slidenum">
              <a:rPr lang="ko-KR" altLang="en-US"/>
              <a:t>‹#›</a:t>
            </a:fld>
            <a:endParaRPr lang="ko-KR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배경1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그림 5" descr="blue.png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배경2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51EA3C-29D4-4953-93D5-2C9501C67E5D}" type="datetimeFigureOut">
              <a:rPr lang="ko-KR" altLang="en-US"/>
              <a:t>2017-02-14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BFF49-0AFC-41B5-9CF8-BB77EFE46439}" type="slidenum">
              <a:rPr lang="ko-KR" altLang="en-US"/>
              <a:t>‹#›</a:t>
            </a:fld>
            <a:endParaRPr lang="ko-KR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473A5B-5909-4E98-A55D-E093A270C4BE}" type="datetimeFigureOut">
              <a:rPr lang="ko-KR" altLang="en-US"/>
              <a:t>2017-02-14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49B32-10F0-4CB6-979F-BF31B05ADAFD}" type="slidenum">
              <a:rPr lang="ko-KR" altLang="en-US"/>
              <a:t>‹#›</a:t>
            </a:fld>
            <a:endParaRPr lang="ko-KR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71514523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media/image4.jpeg" Type="http://schemas.openxmlformats.org/officeDocument/2006/relationships/imag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Relationship Id="rId10" Target="../slideLayouts/slideLayout18.xml" Type="http://schemas.openxmlformats.org/officeDocument/2006/relationships/slideLayout"/><Relationship Id="rId11" Target="../slideLayouts/slideLayout19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0.xml" Type="http://schemas.openxmlformats.org/officeDocument/2006/relationships/slideLayout"/><Relationship Id="rId3" Target="../slideLayouts/slideLayout11.xml" Type="http://schemas.openxmlformats.org/officeDocument/2006/relationships/slideLayout"/><Relationship Id="rId4" Target="../slideLayouts/slideLayout12.xml" Type="http://schemas.openxmlformats.org/officeDocument/2006/relationships/slideLayout"/><Relationship Id="rId5" Target="../slideLayouts/slideLayout13.xml" Type="http://schemas.openxmlformats.org/officeDocument/2006/relationships/slideLayout"/><Relationship Id="rId6" Target="../slideLayouts/slideLayout14.xml" Type="http://schemas.openxmlformats.org/officeDocument/2006/relationships/slideLayout"/><Relationship Id="rId7" Target="../slideLayouts/slideLayout15.xml" Type="http://schemas.openxmlformats.org/officeDocument/2006/relationships/slideLayout"/><Relationship Id="rId8" Target="../slideLayouts/slideLayout16.xml" Type="http://schemas.openxmlformats.org/officeDocument/2006/relationships/slideLayout"/><Relationship Id="rId9" Target="../slideLayouts/slideLayout17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그림 6" descr="blue.png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27" name="제목 개체 틀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1658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latinLnBrk="1">
              <a:defRPr sz="1200">
                <a:solidFill>
                  <a:srgbClr val="898989"/>
                </a:solidFill>
                <a:latin typeface="나눔명조"/>
                <a:ea typeface="Gulim" pitchFamily="34" charset="-127"/>
              </a:defRPr>
            </a:lvl1pPr>
          </a:lstStyle>
          <a:p>
            <a:fld id="{1B05D5F3-AFB2-4825-976B-60E6AEB36830}" type="datetimeFigureOut">
              <a:rPr lang="ko-KR" altLang="en-US"/>
              <a:t>2017-02-14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1658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latinLnBrk="1">
              <a:defRPr sz="1200">
                <a:solidFill>
                  <a:srgbClr val="898989"/>
                </a:solidFill>
                <a:latin typeface="나눔명조"/>
                <a:ea typeface="Gulim" pitchFamily="34" charset="-127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1658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latinLnBrk="1">
              <a:defRPr sz="1200">
                <a:solidFill>
                  <a:srgbClr val="898989"/>
                </a:solidFill>
                <a:latin typeface="나눔명조"/>
                <a:ea typeface="Gulim" pitchFamily="34" charset="-127"/>
              </a:defRPr>
            </a:lvl1pPr>
          </a:lstStyle>
          <a:p>
            <a:fld id="{F700BE79-094A-49E6-B9E8-3BEDA2FE150B}" type="slidenum">
              <a:rPr lang="ko-KR" altLang="en-US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55" r:id="rId7"/>
    <p:sldLayoutId id="2147483656" r:id="rId8"/>
  </p:sldLayoutIdLst>
  <p:transition/>
  <p:timing/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rgbClr val="4A452A"/>
          </a:solidFill>
          <a:latin typeface="+mn-ea"/>
          <a:ea typeface="+mn-ea"/>
          <a:cs typeface="나눔명조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나눔명조"/>
          <a:ea typeface="나눔명조"/>
          <a:cs typeface="나눔명조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나눔명조"/>
          <a:ea typeface="나눔명조"/>
          <a:cs typeface="나눔명조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나눔명조"/>
          <a:ea typeface="나눔명조"/>
          <a:cs typeface="나눔명조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나눔명조"/>
          <a:ea typeface="나눔명조"/>
          <a:cs typeface="나눔명조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나눔명조"/>
          <a:ea typeface="나눔명조"/>
          <a:cs typeface="나눔명조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나눔명조"/>
          <a:ea typeface="나눔명조"/>
          <a:cs typeface="나눔명조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나눔명조"/>
          <a:ea typeface="나눔명조"/>
          <a:cs typeface="나눔명조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rgbClr val="4A452A"/>
          </a:solidFill>
          <a:latin typeface="나눔명조"/>
          <a:ea typeface="나눔명조"/>
          <a:cs typeface="나눔명조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맑은 고딕" pitchFamily="34" charset="-127"/>
        <a:defRPr sz="3200" kern="1200">
          <a:solidFill>
            <a:srgbClr val="4A452A"/>
          </a:solidFill>
          <a:latin typeface="+mn-lt"/>
          <a:ea typeface="+mn-ea"/>
          <a:cs typeface="나눔명조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맑은 고딕" pitchFamily="34" charset="-127"/>
        <a:defRPr sz="2800" kern="1200">
          <a:solidFill>
            <a:srgbClr val="4A452A"/>
          </a:solidFill>
          <a:latin typeface="+mn-lt"/>
          <a:ea typeface="+mn-ea"/>
          <a:cs typeface="나눔명조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맑은 고딕" pitchFamily="34" charset="-127"/>
        <a:defRPr sz="2400" kern="1200">
          <a:solidFill>
            <a:srgbClr val="4A452A"/>
          </a:solidFill>
          <a:latin typeface="+mn-lt"/>
          <a:ea typeface="+mn-ea"/>
          <a:cs typeface="나눔명조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맑은 고딕" pitchFamily="34" charset="-127"/>
        <a:defRPr sz="2000" kern="1200">
          <a:solidFill>
            <a:srgbClr val="4A452A"/>
          </a:solidFill>
          <a:latin typeface="+mn-lt"/>
          <a:ea typeface="+mn-ea"/>
          <a:cs typeface="나눔명조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맑은 고딕" pitchFamily="34" charset="-127"/>
        <a:defRPr sz="2000" kern="1200">
          <a:solidFill>
            <a:srgbClr val="4A452A"/>
          </a:solidFill>
          <a:latin typeface="+mn-lt"/>
          <a:ea typeface="+mn-ea"/>
          <a:cs typeface="나눔명조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2017/2/14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ct val="0"/>
              </a:spcBef>
              <a:spcAft>
                <a:spcPct val="0"/>
              </a:spcAft>
            </a:pPr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  <a:pPr fontAlgn="auto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val="101253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8.jpeg" Type="http://schemas.openxmlformats.org/officeDocument/2006/relationships/image"/><Relationship Id="rId4" Target="../media/image9.jpeg" Type="http://schemas.openxmlformats.org/officeDocument/2006/relationships/image"/><Relationship Id="rId5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.png" Type="http://schemas.openxmlformats.org/officeDocument/2006/relationships/image"/><Relationship Id="rId4" Target="../media/image11.png" Type="http://schemas.openxmlformats.org/officeDocument/2006/relationships/image"/><Relationship Id="rId5" Target="../media/image6.png" Type="http://schemas.openxmlformats.org/officeDocument/2006/relationships/image"/><Relationship Id="rId6" Target="../media/image12.png" Type="http://schemas.openxmlformats.org/officeDocument/2006/relationships/image"/><Relationship Id="rId7" Target="../media/image1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C:\Documents and Settings\nhn\바탕 화면\old-paper-background-cover.jpg" id="11265" name="Picture 2"/>
          <p:cNvPicPr>
            <a:picLocks noChangeArrowheads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descr="korean frame.png" id="11266" name="그림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70126" y="723901"/>
            <a:ext cx="1135063" cy="391636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1" name="직사각형 40"/>
          <p:cNvSpPr/>
          <p:nvPr/>
        </p:nvSpPr>
        <p:spPr>
          <a:xfrm>
            <a:off x="7751764" y="6234114"/>
            <a:ext cx="2357755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1">
              <a:lnSpc>
                <a:spcPct val="150000"/>
              </a:lnSpc>
            </a:pPr>
            <a:r>
              <a:rPr altLang="en-US" lang="ko-KR" sz="800">
                <a:solidFill>
                  <a:srgbClr val="7F7F7F"/>
                </a:solidFill>
                <a:latin typeface="나눔고딕"/>
                <a:ea charset="-127" pitchFamily="34" typeface="Gulim"/>
              </a:rPr>
              <a:t>이 문서는 나눔글꼴로 작성되었습니다. 설치하기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751764" y="5272089"/>
            <a:ext cx="1955800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/>
            <a:r>
              <a:rPr altLang="en-US" b="1" lang="ko-KR" sz="1200" u="sng">
                <a:solidFill>
                  <a:srgbClr val="4A452A"/>
                </a:solidFill>
                <a:latin typeface="나눔명조"/>
                <a:ea charset="-127" pitchFamily="34" typeface="Gulim"/>
              </a:rPr>
              <a:t>소속</a:t>
            </a:r>
          </a:p>
          <a:p>
            <a:pPr latinLnBrk="1"/>
            <a:r>
              <a:rPr altLang="en-US" b="1" lang="ko-KR" sz="1200" u="sng">
                <a:solidFill>
                  <a:srgbClr val="4A452A"/>
                </a:solidFill>
                <a:latin typeface="나눔명조"/>
                <a:ea charset="-127" pitchFamily="34" typeface="Gulim"/>
              </a:rPr>
              <a:t>작성자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423592" y="908720"/>
            <a:ext cx="792480" cy="3823982"/>
          </a:xfrm>
          <a:prstGeom prst="rect">
            <a:avLst/>
          </a:prstGeom>
        </p:spPr>
        <p:txBody>
          <a:bodyPr vert="wordArtVertRtl">
            <a:spAutoFit/>
          </a:bodyPr>
          <a:lstStyle/>
          <a:p>
            <a:pPr fontAlgn="auto" latinLnBrk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ko-KR" sz="2000">
                <a:solidFill>
                  <a:schemeClr val="bg2">
                    <a:lumMod val="25000"/>
                  </a:schemeClr>
                </a:solidFill>
                <a:latin charset="-127" pitchFamily="18" typeface="나눔명조"/>
                <a:ea charset="-127" pitchFamily="18" typeface="나눔명조"/>
              </a:rPr>
              <a:t>문서의제목</a:t>
            </a:r>
          </a:p>
          <a:p>
            <a:pPr fontAlgn="auto" latinLnBrk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b="1" lang="ko-KR" sz="2000">
                <a:solidFill>
                  <a:schemeClr val="bg2">
                    <a:lumMod val="25000"/>
                  </a:schemeClr>
                </a:solidFill>
                <a:latin charset="-127" pitchFamily="18" typeface="나눔명조"/>
                <a:ea charset="-127" pitchFamily="18" typeface="나눔명조"/>
              </a:rPr>
              <a:t>나눔명조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번짐2.png" id="12289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63750" y="404814"/>
            <a:ext cx="2135188" cy="166528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2290" name="부제목 3"/>
          <p:cNvSpPr>
            <a:spLocks noGrp="1"/>
          </p:cNvSpPr>
          <p:nvPr>
            <p:ph idx="1" type="subTitle"/>
          </p:nvPr>
        </p:nvSpPr>
        <p:spPr>
          <a:xfrm>
            <a:off x="2543175" y="735014"/>
            <a:ext cx="622300" cy="1044575"/>
          </a:xfrm>
        </p:spPr>
        <p:txBody>
          <a:bodyPr/>
          <a:lstStyle/>
          <a:p>
            <a:pPr indent="-514350"/>
            <a:r>
              <a:rPr altLang="en-US" b="1" lang="ko-KR" sz="2400">
                <a:solidFill>
                  <a:schemeClr val="bg1"/>
                </a:solidFill>
                <a:ea charset="-127" pitchFamily="34" typeface="Gulim"/>
              </a:rPr>
              <a:t>목차</a:t>
            </a:r>
          </a:p>
        </p:txBody>
      </p:sp>
      <p:sp>
        <p:nvSpPr>
          <p:cNvPr id="7" name="부제목 3"/>
          <p:cNvSpPr txBox="1"/>
          <p:nvPr/>
        </p:nvSpPr>
        <p:spPr>
          <a:xfrm>
            <a:off x="4079875" y="1700214"/>
            <a:ext cx="4103688" cy="4249737"/>
          </a:xfrm>
          <a:prstGeom prst="rect">
            <a:avLst/>
          </a:prstGeom>
        </p:spPr>
        <p:txBody>
          <a:bodyPr/>
          <a:lstStyle/>
          <a:p>
            <a:pPr indent="-514350" latinLnBrk="1">
              <a:lnSpc>
                <a:spcPct val="150000"/>
              </a:lnSpc>
              <a:spcBef>
                <a:spcPct val="20000"/>
              </a:spcBef>
            </a:pPr>
            <a:r>
              <a:rPr altLang="ko-KR" b="1" lang="en-US" sz="1500">
                <a:solidFill>
                  <a:srgbClr val="4A452A"/>
                </a:solidFill>
                <a:latin typeface="나눔명조"/>
                <a:ea charset="-127" pitchFamily="34" typeface="Gulim"/>
              </a:rPr>
              <a:t>1. 꼭지 제목</a:t>
            </a:r>
          </a:p>
          <a:p>
            <a:pPr indent="-514350" latinLnBrk="1">
              <a:lnSpc>
                <a:spcPct val="150000"/>
              </a:lnSpc>
              <a:spcBef>
                <a:spcPct val="20000"/>
              </a:spcBef>
            </a:pPr>
            <a:r>
              <a:rPr altLang="ko-KR" b="1" lang="en-US" sz="1500">
                <a:solidFill>
                  <a:srgbClr val="4A452A"/>
                </a:solidFill>
                <a:latin typeface="나눔명조"/>
                <a:ea charset="-127" pitchFamily="34" typeface="Gulim"/>
              </a:rPr>
              <a:t>1.1 페이지 제목</a:t>
            </a:r>
          </a:p>
          <a:p>
            <a:pPr indent="-514350" latinLnBrk="1">
              <a:lnSpc>
                <a:spcPct val="150000"/>
              </a:lnSpc>
              <a:spcBef>
                <a:spcPct val="20000"/>
              </a:spcBef>
            </a:pPr>
            <a:r>
              <a:rPr altLang="ko-KR" b="1" lang="en-US" sz="1500">
                <a:solidFill>
                  <a:srgbClr val="4A452A"/>
                </a:solidFill>
                <a:latin typeface="나눔명조"/>
                <a:ea charset="-127" pitchFamily="34" typeface="Gulim"/>
              </a:rPr>
              <a:t>1.2 페이지 제목</a:t>
            </a:r>
          </a:p>
          <a:p>
            <a:pPr indent="-514350" latinLnBrk="1">
              <a:lnSpc>
                <a:spcPct val="150000"/>
              </a:lnSpc>
              <a:spcBef>
                <a:spcPct val="20000"/>
              </a:spcBef>
            </a:pPr>
            <a:r>
              <a:rPr altLang="ko-KR" b="1" lang="en-US" sz="1500">
                <a:solidFill>
                  <a:srgbClr val="4A452A"/>
                </a:solidFill>
                <a:latin typeface="나눔명조"/>
                <a:ea charset="-127" pitchFamily="34" typeface="Gulim"/>
              </a:rPr>
              <a:t>2. 꼭지 제목</a:t>
            </a:r>
          </a:p>
          <a:p>
            <a:pPr indent="-514350" latinLnBrk="1">
              <a:lnSpc>
                <a:spcPct val="150000"/>
              </a:lnSpc>
              <a:spcBef>
                <a:spcPct val="20000"/>
              </a:spcBef>
            </a:pPr>
            <a:r>
              <a:rPr altLang="ko-KR" b="1" lang="en-US" sz="1500">
                <a:solidFill>
                  <a:srgbClr val="4A452A"/>
                </a:solidFill>
                <a:latin typeface="나눔명조"/>
                <a:ea charset="-127" pitchFamily="34" typeface="Gulim"/>
              </a:rPr>
              <a:t>2.1 페이지 제목</a:t>
            </a:r>
          </a:p>
          <a:p>
            <a:pPr indent="-514350" latinLnBrk="1">
              <a:lnSpc>
                <a:spcPct val="150000"/>
              </a:lnSpc>
              <a:spcBef>
                <a:spcPct val="20000"/>
              </a:spcBef>
            </a:pPr>
            <a:r>
              <a:rPr altLang="ko-KR" b="1" lang="en-US" sz="1500">
                <a:solidFill>
                  <a:srgbClr val="4A452A"/>
                </a:solidFill>
                <a:latin typeface="나눔명조"/>
                <a:ea charset="-127" pitchFamily="34" typeface="Gulim"/>
              </a:rPr>
              <a:t>2.2 페이지 제목</a:t>
            </a:r>
          </a:p>
          <a:p>
            <a:pPr indent="-514350" latinLnBrk="1">
              <a:lnSpc>
                <a:spcPct val="150000"/>
              </a:lnSpc>
              <a:spcBef>
                <a:spcPct val="20000"/>
              </a:spcBef>
            </a:pPr>
            <a:r>
              <a:rPr altLang="ko-KR" b="1" lang="en-US" sz="1500">
                <a:solidFill>
                  <a:srgbClr val="4A452A"/>
                </a:solidFill>
                <a:latin typeface="나눔명조"/>
                <a:ea charset="-127" pitchFamily="34" typeface="Gulim"/>
              </a:rPr>
              <a:t>3. 꼭지 제목</a:t>
            </a:r>
          </a:p>
          <a:p>
            <a:pPr indent="-514350" latinLnBrk="1">
              <a:lnSpc>
                <a:spcPct val="150000"/>
              </a:lnSpc>
              <a:spcBef>
                <a:spcPct val="20000"/>
              </a:spcBef>
            </a:pPr>
            <a:r>
              <a:rPr altLang="ko-KR" b="1" lang="en-US" sz="1500">
                <a:solidFill>
                  <a:srgbClr val="4A452A"/>
                </a:solidFill>
                <a:latin typeface="나눔명조"/>
                <a:ea charset="-127" pitchFamily="34" typeface="Gulim"/>
              </a:rPr>
              <a:t>3.1 페이지 제목</a:t>
            </a:r>
          </a:p>
          <a:p>
            <a:pPr indent="-514350" latinLnBrk="1">
              <a:lnSpc>
                <a:spcPct val="150000"/>
              </a:lnSpc>
              <a:spcBef>
                <a:spcPct val="20000"/>
              </a:spcBef>
            </a:pPr>
            <a:r>
              <a:rPr altLang="ko-KR" b="1" lang="en-US" sz="1500">
                <a:solidFill>
                  <a:srgbClr val="4A452A"/>
                </a:solidFill>
                <a:latin typeface="나눔명조"/>
                <a:ea charset="-127" pitchFamily="34" typeface="Gulim"/>
              </a:rPr>
              <a:t>3.2 페이지 제목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021_백제금동대향로_(국보_287호).tif"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075" y="2328864"/>
            <a:ext cx="2255838" cy="3309937"/>
          </a:xfrm>
          <a:prstGeom prst="rect">
            <a:avLst/>
          </a:prstGeom>
          <a:ln cap="sq" cmpd="sng" w="25400">
            <a:solidFill>
              <a:schemeClr val="bg1">
                <a:alpha val="90000"/>
              </a:schemeClr>
            </a:solidFill>
            <a:miter lim="800000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descr="asd23fretqe.jpg" id="18" name="그림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614" y="2327276"/>
            <a:ext cx="2255837" cy="3311525"/>
          </a:xfrm>
          <a:prstGeom prst="rect">
            <a:avLst/>
          </a:prstGeom>
          <a:ln cap="sq" cmpd="sng" w="25400">
            <a:solidFill>
              <a:schemeClr val="bg1">
                <a:alpha val="90000"/>
              </a:schemeClr>
            </a:solidFill>
            <a:miter lim="800000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descr="asdafgfddg33.jpg" id="19" name="그림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4" y="2327276"/>
            <a:ext cx="2255837" cy="3311525"/>
          </a:xfrm>
          <a:prstGeom prst="rect">
            <a:avLst/>
          </a:prstGeom>
          <a:ln cap="sq" cmpd="sng" w="25400">
            <a:solidFill>
              <a:schemeClr val="bg1">
                <a:alpha val="90000"/>
              </a:schemeClr>
            </a:solidFill>
            <a:miter lim="800000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descr="frame_1.png" id="13317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328863" y="720725"/>
            <a:ext cx="3695700" cy="5476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3" name="직사각형 12"/>
          <p:cNvSpPr/>
          <p:nvPr/>
        </p:nvSpPr>
        <p:spPr>
          <a:xfrm>
            <a:off x="2624138" y="795338"/>
            <a:ext cx="3759200" cy="39624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/>
            <a:r>
              <a:rPr altLang="ko-KR" b="1" lang="en-US" sz="2000">
                <a:solidFill>
                  <a:srgbClr val="4A452A"/>
                </a:solidFill>
                <a:latin typeface="나눔명조"/>
                <a:ea charset="-127" pitchFamily="34" typeface="Gulim"/>
              </a:rPr>
              <a:t>1.2 페이지 제목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230438" y="1352551"/>
            <a:ext cx="6991350" cy="48768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/>
            <a:r>
              <a:rPr altLang="en-US" b="1" lang="ko-KR" sz="1300">
                <a:solidFill>
                  <a:srgbClr val="4A452A"/>
                </a:solidFill>
                <a:latin typeface="나눔명조"/>
                <a:ea charset="-127" pitchFamily="34" typeface="Gulim"/>
              </a:rPr>
              <a:t>내용을 여기에 작성하세요.</a:t>
            </a:r>
          </a:p>
          <a:p>
            <a:pPr latinLnBrk="1"/>
            <a:r>
              <a:rPr altLang="en-US" b="1" lang="ko-KR" sz="1300">
                <a:solidFill>
                  <a:srgbClr val="4A452A"/>
                </a:solidFill>
                <a:latin typeface="나눔명조"/>
                <a:ea charset="-127" pitchFamily="34" typeface="Gulim"/>
              </a:rPr>
              <a:t>나눔명조 B, 13pt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8388" y="6237288"/>
            <a:ext cx="1584325" cy="2133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latinLnBrk="1"/>
            <a:fld id="{8DD628EC-C490-41E2-A6BA-A1BCFF83D03A}" type="slidenum">
              <a:rPr altLang="ko-KR" lang="en-US" sz="800">
                <a:solidFill>
                  <a:srgbClr val="4A452A"/>
                </a:solidFill>
                <a:latin typeface="나눔고딕"/>
                <a:ea charset="-127" pitchFamily="34" typeface="Gulim"/>
              </a:rPr>
              <a:pPr algn="r" latinLnBrk="1"/>
              <a:t>3</a:t>
            </a:fld>
          </a:p>
        </p:txBody>
      </p:sp>
      <p:sp>
        <p:nvSpPr>
          <p:cNvPr id="10" name="직사각형 9"/>
          <p:cNvSpPr/>
          <p:nvPr/>
        </p:nvSpPr>
        <p:spPr>
          <a:xfrm>
            <a:off x="2855913" y="5732464"/>
            <a:ext cx="1344612" cy="228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1"/>
            <a:r>
              <a:rPr altLang="en-US" b="1" lang="ko-KR" sz="900">
                <a:solidFill>
                  <a:srgbClr val="4A452A"/>
                </a:solidFill>
                <a:latin typeface="나눔명조"/>
                <a:ea charset="-127" pitchFamily="34" typeface="Gulim"/>
              </a:rPr>
              <a:t>내용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491163" y="5732464"/>
            <a:ext cx="1344612" cy="228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1"/>
            <a:r>
              <a:rPr altLang="en-US" b="1" lang="ko-KR" sz="900">
                <a:solidFill>
                  <a:srgbClr val="4A452A"/>
                </a:solidFill>
                <a:latin typeface="나눔명조"/>
                <a:ea charset="-127" pitchFamily="34" typeface="Gulim"/>
              </a:rPr>
              <a:t>내용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8040689" y="5732464"/>
            <a:ext cx="1344612" cy="228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1"/>
            <a:r>
              <a:rPr altLang="en-US" b="1" lang="ko-KR" sz="900">
                <a:solidFill>
                  <a:srgbClr val="4A452A"/>
                </a:solidFill>
                <a:latin typeface="나눔명조"/>
                <a:ea charset="-127" pitchFamily="34" typeface="Gulim"/>
              </a:rPr>
              <a:t>내용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021_백제금동대향로_(국보_287호).tif" id="14338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85075" y="2328864"/>
            <a:ext cx="2255838" cy="3309937"/>
          </a:xfrm>
          <a:prstGeom prst="rect">
            <a:avLst/>
          </a:prstGeom>
          <a:noFill/>
          <a:ln cap="sq" cmpd="thickThin" w="63500">
            <a:solidFill>
              <a:srgbClr val="2A1D1C">
                <a:alpha val="90195"/>
              </a:srgbClr>
            </a:solidFill>
            <a:miter lim="800000"/>
          </a:ln>
        </p:spPr>
      </p:pic>
      <p:pic>
        <p:nvPicPr>
          <p:cNvPr descr="asd23fretqe.jpg" id="14339" name="그림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27614" y="2327276"/>
            <a:ext cx="2255837" cy="3311525"/>
          </a:xfrm>
          <a:prstGeom prst="rect">
            <a:avLst/>
          </a:prstGeom>
          <a:noFill/>
          <a:ln cap="sq" cmpd="thickThin" w="63500">
            <a:solidFill>
              <a:srgbClr val="2A1D1C">
                <a:alpha val="90195"/>
              </a:srgbClr>
            </a:solidFill>
            <a:miter lim="800000"/>
          </a:ln>
        </p:spPr>
      </p:pic>
      <p:pic>
        <p:nvPicPr>
          <p:cNvPr descr="asdafgfddg33.jpg" id="14340" name="그림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424114" y="2327276"/>
            <a:ext cx="2255837" cy="3311525"/>
          </a:xfrm>
          <a:prstGeom prst="rect">
            <a:avLst/>
          </a:prstGeom>
          <a:noFill/>
          <a:ln cap="sq" cmpd="thickThin" w="63500">
            <a:solidFill>
              <a:srgbClr val="2A1D1C">
                <a:alpha val="90195"/>
              </a:srgbClr>
            </a:solidFill>
            <a:miter lim="800000"/>
          </a:ln>
        </p:spPr>
      </p:pic>
      <p:pic>
        <p:nvPicPr>
          <p:cNvPr descr="frame_1.png" id="14341" name="그림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328863" y="720725"/>
            <a:ext cx="3695700" cy="5476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3" name="직사각형 12"/>
          <p:cNvSpPr/>
          <p:nvPr/>
        </p:nvSpPr>
        <p:spPr>
          <a:xfrm>
            <a:off x="2624138" y="795338"/>
            <a:ext cx="3759200" cy="39624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/>
            <a:r>
              <a:rPr altLang="ko-KR" b="1" lang="en-US" sz="2000">
                <a:solidFill>
                  <a:srgbClr val="4A452A"/>
                </a:solidFill>
                <a:latin typeface="나눔명조"/>
                <a:ea charset="-127" pitchFamily="34" typeface="Gulim"/>
              </a:rPr>
              <a:t>1.2 페이지 제목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230438" y="1352551"/>
            <a:ext cx="6991350" cy="48768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/>
            <a:r>
              <a:rPr altLang="en-US" b="1" lang="ko-KR" sz="1300">
                <a:solidFill>
                  <a:srgbClr val="4A452A"/>
                </a:solidFill>
                <a:latin typeface="나눔명조"/>
                <a:ea charset="-127" pitchFamily="34" typeface="Gulim"/>
              </a:rPr>
              <a:t>내용을 여기에 작성하세요.</a:t>
            </a:r>
          </a:p>
          <a:p>
            <a:pPr latinLnBrk="1"/>
            <a:r>
              <a:rPr altLang="en-US" b="1" lang="ko-KR" sz="1300">
                <a:solidFill>
                  <a:srgbClr val="4A452A"/>
                </a:solidFill>
                <a:latin typeface="나눔명조"/>
                <a:ea charset="-127" pitchFamily="34" typeface="Gulim"/>
              </a:rPr>
              <a:t>나눔명조 B, 13pt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88388" y="6237288"/>
            <a:ext cx="1584325" cy="2133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latinLnBrk="1"/>
            <a:fld id="{A43773EC-224B-44C7-95BC-4CFAF7BC2D69}" type="slidenum">
              <a:rPr altLang="ko-KR" lang="en-US" sz="800">
                <a:solidFill>
                  <a:srgbClr val="4A452A"/>
                </a:solidFill>
                <a:latin typeface="나눔고딕"/>
                <a:ea charset="-127" pitchFamily="34" typeface="Gulim"/>
              </a:rPr>
              <a:pPr algn="r" latinLnBrk="1"/>
              <a:t>4</a:t>
            </a:fld>
          </a:p>
        </p:txBody>
      </p:sp>
      <p:sp>
        <p:nvSpPr>
          <p:cNvPr id="10" name="직사각형 9"/>
          <p:cNvSpPr/>
          <p:nvPr/>
        </p:nvSpPr>
        <p:spPr>
          <a:xfrm>
            <a:off x="2855913" y="5791200"/>
            <a:ext cx="1344612" cy="228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1"/>
            <a:r>
              <a:rPr altLang="en-US" b="1" lang="ko-KR" sz="900">
                <a:solidFill>
                  <a:srgbClr val="4A452A"/>
                </a:solidFill>
                <a:latin typeface="나눔명조"/>
                <a:ea charset="-127" pitchFamily="34" typeface="Gulim"/>
              </a:rPr>
              <a:t>내용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491163" y="5791200"/>
            <a:ext cx="1344612" cy="228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1"/>
            <a:r>
              <a:rPr altLang="en-US" b="1" lang="ko-KR" sz="900">
                <a:solidFill>
                  <a:srgbClr val="4A452A"/>
                </a:solidFill>
                <a:latin typeface="나눔명조"/>
                <a:ea charset="-127" pitchFamily="34" typeface="Gulim"/>
              </a:rPr>
              <a:t>내용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8040689" y="5791200"/>
            <a:ext cx="1344612" cy="228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latinLnBrk="1"/>
            <a:r>
              <a:rPr altLang="en-US" b="1" lang="ko-KR" sz="900">
                <a:solidFill>
                  <a:srgbClr val="4A452A"/>
                </a:solidFill>
                <a:latin typeface="나눔명조"/>
                <a:ea charset="-127" pitchFamily="34" typeface="Gulim"/>
              </a:rPr>
              <a:t>내용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rame_1.png" id="15362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28863" y="720725"/>
            <a:ext cx="3695700" cy="5476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" name="직사각형 9"/>
          <p:cNvSpPr/>
          <p:nvPr/>
        </p:nvSpPr>
        <p:spPr>
          <a:xfrm>
            <a:off x="2624138" y="795338"/>
            <a:ext cx="3111500" cy="39624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/>
            <a:r>
              <a:rPr altLang="ko-KR" b="1" lang="en-US" sz="2000">
                <a:solidFill>
                  <a:srgbClr val="4A452A"/>
                </a:solidFill>
                <a:latin typeface="나눔명조"/>
                <a:ea charset="-127" pitchFamily="34" typeface="Gulim"/>
              </a:rPr>
              <a:t>2.1 페이지 제목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79650" y="2211389"/>
            <a:ext cx="8064500" cy="28651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176213" latinLnBrk="1">
              <a:buBlip>
                <a:blip r:embed="rId3"/>
              </a:buBlip>
            </a:pPr>
            <a:r>
              <a:rPr altLang="en-US" b="1" lang="ko-KR" sz="1300">
                <a:solidFill>
                  <a:srgbClr val="4A452A"/>
                </a:solidFill>
                <a:latin typeface="나눔명조"/>
                <a:ea charset="-127" pitchFamily="34" typeface="Gulim"/>
              </a:rPr>
              <a:t>내용</a:t>
            </a:r>
          </a:p>
          <a:p>
            <a:pPr indent="176213" latinLnBrk="1">
              <a:buBlip>
                <a:blip r:embed="rId3"/>
              </a:buBlip>
            </a:pPr>
            <a:r>
              <a:rPr altLang="en-US" b="1" lang="ko-KR" sz="1300">
                <a:solidFill>
                  <a:srgbClr val="4A452A"/>
                </a:solidFill>
                <a:latin typeface="나눔명조"/>
                <a:ea charset="-127" pitchFamily="34" typeface="Gulim"/>
              </a:rPr>
              <a:t>세부 내용 : 나눔명조 R, 11pt</a:t>
            </a:r>
          </a:p>
          <a:p>
            <a:pPr indent="176213" latinLnBrk="1">
              <a:buBlip>
                <a:blip r:embed="rId3"/>
              </a:buBlip>
            </a:pPr>
            <a:endParaRPr altLang="en-US" b="1" lang="ko-KR" sz="1300">
              <a:solidFill>
                <a:srgbClr val="4A452A"/>
              </a:solidFill>
              <a:latin typeface="나눔명조"/>
              <a:ea charset="-127" pitchFamily="34" typeface="Gulim"/>
            </a:endParaRPr>
          </a:p>
          <a:p>
            <a:pPr indent="176213" latinLnBrk="1">
              <a:buBlip>
                <a:blip r:embed="rId3"/>
              </a:buBlip>
            </a:pPr>
            <a:r>
              <a:rPr altLang="en-US" b="1" lang="ko-KR" sz="1300">
                <a:solidFill>
                  <a:srgbClr val="4A452A"/>
                </a:solidFill>
                <a:latin typeface="나눔명조"/>
                <a:ea charset="-127" pitchFamily="34" typeface="Gulim"/>
              </a:rPr>
              <a:t>내용</a:t>
            </a:r>
          </a:p>
          <a:p>
            <a:pPr indent="176213" latinLnBrk="1">
              <a:buBlip>
                <a:blip r:embed="rId3"/>
              </a:buBlip>
            </a:pPr>
            <a:r>
              <a:rPr altLang="en-US" b="1" lang="ko-KR" sz="1300">
                <a:solidFill>
                  <a:srgbClr val="4A452A"/>
                </a:solidFill>
                <a:latin typeface="나눔명조"/>
                <a:ea charset="-127" pitchFamily="34" typeface="Gulim"/>
              </a:rPr>
              <a:t>- 세부 내용</a:t>
            </a:r>
          </a:p>
          <a:p>
            <a:pPr indent="176213" latinLnBrk="1">
              <a:buBlip>
                <a:blip r:embed="rId3"/>
              </a:buBlip>
            </a:pPr>
            <a:r>
              <a:rPr altLang="en-US" b="1" lang="ko-KR" sz="1300">
                <a:solidFill>
                  <a:srgbClr val="4A452A"/>
                </a:solidFill>
                <a:latin typeface="나눔명조"/>
                <a:ea charset="-127" pitchFamily="34" typeface="Gulim"/>
              </a:rPr>
              <a:t>- 세부 내용</a:t>
            </a:r>
          </a:p>
          <a:p>
            <a:pPr indent="176213" latinLnBrk="1">
              <a:buBlip>
                <a:blip r:embed="rId3"/>
              </a:buBlip>
            </a:pPr>
            <a:r>
              <a:rPr altLang="en-US" b="1" lang="ko-KR" sz="1300">
                <a:solidFill>
                  <a:srgbClr val="4A452A"/>
                </a:solidFill>
                <a:latin typeface="나눔명조"/>
                <a:ea charset="-127" pitchFamily="34" typeface="Gulim"/>
              </a:rPr>
              <a:t> </a:t>
            </a:r>
          </a:p>
          <a:p>
            <a:pPr indent="176213" latinLnBrk="1">
              <a:buBlip>
                <a:blip r:embed="rId3"/>
              </a:buBlip>
            </a:pPr>
            <a:r>
              <a:rPr altLang="en-US" b="1" lang="ko-KR" sz="1300">
                <a:solidFill>
                  <a:srgbClr val="4A452A"/>
                </a:solidFill>
                <a:latin typeface="나눔명조"/>
                <a:ea charset="-127" pitchFamily="34" typeface="Gulim"/>
              </a:rPr>
              <a:t>내용</a:t>
            </a:r>
          </a:p>
          <a:p>
            <a:pPr indent="176213" latinLnBrk="1">
              <a:buBlip>
                <a:blip r:embed="rId3"/>
              </a:buBlip>
            </a:pPr>
            <a:r>
              <a:rPr altLang="en-US" b="1" lang="ko-KR" sz="1300">
                <a:solidFill>
                  <a:srgbClr val="4A452A"/>
                </a:solidFill>
                <a:latin typeface="나눔명조"/>
                <a:ea charset="-127" pitchFamily="34" typeface="Gulim"/>
              </a:rPr>
              <a:t>- 세부 내용</a:t>
            </a:r>
          </a:p>
          <a:p>
            <a:pPr indent="176213" latinLnBrk="1">
              <a:buBlip>
                <a:blip r:embed="rId3"/>
              </a:buBlip>
            </a:pPr>
            <a:r>
              <a:rPr altLang="en-US" b="1" lang="ko-KR" sz="1300">
                <a:solidFill>
                  <a:srgbClr val="4A452A"/>
                </a:solidFill>
                <a:latin typeface="나눔명조"/>
                <a:ea charset="-127" pitchFamily="34" typeface="Gulim"/>
              </a:rPr>
              <a:t>- 세부 내용</a:t>
            </a:r>
          </a:p>
          <a:p>
            <a:pPr indent="176213" latinLnBrk="1">
              <a:buBlip>
                <a:blip r:embed="rId3"/>
              </a:buBlip>
            </a:pPr>
            <a:r>
              <a:rPr altLang="en-US" b="1" lang="ko-KR" sz="1300">
                <a:solidFill>
                  <a:srgbClr val="4A452A"/>
                </a:solidFill>
                <a:latin typeface="나눔명조"/>
                <a:ea charset="-127" pitchFamily="34" typeface="Gulim"/>
              </a:rPr>
              <a:t> </a:t>
            </a:r>
          </a:p>
          <a:p>
            <a:pPr indent="176213" latinLnBrk="1">
              <a:buBlip>
                <a:blip r:embed="rId3"/>
              </a:buBlip>
            </a:pPr>
            <a:r>
              <a:rPr altLang="en-US" b="1" lang="ko-KR" sz="1300">
                <a:solidFill>
                  <a:srgbClr val="4A452A"/>
                </a:solidFill>
                <a:latin typeface="나눔명조"/>
                <a:ea charset="-127" pitchFamily="34" typeface="Gulim"/>
              </a:rPr>
              <a:t>내용</a:t>
            </a:r>
          </a:p>
          <a:p>
            <a:pPr indent="176213" latinLnBrk="1">
              <a:buBlip>
                <a:blip r:embed="rId3"/>
              </a:buBlip>
            </a:pPr>
            <a:r>
              <a:rPr altLang="en-US" b="1" lang="ko-KR" sz="1300">
                <a:solidFill>
                  <a:srgbClr val="4A452A"/>
                </a:solidFill>
                <a:latin typeface="나눔명조"/>
                <a:ea charset="-127" pitchFamily="34" typeface="Gulim"/>
              </a:rPr>
              <a:t>세부 내용</a:t>
            </a:r>
          </a:p>
          <a:p>
            <a:pPr indent="176213" latinLnBrk="1">
              <a:buBlip>
                <a:blip r:embed="rId3"/>
              </a:buBlip>
            </a:pPr>
            <a:r>
              <a:rPr altLang="en-US" b="1" lang="ko-KR" sz="1300">
                <a:solidFill>
                  <a:srgbClr val="4A452A"/>
                </a:solidFill>
                <a:latin typeface="나눔명조"/>
                <a:ea charset="-127" pitchFamily="34" typeface="Gulim"/>
              </a:rPr>
              <a:t>-세부 내용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2230438" y="1352551"/>
            <a:ext cx="6991350" cy="48768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/>
            <a:r>
              <a:rPr altLang="en-US" b="1" lang="ko-KR" sz="1300">
                <a:solidFill>
                  <a:srgbClr val="4A452A"/>
                </a:solidFill>
                <a:latin typeface="나눔명조"/>
                <a:ea charset="-127" pitchFamily="34" typeface="Gulim"/>
              </a:rPr>
              <a:t>내용을 여기에 작성하세요.</a:t>
            </a:r>
          </a:p>
          <a:p>
            <a:pPr latinLnBrk="1"/>
            <a:r>
              <a:rPr altLang="en-US" b="1" lang="ko-KR" sz="1300">
                <a:solidFill>
                  <a:srgbClr val="4A452A"/>
                </a:solidFill>
                <a:latin typeface="나눔명조"/>
                <a:ea charset="-127" pitchFamily="34" typeface="Gulim"/>
              </a:rPr>
              <a:t>나눔명조 B, 13pt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8388" y="6237288"/>
            <a:ext cx="1584325" cy="2133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latinLnBrk="1"/>
            <a:fld id="{FD70A1FF-A58A-4129-8766-81D1B3B4579D}" type="slidenum">
              <a:rPr altLang="ko-KR" lang="en-US" sz="800">
                <a:solidFill>
                  <a:srgbClr val="4A452A"/>
                </a:solidFill>
                <a:latin typeface="나눔고딕"/>
                <a:ea charset="-127" pitchFamily="34" typeface="Gulim"/>
              </a:rPr>
              <a:pPr algn="r" latinLnBrk="1"/>
              <a:t>5</a:t>
            </a:fld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frame_1.png" id="1638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28863" y="720725"/>
            <a:ext cx="3695700" cy="5476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직사각형 6"/>
          <p:cNvSpPr/>
          <p:nvPr/>
        </p:nvSpPr>
        <p:spPr>
          <a:xfrm>
            <a:off x="2624138" y="795338"/>
            <a:ext cx="3111500" cy="39624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/>
            <a:r>
              <a:rPr altLang="ko-KR" b="1" lang="en-US" sz="2000">
                <a:solidFill>
                  <a:srgbClr val="4A452A"/>
                </a:solidFill>
                <a:latin typeface="나눔명조"/>
                <a:ea charset="-127" pitchFamily="34" typeface="Gulim"/>
              </a:rPr>
              <a:t>3.1 사용 그림 모음</a:t>
            </a:r>
          </a:p>
        </p:txBody>
      </p:sp>
      <p:pic>
        <p:nvPicPr>
          <p:cNvPr descr="korean frame.png" id="16388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20914" y="2112963"/>
            <a:ext cx="1133475" cy="39163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descr="frame_1.png" id="16389" name="그림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32213" y="2195514"/>
            <a:ext cx="5905500" cy="865187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descr="번짐.png" id="16390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805238" y="4462463"/>
            <a:ext cx="1573212" cy="16764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descr="번짐2.png" id="16391" name="그림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676901" y="4572000"/>
            <a:ext cx="2136775" cy="16652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descr="번짐3.png" id="16392" name="그림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7908926" y="4572000"/>
            <a:ext cx="2074863" cy="16002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descr="번짐4.png" id="16393" name="그림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516313" y="3370263"/>
            <a:ext cx="5353050" cy="11303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7" name="TextBox 16"/>
          <p:cNvSpPr txBox="1"/>
          <p:nvPr/>
        </p:nvSpPr>
        <p:spPr>
          <a:xfrm>
            <a:off x="8688388" y="6237288"/>
            <a:ext cx="1584325" cy="2133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latinLnBrk="1"/>
            <a:fld id="{BD23992F-50FA-436C-9257-01E579682034}" type="slidenum">
              <a:rPr altLang="ko-KR" lang="en-US" sz="800">
                <a:solidFill>
                  <a:srgbClr val="4A452A"/>
                </a:solidFill>
                <a:latin typeface="나눔고딕"/>
                <a:ea charset="-127" pitchFamily="34" typeface="Gulim"/>
              </a:rPr>
              <a:pPr algn="r" latinLnBrk="1"/>
              <a:t>6</a:t>
            </a:fld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번짐2.png" id="17410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06889" y="1733551"/>
            <a:ext cx="4021137" cy="3135313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7411" name="TextBox 9"/>
          <p:cNvSpPr txBox="1">
            <a:spLocks noChangeArrowheads="1"/>
          </p:cNvSpPr>
          <p:nvPr/>
        </p:nvSpPr>
        <p:spPr bwMode="auto">
          <a:xfrm>
            <a:off x="1524000" y="3001328"/>
            <a:ext cx="9144000" cy="7315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algn="ctr" indent="-514350" latinLnBrk="1">
              <a:lnSpc>
                <a:spcPct val="150000"/>
              </a:lnSpc>
            </a:pPr>
            <a:r>
              <a:rPr altLang="en-US" lang="ko-KR" sz="2800">
                <a:solidFill>
                  <a:schemeClr val="bg1"/>
                </a:solidFill>
                <a:latin typeface="나눔명조"/>
                <a:ea charset="-127" pitchFamily="34" typeface="Gulim"/>
              </a:rPr>
              <a:t>감사합니다.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4899661" y="6234114"/>
            <a:ext cx="2357755" cy="274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latinLnBrk="1">
              <a:lnSpc>
                <a:spcPct val="150000"/>
              </a:lnSpc>
            </a:pPr>
            <a:r>
              <a:rPr altLang="en-US" lang="ko-KR" sz="800">
                <a:solidFill>
                  <a:srgbClr val="7F7F7F"/>
                </a:solidFill>
                <a:latin typeface="나눔고딕"/>
                <a:ea charset="-127" pitchFamily="34" typeface="Gulim"/>
              </a:rPr>
              <a:t>이 문서는 나눔글꼴로 작성되었습니다. 설치하기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3F3F3F"/>
      </a:folHlink>
    </a:clrScheme>
    <a:fontScheme name="나눔명조">
      <a:majorFont>
        <a:latin typeface="나눔명조"/>
        <a:ea typeface="나눔명조"/>
        <a:cs typeface="Arial"/>
      </a:majorFont>
      <a:minorFont>
        <a:latin typeface="나눔명조"/>
        <a:ea typeface="나눔명조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50</Paragraphs>
  <Slides>7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16">
      <vt:lpstr>Arial</vt:lpstr>
      <vt:lpstr>나눔명조</vt:lpstr>
      <vt:lpstr>Gulim</vt:lpstr>
      <vt:lpstr>맑은 고딕</vt:lpstr>
      <vt:lpstr>나눔고딕</vt:lpstr>
      <vt:lpstr>Calibri</vt:lpstr>
      <vt:lpstr>宋体</vt:lpstr>
      <vt:lpstr>Calibri Light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2021-08-22T12:03:01Z</dcterms:created>
  <cp:lastPrinted>2021-08-22T12:03:01Z</cp:lastPrinted>
  <dcterms:modified xsi:type="dcterms:W3CDTF">2021-08-22T05:50:26Z</dcterms:modified>
  <cp:revision>1</cp:revision>
</cp:coreProperties>
</file>