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9" r:id="rId2"/>
  </p:sldMasterIdLst>
  <p:notesMasterIdLst>
    <p:notesMasterId r:id="rId3"/>
  </p:notesMasterIdLst>
  <p:handoutMasterIdLst>
    <p:handoutMasterId r:id="rId4"/>
  </p:handoutMasterIdLst>
  <p:sldIdLst>
    <p:sldId id="335" r:id="rId5"/>
    <p:sldId id="334" r:id="rId6"/>
    <p:sldId id="329" r:id="rId7"/>
    <p:sldId id="320" r:id="rId8"/>
    <p:sldId id="309" r:id="rId9"/>
    <p:sldId id="311" r:id="rId10"/>
    <p:sldId id="313" r:id="rId11"/>
    <p:sldId id="323" r:id="rId12"/>
    <p:sldId id="330" r:id="rId13"/>
    <p:sldId id="310" r:id="rId14"/>
    <p:sldId id="289" r:id="rId15"/>
    <p:sldId id="292" r:id="rId16"/>
    <p:sldId id="288" r:id="rId17"/>
    <p:sldId id="315" r:id="rId18"/>
    <p:sldId id="308" r:id="rId19"/>
    <p:sldId id="331" r:id="rId20"/>
    <p:sldId id="300" r:id="rId21"/>
    <p:sldId id="301" r:id="rId22"/>
    <p:sldId id="287" r:id="rId23"/>
    <p:sldId id="314" r:id="rId24"/>
    <p:sldId id="258" r:id="rId25"/>
    <p:sldId id="321" r:id="rId26"/>
    <p:sldId id="332" r:id="rId27"/>
    <p:sldId id="290" r:id="rId28"/>
    <p:sldId id="322" r:id="rId29"/>
    <p:sldId id="307" r:id="rId30"/>
    <p:sldId id="293" r:id="rId31"/>
    <p:sldId id="294" r:id="rId32"/>
    <p:sldId id="296" r:id="rId33"/>
    <p:sldId id="333" r:id="rId34"/>
    <p:sldId id="298" r:id="rId35"/>
    <p:sldId id="299" r:id="rId36"/>
    <p:sldId id="302" r:id="rId37"/>
    <p:sldId id="312" r:id="rId38"/>
    <p:sldId id="303" r:id="rId39"/>
    <p:sldId id="306" r:id="rId40"/>
  </p:sldIdLst>
  <p:sldSz cx="12190413" cy="6859588"/>
  <p:notesSz cx="6858000" cy="9144000"/>
  <p:custDataLst>
    <p:tags r:id="rId41"/>
  </p:custDataLst>
  <p:defaultText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300" autoAdjust="0"/>
  </p:normalViewPr>
  <p:slideViewPr>
    <p:cSldViewPr>
      <p:cViewPr varScale="1">
        <p:scale>
          <a:sx n="113" d="100"/>
          <a:sy n="113" d="100"/>
        </p:scale>
        <p:origin x="474" y="96"/>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handoutMasters/handoutMaster1.xml" Type="http://schemas.openxmlformats.org/officeDocument/2006/relationships/handoutMaster"/><Relationship Id="rId40" Target="slides/slide36.xml" Type="http://schemas.openxmlformats.org/officeDocument/2006/relationships/slide"/><Relationship Id="rId41" Target="tags/tag1.xml" Type="http://schemas.openxmlformats.org/officeDocument/2006/relationships/tags"/><Relationship Id="rId42" Target="presProps.xml" Type="http://schemas.openxmlformats.org/officeDocument/2006/relationships/presProps"/><Relationship Id="rId43" Target="viewProps.xml" Type="http://schemas.openxmlformats.org/officeDocument/2006/relationships/viewProps"/><Relationship Id="rId44" Target="theme/theme1.xml" Type="http://schemas.openxmlformats.org/officeDocument/2006/relationships/theme"/><Relationship Id="rId45"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t>2018/5/27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t>‹#›</a:t>
            </a:fld>
            <a:endParaRPr lang="zh-CN" altLang="en-US"/>
          </a:p>
        </p:txBody>
      </p:sp>
    </p:spTree>
    <p:extLst>
      <p:ext uri="{BB962C8B-B14F-4D97-AF65-F5344CB8AC3E}">
        <p14:creationId xmlns:p14="http://schemas.microsoft.com/office/powerpoint/2010/main" val="370165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2018/5/27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extLst>
      <p:ext uri="{BB962C8B-B14F-4D97-AF65-F5344CB8AC3E}">
        <p14:creationId val="3389924582"/>
      </p:ext>
    </p:extLst>
  </p:cSld>
  <p:clrMap bg1="lt1" tx1="dk1" bg2="lt2" tx2="dk2" accent1="accent1" accent2="accent2" accent3="accent3" accent4="accent4" accent5="accent5" accent6="accent6" hlink="hlink" folHlink="folHlink"/>
  <p:notesStyle>
    <a:lvl1pPr marL="0" algn="l" defTabSz="1219627" rtl="0" eaLnBrk="1" latinLnBrk="0" hangingPunct="1">
      <a:defRPr sz="1600" kern="1200">
        <a:solidFill>
          <a:schemeClr val="tx1"/>
        </a:solidFill>
        <a:latin typeface="+mn-lt"/>
        <a:ea typeface="+mn-ea"/>
        <a:cs typeface="+mn-cs"/>
      </a:defRPr>
    </a:lvl1pPr>
    <a:lvl2pPr marL="609813" algn="l" defTabSz="1219627" rtl="0" eaLnBrk="1" latinLnBrk="0" hangingPunct="1">
      <a:defRPr sz="1600" kern="1200">
        <a:solidFill>
          <a:schemeClr val="tx1"/>
        </a:solidFill>
        <a:latin typeface="+mn-lt"/>
        <a:ea typeface="+mn-ea"/>
        <a:cs typeface="+mn-cs"/>
      </a:defRPr>
    </a:lvl2pPr>
    <a:lvl3pPr marL="1219627" algn="l" defTabSz="1219627" rtl="0" eaLnBrk="1" latinLnBrk="0" hangingPunct="1">
      <a:defRPr sz="1600" kern="1200">
        <a:solidFill>
          <a:schemeClr val="tx1"/>
        </a:solidFill>
        <a:latin typeface="+mn-lt"/>
        <a:ea typeface="+mn-ea"/>
        <a:cs typeface="+mn-cs"/>
      </a:defRPr>
    </a:lvl3pPr>
    <a:lvl4pPr marL="1829440" algn="l" defTabSz="1219627" rtl="0" eaLnBrk="1" latinLnBrk="0" hangingPunct="1">
      <a:defRPr sz="1600" kern="1200">
        <a:solidFill>
          <a:schemeClr val="tx1"/>
        </a:solidFill>
        <a:latin typeface="+mn-lt"/>
        <a:ea typeface="+mn-ea"/>
        <a:cs typeface="+mn-cs"/>
      </a:defRPr>
    </a:lvl4pPr>
    <a:lvl5pPr marL="2439253" algn="l" defTabSz="1219627" rtl="0" eaLnBrk="1" latinLnBrk="0" hangingPunct="1">
      <a:defRPr sz="1600" kern="1200">
        <a:solidFill>
          <a:schemeClr val="tx1"/>
        </a:solidFill>
        <a:latin typeface="+mn-lt"/>
        <a:ea typeface="+mn-ea"/>
        <a:cs typeface="+mn-cs"/>
      </a:defRPr>
    </a:lvl5pPr>
    <a:lvl6pPr marL="3049067" algn="l" defTabSz="1219627" rtl="0" eaLnBrk="1" latinLnBrk="0" hangingPunct="1">
      <a:defRPr sz="1600" kern="1200">
        <a:solidFill>
          <a:schemeClr val="tx1"/>
        </a:solidFill>
        <a:latin typeface="+mn-lt"/>
        <a:ea typeface="+mn-ea"/>
        <a:cs typeface="+mn-cs"/>
      </a:defRPr>
    </a:lvl6pPr>
    <a:lvl7pPr marL="3658880" algn="l" defTabSz="1219627" rtl="0" eaLnBrk="1" latinLnBrk="0" hangingPunct="1">
      <a:defRPr sz="1600" kern="1200">
        <a:solidFill>
          <a:schemeClr val="tx1"/>
        </a:solidFill>
        <a:latin typeface="+mn-lt"/>
        <a:ea typeface="+mn-ea"/>
        <a:cs typeface="+mn-cs"/>
      </a:defRPr>
    </a:lvl7pPr>
    <a:lvl8pPr marL="4268694" algn="l" defTabSz="1219627" rtl="0" eaLnBrk="1" latinLnBrk="0" hangingPunct="1">
      <a:defRPr sz="1600" kern="1200">
        <a:solidFill>
          <a:schemeClr val="tx1"/>
        </a:solidFill>
        <a:latin typeface="+mn-lt"/>
        <a:ea typeface="+mn-ea"/>
        <a:cs typeface="+mn-cs"/>
      </a:defRPr>
    </a:lvl8pPr>
    <a:lvl9pPr marL="4878507" algn="l" defTabSz="121962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80752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755476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925649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880433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149014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149014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0111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789235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162984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755476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333688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925649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0111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530677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209947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925649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209947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483956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619681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0111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0111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037236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8079456"/>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9936798"/>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6978606"/>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807525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149014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0111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3.jpeg" Type="http://schemas.openxmlformats.org/officeDocument/2006/relationships/image"/><Relationship Id="rId2"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210248963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节标题">
    <p:bg>
      <p:bgPr>
        <a:blipFill dpi="0" rotWithShape="1">
          <a:blip r:embed="rId1">
            <a:lum/>
          </a:blip>
          <a:stretch>
            <a:fillRect/>
          </a:stretch>
        </a:blipFill>
        <a:effectLst/>
      </p:bgPr>
    </p:bg>
    <p:spTree>
      <p:nvGrpSpPr>
        <p:cNvPr id="1" name=""/>
        <p:cNvGrpSpPr/>
        <p:nvPr/>
      </p:nvGrpSpPr>
      <p:grpSpPr>
        <a:xfrm>
          <a:off x="0" y="0"/>
          <a:ext cx="0" cy="0"/>
        </a:xfrm>
      </p:grpSpPr>
    </p:spTree>
    <p:extLst>
      <p:ext uri="{BB962C8B-B14F-4D97-AF65-F5344CB8AC3E}">
        <p14:creationId val="42909338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917457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105937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657291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329679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134026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159927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760155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737808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42423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xfrm>
      </p:grpSpPr>
      <p:grpSp>
        <p:nvGrpSpPr>
          <p:cNvPr id="3" name="组合 1"/>
          <p:cNvGrpSpPr/>
          <p:nvPr userDrawn="1"/>
        </p:nvGrpSpPr>
        <p:grpSpPr>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a:solidFill>
                    <a:srgbClr val="005292"/>
                  </a:solidFill>
                  <a:latin typeface="Impact" pitchFamily="34" charset="0"/>
                </a:rPr>
                <a:t>1</a:t>
              </a:r>
              <a:endParaRPr lang="zh-CN" altLang="en-US" sz="480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ct val="0"/>
              </a:spcBef>
              <a:spcAft>
                <a:spcPct val="0"/>
              </a:spcAft>
              <a:defRPr/>
            </a:pPr>
            <a:endParaRPr lang="zh-CN" altLang="en-US"/>
          </a:p>
        </p:txBody>
      </p:sp>
    </p:spTree>
    <p:extLst>
      <p:ext uri="{BB962C8B-B14F-4D97-AF65-F5344CB8AC3E}">
        <p14:creationId val="164863427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101326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455733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xfrm>
      </p:grpSpPr>
      <p:grpSp>
        <p:nvGrpSpPr>
          <p:cNvPr id="3" name="组合 1"/>
          <p:cNvGrpSpPr/>
          <p:nvPr userDrawn="1"/>
        </p:nvGrpSpPr>
        <p:grpSpPr>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smtClean="0">
                  <a:solidFill>
                    <a:srgbClr val="005292"/>
                  </a:solidFill>
                  <a:latin typeface="Impact" pitchFamily="34" charset="0"/>
                </a:rPr>
                <a:t>2</a:t>
              </a:r>
              <a:endParaRPr lang="zh-CN" altLang="en-US" sz="480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ct val="0"/>
              </a:spcBef>
              <a:spcAft>
                <a:spcPct val="0"/>
              </a:spcAft>
              <a:defRPr/>
            </a:pPr>
            <a:endParaRPr lang="zh-CN" altLang="en-US"/>
          </a:p>
        </p:txBody>
      </p:sp>
    </p:spTree>
    <p:extLst>
      <p:ext uri="{BB962C8B-B14F-4D97-AF65-F5344CB8AC3E}">
        <p14:creationId val="272228712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xfrm>
      </p:grpSpPr>
      <p:grpSp>
        <p:nvGrpSpPr>
          <p:cNvPr id="3" name="组合 1"/>
          <p:cNvGrpSpPr/>
          <p:nvPr userDrawn="1"/>
        </p:nvGrpSpPr>
        <p:grpSpPr>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smtClean="0">
                  <a:solidFill>
                    <a:srgbClr val="005292"/>
                  </a:solidFill>
                  <a:latin typeface="Impact" pitchFamily="34" charset="0"/>
                </a:rPr>
                <a:t>3</a:t>
              </a:r>
              <a:endParaRPr lang="zh-CN" altLang="en-US" sz="480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ct val="0"/>
              </a:spcBef>
              <a:spcAft>
                <a:spcPct val="0"/>
              </a:spcAft>
              <a:defRPr/>
            </a:pPr>
            <a:endParaRPr lang="zh-CN" altLang="en-US"/>
          </a:p>
        </p:txBody>
      </p:sp>
    </p:spTree>
    <p:extLst>
      <p:ext uri="{BB962C8B-B14F-4D97-AF65-F5344CB8AC3E}">
        <p14:creationId val="269540090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内容">
    <p:bg>
      <p:bgPr>
        <a:solidFill>
          <a:schemeClr val="bg1"/>
        </a:solidFill>
        <a:effectLst/>
      </p:bgPr>
    </p:bg>
    <p:spTree>
      <p:nvGrpSpPr>
        <p:cNvPr id="1" name=""/>
        <p:cNvGrpSpPr/>
        <p:nvPr/>
      </p:nvGrpSpPr>
      <p:grpSpPr>
        <a:xfrm>
          <a:off x="0" y="0"/>
          <a:ext cx="0" cy="0"/>
        </a:xfrm>
      </p:grpSpPr>
      <p:grpSp>
        <p:nvGrpSpPr>
          <p:cNvPr id="3" name="组合 1"/>
          <p:cNvGrpSpPr/>
          <p:nvPr userDrawn="1"/>
        </p:nvGrpSpPr>
        <p:grpSpPr>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smtClean="0">
                  <a:solidFill>
                    <a:srgbClr val="005292"/>
                  </a:solidFill>
                  <a:latin typeface="Impact" pitchFamily="34" charset="0"/>
                </a:rPr>
                <a:t>4</a:t>
              </a:r>
              <a:endParaRPr lang="zh-CN" altLang="en-US" sz="480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ct val="0"/>
              </a:spcBef>
              <a:spcAft>
                <a:spcPct val="0"/>
              </a:spcAft>
              <a:defRPr/>
            </a:pPr>
            <a:endParaRPr lang="zh-CN" altLang="en-US"/>
          </a:p>
        </p:txBody>
      </p:sp>
    </p:spTree>
    <p:extLst>
      <p:ext uri="{BB962C8B-B14F-4D97-AF65-F5344CB8AC3E}">
        <p14:creationId val="269540090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和内容">
    <p:bg>
      <p:bgPr>
        <a:solidFill>
          <a:schemeClr val="bg1"/>
        </a:solidFill>
        <a:effectLst/>
      </p:bgPr>
    </p:bg>
    <p:spTree>
      <p:nvGrpSpPr>
        <p:cNvPr id="1" name=""/>
        <p:cNvGrpSpPr/>
        <p:nvPr/>
      </p:nvGrpSpPr>
      <p:grpSpPr>
        <a:xfrm>
          <a:off x="0" y="0"/>
          <a:ext cx="0" cy="0"/>
        </a:xfrm>
      </p:grpSpPr>
      <p:grpSp>
        <p:nvGrpSpPr>
          <p:cNvPr id="3" name="组合 1"/>
          <p:cNvGrpSpPr/>
          <p:nvPr userDrawn="1"/>
        </p:nvGrpSpPr>
        <p:grpSpPr>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smtClean="0">
                  <a:solidFill>
                    <a:srgbClr val="005292"/>
                  </a:solidFill>
                  <a:latin typeface="Impact" pitchFamily="34" charset="0"/>
                </a:rPr>
                <a:t>5</a:t>
              </a:r>
              <a:endParaRPr lang="zh-CN" altLang="en-US" sz="480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ct val="0"/>
              </a:spcBef>
              <a:spcAft>
                <a:spcPct val="0"/>
              </a:spcAft>
              <a:defRPr/>
            </a:pPr>
            <a:endParaRPr lang="zh-CN" altLang="en-US"/>
          </a:p>
        </p:txBody>
      </p:sp>
    </p:spTree>
    <p:extLst>
      <p:ext uri="{BB962C8B-B14F-4D97-AF65-F5344CB8AC3E}">
        <p14:creationId val="427823931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xfrm>
      </p:grpSpPr>
    </p:spTree>
    <p:extLst>
      <p:ext uri="{BB962C8B-B14F-4D97-AF65-F5344CB8AC3E}">
        <p14:creationId val="321878435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3173" y="794"/>
            <a:ext cx="12185478" cy="6858794"/>
          </a:xfrm>
          <a:prstGeom prst="rect">
            <a:avLst/>
          </a:prstGeom>
        </p:spPr>
      </p:pic>
    </p:spTree>
    <p:extLst>
      <p:ext uri="{BB962C8B-B14F-4D97-AF65-F5344CB8AC3E}">
        <p14:creationId val="143127670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0" y="0"/>
            <a:ext cx="8266837" cy="6858000"/>
          </a:xfrm>
          <a:prstGeom prst="rect">
            <a:avLst/>
          </a:prstGeom>
        </p:spPr>
      </p:pic>
    </p:spTree>
    <p:extLst>
      <p:ext uri="{BB962C8B-B14F-4D97-AF65-F5344CB8AC3E}">
        <p14:creationId val="1741084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xfrm>
      </p:grpSpPr>
    </p:spTree>
    <p:extLst>
      <p:ext uri="{BB962C8B-B14F-4D97-AF65-F5344CB8AC3E}">
        <p14:creationId val="427767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64" r:id="rId7"/>
    <p:sldLayoutId id="2147483662" r:id="rId8"/>
    <p:sldLayoutId id="2147483651" r:id="rId9"/>
    <p:sldLayoutId id="2147483663" r:id="rId10"/>
  </p:sldLayoutIdLst>
  <p:transition/>
  <p:timing/>
  <p:txStyles>
    <p:titleStyle>
      <a:lvl1pPr algn="ctr" defTabSz="1219627" rtl="0" eaLnBrk="1" latinLnBrk="0" hangingPunct="1">
        <a:spcBef>
          <a:spcPct val="0"/>
        </a:spcBef>
        <a:buNone/>
        <a:defRPr sz="5900" kern="1200">
          <a:solidFill>
            <a:schemeClr val="tx1"/>
          </a:solidFill>
          <a:latin typeface="+mj-lt"/>
          <a:ea typeface="+mj-ea"/>
          <a:cs typeface="+mj-cs"/>
        </a:defRPr>
      </a:lvl1pPr>
    </p:titleStyle>
    <p:bodyStyle>
      <a:lvl1pPr marL="457360" indent="-457360" algn="l" defTabSz="121962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947" indent="-381133" algn="l" defTabSz="121962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533" indent="-304907" algn="l" defTabSz="121962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34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416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973"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78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60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414"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09"/>
            <a:fld id="{16E5758D-A3C3-4E88-8AC0-22500507BD7E}" type="datetimeFigureOut">
              <a:rPr lang="zh-CN" altLang="en-US" smtClean="0">
                <a:solidFill>
                  <a:prstClr val="black">
                    <a:tint val="75000"/>
                  </a:prstClr>
                </a:solidFill>
              </a:rPr>
              <a:pPr defTabSz="914309"/>
              <a:t>2018/5/27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0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09"/>
            <a:fld id="{AA4E786F-588D-4932-A7B2-AE3451FA4ACA}" type="slidenum">
              <a:rPr lang="zh-CN" altLang="en-US" smtClean="0">
                <a:solidFill>
                  <a:prstClr val="black">
                    <a:tint val="75000"/>
                  </a:prstClr>
                </a:solidFill>
              </a:rPr>
              <a:pPr defTabSz="914309"/>
              <a:t>‹#›</a:t>
            </a:fld>
            <a:endParaRPr lang="zh-CN" altLang="en-US">
              <a:solidFill>
                <a:prstClr val="black">
                  <a:tint val="75000"/>
                </a:prstClr>
              </a:solidFill>
            </a:endParaRPr>
          </a:p>
        </p:txBody>
      </p:sp>
    </p:spTree>
    <p:extLst>
      <p:ext uri="{BB962C8B-B14F-4D97-AF65-F5344CB8AC3E}">
        <p14:creationId val="107413390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36.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a:off x="10271670" y="4342621"/>
            <a:ext cx="1597155" cy="1752604"/>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7962050" y="2129384"/>
            <a:ext cx="1877572" cy="2429261"/>
          </a:xfrm>
          <a:prstGeom prst="rect">
            <a:avLst/>
          </a:prstGeom>
        </p:spPr>
      </p:pic>
      <p:pic>
        <p:nvPicPr>
          <p:cNvPr id="12" name="图片 11"/>
          <p:cNvPicPr>
            <a:picLocks noChangeAspect="1"/>
          </p:cNvPicPr>
          <p:nvPr/>
        </p:nvPicPr>
        <p:blipFill>
          <a:blip r:embed="rId5">
            <a:extLst>
              <a:ext uri="{28A0092B-C50C-407E-A947-70E740481C1C}">
                <a14:useLocalDpi val="0"/>
              </a:ext>
            </a:extLst>
          </a:blip>
          <a:stretch>
            <a:fillRect/>
          </a:stretch>
        </p:blipFill>
        <p:spPr>
          <a:xfrm>
            <a:off x="7319342" y="4165134"/>
            <a:ext cx="1149098" cy="1752604"/>
          </a:xfrm>
          <a:prstGeom prst="rect">
            <a:avLst/>
          </a:prstGeom>
        </p:spPr>
      </p:pic>
      <p:sp>
        <p:nvSpPr>
          <p:cNvPr id="13" name="矩形 12"/>
          <p:cNvSpPr/>
          <p:nvPr/>
        </p:nvSpPr>
        <p:spPr>
          <a:xfrm>
            <a:off x="2191121" y="2706267"/>
            <a:ext cx="5770880" cy="701040"/>
          </a:xfrm>
          <a:prstGeom prst="rect">
            <a:avLst/>
          </a:prstGeom>
        </p:spPr>
        <p:txBody>
          <a:bodyPr wrap="none">
            <a:spAutoFit/>
          </a:bodyPr>
          <a:lstStyle/>
          <a:p>
            <a:pPr algn="r"/>
            <a:r>
              <a:rPr altLang="en-US" b="1" lang="zh-CN" sz="4000">
                <a:solidFill>
                  <a:schemeClr val="tx1">
                    <a:lumMod val="95000"/>
                    <a:lumOff val="5000"/>
                  </a:schemeClr>
                </a:solidFill>
                <a:latin charset="-122" pitchFamily="34" typeface="微软雅黑"/>
                <a:ea charset="-122" pitchFamily="34" typeface="微软雅黑"/>
              </a:rPr>
              <a:t>年终总结汇报暨新年计划</a:t>
            </a:r>
          </a:p>
        </p:txBody>
      </p:sp>
      <p:sp>
        <p:nvSpPr>
          <p:cNvPr id="14" name="矩形 13"/>
          <p:cNvSpPr/>
          <p:nvPr/>
        </p:nvSpPr>
        <p:spPr>
          <a:xfrm>
            <a:off x="2494806" y="3357787"/>
            <a:ext cx="5450707" cy="335280"/>
          </a:xfrm>
          <a:prstGeom prst="rect">
            <a:avLst/>
          </a:prstGeom>
        </p:spPr>
        <p:txBody>
          <a:bodyPr wrap="square">
            <a:spAutoFit/>
          </a:bodyPr>
          <a:lstStyle/>
          <a:p>
            <a:pPr algn="r"/>
            <a:r>
              <a:rPr altLang="en-US" lang="zh-CN" sz="1600">
                <a:solidFill>
                  <a:schemeClr val="tx1">
                    <a:lumMod val="95000"/>
                    <a:lumOff val="5000"/>
                  </a:schemeClr>
                </a:solidFill>
                <a:latin charset="-122" pitchFamily="34" typeface="微软雅黑"/>
                <a:ea charset="-122" pitchFamily="34" typeface="微软雅黑"/>
              </a:rPr>
              <a:t>精美实用、框架完整的年终总结、工作汇报、新年计划PPT</a:t>
            </a:r>
          </a:p>
        </p:txBody>
      </p:sp>
      <p:sp>
        <p:nvSpPr>
          <p:cNvPr id="15" name="矩形 14"/>
          <p:cNvSpPr/>
          <p:nvPr/>
        </p:nvSpPr>
        <p:spPr>
          <a:xfrm>
            <a:off x="2516707" y="1413570"/>
            <a:ext cx="6396355" cy="1310640"/>
          </a:xfrm>
          <a:prstGeom prst="rect">
            <a:avLst/>
          </a:prstGeom>
        </p:spPr>
        <p:txBody>
          <a:bodyPr wrap="none">
            <a:spAutoFit/>
          </a:bodyPr>
          <a:lstStyle/>
          <a:p>
            <a:r>
              <a:rPr altLang="en-US" b="1" i="1" lang="zh-CN" sz="8000">
                <a:gradFill>
                  <a:gsLst>
                    <a:gs pos="100000">
                      <a:srgbClr val="013981"/>
                    </a:gs>
                    <a:gs pos="0">
                      <a:srgbClr val="0097F9"/>
                    </a:gs>
                  </a:gsLst>
                  <a:lin ang="5400000" scaled="0"/>
                </a:gradFill>
                <a:latin charset="-122" pitchFamily="34" typeface="微软雅黑"/>
                <a:ea charset="-122" pitchFamily="34" typeface="微软雅黑"/>
              </a:rPr>
              <a:t>奔跑吧! 2015</a:t>
            </a:r>
          </a:p>
        </p:txBody>
      </p:sp>
      <p:pic>
        <p:nvPicPr>
          <p:cNvPr id="11" name="图片 10"/>
          <p:cNvPicPr>
            <a:picLocks noChangeAspect="1"/>
          </p:cNvPicPr>
          <p:nvPr/>
        </p:nvPicPr>
        <p:blipFill>
          <a:blip r:embed="rId6">
            <a:extLst>
              <a:ext uri="{28A0092B-C50C-407E-A947-70E740481C1C}">
                <a14:useLocalDpi val="0"/>
              </a:ext>
            </a:extLst>
          </a:blip>
          <a:stretch>
            <a:fillRect/>
          </a:stretch>
        </p:blipFill>
        <p:spPr>
          <a:xfrm>
            <a:off x="6023198" y="3834426"/>
            <a:ext cx="1459995" cy="2414021"/>
          </a:xfrm>
          <a:prstGeom prst="rect">
            <a:avLst/>
          </a:prstGeom>
        </p:spPr>
      </p:pic>
      <p:pic>
        <p:nvPicPr>
          <p:cNvPr id="10" name="图片 9"/>
          <p:cNvPicPr>
            <a:picLocks noChangeAspect="1"/>
          </p:cNvPicPr>
          <p:nvPr/>
        </p:nvPicPr>
        <p:blipFill>
          <a:blip r:embed="rId7">
            <a:extLst>
              <a:ext uri="{28A0092B-C50C-407E-A947-70E740481C1C}">
                <a14:useLocalDpi val="0"/>
              </a:ext>
            </a:extLst>
          </a:blip>
          <a:stretch>
            <a:fillRect/>
          </a:stretch>
        </p:blipFill>
        <p:spPr>
          <a:xfrm>
            <a:off x="7816881" y="4414629"/>
            <a:ext cx="2526797" cy="2255525"/>
          </a:xfrm>
          <a:prstGeom prst="rect">
            <a:avLst/>
          </a:prstGeom>
        </p:spPr>
      </p:pic>
    </p:spTree>
    <p:extLst>
      <p:ext uri="{BB962C8B-B14F-4D97-AF65-F5344CB8AC3E}">
        <p14:creationId val="3113394506"/>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500" id="15"/>
                                        <p:tgtEl>
                                          <p:spTgt spid="12"/>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childTnLst>
                          </p:cTn>
                        </p:par>
                        <p:par>
                          <p:cTn fill="hold" id="20" nodeType="afterGroup">
                            <p:stCondLst>
                              <p:cond delay="2000"/>
                            </p:stCondLst>
                            <p:childTnLst>
                              <p:par>
                                <p:cTn fill="hold" id="21" nodeType="afterEffect" presetClass="entr" presetID="42"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15"/>
                                        </p:tgtEl>
                                        <p:attrNameLst>
                                          <p:attrName>style.visibility</p:attrName>
                                        </p:attrNameLst>
                                      </p:cBhvr>
                                      <p:to>
                                        <p:strVal val="visible"/>
                                      </p:to>
                                    </p:set>
                                    <p:anim calcmode="lin" valueType="num">
                                      <p:cBhvr>
                                        <p:cTn dur="700" fill="hold" id="29"/>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700" fill="hold" id="30"/>
                                        <p:tgtEl>
                                          <p:spTgt spid="15"/>
                                        </p:tgtEl>
                                        <p:attrNameLst>
                                          <p:attrName>ppt_y</p:attrName>
                                        </p:attrNameLst>
                                      </p:cBhvr>
                                      <p:tavLst>
                                        <p:tav tm="0">
                                          <p:val>
                                            <p:strVal val="#ppt_y"/>
                                          </p:val>
                                        </p:tav>
                                        <p:tav tm="100000">
                                          <p:val>
                                            <p:strVal val="#ppt_y"/>
                                          </p:val>
                                        </p:tav>
                                      </p:tavLst>
                                    </p:anim>
                                    <p:anim calcmode="lin" valueType="num">
                                      <p:cBhvr>
                                        <p:cTn dur="700" fill="hold" id="31"/>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700" fill="hold" id="32"/>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700" id="33" tmFilter="0,0; .5, 1; 1, 1"/>
                                        <p:tgtEl>
                                          <p:spTgt spid="15"/>
                                        </p:tgtEl>
                                      </p:cBhvr>
                                    </p:animEffect>
                                  </p:childTnLst>
                                </p:cTn>
                              </p:par>
                            </p:childTnLst>
                          </p:cTn>
                        </p:par>
                        <p:par>
                          <p:cTn fill="hold" id="34" nodeType="afterGroup">
                            <p:stCondLst>
                              <p:cond delay="370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13"/>
                                        </p:tgtEl>
                                        <p:attrNameLst>
                                          <p:attrName>style.visibility</p:attrName>
                                        </p:attrNameLst>
                                      </p:cBhvr>
                                      <p:to>
                                        <p:strVal val="visible"/>
                                      </p:to>
                                    </p:set>
                                    <p:anim calcmode="lin" valueType="num">
                                      <p:cBhvr>
                                        <p:cTn dur="700" fill="hold" id="37"/>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00" fill="hold" id="38"/>
                                        <p:tgtEl>
                                          <p:spTgt spid="13"/>
                                        </p:tgtEl>
                                        <p:attrNameLst>
                                          <p:attrName>ppt_y</p:attrName>
                                        </p:attrNameLst>
                                      </p:cBhvr>
                                      <p:tavLst>
                                        <p:tav tm="0">
                                          <p:val>
                                            <p:strVal val="#ppt_y"/>
                                          </p:val>
                                        </p:tav>
                                        <p:tav tm="100000">
                                          <p:val>
                                            <p:strVal val="#ppt_y"/>
                                          </p:val>
                                        </p:tav>
                                      </p:tavLst>
                                    </p:anim>
                                    <p:anim calcmode="lin" valueType="num">
                                      <p:cBhvr>
                                        <p:cTn dur="700" fill="hold" id="39"/>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00" fill="hold" id="40"/>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00" id="41" tmFilter="0,0; .5, 1; 1, 1"/>
                                        <p:tgtEl>
                                          <p:spTgt spid="13"/>
                                        </p:tgtEl>
                                      </p:cBhvr>
                                    </p:animEffect>
                                  </p:childTnLst>
                                </p:cTn>
                              </p:par>
                            </p:childTnLst>
                          </p:cTn>
                        </p:par>
                        <p:par>
                          <p:cTn fill="hold" id="42" nodeType="afterGroup">
                            <p:stCondLst>
                              <p:cond delay="4400"/>
                            </p:stCondLst>
                            <p:childTnLst>
                              <p:par>
                                <p:cTn fill="hold" grpId="0" id="43" nodeType="afterEffect" presetClass="entr" presetID="22" presetSubtype="8">
                                  <p:stCondLst>
                                    <p:cond delay="0"/>
                                  </p:stCondLst>
                                  <p:childTnLst>
                                    <p:set>
                                      <p:cBhvr>
                                        <p:cTn dur="1" fill="hold" id="44">
                                          <p:stCondLst>
                                            <p:cond delay="0"/>
                                          </p:stCondLst>
                                        </p:cTn>
                                        <p:tgtEl>
                                          <p:spTgt spid="14"/>
                                        </p:tgtEl>
                                        <p:attrNameLst>
                                          <p:attrName>style.visibility</p:attrName>
                                        </p:attrNameLst>
                                      </p:cBhvr>
                                      <p:to>
                                        <p:strVal val="visible"/>
                                      </p:to>
                                    </p:set>
                                    <p:animEffect filter="wipe(left)" transition="in">
                                      <p:cBhvr>
                                        <p:cTn dur="1000" id="4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3441293" y="1989635"/>
            <a:ext cx="2481088" cy="2955923"/>
            <a:chOff x="1827008" y="2120901"/>
            <a:chExt cx="2298700" cy="2736849"/>
          </a:xfrm>
        </p:grpSpPr>
        <p:sp>
          <p:nvSpPr>
            <p:cNvPr id="10" name="矩形 9"/>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ysClr lastClr="000000" val="windowText"/>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ysClr lastClr="000000" val="windowText"/>
                </a:solidFill>
              </a:endParaRPr>
            </a:p>
          </p:txBody>
        </p:sp>
      </p:grpSp>
      <p:grpSp>
        <p:nvGrpSpPr>
          <p:cNvPr id="12" name="组合 11"/>
          <p:cNvGrpSpPr/>
          <p:nvPr/>
        </p:nvGrpSpPr>
        <p:grpSpPr>
          <a:xfrm>
            <a:off x="6261687" y="1989635"/>
            <a:ext cx="2481088" cy="2955923"/>
            <a:chOff x="1827008" y="2120901"/>
            <a:chExt cx="2298700" cy="2736849"/>
          </a:xfrm>
        </p:grpSpPr>
        <p:sp>
          <p:nvSpPr>
            <p:cNvPr id="13" name="矩形 12"/>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nvGrpSpPr>
          <p:cNvPr id="15" name="组合 14"/>
          <p:cNvGrpSpPr/>
          <p:nvPr/>
        </p:nvGrpSpPr>
        <p:grpSpPr>
          <a:xfrm>
            <a:off x="9082082" y="1989635"/>
            <a:ext cx="2481088" cy="2955923"/>
            <a:chOff x="1827008" y="2120901"/>
            <a:chExt cx="2298700" cy="2736849"/>
          </a:xfrm>
        </p:grpSpPr>
        <p:sp>
          <p:nvSpPr>
            <p:cNvPr id="16" name="矩形 15"/>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nvGrpSpPr>
          <p:cNvPr id="18" name="组合 17"/>
          <p:cNvGrpSpPr/>
          <p:nvPr/>
        </p:nvGrpSpPr>
        <p:grpSpPr>
          <a:xfrm>
            <a:off x="620898" y="1989635"/>
            <a:ext cx="2481088" cy="2955923"/>
            <a:chOff x="1827008" y="2120901"/>
            <a:chExt cx="2298700" cy="2736849"/>
          </a:xfrm>
        </p:grpSpPr>
        <p:sp>
          <p:nvSpPr>
            <p:cNvPr id="19" name="矩形 18"/>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grpSp>
      <p:sp>
        <p:nvSpPr>
          <p:cNvPr id="21" name="文本框 29"/>
          <p:cNvSpPr txBox="1"/>
          <p:nvPr/>
        </p:nvSpPr>
        <p:spPr>
          <a:xfrm>
            <a:off x="1027414" y="2017313"/>
            <a:ext cx="1668057" cy="396240"/>
          </a:xfrm>
          <a:prstGeom prst="rect">
            <a:avLst/>
          </a:prstGeom>
          <a:noFill/>
        </p:spPr>
        <p:txBody>
          <a:bodyPr rtlCol="0" wrap="square">
            <a:spAutoFit/>
          </a:bodyPr>
          <a:lstStyle/>
          <a:p>
            <a:pPr algn="ctr"/>
            <a:r>
              <a:rPr altLang="en-US" lang="zh-CN" smtClean="0" sz="2000">
                <a:solidFill>
                  <a:schemeClr val="bg1"/>
                </a:solidFill>
                <a:latin charset="-122" pitchFamily="34" typeface="微软雅黑"/>
                <a:ea charset="-122" pitchFamily="34" typeface="微软雅黑"/>
              </a:rPr>
              <a:t>项目一</a:t>
            </a:r>
          </a:p>
        </p:txBody>
      </p:sp>
      <p:sp>
        <p:nvSpPr>
          <p:cNvPr id="22" name="文本框 30"/>
          <p:cNvSpPr txBox="1"/>
          <p:nvPr/>
        </p:nvSpPr>
        <p:spPr>
          <a:xfrm>
            <a:off x="6668202" y="2017313"/>
            <a:ext cx="1668057" cy="396240"/>
          </a:xfrm>
          <a:prstGeom prst="rect">
            <a:avLst/>
          </a:prstGeom>
          <a:noFill/>
        </p:spPr>
        <p:txBody>
          <a:bodyPr rtlCol="0" wrap="square">
            <a:spAutoFit/>
          </a:bodyPr>
          <a:lstStyle/>
          <a:p>
            <a:pPr algn="ctr"/>
            <a:r>
              <a:rPr altLang="en-US" lang="zh-CN" smtClean="0" sz="2000">
                <a:solidFill>
                  <a:schemeClr val="bg1"/>
                </a:solidFill>
                <a:latin charset="-122" pitchFamily="34" typeface="微软雅黑"/>
                <a:ea charset="-122" pitchFamily="34" typeface="微软雅黑"/>
              </a:rPr>
              <a:t>项目三</a:t>
            </a:r>
          </a:p>
        </p:txBody>
      </p:sp>
      <p:sp>
        <p:nvSpPr>
          <p:cNvPr id="23" name="文本框 31"/>
          <p:cNvSpPr txBox="1"/>
          <p:nvPr/>
        </p:nvSpPr>
        <p:spPr>
          <a:xfrm>
            <a:off x="3847808" y="2017313"/>
            <a:ext cx="1668057" cy="396240"/>
          </a:xfrm>
          <a:prstGeom prst="rect">
            <a:avLst/>
          </a:prstGeom>
          <a:noFill/>
        </p:spPr>
        <p:txBody>
          <a:bodyPr rtlCol="0" wrap="square">
            <a:spAutoFit/>
          </a:bodyPr>
          <a:lstStyle/>
          <a:p>
            <a:pPr algn="ctr"/>
            <a:r>
              <a:rPr altLang="en-US" lang="zh-CN" smtClean="0" sz="2000">
                <a:solidFill>
                  <a:schemeClr val="bg1"/>
                </a:solidFill>
                <a:latin charset="-122" pitchFamily="34" typeface="微软雅黑"/>
                <a:ea charset="-122" pitchFamily="34" typeface="微软雅黑"/>
              </a:rPr>
              <a:t>项目二</a:t>
            </a:r>
          </a:p>
        </p:txBody>
      </p:sp>
      <p:sp>
        <p:nvSpPr>
          <p:cNvPr id="24" name="文本框 32"/>
          <p:cNvSpPr txBox="1"/>
          <p:nvPr/>
        </p:nvSpPr>
        <p:spPr>
          <a:xfrm>
            <a:off x="9488598" y="2017313"/>
            <a:ext cx="1668057" cy="396240"/>
          </a:xfrm>
          <a:prstGeom prst="rect">
            <a:avLst/>
          </a:prstGeom>
          <a:noFill/>
        </p:spPr>
        <p:txBody>
          <a:bodyPr rtlCol="0" wrap="square">
            <a:spAutoFit/>
          </a:bodyPr>
          <a:lstStyle/>
          <a:p>
            <a:pPr algn="ctr"/>
            <a:r>
              <a:rPr altLang="en-US" lang="zh-CN" smtClean="0" sz="2000">
                <a:solidFill>
                  <a:schemeClr val="bg1"/>
                </a:solidFill>
                <a:latin charset="-122" pitchFamily="34" typeface="微软雅黑"/>
                <a:ea charset="-122" pitchFamily="34" typeface="微软雅黑"/>
              </a:rPr>
              <a:t>项目四</a:t>
            </a:r>
          </a:p>
        </p:txBody>
      </p:sp>
      <p:sp>
        <p:nvSpPr>
          <p:cNvPr id="25" name="文本框 33"/>
          <p:cNvSpPr txBox="1"/>
          <p:nvPr/>
        </p:nvSpPr>
        <p:spPr>
          <a:xfrm>
            <a:off x="1027413" y="2888003"/>
            <a:ext cx="1668057" cy="1554480"/>
          </a:xfrm>
          <a:prstGeom prst="rect">
            <a:avLst/>
          </a:prstGeom>
          <a:noFill/>
        </p:spPr>
        <p:txBody>
          <a:bodyPr rtlCol="0" wrap="square">
            <a:spAutoFit/>
          </a:bodyPr>
          <a:lstStyle/>
          <a:p>
            <a:pPr algn="just"/>
            <a:r>
              <a:rPr altLang="en-US" lang="zh-CN" smtClean="0" sz="1600">
                <a:solidFill>
                  <a:schemeClr val="tx1">
                    <a:lumMod val="85000"/>
                    <a:lumOff val="15000"/>
                  </a:schemeClr>
                </a:solidFill>
                <a:latin charset="-122" pitchFamily="34" typeface="微软雅黑"/>
                <a:ea charset="-122" pitchFamily="34" typeface="微软雅黑"/>
              </a:rPr>
              <a:t>在这里添加你的文字，图片也可以，记得加满哦。在这里添加你的文字，图片也可以，记得加满哦。</a:t>
            </a:r>
          </a:p>
        </p:txBody>
      </p:sp>
      <p:sp>
        <p:nvSpPr>
          <p:cNvPr id="26" name="文本框 34"/>
          <p:cNvSpPr txBox="1"/>
          <p:nvPr/>
        </p:nvSpPr>
        <p:spPr>
          <a:xfrm>
            <a:off x="3854347" y="2888003"/>
            <a:ext cx="1668057" cy="1554480"/>
          </a:xfrm>
          <a:prstGeom prst="rect">
            <a:avLst/>
          </a:prstGeom>
          <a:noFill/>
        </p:spPr>
        <p:txBody>
          <a:bodyPr rtlCol="0" wrap="square">
            <a:spAutoFit/>
          </a:bodyPr>
          <a:lstStyle/>
          <a:p>
            <a:pPr algn="just"/>
            <a:r>
              <a:rPr altLang="en-US" lang="zh-CN" sz="1600">
                <a:solidFill>
                  <a:schemeClr val="tx1">
                    <a:lumMod val="85000"/>
                    <a:lumOff val="15000"/>
                  </a:schemeClr>
                </a:solidFill>
                <a:latin charset="-122" pitchFamily="34" typeface="微软雅黑"/>
                <a:ea charset="-122" pitchFamily="34" typeface="微软雅黑"/>
              </a:rPr>
              <a:t>在这里添加你的文字，图片也可以，记得加满哦。在这里添加你的文字，图片也可以，记得加满哦。</a:t>
            </a:r>
          </a:p>
        </p:txBody>
      </p:sp>
      <p:sp>
        <p:nvSpPr>
          <p:cNvPr id="27" name="文本框 35"/>
          <p:cNvSpPr txBox="1"/>
          <p:nvPr/>
        </p:nvSpPr>
        <p:spPr>
          <a:xfrm>
            <a:off x="6681280" y="2888003"/>
            <a:ext cx="1668057" cy="1554480"/>
          </a:xfrm>
          <a:prstGeom prst="rect">
            <a:avLst/>
          </a:prstGeom>
          <a:noFill/>
        </p:spPr>
        <p:txBody>
          <a:bodyPr rtlCol="0" wrap="square">
            <a:spAutoFit/>
          </a:bodyPr>
          <a:lstStyle/>
          <a:p>
            <a:pPr algn="just"/>
            <a:r>
              <a:rPr altLang="en-US" lang="zh-CN" sz="1600">
                <a:solidFill>
                  <a:schemeClr val="tx1">
                    <a:lumMod val="85000"/>
                    <a:lumOff val="15000"/>
                  </a:schemeClr>
                </a:solidFill>
                <a:latin charset="-122" pitchFamily="34" typeface="微软雅黑"/>
                <a:ea charset="-122" pitchFamily="34" typeface="微软雅黑"/>
              </a:rPr>
              <a:t>在这里添加你的文字，图片也可以，记得加满哦。在这里添加你的文字，图片也可以，记得加满哦。</a:t>
            </a:r>
          </a:p>
        </p:txBody>
      </p:sp>
      <p:sp>
        <p:nvSpPr>
          <p:cNvPr id="28" name="文本框 36"/>
          <p:cNvSpPr txBox="1"/>
          <p:nvPr/>
        </p:nvSpPr>
        <p:spPr>
          <a:xfrm>
            <a:off x="9508213" y="2888003"/>
            <a:ext cx="1668057" cy="1554480"/>
          </a:xfrm>
          <a:prstGeom prst="rect">
            <a:avLst/>
          </a:prstGeom>
          <a:noFill/>
        </p:spPr>
        <p:txBody>
          <a:bodyPr rtlCol="0" wrap="square">
            <a:spAutoFit/>
          </a:bodyPr>
          <a:lstStyle/>
          <a:p>
            <a:pPr algn="just"/>
            <a:r>
              <a:rPr altLang="en-US" lang="zh-CN" sz="1600">
                <a:solidFill>
                  <a:schemeClr val="tx1">
                    <a:lumMod val="85000"/>
                    <a:lumOff val="15000"/>
                  </a:schemeClr>
                </a:solidFill>
                <a:latin charset="-122" pitchFamily="34" typeface="微软雅黑"/>
                <a:ea charset="-122" pitchFamily="34" typeface="微软雅黑"/>
              </a:rPr>
              <a:t>在这里添加你的文字，图片也可以，记得加满哦。在这里添加你的文字，图片也可以，记得加满哦。</a:t>
            </a:r>
          </a:p>
        </p:txBody>
      </p:sp>
      <p:sp>
        <p:nvSpPr>
          <p:cNvPr id="29"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3266800211"/>
      </p:ext>
    </p:extLst>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9"/>
                                        </p:tgtEl>
                                        <p:attrNameLst>
                                          <p:attrName>ppt_y</p:attrName>
                                        </p:attrNameLst>
                                      </p:cBhvr>
                                      <p:tavLst>
                                        <p:tav tm="0">
                                          <p:val>
                                            <p:strVal val="#ppt_y"/>
                                          </p:val>
                                        </p:tav>
                                        <p:tav tm="100000">
                                          <p:val>
                                            <p:strVal val="#ppt_y"/>
                                          </p:val>
                                        </p:tav>
                                      </p:tavLst>
                                    </p:anim>
                                    <p:anim calcmode="lin" valueType="num">
                                      <p:cBhvr>
                                        <p:cTn dur="500" fill="hold" id="9"/>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9"/>
                                        </p:tgtEl>
                                      </p:cBhvr>
                                    </p:animEffect>
                                  </p:childTnLst>
                                </p:cTn>
                              </p:par>
                            </p:childTnLst>
                          </p:cTn>
                        </p:par>
                        <p:par>
                          <p:cTn fill="hold" id="12" nodeType="afterGroup">
                            <p:stCondLst>
                              <p:cond delay="500"/>
                            </p:stCondLst>
                            <p:childTnLst>
                              <p:par>
                                <p:cTn fill="hold" id="13" nodeType="afterEffect" presetClass="entr" presetID="22" presetSubtype="1">
                                  <p:stCondLst>
                                    <p:cond delay="0"/>
                                  </p:stCondLst>
                                  <p:childTnLst>
                                    <p:set>
                                      <p:cBhvr>
                                        <p:cTn dur="1" fill="hold" id="14">
                                          <p:stCondLst>
                                            <p:cond delay="0"/>
                                          </p:stCondLst>
                                        </p:cTn>
                                        <p:tgtEl>
                                          <p:spTgt spid="18"/>
                                        </p:tgtEl>
                                        <p:attrNameLst>
                                          <p:attrName>style.visibility</p:attrName>
                                        </p:attrNameLst>
                                      </p:cBhvr>
                                      <p:to>
                                        <p:strVal val="visible"/>
                                      </p:to>
                                    </p:set>
                                    <p:animEffect filter="wipe(up)" transition="in">
                                      <p:cBhvr>
                                        <p:cTn dur="500" id="15"/>
                                        <p:tgtEl>
                                          <p:spTgt spid="18"/>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21"/>
                                        </p:tgtEl>
                                        <p:attrNameLst>
                                          <p:attrName>style.visibility</p:attrName>
                                        </p:attrNameLst>
                                      </p:cBhvr>
                                      <p:to>
                                        <p:strVal val="visible"/>
                                      </p:to>
                                    </p:set>
                                    <p:animEffect filter="wipe(left)" transition="in">
                                      <p:cBhvr>
                                        <p:cTn dur="500" id="19"/>
                                        <p:tgtEl>
                                          <p:spTgt spid="21"/>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25"/>
                                        </p:tgtEl>
                                        <p:attrNameLst>
                                          <p:attrName>style.visibility</p:attrName>
                                        </p:attrNameLst>
                                      </p:cBhvr>
                                      <p:to>
                                        <p:strVal val="visible"/>
                                      </p:to>
                                    </p:set>
                                    <p:animEffect filter="wipe(left)" transition="in">
                                      <p:cBhvr>
                                        <p:cTn dur="500" id="23"/>
                                        <p:tgtEl>
                                          <p:spTgt spid="25"/>
                                        </p:tgtEl>
                                      </p:cBhvr>
                                    </p:animEffect>
                                  </p:childTnLst>
                                </p:cTn>
                              </p:par>
                            </p:childTnLst>
                          </p:cTn>
                        </p:par>
                        <p:par>
                          <p:cTn fill="hold" id="24" nodeType="afterGroup">
                            <p:stCondLst>
                              <p:cond delay="2000"/>
                            </p:stCondLst>
                            <p:childTnLst>
                              <p:par>
                                <p:cTn fill="hold" id="25" nodeType="afterEffect" presetClass="entr" presetID="22" presetSubtype="1">
                                  <p:stCondLst>
                                    <p:cond delay="0"/>
                                  </p:stCondLst>
                                  <p:childTnLst>
                                    <p:set>
                                      <p:cBhvr>
                                        <p:cTn dur="1" fill="hold" id="26">
                                          <p:stCondLst>
                                            <p:cond delay="0"/>
                                          </p:stCondLst>
                                        </p:cTn>
                                        <p:tgtEl>
                                          <p:spTgt spid="9"/>
                                        </p:tgtEl>
                                        <p:attrNameLst>
                                          <p:attrName>style.visibility</p:attrName>
                                        </p:attrNameLst>
                                      </p:cBhvr>
                                      <p:to>
                                        <p:strVal val="visible"/>
                                      </p:to>
                                    </p:set>
                                    <p:animEffect filter="wipe(up)" transition="in">
                                      <p:cBhvr>
                                        <p:cTn dur="500" id="27"/>
                                        <p:tgtEl>
                                          <p:spTgt spid="9"/>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23"/>
                                        </p:tgtEl>
                                        <p:attrNameLst>
                                          <p:attrName>style.visibility</p:attrName>
                                        </p:attrNameLst>
                                      </p:cBhvr>
                                      <p:to>
                                        <p:strVal val="visible"/>
                                      </p:to>
                                    </p:set>
                                    <p:animEffect filter="wipe(left)" transition="in">
                                      <p:cBhvr>
                                        <p:cTn dur="500" id="31"/>
                                        <p:tgtEl>
                                          <p:spTgt spid="23"/>
                                        </p:tgtEl>
                                      </p:cBhvr>
                                    </p:animEffect>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26"/>
                                        </p:tgtEl>
                                        <p:attrNameLst>
                                          <p:attrName>style.visibility</p:attrName>
                                        </p:attrNameLst>
                                      </p:cBhvr>
                                      <p:to>
                                        <p:strVal val="visible"/>
                                      </p:to>
                                    </p:set>
                                    <p:animEffect filter="wipe(left)" transition="in">
                                      <p:cBhvr>
                                        <p:cTn dur="500" id="35"/>
                                        <p:tgtEl>
                                          <p:spTgt spid="26"/>
                                        </p:tgtEl>
                                      </p:cBhvr>
                                    </p:animEffect>
                                  </p:childTnLst>
                                </p:cTn>
                              </p:par>
                            </p:childTnLst>
                          </p:cTn>
                        </p:par>
                        <p:par>
                          <p:cTn fill="hold" id="36" nodeType="afterGroup">
                            <p:stCondLst>
                              <p:cond delay="3500"/>
                            </p:stCondLst>
                            <p:childTnLst>
                              <p:par>
                                <p:cTn fill="hold" id="37" nodeType="afterEffect" presetClass="entr" presetID="22" presetSubtype="1">
                                  <p:stCondLst>
                                    <p:cond delay="0"/>
                                  </p:stCondLst>
                                  <p:childTnLst>
                                    <p:set>
                                      <p:cBhvr>
                                        <p:cTn dur="1" fill="hold" id="38">
                                          <p:stCondLst>
                                            <p:cond delay="0"/>
                                          </p:stCondLst>
                                        </p:cTn>
                                        <p:tgtEl>
                                          <p:spTgt spid="12"/>
                                        </p:tgtEl>
                                        <p:attrNameLst>
                                          <p:attrName>style.visibility</p:attrName>
                                        </p:attrNameLst>
                                      </p:cBhvr>
                                      <p:to>
                                        <p:strVal val="visible"/>
                                      </p:to>
                                    </p:set>
                                    <p:animEffect filter="wipe(up)" transition="in">
                                      <p:cBhvr>
                                        <p:cTn dur="500" id="39"/>
                                        <p:tgtEl>
                                          <p:spTgt spid="12"/>
                                        </p:tgtEl>
                                      </p:cBhvr>
                                    </p:animEffect>
                                  </p:childTnLst>
                                </p:cTn>
                              </p:par>
                            </p:childTnLst>
                          </p:cTn>
                        </p:par>
                        <p:par>
                          <p:cTn fill="hold" id="40" nodeType="afterGroup">
                            <p:stCondLst>
                              <p:cond delay="4000"/>
                            </p:stCondLst>
                            <p:childTnLst>
                              <p:par>
                                <p:cTn fill="hold" grpId="0" id="41" nodeType="afterEffect" presetClass="entr" presetID="22" presetSubtype="8">
                                  <p:stCondLst>
                                    <p:cond delay="0"/>
                                  </p:stCondLst>
                                  <p:childTnLst>
                                    <p:set>
                                      <p:cBhvr>
                                        <p:cTn dur="1" fill="hold" id="42">
                                          <p:stCondLst>
                                            <p:cond delay="0"/>
                                          </p:stCondLst>
                                        </p:cTn>
                                        <p:tgtEl>
                                          <p:spTgt spid="22"/>
                                        </p:tgtEl>
                                        <p:attrNameLst>
                                          <p:attrName>style.visibility</p:attrName>
                                        </p:attrNameLst>
                                      </p:cBhvr>
                                      <p:to>
                                        <p:strVal val="visible"/>
                                      </p:to>
                                    </p:set>
                                    <p:animEffect filter="wipe(left)" transition="in">
                                      <p:cBhvr>
                                        <p:cTn dur="500" id="43"/>
                                        <p:tgtEl>
                                          <p:spTgt spid="22"/>
                                        </p:tgtEl>
                                      </p:cBhvr>
                                    </p:animEffect>
                                  </p:childTnLst>
                                </p:cTn>
                              </p:par>
                            </p:childTnLst>
                          </p:cTn>
                        </p:par>
                        <p:par>
                          <p:cTn fill="hold" id="44" nodeType="afterGroup">
                            <p:stCondLst>
                              <p:cond delay="4500"/>
                            </p:stCondLst>
                            <p:childTnLst>
                              <p:par>
                                <p:cTn fill="hold" grpId="0" id="45" nodeType="afterEffect" presetClass="entr" presetID="22" presetSubtype="8">
                                  <p:stCondLst>
                                    <p:cond delay="0"/>
                                  </p:stCondLst>
                                  <p:childTnLst>
                                    <p:set>
                                      <p:cBhvr>
                                        <p:cTn dur="1" fill="hold" id="46">
                                          <p:stCondLst>
                                            <p:cond delay="0"/>
                                          </p:stCondLst>
                                        </p:cTn>
                                        <p:tgtEl>
                                          <p:spTgt spid="27"/>
                                        </p:tgtEl>
                                        <p:attrNameLst>
                                          <p:attrName>style.visibility</p:attrName>
                                        </p:attrNameLst>
                                      </p:cBhvr>
                                      <p:to>
                                        <p:strVal val="visible"/>
                                      </p:to>
                                    </p:set>
                                    <p:animEffect filter="wipe(left)" transition="in">
                                      <p:cBhvr>
                                        <p:cTn dur="500" id="47"/>
                                        <p:tgtEl>
                                          <p:spTgt spid="27"/>
                                        </p:tgtEl>
                                      </p:cBhvr>
                                    </p:animEffect>
                                  </p:childTnLst>
                                </p:cTn>
                              </p:par>
                            </p:childTnLst>
                          </p:cTn>
                        </p:par>
                        <p:par>
                          <p:cTn fill="hold" id="48" nodeType="afterGroup">
                            <p:stCondLst>
                              <p:cond delay="5000"/>
                            </p:stCondLst>
                            <p:childTnLst>
                              <p:par>
                                <p:cTn fill="hold" id="49" nodeType="afterEffect" presetClass="entr" presetID="22" presetSubtype="1">
                                  <p:stCondLst>
                                    <p:cond delay="0"/>
                                  </p:stCondLst>
                                  <p:childTnLst>
                                    <p:set>
                                      <p:cBhvr>
                                        <p:cTn dur="1" fill="hold" id="50">
                                          <p:stCondLst>
                                            <p:cond delay="0"/>
                                          </p:stCondLst>
                                        </p:cTn>
                                        <p:tgtEl>
                                          <p:spTgt spid="15"/>
                                        </p:tgtEl>
                                        <p:attrNameLst>
                                          <p:attrName>style.visibility</p:attrName>
                                        </p:attrNameLst>
                                      </p:cBhvr>
                                      <p:to>
                                        <p:strVal val="visible"/>
                                      </p:to>
                                    </p:set>
                                    <p:animEffect filter="wipe(up)" transition="in">
                                      <p:cBhvr>
                                        <p:cTn dur="500" id="51"/>
                                        <p:tgtEl>
                                          <p:spTgt spid="15"/>
                                        </p:tgtEl>
                                      </p:cBhvr>
                                    </p:animEffect>
                                  </p:childTnLst>
                                </p:cTn>
                              </p:par>
                            </p:childTnLst>
                          </p:cTn>
                        </p:par>
                        <p:par>
                          <p:cTn fill="hold" id="52" nodeType="afterGroup">
                            <p:stCondLst>
                              <p:cond delay="5500"/>
                            </p:stCondLst>
                            <p:childTnLst>
                              <p:par>
                                <p:cTn fill="hold" grpId="0" id="53" nodeType="afterEffect" presetClass="entr" presetID="22" presetSubtype="8">
                                  <p:stCondLst>
                                    <p:cond delay="0"/>
                                  </p:stCondLst>
                                  <p:childTnLst>
                                    <p:set>
                                      <p:cBhvr>
                                        <p:cTn dur="1" fill="hold" id="54">
                                          <p:stCondLst>
                                            <p:cond delay="0"/>
                                          </p:stCondLst>
                                        </p:cTn>
                                        <p:tgtEl>
                                          <p:spTgt spid="24"/>
                                        </p:tgtEl>
                                        <p:attrNameLst>
                                          <p:attrName>style.visibility</p:attrName>
                                        </p:attrNameLst>
                                      </p:cBhvr>
                                      <p:to>
                                        <p:strVal val="visible"/>
                                      </p:to>
                                    </p:set>
                                    <p:animEffect filter="wipe(left)" transition="in">
                                      <p:cBhvr>
                                        <p:cTn dur="500" id="55"/>
                                        <p:tgtEl>
                                          <p:spTgt spid="24"/>
                                        </p:tgtEl>
                                      </p:cBhvr>
                                    </p:animEffect>
                                  </p:childTnLst>
                                </p:cTn>
                              </p:par>
                            </p:childTnLst>
                          </p:cTn>
                        </p:par>
                        <p:par>
                          <p:cTn fill="hold" id="56" nodeType="afterGroup">
                            <p:stCondLst>
                              <p:cond delay="6000"/>
                            </p:stCondLst>
                            <p:childTnLst>
                              <p:par>
                                <p:cTn fill="hold" grpId="0" id="57" nodeType="afterEffect" presetClass="entr" presetID="22" presetSubtype="8">
                                  <p:stCondLst>
                                    <p:cond delay="0"/>
                                  </p:stCondLst>
                                  <p:childTnLst>
                                    <p:set>
                                      <p:cBhvr>
                                        <p:cTn dur="1" fill="hold" id="58">
                                          <p:stCondLst>
                                            <p:cond delay="0"/>
                                          </p:stCondLst>
                                        </p:cTn>
                                        <p:tgtEl>
                                          <p:spTgt spid="28"/>
                                        </p:tgtEl>
                                        <p:attrNameLst>
                                          <p:attrName>style.visibility</p:attrName>
                                        </p:attrNameLst>
                                      </p:cBhvr>
                                      <p:to>
                                        <p:strVal val="visible"/>
                                      </p:to>
                                    </p:set>
                                    <p:animEffect filter="wipe(left)" transition="in">
                                      <p:cBhvr>
                                        <p:cTn dur="500" id="5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28"/>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AutoShape 5"/>
          <p:cNvSpPr>
            <a:spLocks noChangeArrowheads="1"/>
          </p:cNvSpPr>
          <p:nvPr/>
        </p:nvSpPr>
        <p:spPr bwMode="auto">
          <a:xfrm rot="10800000">
            <a:off x="1313700" y="3944316"/>
            <a:ext cx="3585524" cy="1006162"/>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Lst>
            <a:cxnLst>
              <a:cxn ang="0">
                <a:pos x="T0" y="T1"/>
              </a:cxn>
              <a:cxn ang="0">
                <a:pos x="T2" y="T3"/>
              </a:cxn>
              <a:cxn ang="0">
                <a:pos x="T4" y="T5"/>
              </a:cxn>
              <a:cxn ang="0">
                <a:pos x="T6" y="T7"/>
              </a:cxn>
            </a:cxnLst>
            <a:rect b="T11" l="T8" r="T10" t="T9"/>
            <a:pathLst>
              <a:path h="21600" w="21600">
                <a:moveTo>
                  <a:pt x="0" y="0"/>
                </a:moveTo>
                <a:lnTo>
                  <a:pt x="3428" y="21600"/>
                </a:lnTo>
                <a:lnTo>
                  <a:pt x="18172" y="21600"/>
                </a:lnTo>
                <a:lnTo>
                  <a:pt x="21600" y="0"/>
                </a:lnTo>
                <a:close/>
              </a:path>
            </a:pathLst>
          </a:custGeom>
          <a:solidFill>
            <a:srgbClr val="FFC400"/>
          </a:solidFill>
          <a:ln>
            <a:noFill/>
          </a:ln>
          <a:extLst/>
        </p:spPr>
        <p:style>
          <a:lnRef idx="2">
            <a:schemeClr val="accent6">
              <a:shade val="50000"/>
            </a:schemeClr>
          </a:lnRef>
          <a:fillRef idx="1">
            <a:schemeClr val="accent6"/>
          </a:fillRef>
          <a:effectRef idx="0">
            <a:schemeClr val="accent6"/>
          </a:effectRef>
          <a:fontRef idx="minor">
            <a:schemeClr val="lt1"/>
          </a:fontRef>
        </p:style>
        <p:txBody>
          <a:bodyPr anchor="ctr" bIns="48125" lIns="96248" rIns="96248" rtlCol="0" tIns="48125"/>
          <a:lstStyle/>
          <a:p>
            <a:pPr algn="ctr"/>
            <a:endParaRPr altLang="en-US" lang="zh-CN"/>
          </a:p>
        </p:txBody>
      </p:sp>
      <p:sp>
        <p:nvSpPr>
          <p:cNvPr id="21" name="AutoShape 3"/>
          <p:cNvSpPr>
            <a:spLocks noChangeArrowheads="1"/>
          </p:cNvSpPr>
          <p:nvPr/>
        </p:nvSpPr>
        <p:spPr bwMode="auto">
          <a:xfrm rot="10800000">
            <a:off x="2376839" y="2569720"/>
            <a:ext cx="1459247" cy="407416"/>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Lst>
            <a:cxnLst>
              <a:cxn ang="0">
                <a:pos x="T0" y="T1"/>
              </a:cxn>
              <a:cxn ang="0">
                <a:pos x="T2" y="T3"/>
              </a:cxn>
              <a:cxn ang="0">
                <a:pos x="T4" y="T5"/>
              </a:cxn>
              <a:cxn ang="0">
                <a:pos x="T6" y="T7"/>
              </a:cxn>
            </a:cxnLst>
            <a:rect b="T11" l="T8" r="T10" t="T9"/>
            <a:pathLst>
              <a:path h="21600" w="21600">
                <a:moveTo>
                  <a:pt x="0" y="0"/>
                </a:moveTo>
                <a:lnTo>
                  <a:pt x="3428" y="21600"/>
                </a:lnTo>
                <a:lnTo>
                  <a:pt x="18172" y="21600"/>
                </a:lnTo>
                <a:lnTo>
                  <a:pt x="21600" y="0"/>
                </a:lnTo>
                <a:close/>
              </a:path>
            </a:pathLst>
          </a:custGeom>
          <a:solidFill>
            <a:srgbClr val="FFC400"/>
          </a:solidFill>
          <a:ln>
            <a:noFill/>
          </a:ln>
          <a:extLst/>
        </p:spPr>
        <p:style>
          <a:lnRef idx="2">
            <a:schemeClr val="accent5">
              <a:shade val="50000"/>
            </a:schemeClr>
          </a:lnRef>
          <a:fillRef idx="1">
            <a:schemeClr val="accent5"/>
          </a:fillRef>
          <a:effectRef idx="0">
            <a:schemeClr val="accent5"/>
          </a:effectRef>
          <a:fontRef idx="minor">
            <a:schemeClr val="lt1"/>
          </a:fontRef>
        </p:style>
        <p:txBody>
          <a:bodyPr anchor="ctr" bIns="48125" lIns="96248" rIns="96248" rtlCol="0" tIns="48125"/>
          <a:lstStyle/>
          <a:p>
            <a:pPr algn="ctr"/>
            <a:endParaRPr altLang="en-US" lang="zh-CN"/>
          </a:p>
        </p:txBody>
      </p:sp>
      <p:sp>
        <p:nvSpPr>
          <p:cNvPr id="22" name="AutoShape 6"/>
          <p:cNvSpPr>
            <a:spLocks noChangeArrowheads="1"/>
          </p:cNvSpPr>
          <p:nvPr/>
        </p:nvSpPr>
        <p:spPr bwMode="auto">
          <a:xfrm>
            <a:off x="2649636" y="1673054"/>
            <a:ext cx="913650" cy="778296"/>
          </a:xfrm>
          <a:prstGeom prst="triangle">
            <a:avLst>
              <a:gd fmla="val 50000" name="adj"/>
            </a:avLst>
          </a:pr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anchor="ctr" bIns="48125" lIns="96248" rIns="96248" rtlCol="0" tIns="48125"/>
          <a:lstStyle/>
          <a:p>
            <a:pPr algn="ctr"/>
            <a:endParaRPr altLang="en-US" lang="zh-CN"/>
          </a:p>
        </p:txBody>
      </p:sp>
      <p:sp>
        <p:nvSpPr>
          <p:cNvPr id="23" name="AutoShape 4"/>
          <p:cNvSpPr>
            <a:spLocks noChangeArrowheads="1"/>
          </p:cNvSpPr>
          <p:nvPr/>
        </p:nvSpPr>
        <p:spPr bwMode="auto">
          <a:xfrm rot="10800000">
            <a:off x="1940613" y="3139386"/>
            <a:ext cx="2331699" cy="655484"/>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Lst>
            <a:cxnLst>
              <a:cxn ang="0">
                <a:pos x="T0" y="T1"/>
              </a:cxn>
              <a:cxn ang="0">
                <a:pos x="T2" y="T3"/>
              </a:cxn>
              <a:cxn ang="0">
                <a:pos x="T4" y="T5"/>
              </a:cxn>
              <a:cxn ang="0">
                <a:pos x="T6" y="T7"/>
              </a:cxn>
            </a:cxnLst>
            <a:rect b="T11" l="T8" r="T10" t="T9"/>
            <a:pathLst>
              <a:path h="21600" w="21600">
                <a:moveTo>
                  <a:pt x="0" y="0"/>
                </a:moveTo>
                <a:lnTo>
                  <a:pt x="3428" y="21600"/>
                </a:lnTo>
                <a:lnTo>
                  <a:pt x="18172" y="21600"/>
                </a:lnTo>
                <a:lnTo>
                  <a:pt x="21600" y="0"/>
                </a:lnTo>
                <a:close/>
              </a:path>
            </a:pathLst>
          </a:cu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anchor="ctr" bIns="48125" lIns="96248" rIns="96248" rtlCol="0" tIns="48125"/>
          <a:lstStyle/>
          <a:p>
            <a:pPr algn="ctr"/>
            <a:endParaRPr altLang="en-US" lang="zh-CN"/>
          </a:p>
        </p:txBody>
      </p:sp>
      <p:sp>
        <p:nvSpPr>
          <p:cNvPr id="24" name="AutoShape 5"/>
          <p:cNvSpPr>
            <a:spLocks noChangeArrowheads="1"/>
          </p:cNvSpPr>
          <p:nvPr/>
        </p:nvSpPr>
        <p:spPr bwMode="auto">
          <a:xfrm rot="10800000">
            <a:off x="724875" y="5078744"/>
            <a:ext cx="4763175" cy="943337"/>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 fmla="*/ 0 w 19071" name="connsiteX0"/>
              <a:gd fmla="*/ 1 h 21295" name="connsiteY0"/>
              <a:gd fmla="*/ 2235 w 19071" name="connsiteX1"/>
              <a:gd fmla="*/ 21295 h 21295" name="connsiteY1"/>
              <a:gd fmla="*/ 16979 w 19071" name="connsiteX2"/>
              <a:gd fmla="*/ 21295 h 21295" name="connsiteY2"/>
              <a:gd fmla="*/ 19071 w 19071" name="connsiteX3"/>
              <a:gd fmla="*/ 0 h 21295" name="connsiteY3"/>
              <a:gd fmla="*/ 0 w 19071" name="connsiteX4"/>
              <a:gd fmla="*/ 1 h 2129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295" w="19071">
                <a:moveTo>
                  <a:pt x="0" y="1"/>
                </a:moveTo>
                <a:lnTo>
                  <a:pt x="2235" y="21295"/>
                </a:lnTo>
                <a:lnTo>
                  <a:pt x="16979" y="21295"/>
                </a:lnTo>
                <a:lnTo>
                  <a:pt x="19071" y="0"/>
                </a:lnTo>
                <a:lnTo>
                  <a:pt x="0" y="1"/>
                </a:lnTo>
                <a:close/>
              </a:path>
            </a:pathLst>
          </a:cu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anchor="ctr" bIns="48125" lIns="96248" rIns="96248" rtlCol="0" tIns="48125"/>
          <a:lstStyle/>
          <a:p>
            <a:pPr algn="ctr"/>
            <a:endParaRPr altLang="en-US" lang="zh-CN"/>
          </a:p>
        </p:txBody>
      </p:sp>
      <p:cxnSp>
        <p:nvCxnSpPr>
          <p:cNvPr id="25" name="直接连接符 24"/>
          <p:cNvCxnSpPr/>
          <p:nvPr/>
        </p:nvCxnSpPr>
        <p:spPr>
          <a:xfrm>
            <a:off x="3140992" y="2100239"/>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6430" y="2772050"/>
            <a:ext cx="377982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0992" y="3469058"/>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6463" y="4489081"/>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6463" y="5498943"/>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86826" y="5314859"/>
            <a:ext cx="3688900" cy="987790"/>
          </a:xfrm>
          <a:prstGeom prst="rect">
            <a:avLst/>
          </a:prstGeom>
          <a:noFill/>
        </p:spPr>
        <p:txBody>
          <a:bodyPr bIns="48125" lIns="96248" rIns="96248" rtlCol="0" tIns="48125" wrap="square">
            <a:spAutoFit/>
          </a:bodyPr>
          <a:lstStyle/>
          <a:p>
            <a:pP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1" name="TextBox 30"/>
          <p:cNvSpPr txBox="1"/>
          <p:nvPr/>
        </p:nvSpPr>
        <p:spPr>
          <a:xfrm>
            <a:off x="5772252" y="5005439"/>
            <a:ext cx="1157696" cy="385810"/>
          </a:xfrm>
          <a:prstGeom prst="rect">
            <a:avLst/>
          </a:prstGeom>
          <a:noFill/>
        </p:spPr>
        <p:txBody>
          <a:bodyPr bIns="48125" lIns="96248" rIns="96248" rtlCol="0" tIns="48125" wrap="none">
            <a:spAutoFit/>
          </a:bodyPr>
          <a:lstStyle/>
          <a:p>
            <a:pPr algn="ctr"/>
            <a:r>
              <a:rPr altLang="en-US" lang="zh-CN" sz="1900">
                <a:solidFill>
                  <a:schemeClr val="tx1">
                    <a:lumMod val="75000"/>
                    <a:lumOff val="25000"/>
                  </a:schemeClr>
                </a:solidFill>
                <a:latin charset="-122" pitchFamily="34" typeface="微软雅黑"/>
                <a:ea charset="-122" pitchFamily="34" typeface="微软雅黑"/>
              </a:rPr>
              <a:t>添加标题</a:t>
            </a:r>
          </a:p>
        </p:txBody>
      </p:sp>
      <p:sp>
        <p:nvSpPr>
          <p:cNvPr id="32" name="TextBox 31"/>
          <p:cNvSpPr txBox="1"/>
          <p:nvPr/>
        </p:nvSpPr>
        <p:spPr>
          <a:xfrm>
            <a:off x="7086826" y="4311122"/>
            <a:ext cx="3688900" cy="987790"/>
          </a:xfrm>
          <a:prstGeom prst="rect">
            <a:avLst/>
          </a:prstGeom>
          <a:noFill/>
        </p:spPr>
        <p:txBody>
          <a:bodyPr bIns="48125" lIns="96248" rIns="96248" rtlCol="0" tIns="48125" wrap="square">
            <a:spAutoFit/>
          </a:bodyPr>
          <a:lstStyle/>
          <a:p>
            <a:pP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3" name="TextBox 32"/>
          <p:cNvSpPr txBox="1"/>
          <p:nvPr/>
        </p:nvSpPr>
        <p:spPr>
          <a:xfrm>
            <a:off x="5772252" y="4010790"/>
            <a:ext cx="1157696" cy="385810"/>
          </a:xfrm>
          <a:prstGeom prst="rect">
            <a:avLst/>
          </a:prstGeom>
          <a:noFill/>
        </p:spPr>
        <p:txBody>
          <a:bodyPr bIns="48125" lIns="96248" rIns="96248" rtlCol="0" tIns="48125" wrap="none">
            <a:spAutoFit/>
          </a:bodyPr>
          <a:lstStyle/>
          <a:p>
            <a:pPr algn="ctr"/>
            <a:r>
              <a:rPr altLang="en-US" lang="zh-CN" sz="1900">
                <a:solidFill>
                  <a:schemeClr val="tx1">
                    <a:lumMod val="75000"/>
                    <a:lumOff val="25000"/>
                  </a:schemeClr>
                </a:solidFill>
                <a:latin charset="-122" pitchFamily="34" typeface="微软雅黑"/>
                <a:ea charset="-122" pitchFamily="34" typeface="微软雅黑"/>
              </a:rPr>
              <a:t>添加标题</a:t>
            </a:r>
          </a:p>
        </p:txBody>
      </p:sp>
      <p:sp>
        <p:nvSpPr>
          <p:cNvPr id="34" name="TextBox 33"/>
          <p:cNvSpPr txBox="1"/>
          <p:nvPr/>
        </p:nvSpPr>
        <p:spPr>
          <a:xfrm>
            <a:off x="7086826" y="3331472"/>
            <a:ext cx="3688900" cy="987790"/>
          </a:xfrm>
          <a:prstGeom prst="rect">
            <a:avLst/>
          </a:prstGeom>
          <a:noFill/>
        </p:spPr>
        <p:txBody>
          <a:bodyPr bIns="48125" lIns="96248" rIns="96248" rtlCol="0" tIns="48125" wrap="square">
            <a:spAutoFit/>
          </a:bodyPr>
          <a:lstStyle/>
          <a:p>
            <a:pP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5" name="TextBox 34"/>
          <p:cNvSpPr txBox="1"/>
          <p:nvPr/>
        </p:nvSpPr>
        <p:spPr>
          <a:xfrm>
            <a:off x="5772252" y="3000773"/>
            <a:ext cx="1157696" cy="385810"/>
          </a:xfrm>
          <a:prstGeom prst="rect">
            <a:avLst/>
          </a:prstGeom>
          <a:noFill/>
        </p:spPr>
        <p:txBody>
          <a:bodyPr bIns="48125" lIns="96248" rIns="96248" rtlCol="0" tIns="48125" wrap="none">
            <a:spAutoFit/>
          </a:bodyPr>
          <a:lstStyle/>
          <a:p>
            <a:pPr algn="ctr"/>
            <a:r>
              <a:rPr altLang="en-US" lang="zh-CN" sz="1900">
                <a:solidFill>
                  <a:schemeClr val="tx1">
                    <a:lumMod val="75000"/>
                    <a:lumOff val="25000"/>
                  </a:schemeClr>
                </a:solidFill>
                <a:latin charset="-122" pitchFamily="34" typeface="微软雅黑"/>
                <a:ea charset="-122" pitchFamily="34" typeface="微软雅黑"/>
              </a:rPr>
              <a:t>添加标题</a:t>
            </a:r>
          </a:p>
        </p:txBody>
      </p:sp>
      <p:sp>
        <p:nvSpPr>
          <p:cNvPr id="36" name="TextBox 35"/>
          <p:cNvSpPr txBox="1"/>
          <p:nvPr/>
        </p:nvSpPr>
        <p:spPr>
          <a:xfrm>
            <a:off x="7086826" y="2589354"/>
            <a:ext cx="3688900" cy="987790"/>
          </a:xfrm>
          <a:prstGeom prst="rect">
            <a:avLst/>
          </a:prstGeom>
          <a:noFill/>
        </p:spPr>
        <p:txBody>
          <a:bodyPr bIns="48125" lIns="96248" rIns="96248" rtlCol="0" tIns="48125" wrap="square">
            <a:spAutoFit/>
          </a:bodyPr>
          <a:lstStyle/>
          <a:p>
            <a:pP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7" name="TextBox 36"/>
          <p:cNvSpPr txBox="1"/>
          <p:nvPr/>
        </p:nvSpPr>
        <p:spPr>
          <a:xfrm>
            <a:off x="5772252" y="2314532"/>
            <a:ext cx="1157696" cy="385810"/>
          </a:xfrm>
          <a:prstGeom prst="rect">
            <a:avLst/>
          </a:prstGeom>
          <a:noFill/>
        </p:spPr>
        <p:txBody>
          <a:bodyPr bIns="48125" lIns="96248" rIns="96248" rtlCol="0" tIns="48125" wrap="none">
            <a:spAutoFit/>
          </a:bodyPr>
          <a:lstStyle/>
          <a:p>
            <a:pPr algn="ctr"/>
            <a:r>
              <a:rPr altLang="en-US" lang="zh-CN" sz="1900">
                <a:solidFill>
                  <a:schemeClr val="tx1">
                    <a:lumMod val="75000"/>
                    <a:lumOff val="25000"/>
                  </a:schemeClr>
                </a:solidFill>
                <a:latin charset="-122" pitchFamily="34" typeface="微软雅黑"/>
                <a:ea charset="-122" pitchFamily="34" typeface="微软雅黑"/>
              </a:rPr>
              <a:t>添加标题</a:t>
            </a:r>
          </a:p>
        </p:txBody>
      </p:sp>
      <p:sp>
        <p:nvSpPr>
          <p:cNvPr id="38" name="TextBox 37"/>
          <p:cNvSpPr txBox="1"/>
          <p:nvPr/>
        </p:nvSpPr>
        <p:spPr>
          <a:xfrm>
            <a:off x="7086826" y="1896063"/>
            <a:ext cx="3688900" cy="987790"/>
          </a:xfrm>
          <a:prstGeom prst="rect">
            <a:avLst/>
          </a:prstGeom>
          <a:noFill/>
        </p:spPr>
        <p:txBody>
          <a:bodyPr bIns="48125" lIns="96248" rIns="96248" rtlCol="0" tIns="48125" wrap="square">
            <a:spAutoFit/>
          </a:bodyPr>
          <a:lstStyle/>
          <a:p>
            <a:pP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9" name="TextBox 38"/>
          <p:cNvSpPr txBox="1"/>
          <p:nvPr/>
        </p:nvSpPr>
        <p:spPr>
          <a:xfrm>
            <a:off x="5772252" y="1621238"/>
            <a:ext cx="1157696" cy="385810"/>
          </a:xfrm>
          <a:prstGeom prst="rect">
            <a:avLst/>
          </a:prstGeom>
          <a:noFill/>
        </p:spPr>
        <p:txBody>
          <a:bodyPr bIns="48125" lIns="96248" rIns="96248" rtlCol="0" tIns="48125" wrap="none">
            <a:spAutoFit/>
          </a:bodyPr>
          <a:lstStyle/>
          <a:p>
            <a:pPr algn="ctr"/>
            <a:r>
              <a:rPr altLang="en-US" lang="zh-CN" sz="1900">
                <a:solidFill>
                  <a:schemeClr val="tx1">
                    <a:lumMod val="75000"/>
                    <a:lumOff val="25000"/>
                  </a:schemeClr>
                </a:solidFill>
                <a:latin charset="-122" pitchFamily="34" typeface="微软雅黑"/>
                <a:ea charset="-122" pitchFamily="34" typeface="微软雅黑"/>
              </a:rPr>
              <a:t>添加标题</a:t>
            </a:r>
          </a:p>
        </p:txBody>
      </p:sp>
      <p:sp>
        <p:nvSpPr>
          <p:cNvPr id="41"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1709158049"/>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1"/>
                                        </p:tgtEl>
                                        <p:attrNameLst>
                                          <p:attrName>ppt_y</p:attrName>
                                        </p:attrNameLst>
                                      </p:cBhvr>
                                      <p:tavLst>
                                        <p:tav tm="0">
                                          <p:val>
                                            <p:strVal val="#ppt_y"/>
                                          </p:val>
                                        </p:tav>
                                        <p:tav tm="100000">
                                          <p:val>
                                            <p:strVal val="#ppt_y"/>
                                          </p:val>
                                        </p:tav>
                                      </p:tavLst>
                                    </p:anim>
                                    <p:anim calcmode="lin" valueType="num">
                                      <p:cBhvr>
                                        <p:cTn dur="500" fill="hold" id="9"/>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1"/>
                                        </p:tgtEl>
                                      </p:cBhvr>
                                    </p:animEffect>
                                  </p:childTnLst>
                                </p:cTn>
                              </p:par>
                            </p:childTnLst>
                          </p:cTn>
                        </p:par>
                        <p:par>
                          <p:cTn fill="hold" id="12" nodeType="afterGroup">
                            <p:stCondLst>
                              <p:cond delay="500"/>
                            </p:stCondLst>
                            <p:childTnLst>
                              <p:par>
                                <p:cTn fill="hold" grpId="0" id="13" nodeType="afterEffect" presetClass="entr" presetID="2" presetSubtype="1">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1000" fill="hold" id="15"/>
                                        <p:tgtEl>
                                          <p:spTgt spid="24"/>
                                        </p:tgtEl>
                                        <p:attrNameLst>
                                          <p:attrName>ppt_x</p:attrName>
                                        </p:attrNameLst>
                                      </p:cBhvr>
                                      <p:tavLst>
                                        <p:tav tm="0">
                                          <p:val>
                                            <p:strVal val="#ppt_x"/>
                                          </p:val>
                                        </p:tav>
                                        <p:tav tm="100000">
                                          <p:val>
                                            <p:strVal val="#ppt_x"/>
                                          </p:val>
                                        </p:tav>
                                      </p:tavLst>
                                    </p:anim>
                                    <p:anim calcmode="lin" valueType="num">
                                      <p:cBhvr additive="base">
                                        <p:cTn dur="1000" fill="hold" id="16"/>
                                        <p:tgtEl>
                                          <p:spTgt spid="24"/>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20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1000" fill="hold" id="19"/>
                                        <p:tgtEl>
                                          <p:spTgt spid="20"/>
                                        </p:tgtEl>
                                        <p:attrNameLst>
                                          <p:attrName>ppt_x</p:attrName>
                                        </p:attrNameLst>
                                      </p:cBhvr>
                                      <p:tavLst>
                                        <p:tav tm="0">
                                          <p:val>
                                            <p:strVal val="#ppt_x"/>
                                          </p:val>
                                        </p:tav>
                                        <p:tav tm="100000">
                                          <p:val>
                                            <p:strVal val="#ppt_x"/>
                                          </p:val>
                                        </p:tav>
                                      </p:tavLst>
                                    </p:anim>
                                    <p:anim calcmode="lin" valueType="num">
                                      <p:cBhvr additive="base">
                                        <p:cTn dur="1000" fill="hold" id="20"/>
                                        <p:tgtEl>
                                          <p:spTgt spid="20"/>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1">
                                  <p:stCondLst>
                                    <p:cond delay="40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1000" fill="hold" id="23"/>
                                        <p:tgtEl>
                                          <p:spTgt spid="23"/>
                                        </p:tgtEl>
                                        <p:attrNameLst>
                                          <p:attrName>ppt_x</p:attrName>
                                        </p:attrNameLst>
                                      </p:cBhvr>
                                      <p:tavLst>
                                        <p:tav tm="0">
                                          <p:val>
                                            <p:strVal val="#ppt_x"/>
                                          </p:val>
                                        </p:tav>
                                        <p:tav tm="100000">
                                          <p:val>
                                            <p:strVal val="#ppt_x"/>
                                          </p:val>
                                        </p:tav>
                                      </p:tavLst>
                                    </p:anim>
                                    <p:anim calcmode="lin" valueType="num">
                                      <p:cBhvr additive="base">
                                        <p:cTn dur="1000" fill="hold" id="24"/>
                                        <p:tgtEl>
                                          <p:spTgt spid="23"/>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1">
                                  <p:stCondLst>
                                    <p:cond delay="60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1000" fill="hold" id="27"/>
                                        <p:tgtEl>
                                          <p:spTgt spid="21"/>
                                        </p:tgtEl>
                                        <p:attrNameLst>
                                          <p:attrName>ppt_x</p:attrName>
                                        </p:attrNameLst>
                                      </p:cBhvr>
                                      <p:tavLst>
                                        <p:tav tm="0">
                                          <p:val>
                                            <p:strVal val="#ppt_x"/>
                                          </p:val>
                                        </p:tav>
                                        <p:tav tm="100000">
                                          <p:val>
                                            <p:strVal val="#ppt_x"/>
                                          </p:val>
                                        </p:tav>
                                      </p:tavLst>
                                    </p:anim>
                                    <p:anim calcmode="lin" valueType="num">
                                      <p:cBhvr additive="base">
                                        <p:cTn dur="1000" fill="hold" id="28"/>
                                        <p:tgtEl>
                                          <p:spTgt spid="21"/>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1">
                                  <p:stCondLst>
                                    <p:cond delay="80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1000" fill="hold" id="31"/>
                                        <p:tgtEl>
                                          <p:spTgt spid="22"/>
                                        </p:tgtEl>
                                        <p:attrNameLst>
                                          <p:attrName>ppt_x</p:attrName>
                                        </p:attrNameLst>
                                      </p:cBhvr>
                                      <p:tavLst>
                                        <p:tav tm="0">
                                          <p:val>
                                            <p:strVal val="#ppt_x"/>
                                          </p:val>
                                        </p:tav>
                                        <p:tav tm="100000">
                                          <p:val>
                                            <p:strVal val="#ppt_x"/>
                                          </p:val>
                                        </p:tav>
                                      </p:tavLst>
                                    </p:anim>
                                    <p:anim calcmode="lin" valueType="num">
                                      <p:cBhvr additive="base">
                                        <p:cTn dur="1000" fill="hold" id="32"/>
                                        <p:tgtEl>
                                          <p:spTgt spid="22"/>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2300"/>
                            </p:stCondLst>
                            <p:childTnLst>
                              <p:par>
                                <p:cTn fill="hold" id="34" nodeType="afterEffect" presetClass="entr" presetID="22" presetSubtype="8">
                                  <p:stCondLst>
                                    <p:cond delay="0"/>
                                  </p:stCondLst>
                                  <p:childTnLst>
                                    <p:set>
                                      <p:cBhvr>
                                        <p:cTn dur="1" fill="hold" id="35">
                                          <p:stCondLst>
                                            <p:cond delay="0"/>
                                          </p:stCondLst>
                                        </p:cTn>
                                        <p:tgtEl>
                                          <p:spTgt spid="25"/>
                                        </p:tgtEl>
                                        <p:attrNameLst>
                                          <p:attrName>style.visibility</p:attrName>
                                        </p:attrNameLst>
                                      </p:cBhvr>
                                      <p:to>
                                        <p:strVal val="visible"/>
                                      </p:to>
                                    </p:set>
                                    <p:animEffect filter="wipe(left)" transition="in">
                                      <p:cBhvr>
                                        <p:cTn dur="500" id="36"/>
                                        <p:tgtEl>
                                          <p:spTgt spid="25"/>
                                        </p:tgtEl>
                                      </p:cBhvr>
                                    </p:animEffect>
                                  </p:childTnLst>
                                </p:cTn>
                              </p:par>
                              <p:par>
                                <p:cTn fill="hold" id="37" nodeType="withEffect" presetClass="entr" presetID="22" presetSubtype="8">
                                  <p:stCondLst>
                                    <p:cond delay="0"/>
                                  </p:stCondLst>
                                  <p:childTnLst>
                                    <p:set>
                                      <p:cBhvr>
                                        <p:cTn dur="1" fill="hold" id="38">
                                          <p:stCondLst>
                                            <p:cond delay="0"/>
                                          </p:stCondLst>
                                        </p:cTn>
                                        <p:tgtEl>
                                          <p:spTgt spid="26"/>
                                        </p:tgtEl>
                                        <p:attrNameLst>
                                          <p:attrName>style.visibility</p:attrName>
                                        </p:attrNameLst>
                                      </p:cBhvr>
                                      <p:to>
                                        <p:strVal val="visible"/>
                                      </p:to>
                                    </p:set>
                                    <p:animEffect filter="wipe(left)" transition="in">
                                      <p:cBhvr>
                                        <p:cTn dur="500" id="39"/>
                                        <p:tgtEl>
                                          <p:spTgt spid="26"/>
                                        </p:tgtEl>
                                      </p:cBhvr>
                                    </p:animEffect>
                                  </p:childTnLst>
                                </p:cTn>
                              </p:par>
                              <p:par>
                                <p:cTn fill="hold" id="40" nodeType="withEffect" presetClass="entr" presetID="22" presetSubtype="8">
                                  <p:stCondLst>
                                    <p:cond delay="0"/>
                                  </p:stCondLst>
                                  <p:childTnLst>
                                    <p:set>
                                      <p:cBhvr>
                                        <p:cTn dur="1" fill="hold" id="41">
                                          <p:stCondLst>
                                            <p:cond delay="0"/>
                                          </p:stCondLst>
                                        </p:cTn>
                                        <p:tgtEl>
                                          <p:spTgt spid="27"/>
                                        </p:tgtEl>
                                        <p:attrNameLst>
                                          <p:attrName>style.visibility</p:attrName>
                                        </p:attrNameLst>
                                      </p:cBhvr>
                                      <p:to>
                                        <p:strVal val="visible"/>
                                      </p:to>
                                    </p:set>
                                    <p:animEffect filter="wipe(left)" transition="in">
                                      <p:cBhvr>
                                        <p:cTn dur="500" id="42"/>
                                        <p:tgtEl>
                                          <p:spTgt spid="27"/>
                                        </p:tgtEl>
                                      </p:cBhvr>
                                    </p:animEffect>
                                  </p:childTnLst>
                                </p:cTn>
                              </p:par>
                              <p:par>
                                <p:cTn fill="hold" id="43" nodeType="withEffect" presetClass="entr" presetID="22" presetSubtype="8">
                                  <p:stCondLst>
                                    <p:cond delay="0"/>
                                  </p:stCondLst>
                                  <p:childTnLst>
                                    <p:set>
                                      <p:cBhvr>
                                        <p:cTn dur="1" fill="hold" id="44">
                                          <p:stCondLst>
                                            <p:cond delay="0"/>
                                          </p:stCondLst>
                                        </p:cTn>
                                        <p:tgtEl>
                                          <p:spTgt spid="28"/>
                                        </p:tgtEl>
                                        <p:attrNameLst>
                                          <p:attrName>style.visibility</p:attrName>
                                        </p:attrNameLst>
                                      </p:cBhvr>
                                      <p:to>
                                        <p:strVal val="visible"/>
                                      </p:to>
                                    </p:set>
                                    <p:animEffect filter="wipe(left)" transition="in">
                                      <p:cBhvr>
                                        <p:cTn dur="500" id="45"/>
                                        <p:tgtEl>
                                          <p:spTgt spid="28"/>
                                        </p:tgtEl>
                                      </p:cBhvr>
                                    </p:animEffect>
                                  </p:childTnLst>
                                </p:cTn>
                              </p:par>
                              <p:par>
                                <p:cTn fill="hold" id="46" nodeType="withEffect" presetClass="entr" presetID="22" presetSubtype="8">
                                  <p:stCondLst>
                                    <p:cond delay="0"/>
                                  </p:stCondLst>
                                  <p:childTnLst>
                                    <p:set>
                                      <p:cBhvr>
                                        <p:cTn dur="1" fill="hold" id="47">
                                          <p:stCondLst>
                                            <p:cond delay="0"/>
                                          </p:stCondLst>
                                        </p:cTn>
                                        <p:tgtEl>
                                          <p:spTgt spid="29"/>
                                        </p:tgtEl>
                                        <p:attrNameLst>
                                          <p:attrName>style.visibility</p:attrName>
                                        </p:attrNameLst>
                                      </p:cBhvr>
                                      <p:to>
                                        <p:strVal val="visible"/>
                                      </p:to>
                                    </p:set>
                                    <p:animEffect filter="wipe(left)" transition="in">
                                      <p:cBhvr>
                                        <p:cTn dur="500" id="48"/>
                                        <p:tgtEl>
                                          <p:spTgt spid="29"/>
                                        </p:tgtEl>
                                      </p:cBhvr>
                                    </p:animEffect>
                                  </p:childTnLst>
                                </p:cTn>
                              </p:par>
                            </p:childTnLst>
                          </p:cTn>
                        </p:par>
                        <p:par>
                          <p:cTn fill="hold" id="49" nodeType="afterGroup">
                            <p:stCondLst>
                              <p:cond delay="2800"/>
                            </p:stCondLst>
                            <p:childTnLst>
                              <p:par>
                                <p:cTn fill="hold" grpId="0" id="50" nodeType="afterEffect" presetClass="entr" presetID="17" presetSubtype="1">
                                  <p:stCondLst>
                                    <p:cond delay="0"/>
                                  </p:stCondLst>
                                  <p:iterate type="lt">
                                    <p:tmPct val="40000"/>
                                  </p:iterate>
                                  <p:childTnLst>
                                    <p:set>
                                      <p:cBhvr>
                                        <p:cTn dur="1" fill="hold" id="51">
                                          <p:stCondLst>
                                            <p:cond delay="0"/>
                                          </p:stCondLst>
                                        </p:cTn>
                                        <p:tgtEl>
                                          <p:spTgt spid="39"/>
                                        </p:tgtEl>
                                        <p:attrNameLst>
                                          <p:attrName>style.visibility</p:attrName>
                                        </p:attrNameLst>
                                      </p:cBhvr>
                                      <p:to>
                                        <p:strVal val="visible"/>
                                      </p:to>
                                    </p:set>
                                    <p:anim calcmode="lin" valueType="num">
                                      <p:cBhvr>
                                        <p:cTn dur="250" fill="hold" id="52"/>
                                        <p:tgtEl>
                                          <p:spTgt spid="39"/>
                                        </p:tgtEl>
                                        <p:attrNameLst>
                                          <p:attrName>ppt_x</p:attrName>
                                        </p:attrNameLst>
                                      </p:cBhvr>
                                      <p:tavLst>
                                        <p:tav tm="0">
                                          <p:val>
                                            <p:strVal val="#ppt_x"/>
                                          </p:val>
                                        </p:tav>
                                        <p:tav tm="100000">
                                          <p:val>
                                            <p:strVal val="#ppt_x"/>
                                          </p:val>
                                        </p:tav>
                                      </p:tavLst>
                                    </p:anim>
                                    <p:anim calcmode="lin" valueType="num">
                                      <p:cBhvr>
                                        <p:cTn dur="250" fill="hold" id="53"/>
                                        <p:tgtEl>
                                          <p:spTgt spid="39"/>
                                        </p:tgtEl>
                                        <p:attrNameLst>
                                          <p:attrName>ppt_y</p:attrName>
                                        </p:attrNameLst>
                                      </p:cBhvr>
                                      <p:tavLst>
                                        <p:tav tm="0">
                                          <p:val>
                                            <p:strVal val="#ppt_y-#ppt_h/2"/>
                                          </p:val>
                                        </p:tav>
                                        <p:tav tm="100000">
                                          <p:val>
                                            <p:strVal val="#ppt_y"/>
                                          </p:val>
                                        </p:tav>
                                      </p:tavLst>
                                    </p:anim>
                                    <p:anim calcmode="lin" valueType="num">
                                      <p:cBhvr>
                                        <p:cTn dur="250" fill="hold" id="54"/>
                                        <p:tgtEl>
                                          <p:spTgt spid="39"/>
                                        </p:tgtEl>
                                        <p:attrNameLst>
                                          <p:attrName>ppt_w</p:attrName>
                                        </p:attrNameLst>
                                      </p:cBhvr>
                                      <p:tavLst>
                                        <p:tav tm="0">
                                          <p:val>
                                            <p:strVal val="#ppt_w"/>
                                          </p:val>
                                        </p:tav>
                                        <p:tav tm="100000">
                                          <p:val>
                                            <p:strVal val="#ppt_w"/>
                                          </p:val>
                                        </p:tav>
                                      </p:tavLst>
                                    </p:anim>
                                    <p:anim calcmode="lin" valueType="num">
                                      <p:cBhvr>
                                        <p:cTn dur="250" fill="hold" id="55"/>
                                        <p:tgtEl>
                                          <p:spTgt spid="39"/>
                                        </p:tgtEl>
                                        <p:attrNameLst>
                                          <p:attrName>ppt_h</p:attrName>
                                        </p:attrNameLst>
                                      </p:cBhvr>
                                      <p:tavLst>
                                        <p:tav tm="0">
                                          <p:val>
                                            <p:fltVal val="0"/>
                                          </p:val>
                                        </p:tav>
                                        <p:tav tm="100000">
                                          <p:val>
                                            <p:strVal val="#ppt_h"/>
                                          </p:val>
                                        </p:tav>
                                      </p:tavLst>
                                    </p:anim>
                                  </p:childTnLst>
                                </p:cTn>
                              </p:par>
                              <p:par>
                                <p:cTn fill="hold" grpId="0" id="56" nodeType="withEffect" presetClass="entr" presetID="17" presetSubtype="1">
                                  <p:stCondLst>
                                    <p:cond delay="200"/>
                                  </p:stCondLst>
                                  <p:iterate type="lt">
                                    <p:tmPct val="40000"/>
                                  </p:iterate>
                                  <p:childTnLst>
                                    <p:set>
                                      <p:cBhvr>
                                        <p:cTn dur="1" fill="hold" id="57">
                                          <p:stCondLst>
                                            <p:cond delay="0"/>
                                          </p:stCondLst>
                                        </p:cTn>
                                        <p:tgtEl>
                                          <p:spTgt spid="37"/>
                                        </p:tgtEl>
                                        <p:attrNameLst>
                                          <p:attrName>style.visibility</p:attrName>
                                        </p:attrNameLst>
                                      </p:cBhvr>
                                      <p:to>
                                        <p:strVal val="visible"/>
                                      </p:to>
                                    </p:set>
                                    <p:anim calcmode="lin" valueType="num">
                                      <p:cBhvr>
                                        <p:cTn dur="250" fill="hold" id="58"/>
                                        <p:tgtEl>
                                          <p:spTgt spid="37"/>
                                        </p:tgtEl>
                                        <p:attrNameLst>
                                          <p:attrName>ppt_x</p:attrName>
                                        </p:attrNameLst>
                                      </p:cBhvr>
                                      <p:tavLst>
                                        <p:tav tm="0">
                                          <p:val>
                                            <p:strVal val="#ppt_x"/>
                                          </p:val>
                                        </p:tav>
                                        <p:tav tm="100000">
                                          <p:val>
                                            <p:strVal val="#ppt_x"/>
                                          </p:val>
                                        </p:tav>
                                      </p:tavLst>
                                    </p:anim>
                                    <p:anim calcmode="lin" valueType="num">
                                      <p:cBhvr>
                                        <p:cTn dur="250" fill="hold" id="59"/>
                                        <p:tgtEl>
                                          <p:spTgt spid="37"/>
                                        </p:tgtEl>
                                        <p:attrNameLst>
                                          <p:attrName>ppt_y</p:attrName>
                                        </p:attrNameLst>
                                      </p:cBhvr>
                                      <p:tavLst>
                                        <p:tav tm="0">
                                          <p:val>
                                            <p:strVal val="#ppt_y-#ppt_h/2"/>
                                          </p:val>
                                        </p:tav>
                                        <p:tav tm="100000">
                                          <p:val>
                                            <p:strVal val="#ppt_y"/>
                                          </p:val>
                                        </p:tav>
                                      </p:tavLst>
                                    </p:anim>
                                    <p:anim calcmode="lin" valueType="num">
                                      <p:cBhvr>
                                        <p:cTn dur="250" fill="hold" id="60"/>
                                        <p:tgtEl>
                                          <p:spTgt spid="37"/>
                                        </p:tgtEl>
                                        <p:attrNameLst>
                                          <p:attrName>ppt_w</p:attrName>
                                        </p:attrNameLst>
                                      </p:cBhvr>
                                      <p:tavLst>
                                        <p:tav tm="0">
                                          <p:val>
                                            <p:strVal val="#ppt_w"/>
                                          </p:val>
                                        </p:tav>
                                        <p:tav tm="100000">
                                          <p:val>
                                            <p:strVal val="#ppt_w"/>
                                          </p:val>
                                        </p:tav>
                                      </p:tavLst>
                                    </p:anim>
                                    <p:anim calcmode="lin" valueType="num">
                                      <p:cBhvr>
                                        <p:cTn dur="250" fill="hold" id="61"/>
                                        <p:tgtEl>
                                          <p:spTgt spid="37"/>
                                        </p:tgtEl>
                                        <p:attrNameLst>
                                          <p:attrName>ppt_h</p:attrName>
                                        </p:attrNameLst>
                                      </p:cBhvr>
                                      <p:tavLst>
                                        <p:tav tm="0">
                                          <p:val>
                                            <p:fltVal val="0"/>
                                          </p:val>
                                        </p:tav>
                                        <p:tav tm="100000">
                                          <p:val>
                                            <p:strVal val="#ppt_h"/>
                                          </p:val>
                                        </p:tav>
                                      </p:tavLst>
                                    </p:anim>
                                  </p:childTnLst>
                                </p:cTn>
                              </p:par>
                              <p:par>
                                <p:cTn fill="hold" grpId="0" id="62" nodeType="withEffect" presetClass="entr" presetID="17" presetSubtype="1">
                                  <p:stCondLst>
                                    <p:cond delay="400"/>
                                  </p:stCondLst>
                                  <p:iterate type="lt">
                                    <p:tmPct val="40000"/>
                                  </p:iterate>
                                  <p:childTnLst>
                                    <p:set>
                                      <p:cBhvr>
                                        <p:cTn dur="1" fill="hold" id="63">
                                          <p:stCondLst>
                                            <p:cond delay="0"/>
                                          </p:stCondLst>
                                        </p:cTn>
                                        <p:tgtEl>
                                          <p:spTgt spid="35"/>
                                        </p:tgtEl>
                                        <p:attrNameLst>
                                          <p:attrName>style.visibility</p:attrName>
                                        </p:attrNameLst>
                                      </p:cBhvr>
                                      <p:to>
                                        <p:strVal val="visible"/>
                                      </p:to>
                                    </p:set>
                                    <p:anim calcmode="lin" valueType="num">
                                      <p:cBhvr>
                                        <p:cTn dur="250" fill="hold" id="64"/>
                                        <p:tgtEl>
                                          <p:spTgt spid="35"/>
                                        </p:tgtEl>
                                        <p:attrNameLst>
                                          <p:attrName>ppt_x</p:attrName>
                                        </p:attrNameLst>
                                      </p:cBhvr>
                                      <p:tavLst>
                                        <p:tav tm="0">
                                          <p:val>
                                            <p:strVal val="#ppt_x"/>
                                          </p:val>
                                        </p:tav>
                                        <p:tav tm="100000">
                                          <p:val>
                                            <p:strVal val="#ppt_x"/>
                                          </p:val>
                                        </p:tav>
                                      </p:tavLst>
                                    </p:anim>
                                    <p:anim calcmode="lin" valueType="num">
                                      <p:cBhvr>
                                        <p:cTn dur="250" fill="hold" id="65"/>
                                        <p:tgtEl>
                                          <p:spTgt spid="35"/>
                                        </p:tgtEl>
                                        <p:attrNameLst>
                                          <p:attrName>ppt_y</p:attrName>
                                        </p:attrNameLst>
                                      </p:cBhvr>
                                      <p:tavLst>
                                        <p:tav tm="0">
                                          <p:val>
                                            <p:strVal val="#ppt_y-#ppt_h/2"/>
                                          </p:val>
                                        </p:tav>
                                        <p:tav tm="100000">
                                          <p:val>
                                            <p:strVal val="#ppt_y"/>
                                          </p:val>
                                        </p:tav>
                                      </p:tavLst>
                                    </p:anim>
                                    <p:anim calcmode="lin" valueType="num">
                                      <p:cBhvr>
                                        <p:cTn dur="250" fill="hold" id="66"/>
                                        <p:tgtEl>
                                          <p:spTgt spid="35"/>
                                        </p:tgtEl>
                                        <p:attrNameLst>
                                          <p:attrName>ppt_w</p:attrName>
                                        </p:attrNameLst>
                                      </p:cBhvr>
                                      <p:tavLst>
                                        <p:tav tm="0">
                                          <p:val>
                                            <p:strVal val="#ppt_w"/>
                                          </p:val>
                                        </p:tav>
                                        <p:tav tm="100000">
                                          <p:val>
                                            <p:strVal val="#ppt_w"/>
                                          </p:val>
                                        </p:tav>
                                      </p:tavLst>
                                    </p:anim>
                                    <p:anim calcmode="lin" valueType="num">
                                      <p:cBhvr>
                                        <p:cTn dur="250" fill="hold" id="67"/>
                                        <p:tgtEl>
                                          <p:spTgt spid="35"/>
                                        </p:tgtEl>
                                        <p:attrNameLst>
                                          <p:attrName>ppt_h</p:attrName>
                                        </p:attrNameLst>
                                      </p:cBhvr>
                                      <p:tavLst>
                                        <p:tav tm="0">
                                          <p:val>
                                            <p:fltVal val="0"/>
                                          </p:val>
                                        </p:tav>
                                        <p:tav tm="100000">
                                          <p:val>
                                            <p:strVal val="#ppt_h"/>
                                          </p:val>
                                        </p:tav>
                                      </p:tavLst>
                                    </p:anim>
                                  </p:childTnLst>
                                </p:cTn>
                              </p:par>
                              <p:par>
                                <p:cTn fill="hold" grpId="0" id="68" nodeType="withEffect" presetClass="entr" presetID="17" presetSubtype="1">
                                  <p:stCondLst>
                                    <p:cond delay="600"/>
                                  </p:stCondLst>
                                  <p:iterate type="lt">
                                    <p:tmPct val="40000"/>
                                  </p:iterate>
                                  <p:childTnLst>
                                    <p:set>
                                      <p:cBhvr>
                                        <p:cTn dur="1" fill="hold" id="69">
                                          <p:stCondLst>
                                            <p:cond delay="0"/>
                                          </p:stCondLst>
                                        </p:cTn>
                                        <p:tgtEl>
                                          <p:spTgt spid="33"/>
                                        </p:tgtEl>
                                        <p:attrNameLst>
                                          <p:attrName>style.visibility</p:attrName>
                                        </p:attrNameLst>
                                      </p:cBhvr>
                                      <p:to>
                                        <p:strVal val="visible"/>
                                      </p:to>
                                    </p:set>
                                    <p:anim calcmode="lin" valueType="num">
                                      <p:cBhvr>
                                        <p:cTn dur="250" fill="hold" id="70"/>
                                        <p:tgtEl>
                                          <p:spTgt spid="33"/>
                                        </p:tgtEl>
                                        <p:attrNameLst>
                                          <p:attrName>ppt_x</p:attrName>
                                        </p:attrNameLst>
                                      </p:cBhvr>
                                      <p:tavLst>
                                        <p:tav tm="0">
                                          <p:val>
                                            <p:strVal val="#ppt_x"/>
                                          </p:val>
                                        </p:tav>
                                        <p:tav tm="100000">
                                          <p:val>
                                            <p:strVal val="#ppt_x"/>
                                          </p:val>
                                        </p:tav>
                                      </p:tavLst>
                                    </p:anim>
                                    <p:anim calcmode="lin" valueType="num">
                                      <p:cBhvr>
                                        <p:cTn dur="250" fill="hold" id="71"/>
                                        <p:tgtEl>
                                          <p:spTgt spid="33"/>
                                        </p:tgtEl>
                                        <p:attrNameLst>
                                          <p:attrName>ppt_y</p:attrName>
                                        </p:attrNameLst>
                                      </p:cBhvr>
                                      <p:tavLst>
                                        <p:tav tm="0">
                                          <p:val>
                                            <p:strVal val="#ppt_y-#ppt_h/2"/>
                                          </p:val>
                                        </p:tav>
                                        <p:tav tm="100000">
                                          <p:val>
                                            <p:strVal val="#ppt_y"/>
                                          </p:val>
                                        </p:tav>
                                      </p:tavLst>
                                    </p:anim>
                                    <p:anim calcmode="lin" valueType="num">
                                      <p:cBhvr>
                                        <p:cTn dur="250" fill="hold" id="72"/>
                                        <p:tgtEl>
                                          <p:spTgt spid="33"/>
                                        </p:tgtEl>
                                        <p:attrNameLst>
                                          <p:attrName>ppt_w</p:attrName>
                                        </p:attrNameLst>
                                      </p:cBhvr>
                                      <p:tavLst>
                                        <p:tav tm="0">
                                          <p:val>
                                            <p:strVal val="#ppt_w"/>
                                          </p:val>
                                        </p:tav>
                                        <p:tav tm="100000">
                                          <p:val>
                                            <p:strVal val="#ppt_w"/>
                                          </p:val>
                                        </p:tav>
                                      </p:tavLst>
                                    </p:anim>
                                    <p:anim calcmode="lin" valueType="num">
                                      <p:cBhvr>
                                        <p:cTn dur="250" fill="hold" id="73"/>
                                        <p:tgtEl>
                                          <p:spTgt spid="33"/>
                                        </p:tgtEl>
                                        <p:attrNameLst>
                                          <p:attrName>ppt_h</p:attrName>
                                        </p:attrNameLst>
                                      </p:cBhvr>
                                      <p:tavLst>
                                        <p:tav tm="0">
                                          <p:val>
                                            <p:fltVal val="0"/>
                                          </p:val>
                                        </p:tav>
                                        <p:tav tm="100000">
                                          <p:val>
                                            <p:strVal val="#ppt_h"/>
                                          </p:val>
                                        </p:tav>
                                      </p:tavLst>
                                    </p:anim>
                                  </p:childTnLst>
                                </p:cTn>
                              </p:par>
                              <p:par>
                                <p:cTn fill="hold" grpId="0" id="74" nodeType="withEffect" presetClass="entr" presetID="17" presetSubtype="1">
                                  <p:stCondLst>
                                    <p:cond delay="800"/>
                                  </p:stCondLst>
                                  <p:iterate type="lt">
                                    <p:tmPct val="40000"/>
                                  </p:iterate>
                                  <p:childTnLst>
                                    <p:set>
                                      <p:cBhvr>
                                        <p:cTn dur="1" fill="hold" id="75">
                                          <p:stCondLst>
                                            <p:cond delay="0"/>
                                          </p:stCondLst>
                                        </p:cTn>
                                        <p:tgtEl>
                                          <p:spTgt spid="31"/>
                                        </p:tgtEl>
                                        <p:attrNameLst>
                                          <p:attrName>style.visibility</p:attrName>
                                        </p:attrNameLst>
                                      </p:cBhvr>
                                      <p:to>
                                        <p:strVal val="visible"/>
                                      </p:to>
                                    </p:set>
                                    <p:anim calcmode="lin" valueType="num">
                                      <p:cBhvr>
                                        <p:cTn dur="250" fill="hold" id="76"/>
                                        <p:tgtEl>
                                          <p:spTgt spid="31"/>
                                        </p:tgtEl>
                                        <p:attrNameLst>
                                          <p:attrName>ppt_x</p:attrName>
                                        </p:attrNameLst>
                                      </p:cBhvr>
                                      <p:tavLst>
                                        <p:tav tm="0">
                                          <p:val>
                                            <p:strVal val="#ppt_x"/>
                                          </p:val>
                                        </p:tav>
                                        <p:tav tm="100000">
                                          <p:val>
                                            <p:strVal val="#ppt_x"/>
                                          </p:val>
                                        </p:tav>
                                      </p:tavLst>
                                    </p:anim>
                                    <p:anim calcmode="lin" valueType="num">
                                      <p:cBhvr>
                                        <p:cTn dur="250" fill="hold" id="77"/>
                                        <p:tgtEl>
                                          <p:spTgt spid="31"/>
                                        </p:tgtEl>
                                        <p:attrNameLst>
                                          <p:attrName>ppt_y</p:attrName>
                                        </p:attrNameLst>
                                      </p:cBhvr>
                                      <p:tavLst>
                                        <p:tav tm="0">
                                          <p:val>
                                            <p:strVal val="#ppt_y-#ppt_h/2"/>
                                          </p:val>
                                        </p:tav>
                                        <p:tav tm="100000">
                                          <p:val>
                                            <p:strVal val="#ppt_y"/>
                                          </p:val>
                                        </p:tav>
                                      </p:tavLst>
                                    </p:anim>
                                    <p:anim calcmode="lin" valueType="num">
                                      <p:cBhvr>
                                        <p:cTn dur="250" fill="hold" id="78"/>
                                        <p:tgtEl>
                                          <p:spTgt spid="31"/>
                                        </p:tgtEl>
                                        <p:attrNameLst>
                                          <p:attrName>ppt_w</p:attrName>
                                        </p:attrNameLst>
                                      </p:cBhvr>
                                      <p:tavLst>
                                        <p:tav tm="0">
                                          <p:val>
                                            <p:strVal val="#ppt_w"/>
                                          </p:val>
                                        </p:tav>
                                        <p:tav tm="100000">
                                          <p:val>
                                            <p:strVal val="#ppt_w"/>
                                          </p:val>
                                        </p:tav>
                                      </p:tavLst>
                                    </p:anim>
                                    <p:anim calcmode="lin" valueType="num">
                                      <p:cBhvr>
                                        <p:cTn dur="250" fill="hold" id="79"/>
                                        <p:tgtEl>
                                          <p:spTgt spid="31"/>
                                        </p:tgtEl>
                                        <p:attrNameLst>
                                          <p:attrName>ppt_h</p:attrName>
                                        </p:attrNameLst>
                                      </p:cBhvr>
                                      <p:tavLst>
                                        <p:tav tm="0">
                                          <p:val>
                                            <p:fltVal val="0"/>
                                          </p:val>
                                        </p:tav>
                                        <p:tav tm="100000">
                                          <p:val>
                                            <p:strVal val="#ppt_h"/>
                                          </p:val>
                                        </p:tav>
                                      </p:tavLst>
                                    </p:anim>
                                  </p:childTnLst>
                                </p:cTn>
                              </p:par>
                            </p:childTnLst>
                          </p:cTn>
                        </p:par>
                        <p:par>
                          <p:cTn fill="hold" id="80" nodeType="afterGroup">
                            <p:stCondLst>
                              <p:cond delay="3850"/>
                            </p:stCondLst>
                            <p:childTnLst>
                              <p:par>
                                <p:cTn fill="hold" grpId="0" id="81" nodeType="afterEffect" presetClass="entr" presetID="22" presetSubtype="8">
                                  <p:stCondLst>
                                    <p:cond delay="0"/>
                                  </p:stCondLst>
                                  <p:childTnLst>
                                    <p:set>
                                      <p:cBhvr>
                                        <p:cTn dur="1" fill="hold" id="82">
                                          <p:stCondLst>
                                            <p:cond delay="0"/>
                                          </p:stCondLst>
                                        </p:cTn>
                                        <p:tgtEl>
                                          <p:spTgt spid="38"/>
                                        </p:tgtEl>
                                        <p:attrNameLst>
                                          <p:attrName>style.visibility</p:attrName>
                                        </p:attrNameLst>
                                      </p:cBhvr>
                                      <p:to>
                                        <p:strVal val="visible"/>
                                      </p:to>
                                    </p:set>
                                    <p:animEffect filter="wipe(left)" transition="in">
                                      <p:cBhvr>
                                        <p:cTn dur="500" id="83"/>
                                        <p:tgtEl>
                                          <p:spTgt spid="38"/>
                                        </p:tgtEl>
                                      </p:cBhvr>
                                    </p:animEffect>
                                  </p:childTnLst>
                                </p:cTn>
                              </p:par>
                              <p:par>
                                <p:cTn fill="hold" grpId="0" id="84" nodeType="withEffect" presetClass="entr" presetID="22" presetSubtype="8">
                                  <p:stCondLst>
                                    <p:cond delay="200"/>
                                  </p:stCondLst>
                                  <p:childTnLst>
                                    <p:set>
                                      <p:cBhvr>
                                        <p:cTn dur="1" fill="hold" id="85">
                                          <p:stCondLst>
                                            <p:cond delay="0"/>
                                          </p:stCondLst>
                                        </p:cTn>
                                        <p:tgtEl>
                                          <p:spTgt spid="36"/>
                                        </p:tgtEl>
                                        <p:attrNameLst>
                                          <p:attrName>style.visibility</p:attrName>
                                        </p:attrNameLst>
                                      </p:cBhvr>
                                      <p:to>
                                        <p:strVal val="visible"/>
                                      </p:to>
                                    </p:set>
                                    <p:animEffect filter="wipe(left)" transition="in">
                                      <p:cBhvr>
                                        <p:cTn dur="500" id="86"/>
                                        <p:tgtEl>
                                          <p:spTgt spid="36"/>
                                        </p:tgtEl>
                                      </p:cBhvr>
                                    </p:animEffect>
                                  </p:childTnLst>
                                </p:cTn>
                              </p:par>
                              <p:par>
                                <p:cTn fill="hold" grpId="0" id="87" nodeType="withEffect" presetClass="entr" presetID="22" presetSubtype="8">
                                  <p:stCondLst>
                                    <p:cond delay="400"/>
                                  </p:stCondLst>
                                  <p:childTnLst>
                                    <p:set>
                                      <p:cBhvr>
                                        <p:cTn dur="1" fill="hold" id="88">
                                          <p:stCondLst>
                                            <p:cond delay="0"/>
                                          </p:stCondLst>
                                        </p:cTn>
                                        <p:tgtEl>
                                          <p:spTgt spid="34"/>
                                        </p:tgtEl>
                                        <p:attrNameLst>
                                          <p:attrName>style.visibility</p:attrName>
                                        </p:attrNameLst>
                                      </p:cBhvr>
                                      <p:to>
                                        <p:strVal val="visible"/>
                                      </p:to>
                                    </p:set>
                                    <p:animEffect filter="wipe(left)" transition="in">
                                      <p:cBhvr>
                                        <p:cTn dur="500" id="89"/>
                                        <p:tgtEl>
                                          <p:spTgt spid="34"/>
                                        </p:tgtEl>
                                      </p:cBhvr>
                                    </p:animEffect>
                                  </p:childTnLst>
                                </p:cTn>
                              </p:par>
                              <p:par>
                                <p:cTn fill="hold" grpId="0" id="90" nodeType="withEffect" presetClass="entr" presetID="22" presetSubtype="8">
                                  <p:stCondLst>
                                    <p:cond delay="600"/>
                                  </p:stCondLst>
                                  <p:childTnLst>
                                    <p:set>
                                      <p:cBhvr>
                                        <p:cTn dur="1" fill="hold" id="91">
                                          <p:stCondLst>
                                            <p:cond delay="0"/>
                                          </p:stCondLst>
                                        </p:cTn>
                                        <p:tgtEl>
                                          <p:spTgt spid="32"/>
                                        </p:tgtEl>
                                        <p:attrNameLst>
                                          <p:attrName>style.visibility</p:attrName>
                                        </p:attrNameLst>
                                      </p:cBhvr>
                                      <p:to>
                                        <p:strVal val="visible"/>
                                      </p:to>
                                    </p:set>
                                    <p:animEffect filter="wipe(left)" transition="in">
                                      <p:cBhvr>
                                        <p:cTn dur="500" id="92"/>
                                        <p:tgtEl>
                                          <p:spTgt spid="32"/>
                                        </p:tgtEl>
                                      </p:cBhvr>
                                    </p:animEffect>
                                  </p:childTnLst>
                                </p:cTn>
                              </p:par>
                              <p:par>
                                <p:cTn fill="hold" grpId="0" id="93" nodeType="withEffect" presetClass="entr" presetID="22" presetSubtype="8">
                                  <p:stCondLst>
                                    <p:cond delay="800"/>
                                  </p:stCondLst>
                                  <p:childTnLst>
                                    <p:set>
                                      <p:cBhvr>
                                        <p:cTn dur="1" fill="hold" id="94">
                                          <p:stCondLst>
                                            <p:cond delay="0"/>
                                          </p:stCondLst>
                                        </p:cTn>
                                        <p:tgtEl>
                                          <p:spTgt spid="30"/>
                                        </p:tgtEl>
                                        <p:attrNameLst>
                                          <p:attrName>style.visibility</p:attrName>
                                        </p:attrNameLst>
                                      </p:cBhvr>
                                      <p:to>
                                        <p:strVal val="visible"/>
                                      </p:to>
                                    </p:set>
                                    <p:animEffect filter="wipe(left)" transition="in">
                                      <p:cBhvr>
                                        <p:cTn dur="500" id="95"/>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30"/>
      <p:bldP grpId="0" spid="31"/>
      <p:bldP grpId="0" spid="32"/>
      <p:bldP grpId="0" spid="33"/>
      <p:bldP grpId="0" spid="34"/>
      <p:bldP grpId="0" spid="35"/>
      <p:bldP grpId="0" spid="36"/>
      <p:bldP grpId="0" spid="37"/>
      <p:bldP grpId="0" spid="38"/>
      <p:bldP grpId="0" spid="39"/>
      <p:bldP grpId="0" spid="4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Group 66"/>
          <p:cNvGrpSpPr/>
          <p:nvPr/>
        </p:nvGrpSpPr>
        <p:grpSpPr>
          <a:xfrm>
            <a:off x="527453" y="1269554"/>
            <a:ext cx="5937249" cy="4995431"/>
            <a:chOff x="720" y="839"/>
            <a:chExt cx="3740" cy="3146"/>
          </a:xfrm>
          <a:solidFill>
            <a:srgbClr val="E8E8E6"/>
          </a:solidFill>
        </p:grpSpPr>
        <p:sp>
          <p:nvSpPr>
            <p:cNvPr id="28" name="Freeform 67"/>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altLang="en-US" lang="zh-CN"/>
            </a:p>
          </p:txBody>
        </p:sp>
        <p:sp>
          <p:nvSpPr>
            <p:cNvPr id="29" name="Freeform 68"/>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altLang="en-US" lang="zh-CN"/>
            </a:p>
          </p:txBody>
        </p:sp>
        <p:sp>
          <p:nvSpPr>
            <p:cNvPr id="30" name="Freeform 69"/>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altLang="en-US" lang="zh-CN"/>
            </a:p>
          </p:txBody>
        </p:sp>
        <p:sp>
          <p:nvSpPr>
            <p:cNvPr id="31" name="Freeform 70"/>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altLang="en-US" lang="zh-CN"/>
            </a:p>
          </p:txBody>
        </p:sp>
        <p:sp>
          <p:nvSpPr>
            <p:cNvPr id="32" name="Freeform 71"/>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altLang="en-US" lang="zh-CN"/>
            </a:p>
          </p:txBody>
        </p:sp>
        <p:sp>
          <p:nvSpPr>
            <p:cNvPr id="33" name="Freeform 72"/>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altLang="en-US" lang="zh-CN"/>
            </a:p>
          </p:txBody>
        </p:sp>
        <p:sp>
          <p:nvSpPr>
            <p:cNvPr id="34" name="Freeform 73"/>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altLang="en-US" lang="zh-CN"/>
            </a:p>
          </p:txBody>
        </p:sp>
        <p:sp>
          <p:nvSpPr>
            <p:cNvPr id="35" name="Freeform 74"/>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altLang="en-US" lang="zh-CN"/>
            </a:p>
          </p:txBody>
        </p:sp>
        <p:sp>
          <p:nvSpPr>
            <p:cNvPr id="36" name="Freeform 75"/>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altLang="en-US" lang="zh-CN"/>
            </a:p>
          </p:txBody>
        </p:sp>
        <p:sp>
          <p:nvSpPr>
            <p:cNvPr id="37" name="Freeform 76"/>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altLang="en-US" lang="zh-CN"/>
            </a:p>
          </p:txBody>
        </p:sp>
        <p:sp>
          <p:nvSpPr>
            <p:cNvPr id="38" name="Freeform 77"/>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altLang="en-US" lang="zh-CN"/>
            </a:p>
          </p:txBody>
        </p:sp>
        <p:sp>
          <p:nvSpPr>
            <p:cNvPr id="39" name="Freeform 78"/>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altLang="en-US" lang="zh-CN"/>
            </a:p>
          </p:txBody>
        </p:sp>
        <p:sp>
          <p:nvSpPr>
            <p:cNvPr id="40" name="Freeform 79"/>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altLang="en-US" lang="zh-CN"/>
            </a:p>
          </p:txBody>
        </p:sp>
        <p:sp>
          <p:nvSpPr>
            <p:cNvPr id="41" name="Freeform 80"/>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altLang="en-US" lang="zh-CN"/>
            </a:p>
          </p:txBody>
        </p:sp>
        <p:sp>
          <p:nvSpPr>
            <p:cNvPr id="42" name="Freeform 81"/>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altLang="en-US" lang="zh-CN"/>
            </a:p>
          </p:txBody>
        </p:sp>
        <p:sp>
          <p:nvSpPr>
            <p:cNvPr id="43" name="Freeform 82"/>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altLang="en-US" lang="zh-CN"/>
            </a:p>
          </p:txBody>
        </p:sp>
        <p:sp>
          <p:nvSpPr>
            <p:cNvPr id="44" name="Freeform 83"/>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altLang="en-US" lang="zh-CN"/>
            </a:p>
          </p:txBody>
        </p:sp>
        <p:sp>
          <p:nvSpPr>
            <p:cNvPr id="45" name="Freeform 84"/>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altLang="en-US" lang="zh-CN"/>
            </a:p>
          </p:txBody>
        </p:sp>
        <p:sp>
          <p:nvSpPr>
            <p:cNvPr id="46" name="Freeform 85"/>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altLang="en-US" lang="zh-CN"/>
            </a:p>
          </p:txBody>
        </p:sp>
        <p:sp>
          <p:nvSpPr>
            <p:cNvPr id="47" name="Freeform 86"/>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altLang="en-US" lang="zh-CN"/>
            </a:p>
          </p:txBody>
        </p:sp>
        <p:sp>
          <p:nvSpPr>
            <p:cNvPr id="48" name="Freeform 87"/>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altLang="en-US" lang="zh-CN"/>
            </a:p>
          </p:txBody>
        </p:sp>
        <p:sp>
          <p:nvSpPr>
            <p:cNvPr id="49" name="Freeform 88"/>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altLang="en-US" lang="zh-CN"/>
            </a:p>
          </p:txBody>
        </p:sp>
        <p:sp>
          <p:nvSpPr>
            <p:cNvPr id="50" name="Freeform 89"/>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altLang="en-US" lang="zh-CN"/>
            </a:p>
          </p:txBody>
        </p:sp>
        <p:sp>
          <p:nvSpPr>
            <p:cNvPr id="51" name="Freeform 90"/>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altLang="en-US" lang="zh-CN"/>
            </a:p>
          </p:txBody>
        </p:sp>
        <p:sp>
          <p:nvSpPr>
            <p:cNvPr id="52" name="Freeform 91"/>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altLang="en-US" lang="zh-CN"/>
            </a:p>
          </p:txBody>
        </p:sp>
        <p:sp>
          <p:nvSpPr>
            <p:cNvPr id="53" name="Freeform 92"/>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altLang="en-US" lang="zh-CN"/>
            </a:p>
          </p:txBody>
        </p:sp>
        <p:sp>
          <p:nvSpPr>
            <p:cNvPr id="54" name="Freeform 93"/>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altLang="en-US" lang="zh-CN"/>
            </a:p>
          </p:txBody>
        </p:sp>
        <p:sp>
          <p:nvSpPr>
            <p:cNvPr id="55" name="Freeform 94"/>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altLang="en-US" lang="zh-CN"/>
            </a:p>
          </p:txBody>
        </p:sp>
        <p:sp>
          <p:nvSpPr>
            <p:cNvPr id="56" name="Freeform 95"/>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altLang="en-US" lang="zh-CN"/>
            </a:p>
          </p:txBody>
        </p:sp>
        <p:sp>
          <p:nvSpPr>
            <p:cNvPr id="57" name="Freeform 96"/>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altLang="en-US" lang="zh-CN"/>
            </a:p>
          </p:txBody>
        </p:sp>
        <p:sp>
          <p:nvSpPr>
            <p:cNvPr id="58" name="Freeform 97"/>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altLang="en-US" lang="zh-CN"/>
            </a:p>
          </p:txBody>
        </p:sp>
        <p:sp>
          <p:nvSpPr>
            <p:cNvPr id="59" name="Freeform 98"/>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altLang="en-US" lang="zh-CN"/>
            </a:p>
          </p:txBody>
        </p:sp>
        <p:sp>
          <p:nvSpPr>
            <p:cNvPr id="60" name="Freeform 99"/>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altLang="en-US" lang="zh-CN"/>
            </a:p>
          </p:txBody>
        </p:sp>
        <p:sp>
          <p:nvSpPr>
            <p:cNvPr id="61" name="Freeform 100"/>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altLang="en-US" lang="zh-CN"/>
            </a:p>
          </p:txBody>
        </p:sp>
        <p:sp>
          <p:nvSpPr>
            <p:cNvPr id="62" name="Freeform 101"/>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altLang="en-US" lang="zh-CN"/>
            </a:p>
          </p:txBody>
        </p:sp>
        <p:sp>
          <p:nvSpPr>
            <p:cNvPr id="63" name="Freeform 102"/>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altLang="en-US" lang="zh-CN"/>
            </a:p>
          </p:txBody>
        </p:sp>
        <p:sp>
          <p:nvSpPr>
            <p:cNvPr id="64" name="Freeform 103"/>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altLang="en-US" lang="zh-CN"/>
            </a:p>
          </p:txBody>
        </p:sp>
        <p:sp>
          <p:nvSpPr>
            <p:cNvPr id="65" name="Freeform 104"/>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altLang="en-US" lang="zh-CN"/>
            </a:p>
          </p:txBody>
        </p:sp>
        <p:sp>
          <p:nvSpPr>
            <p:cNvPr id="66" name="Freeform 105"/>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altLang="en-US" lang="zh-CN"/>
            </a:p>
          </p:txBody>
        </p:sp>
        <p:sp>
          <p:nvSpPr>
            <p:cNvPr id="67" name="Freeform 106"/>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altLang="en-US" lang="zh-CN"/>
            </a:p>
          </p:txBody>
        </p:sp>
        <p:sp>
          <p:nvSpPr>
            <p:cNvPr id="68" name="Freeform 107"/>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altLang="en-US" lang="zh-CN"/>
            </a:p>
          </p:txBody>
        </p:sp>
        <p:sp>
          <p:nvSpPr>
            <p:cNvPr id="69" name="Freeform 108"/>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altLang="en-US" lang="zh-CN"/>
            </a:p>
          </p:txBody>
        </p:sp>
        <p:sp>
          <p:nvSpPr>
            <p:cNvPr id="70" name="Freeform 109"/>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altLang="en-US" lang="zh-CN"/>
            </a:p>
          </p:txBody>
        </p:sp>
        <p:sp>
          <p:nvSpPr>
            <p:cNvPr id="71" name="Freeform 110"/>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altLang="en-US" lang="zh-CN"/>
            </a:p>
          </p:txBody>
        </p:sp>
        <p:sp>
          <p:nvSpPr>
            <p:cNvPr id="72" name="Freeform 111"/>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altLang="en-US" lang="zh-CN"/>
            </a:p>
          </p:txBody>
        </p:sp>
        <p:sp>
          <p:nvSpPr>
            <p:cNvPr id="73" name="Freeform 112"/>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altLang="en-US" lang="zh-CN"/>
            </a:p>
          </p:txBody>
        </p:sp>
        <p:sp>
          <p:nvSpPr>
            <p:cNvPr id="74" name="Freeform 113"/>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altLang="en-US" lang="zh-CN"/>
            </a:p>
          </p:txBody>
        </p:sp>
        <p:sp>
          <p:nvSpPr>
            <p:cNvPr id="75" name="Freeform 114"/>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altLang="en-US" lang="zh-CN"/>
            </a:p>
          </p:txBody>
        </p:sp>
        <p:sp>
          <p:nvSpPr>
            <p:cNvPr id="76" name="Freeform 115"/>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altLang="en-US" lang="zh-CN"/>
            </a:p>
          </p:txBody>
        </p:sp>
        <p:sp>
          <p:nvSpPr>
            <p:cNvPr id="77" name="Freeform 116"/>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altLang="en-US" lang="zh-CN"/>
            </a:p>
          </p:txBody>
        </p:sp>
        <p:sp>
          <p:nvSpPr>
            <p:cNvPr id="78" name="Freeform 117"/>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altLang="en-US" lang="zh-CN"/>
            </a:p>
          </p:txBody>
        </p:sp>
        <p:sp>
          <p:nvSpPr>
            <p:cNvPr id="79" name="Freeform 118"/>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altLang="en-US" lang="zh-CN"/>
            </a:p>
          </p:txBody>
        </p:sp>
        <p:sp>
          <p:nvSpPr>
            <p:cNvPr id="80" name="Freeform 119"/>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altLang="en-US" lang="zh-CN"/>
            </a:p>
          </p:txBody>
        </p:sp>
        <p:sp>
          <p:nvSpPr>
            <p:cNvPr id="81" name="Freeform 120"/>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altLang="en-US" lang="zh-CN"/>
            </a:p>
          </p:txBody>
        </p:sp>
        <p:sp>
          <p:nvSpPr>
            <p:cNvPr id="82" name="Freeform 121"/>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altLang="en-US" lang="zh-CN"/>
            </a:p>
          </p:txBody>
        </p:sp>
        <p:sp>
          <p:nvSpPr>
            <p:cNvPr id="83" name="Freeform 122"/>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altLang="en-US" lang="zh-CN"/>
            </a:p>
          </p:txBody>
        </p:sp>
        <p:sp>
          <p:nvSpPr>
            <p:cNvPr id="84" name="Freeform 123"/>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altLang="en-US" lang="zh-CN"/>
            </a:p>
          </p:txBody>
        </p:sp>
        <p:sp>
          <p:nvSpPr>
            <p:cNvPr id="85" name="Freeform 124"/>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altLang="en-US" lang="zh-CN"/>
            </a:p>
          </p:txBody>
        </p:sp>
        <p:sp>
          <p:nvSpPr>
            <p:cNvPr id="86" name="Freeform 125"/>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altLang="en-US" lang="zh-CN"/>
            </a:p>
          </p:txBody>
        </p:sp>
        <p:sp>
          <p:nvSpPr>
            <p:cNvPr id="87" name="Freeform 126"/>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altLang="en-US" lang="zh-CN"/>
            </a:p>
          </p:txBody>
        </p:sp>
        <p:sp>
          <p:nvSpPr>
            <p:cNvPr id="88" name="Freeform 127"/>
            <p:cNvSpPr/>
            <p:nvPr/>
          </p:nvSpPr>
          <p:spPr bwMode="gray">
            <a:xfrm>
              <a:off x="2736" y="2154"/>
              <a:ext cx="464" cy="664"/>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altLang="en-US" lang="zh-CN"/>
            </a:p>
          </p:txBody>
        </p:sp>
        <p:sp>
          <p:nvSpPr>
            <p:cNvPr id="89" name="Freeform 128"/>
            <p:cNvSpPr/>
            <p:nvPr/>
          </p:nvSpPr>
          <p:spPr bwMode="gray">
            <a:xfrm>
              <a:off x="3987" y="3238"/>
              <a:ext cx="121" cy="305"/>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altLang="en-US" lang="zh-CN"/>
            </a:p>
          </p:txBody>
        </p:sp>
      </p:grpSp>
      <p:sp>
        <p:nvSpPr>
          <p:cNvPr id="90" name="Freeform 78"/>
          <p:cNvSpPr/>
          <p:nvPr/>
        </p:nvSpPr>
        <p:spPr bwMode="gray">
          <a:xfrm>
            <a:off x="4445402" y="5207465"/>
            <a:ext cx="895350" cy="762176"/>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5DA2"/>
          </a:solidFill>
          <a:ln w="6350">
            <a:solidFill>
              <a:schemeClr val="tx1">
                <a:lumMod val="85000"/>
                <a:lumOff val="15000"/>
              </a:schemeClr>
            </a:solidFill>
            <a:prstDash val="solid"/>
            <a:round/>
          </a:ln>
        </p:spPr>
        <p:txBody>
          <a:bodyPr bIns="45736" lIns="91472" rIns="91472" tIns="45736"/>
          <a:lstStyle/>
          <a:p>
            <a:endParaRPr altLang="en-US" lang="zh-CN"/>
          </a:p>
        </p:txBody>
      </p:sp>
      <p:sp>
        <p:nvSpPr>
          <p:cNvPr id="91" name="Freeform 92"/>
          <p:cNvSpPr/>
          <p:nvPr/>
        </p:nvSpPr>
        <p:spPr bwMode="gray">
          <a:xfrm>
            <a:off x="4862916" y="3441757"/>
            <a:ext cx="782638" cy="525584"/>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5DA2"/>
          </a:solidFill>
          <a:ln w="6350">
            <a:solidFill>
              <a:schemeClr val="tx1">
                <a:lumMod val="85000"/>
                <a:lumOff val="15000"/>
              </a:schemeClr>
            </a:solidFill>
            <a:prstDash val="solid"/>
            <a:round/>
          </a:ln>
        </p:spPr>
        <p:txBody>
          <a:bodyPr bIns="45736" lIns="91472" rIns="91472" tIns="45736"/>
          <a:lstStyle/>
          <a:p>
            <a:endParaRPr altLang="en-US" lang="zh-CN"/>
          </a:p>
        </p:txBody>
      </p:sp>
      <p:sp>
        <p:nvSpPr>
          <p:cNvPr id="92" name="Freeform 100"/>
          <p:cNvSpPr/>
          <p:nvPr/>
        </p:nvSpPr>
        <p:spPr bwMode="gray">
          <a:xfrm>
            <a:off x="5167716" y="2635120"/>
            <a:ext cx="682625" cy="681196"/>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5DA2"/>
          </a:solidFill>
          <a:ln w="6350">
            <a:solidFill>
              <a:schemeClr val="tx1">
                <a:lumMod val="85000"/>
                <a:lumOff val="15000"/>
              </a:schemeClr>
            </a:solidFill>
            <a:prstDash val="solid"/>
            <a:round/>
          </a:ln>
        </p:spPr>
        <p:txBody>
          <a:bodyPr bIns="45736" lIns="91472" rIns="91472" tIns="45736"/>
          <a:lstStyle/>
          <a:p>
            <a:endParaRPr altLang="en-US" lang="zh-CN"/>
          </a:p>
        </p:txBody>
      </p:sp>
      <p:sp>
        <p:nvSpPr>
          <p:cNvPr id="93" name="Freeform 82"/>
          <p:cNvSpPr/>
          <p:nvPr/>
        </p:nvSpPr>
        <p:spPr bwMode="gray">
          <a:xfrm>
            <a:off x="5334529" y="4346840"/>
            <a:ext cx="449262" cy="504942"/>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5DA2"/>
          </a:solidFill>
          <a:ln w="6350">
            <a:solidFill>
              <a:schemeClr val="tx1">
                <a:lumMod val="85000"/>
                <a:lumOff val="15000"/>
              </a:schemeClr>
            </a:solidFill>
            <a:prstDash val="solid"/>
            <a:round/>
          </a:ln>
        </p:spPr>
        <p:txBody>
          <a:bodyPr bIns="45736" lIns="91472" rIns="91472" tIns="45736"/>
          <a:lstStyle/>
          <a:p>
            <a:endParaRPr altLang="en-US" lang="zh-CN"/>
          </a:p>
        </p:txBody>
      </p:sp>
      <p:cxnSp>
        <p:nvCxnSpPr>
          <p:cNvPr id="94" name="直接连接符 93"/>
          <p:cNvCxnSpPr/>
          <p:nvPr/>
        </p:nvCxnSpPr>
        <p:spPr>
          <a:xfrm>
            <a:off x="5768129" y="3063051"/>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0541" y="3311552"/>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4674" y="357267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07088" y="3821175"/>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4291" y="4484986"/>
            <a:ext cx="316249"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0541" y="4484986"/>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5478" y="563698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297891" y="5885485"/>
            <a:ext cx="28610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2530" y="2830985"/>
            <a:ext cx="1630744" cy="381032"/>
          </a:xfrm>
          <a:prstGeom prst="rect">
            <a:avLst/>
          </a:prstGeom>
        </p:spPr>
        <p:txBody>
          <a:bodyPr bIns="45736" lIns="91472" rIns="91472" tIns="45736" wrap="none">
            <a:spAutoFit/>
          </a:bodyPr>
          <a:lstStyle/>
          <a:p>
            <a:r>
              <a:rPr altLang="en-US" lang="zh-CN" sz="1900">
                <a:solidFill>
                  <a:schemeClr val="tx1">
                    <a:lumMod val="85000"/>
                    <a:lumOff val="15000"/>
                  </a:schemeClr>
                </a:solidFill>
                <a:latin charset="-122" pitchFamily="34" typeface="微软雅黑"/>
                <a:ea charset="-122" pitchFamily="34" typeface="微软雅黑"/>
                <a:cs charset="-122" pitchFamily="2" typeface="华文黑体"/>
              </a:rPr>
              <a:t>点击添加文本</a:t>
            </a:r>
          </a:p>
        </p:txBody>
      </p:sp>
      <p:sp>
        <p:nvSpPr>
          <p:cNvPr id="103" name="矩形 102"/>
          <p:cNvSpPr/>
          <p:nvPr/>
        </p:nvSpPr>
        <p:spPr>
          <a:xfrm>
            <a:off x="6702530" y="3406826"/>
            <a:ext cx="1630744" cy="381032"/>
          </a:xfrm>
          <a:prstGeom prst="rect">
            <a:avLst/>
          </a:prstGeom>
        </p:spPr>
        <p:txBody>
          <a:bodyPr bIns="45736" lIns="91472" rIns="91472" tIns="45736" wrap="none">
            <a:spAutoFit/>
          </a:bodyPr>
          <a:lstStyle/>
          <a:p>
            <a:r>
              <a:rPr altLang="en-US" lang="zh-CN" sz="1900">
                <a:solidFill>
                  <a:schemeClr val="tx1">
                    <a:lumMod val="85000"/>
                    <a:lumOff val="15000"/>
                  </a:schemeClr>
                </a:solidFill>
                <a:latin charset="-122" pitchFamily="34" typeface="微软雅黑"/>
                <a:ea charset="-122" pitchFamily="34" typeface="微软雅黑"/>
                <a:cs charset="-122" pitchFamily="2" typeface="华文黑体"/>
              </a:rPr>
              <a:t>点击添加文本</a:t>
            </a:r>
          </a:p>
        </p:txBody>
      </p:sp>
      <p:sp>
        <p:nvSpPr>
          <p:cNvPr id="104" name="矩形 103"/>
          <p:cNvSpPr/>
          <p:nvPr/>
        </p:nvSpPr>
        <p:spPr>
          <a:xfrm>
            <a:off x="6702530" y="4072419"/>
            <a:ext cx="1630744" cy="381032"/>
          </a:xfrm>
          <a:prstGeom prst="rect">
            <a:avLst/>
          </a:prstGeom>
        </p:spPr>
        <p:txBody>
          <a:bodyPr bIns="45736" lIns="91472" rIns="91472" tIns="45736" wrap="none">
            <a:spAutoFit/>
          </a:bodyPr>
          <a:lstStyle/>
          <a:p>
            <a:r>
              <a:rPr altLang="en-US" lang="zh-CN" sz="1900">
                <a:solidFill>
                  <a:schemeClr val="tx1">
                    <a:lumMod val="85000"/>
                    <a:lumOff val="15000"/>
                  </a:schemeClr>
                </a:solidFill>
                <a:latin charset="-122" pitchFamily="34" typeface="微软雅黑"/>
                <a:ea charset="-122" pitchFamily="34" typeface="微软雅黑"/>
                <a:cs charset="-122" pitchFamily="2" typeface="华文黑体"/>
              </a:rPr>
              <a:t>点击添加文本</a:t>
            </a:r>
          </a:p>
        </p:txBody>
      </p:sp>
      <p:sp>
        <p:nvSpPr>
          <p:cNvPr id="105" name="矩形 104"/>
          <p:cNvSpPr/>
          <p:nvPr/>
        </p:nvSpPr>
        <p:spPr>
          <a:xfrm>
            <a:off x="6657267" y="5402697"/>
            <a:ext cx="1630744" cy="381032"/>
          </a:xfrm>
          <a:prstGeom prst="rect">
            <a:avLst/>
          </a:prstGeom>
        </p:spPr>
        <p:txBody>
          <a:bodyPr bIns="45736" lIns="91472" rIns="91472" tIns="45736" wrap="none">
            <a:spAutoFit/>
          </a:bodyPr>
          <a:lstStyle/>
          <a:p>
            <a:r>
              <a:rPr altLang="en-US" lang="zh-CN" sz="1900">
                <a:solidFill>
                  <a:schemeClr val="tx1">
                    <a:lumMod val="85000"/>
                    <a:lumOff val="15000"/>
                  </a:schemeClr>
                </a:solidFill>
                <a:latin charset="-122" pitchFamily="34" typeface="微软雅黑"/>
                <a:ea charset="-122" pitchFamily="34" typeface="微软雅黑"/>
                <a:cs charset="-122" pitchFamily="2" typeface="华文黑体"/>
              </a:rPr>
              <a:t>点击添加文本</a:t>
            </a:r>
          </a:p>
        </p:txBody>
      </p:sp>
      <p:sp>
        <p:nvSpPr>
          <p:cNvPr id="106" name="矩形标注 105"/>
          <p:cNvSpPr/>
          <p:nvPr/>
        </p:nvSpPr>
        <p:spPr>
          <a:xfrm>
            <a:off x="8808373" y="2252446"/>
            <a:ext cx="2899803" cy="3899377"/>
          </a:xfrm>
          <a:prstGeom prst="wedgeRectCallout">
            <a:avLst>
              <a:gd fmla="val -72333" name="adj1"/>
              <a:gd fmla="val 19715" name="adj2"/>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107" name="TextBox 106"/>
          <p:cNvSpPr txBox="1"/>
          <p:nvPr/>
        </p:nvSpPr>
        <p:spPr>
          <a:xfrm>
            <a:off x="8952390" y="2387458"/>
            <a:ext cx="2755787" cy="3578385"/>
          </a:xfrm>
          <a:prstGeom prst="rect">
            <a:avLst/>
          </a:prstGeom>
          <a:noFill/>
        </p:spPr>
        <p:txBody>
          <a:bodyPr bIns="45736" lIns="91472" rIns="91472" rtlCol="0" tIns="45736" wrap="square">
            <a:spAutoFit/>
          </a:bodyPr>
          <a:lstStyle/>
          <a:p>
            <a:pPr>
              <a:lnSpc>
                <a:spcPct val="130000"/>
              </a:lnSpc>
            </a:pPr>
            <a:r>
              <a:rPr altLang="en-US" lang="zh-CN" sz="1600">
                <a:solidFill>
                  <a:schemeClr val="bg1"/>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600">
                <a:solidFill>
                  <a:schemeClr val="bg1"/>
                </a:solidFill>
                <a:latin charset="-122" pitchFamily="34" typeface="微软雅黑"/>
                <a:ea charset="-122" pitchFamily="34" typeface="微软雅黑"/>
              </a:rPr>
              <a:t>您的内容打在这里，或者通过复制您的文本后，在此框中选择粘贴，并选择只保留文字。</a:t>
            </a:r>
          </a:p>
        </p:txBody>
      </p:sp>
      <p:sp>
        <p:nvSpPr>
          <p:cNvPr id="108"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219229469"/>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08"/>
                                        </p:tgtEl>
                                        <p:attrNameLst>
                                          <p:attrName>style.visibility</p:attrName>
                                        </p:attrNameLst>
                                      </p:cBhvr>
                                      <p:to>
                                        <p:strVal val="visible"/>
                                      </p:to>
                                    </p:set>
                                    <p:anim calcmode="lin" valueType="num">
                                      <p:cBhvr>
                                        <p:cTn dur="500" fill="hold" id="7"/>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8"/>
                                        </p:tgtEl>
                                        <p:attrNameLst>
                                          <p:attrName>ppt_y</p:attrName>
                                        </p:attrNameLst>
                                      </p:cBhvr>
                                      <p:tavLst>
                                        <p:tav tm="0">
                                          <p:val>
                                            <p:strVal val="#ppt_y"/>
                                          </p:val>
                                        </p:tav>
                                        <p:tav tm="100000">
                                          <p:val>
                                            <p:strVal val="#ppt_y"/>
                                          </p:val>
                                        </p:tav>
                                      </p:tavLst>
                                    </p:anim>
                                    <p:anim calcmode="lin" valueType="num">
                                      <p:cBhvr>
                                        <p:cTn dur="500" fill="hold" id="9"/>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08"/>
                                        </p:tgtEl>
                                      </p:cBhvr>
                                    </p:animEffect>
                                  </p:childTnLst>
                                </p:cTn>
                              </p:par>
                            </p:childTnLst>
                          </p:cTn>
                        </p:par>
                        <p:par>
                          <p:cTn fill="hold" id="12" nodeType="afterGroup">
                            <p:stCondLst>
                              <p:cond delay="500"/>
                            </p:stCondLst>
                            <p:childTnLst>
                              <p:par>
                                <p:cTn accel="58000" fill="hold" id="13" nodeType="afterEffect" presetClass="entr" presetID="2" presetSubtype="8">
                                  <p:stCondLst>
                                    <p:cond delay="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1000" fill="hold" id="15"/>
                                        <p:tgtEl>
                                          <p:spTgt spid="27"/>
                                        </p:tgtEl>
                                        <p:attrNameLst>
                                          <p:attrName>ppt_x</p:attrName>
                                        </p:attrNameLst>
                                      </p:cBhvr>
                                      <p:tavLst>
                                        <p:tav tm="0">
                                          <p:val>
                                            <p:strVal val="0-#ppt_w/2"/>
                                          </p:val>
                                        </p:tav>
                                        <p:tav tm="100000">
                                          <p:val>
                                            <p:strVal val="#ppt_x"/>
                                          </p:val>
                                        </p:tav>
                                      </p:tavLst>
                                    </p:anim>
                                    <p:anim calcmode="lin" valueType="num">
                                      <p:cBhvr additive="base">
                                        <p:cTn dur="1000" fill="hold" id="16"/>
                                        <p:tgtEl>
                                          <p:spTgt spid="27"/>
                                        </p:tgtEl>
                                        <p:attrNameLst>
                                          <p:attrName>ppt_y</p:attrName>
                                        </p:attrNameLst>
                                      </p:cBhvr>
                                      <p:tavLst>
                                        <p:tav tm="0">
                                          <p:val>
                                            <p:strVal val="#ppt_y"/>
                                          </p:val>
                                        </p:tav>
                                        <p:tav tm="100000">
                                          <p:val>
                                            <p:strVal val="#ppt_y"/>
                                          </p:val>
                                        </p:tav>
                                      </p:tavLst>
                                    </p:anim>
                                  </p:childTnLst>
                                </p:cTn>
                              </p:par>
                              <p:par>
                                <p:cTn fill="hold" grpId="0" id="17" nodeType="withEffect" presetClass="entr" presetID="10" presetSubtype="0">
                                  <p:stCondLst>
                                    <p:cond delay="1000"/>
                                  </p:stCondLst>
                                  <p:childTnLst>
                                    <p:set>
                                      <p:cBhvr>
                                        <p:cTn dur="1" fill="hold" id="18">
                                          <p:stCondLst>
                                            <p:cond delay="0"/>
                                          </p:stCondLst>
                                        </p:cTn>
                                        <p:tgtEl>
                                          <p:spTgt spid="91"/>
                                        </p:tgtEl>
                                        <p:attrNameLst>
                                          <p:attrName>style.visibility</p:attrName>
                                        </p:attrNameLst>
                                      </p:cBhvr>
                                      <p:to>
                                        <p:strVal val="visible"/>
                                      </p:to>
                                    </p:set>
                                    <p:animEffect filter="fade" transition="in">
                                      <p:cBhvr>
                                        <p:cTn dur="500" id="19"/>
                                        <p:tgtEl>
                                          <p:spTgt spid="91"/>
                                        </p:tgtEl>
                                      </p:cBhvr>
                                    </p:animEffect>
                                  </p:childTnLst>
                                </p:cTn>
                              </p:par>
                              <p:par>
                                <p:cTn fill="hold" grpId="0" id="20" nodeType="withEffect" presetClass="entr" presetID="10" presetSubtype="0">
                                  <p:stCondLst>
                                    <p:cond delay="1300"/>
                                  </p:stCondLst>
                                  <p:childTnLst>
                                    <p:set>
                                      <p:cBhvr>
                                        <p:cTn dur="1" fill="hold" id="21">
                                          <p:stCondLst>
                                            <p:cond delay="0"/>
                                          </p:stCondLst>
                                        </p:cTn>
                                        <p:tgtEl>
                                          <p:spTgt spid="92"/>
                                        </p:tgtEl>
                                        <p:attrNameLst>
                                          <p:attrName>style.visibility</p:attrName>
                                        </p:attrNameLst>
                                      </p:cBhvr>
                                      <p:to>
                                        <p:strVal val="visible"/>
                                      </p:to>
                                    </p:set>
                                    <p:animEffect filter="fade" transition="in">
                                      <p:cBhvr>
                                        <p:cTn dur="500" id="22"/>
                                        <p:tgtEl>
                                          <p:spTgt spid="92"/>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93"/>
                                        </p:tgtEl>
                                        <p:attrNameLst>
                                          <p:attrName>style.visibility</p:attrName>
                                        </p:attrNameLst>
                                      </p:cBhvr>
                                      <p:to>
                                        <p:strVal val="visible"/>
                                      </p:to>
                                    </p:set>
                                    <p:animEffect filter="fade" transition="in">
                                      <p:cBhvr>
                                        <p:cTn dur="500" id="25"/>
                                        <p:tgtEl>
                                          <p:spTgt spid="93"/>
                                        </p:tgtEl>
                                      </p:cBhvr>
                                    </p:animEffect>
                                  </p:childTnLst>
                                </p:cTn>
                              </p:par>
                              <p:par>
                                <p:cTn fill="hold" grpId="0" id="26" nodeType="withEffect" presetClass="entr" presetID="10" presetSubtype="0">
                                  <p:stCondLst>
                                    <p:cond delay="1500"/>
                                  </p:stCondLst>
                                  <p:childTnLst>
                                    <p:set>
                                      <p:cBhvr>
                                        <p:cTn dur="1" fill="hold" id="27">
                                          <p:stCondLst>
                                            <p:cond delay="0"/>
                                          </p:stCondLst>
                                        </p:cTn>
                                        <p:tgtEl>
                                          <p:spTgt spid="90"/>
                                        </p:tgtEl>
                                        <p:attrNameLst>
                                          <p:attrName>style.visibility</p:attrName>
                                        </p:attrNameLst>
                                      </p:cBhvr>
                                      <p:to>
                                        <p:strVal val="visible"/>
                                      </p:to>
                                    </p:set>
                                    <p:animEffect filter="fade" transition="in">
                                      <p:cBhvr>
                                        <p:cTn dur="500" id="28"/>
                                        <p:tgtEl>
                                          <p:spTgt spid="90"/>
                                        </p:tgtEl>
                                      </p:cBhvr>
                                    </p:animEffect>
                                  </p:childTnLst>
                                </p:cTn>
                              </p:par>
                            </p:childTnLst>
                          </p:cTn>
                        </p:par>
                        <p:par>
                          <p:cTn fill="hold" id="29" nodeType="afterGroup">
                            <p:stCondLst>
                              <p:cond delay="2800"/>
                            </p:stCondLst>
                            <p:childTnLst>
                              <p:par>
                                <p:cTn fill="hold" id="30" nodeType="afterEffect" presetClass="entr" presetID="10" presetSubtype="0">
                                  <p:stCondLst>
                                    <p:cond delay="0"/>
                                  </p:stCondLst>
                                  <p:childTnLst>
                                    <p:set>
                                      <p:cBhvr>
                                        <p:cTn dur="1" fill="hold" id="31">
                                          <p:stCondLst>
                                            <p:cond delay="0"/>
                                          </p:stCondLst>
                                        </p:cTn>
                                        <p:tgtEl>
                                          <p:spTgt spid="94"/>
                                        </p:tgtEl>
                                        <p:attrNameLst>
                                          <p:attrName>style.visibility</p:attrName>
                                        </p:attrNameLst>
                                      </p:cBhvr>
                                      <p:to>
                                        <p:strVal val="visible"/>
                                      </p:to>
                                    </p:set>
                                    <p:animEffect filter="fade" transition="in">
                                      <p:cBhvr>
                                        <p:cTn dur="500" id="32"/>
                                        <p:tgtEl>
                                          <p:spTgt spid="94"/>
                                        </p:tgtEl>
                                      </p:cBhvr>
                                    </p:animEffect>
                                  </p:childTnLst>
                                </p:cTn>
                              </p:par>
                              <p:par>
                                <p:cTn fill="hold" id="33" nodeType="withEffect" presetClass="entr" presetID="10" presetSubtype="0">
                                  <p:stCondLst>
                                    <p:cond delay="0"/>
                                  </p:stCondLst>
                                  <p:childTnLst>
                                    <p:set>
                                      <p:cBhvr>
                                        <p:cTn dur="1" fill="hold" id="34">
                                          <p:stCondLst>
                                            <p:cond delay="0"/>
                                          </p:stCondLst>
                                        </p:cTn>
                                        <p:tgtEl>
                                          <p:spTgt spid="95"/>
                                        </p:tgtEl>
                                        <p:attrNameLst>
                                          <p:attrName>style.visibility</p:attrName>
                                        </p:attrNameLst>
                                      </p:cBhvr>
                                      <p:to>
                                        <p:strVal val="visible"/>
                                      </p:to>
                                    </p:set>
                                    <p:animEffect filter="fade" transition="in">
                                      <p:cBhvr>
                                        <p:cTn dur="500" id="35"/>
                                        <p:tgtEl>
                                          <p:spTgt spid="95"/>
                                        </p:tgtEl>
                                      </p:cBhvr>
                                    </p:animEffect>
                                  </p:childTnLst>
                                </p:cTn>
                              </p:par>
                              <p:par>
                                <p:cTn fill="hold" id="36" nodeType="withEffect" presetClass="entr" presetID="10" presetSubtype="0">
                                  <p:stCondLst>
                                    <p:cond delay="0"/>
                                  </p:stCondLst>
                                  <p:childTnLst>
                                    <p:set>
                                      <p:cBhvr>
                                        <p:cTn dur="1" fill="hold" id="37">
                                          <p:stCondLst>
                                            <p:cond delay="0"/>
                                          </p:stCondLst>
                                        </p:cTn>
                                        <p:tgtEl>
                                          <p:spTgt spid="96"/>
                                        </p:tgtEl>
                                        <p:attrNameLst>
                                          <p:attrName>style.visibility</p:attrName>
                                        </p:attrNameLst>
                                      </p:cBhvr>
                                      <p:to>
                                        <p:strVal val="visible"/>
                                      </p:to>
                                    </p:set>
                                    <p:animEffect filter="fade" transition="in">
                                      <p:cBhvr>
                                        <p:cTn dur="500" id="38"/>
                                        <p:tgtEl>
                                          <p:spTgt spid="96"/>
                                        </p:tgtEl>
                                      </p:cBhvr>
                                    </p:animEffect>
                                  </p:childTnLst>
                                </p:cTn>
                              </p:par>
                              <p:par>
                                <p:cTn fill="hold" id="39" nodeType="withEffect" presetClass="entr" presetID="10" presetSubtype="0">
                                  <p:stCondLst>
                                    <p:cond delay="0"/>
                                  </p:stCondLst>
                                  <p:childTnLst>
                                    <p:set>
                                      <p:cBhvr>
                                        <p:cTn dur="1" fill="hold" id="40">
                                          <p:stCondLst>
                                            <p:cond delay="0"/>
                                          </p:stCondLst>
                                        </p:cTn>
                                        <p:tgtEl>
                                          <p:spTgt spid="97"/>
                                        </p:tgtEl>
                                        <p:attrNameLst>
                                          <p:attrName>style.visibility</p:attrName>
                                        </p:attrNameLst>
                                      </p:cBhvr>
                                      <p:to>
                                        <p:strVal val="visible"/>
                                      </p:to>
                                    </p:set>
                                    <p:animEffect filter="fade" transition="in">
                                      <p:cBhvr>
                                        <p:cTn dur="500" id="41"/>
                                        <p:tgtEl>
                                          <p:spTgt spid="97"/>
                                        </p:tgtEl>
                                      </p:cBhvr>
                                    </p:animEffect>
                                  </p:childTnLst>
                                </p:cTn>
                              </p:par>
                              <p:par>
                                <p:cTn fill="hold" id="42" nodeType="withEffect" presetClass="entr" presetID="10" presetSubtype="0">
                                  <p:stCondLst>
                                    <p:cond delay="0"/>
                                  </p:stCondLst>
                                  <p:childTnLst>
                                    <p:set>
                                      <p:cBhvr>
                                        <p:cTn dur="1" fill="hold" id="43">
                                          <p:stCondLst>
                                            <p:cond delay="0"/>
                                          </p:stCondLst>
                                        </p:cTn>
                                        <p:tgtEl>
                                          <p:spTgt spid="98"/>
                                        </p:tgtEl>
                                        <p:attrNameLst>
                                          <p:attrName>style.visibility</p:attrName>
                                        </p:attrNameLst>
                                      </p:cBhvr>
                                      <p:to>
                                        <p:strVal val="visible"/>
                                      </p:to>
                                    </p:set>
                                    <p:animEffect filter="fade" transition="in">
                                      <p:cBhvr>
                                        <p:cTn dur="500" id="44"/>
                                        <p:tgtEl>
                                          <p:spTgt spid="98"/>
                                        </p:tgtEl>
                                      </p:cBhvr>
                                    </p:animEffect>
                                  </p:childTnLst>
                                </p:cTn>
                              </p:par>
                              <p:par>
                                <p:cTn fill="hold" id="45" nodeType="withEffect" presetClass="entr" presetID="10" presetSubtype="0">
                                  <p:stCondLst>
                                    <p:cond delay="0"/>
                                  </p:stCondLst>
                                  <p:childTnLst>
                                    <p:set>
                                      <p:cBhvr>
                                        <p:cTn dur="1" fill="hold" id="46">
                                          <p:stCondLst>
                                            <p:cond delay="0"/>
                                          </p:stCondLst>
                                        </p:cTn>
                                        <p:tgtEl>
                                          <p:spTgt spid="99"/>
                                        </p:tgtEl>
                                        <p:attrNameLst>
                                          <p:attrName>style.visibility</p:attrName>
                                        </p:attrNameLst>
                                      </p:cBhvr>
                                      <p:to>
                                        <p:strVal val="visible"/>
                                      </p:to>
                                    </p:set>
                                    <p:animEffect filter="fade" transition="in">
                                      <p:cBhvr>
                                        <p:cTn dur="500" id="47"/>
                                        <p:tgtEl>
                                          <p:spTgt spid="99"/>
                                        </p:tgtEl>
                                      </p:cBhvr>
                                    </p:animEffect>
                                  </p:childTnLst>
                                </p:cTn>
                              </p:par>
                              <p:par>
                                <p:cTn fill="hold" id="48" nodeType="withEffect" presetClass="entr" presetID="10" presetSubtype="0">
                                  <p:stCondLst>
                                    <p:cond delay="0"/>
                                  </p:stCondLst>
                                  <p:childTnLst>
                                    <p:set>
                                      <p:cBhvr>
                                        <p:cTn dur="1" fill="hold" id="49">
                                          <p:stCondLst>
                                            <p:cond delay="0"/>
                                          </p:stCondLst>
                                        </p:cTn>
                                        <p:tgtEl>
                                          <p:spTgt spid="100"/>
                                        </p:tgtEl>
                                        <p:attrNameLst>
                                          <p:attrName>style.visibility</p:attrName>
                                        </p:attrNameLst>
                                      </p:cBhvr>
                                      <p:to>
                                        <p:strVal val="visible"/>
                                      </p:to>
                                    </p:set>
                                    <p:animEffect filter="fade" transition="in">
                                      <p:cBhvr>
                                        <p:cTn dur="500" id="50"/>
                                        <p:tgtEl>
                                          <p:spTgt spid="100"/>
                                        </p:tgtEl>
                                      </p:cBhvr>
                                    </p:animEffect>
                                  </p:childTnLst>
                                </p:cTn>
                              </p:par>
                              <p:par>
                                <p:cTn fill="hold" id="51" nodeType="withEffect" presetClass="entr" presetID="10" presetSubtype="0">
                                  <p:stCondLst>
                                    <p:cond delay="0"/>
                                  </p:stCondLst>
                                  <p:childTnLst>
                                    <p:set>
                                      <p:cBhvr>
                                        <p:cTn dur="1" fill="hold" id="52">
                                          <p:stCondLst>
                                            <p:cond delay="0"/>
                                          </p:stCondLst>
                                        </p:cTn>
                                        <p:tgtEl>
                                          <p:spTgt spid="101"/>
                                        </p:tgtEl>
                                        <p:attrNameLst>
                                          <p:attrName>style.visibility</p:attrName>
                                        </p:attrNameLst>
                                      </p:cBhvr>
                                      <p:to>
                                        <p:strVal val="visible"/>
                                      </p:to>
                                    </p:set>
                                    <p:animEffect filter="fade" transition="in">
                                      <p:cBhvr>
                                        <p:cTn dur="500" id="53"/>
                                        <p:tgtEl>
                                          <p:spTgt spid="101"/>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105"/>
                                        </p:tgtEl>
                                        <p:attrNameLst>
                                          <p:attrName>style.visibility</p:attrName>
                                        </p:attrNameLst>
                                      </p:cBhvr>
                                      <p:to>
                                        <p:strVal val="visible"/>
                                      </p:to>
                                    </p:set>
                                    <p:animEffect filter="fade" transition="in">
                                      <p:cBhvr>
                                        <p:cTn dur="500" id="56"/>
                                        <p:tgtEl>
                                          <p:spTgt spid="105"/>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104"/>
                                        </p:tgtEl>
                                        <p:attrNameLst>
                                          <p:attrName>style.visibility</p:attrName>
                                        </p:attrNameLst>
                                      </p:cBhvr>
                                      <p:to>
                                        <p:strVal val="visible"/>
                                      </p:to>
                                    </p:set>
                                    <p:animEffect filter="fade" transition="in">
                                      <p:cBhvr>
                                        <p:cTn dur="500" id="59"/>
                                        <p:tgtEl>
                                          <p:spTgt spid="104"/>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103"/>
                                        </p:tgtEl>
                                        <p:attrNameLst>
                                          <p:attrName>style.visibility</p:attrName>
                                        </p:attrNameLst>
                                      </p:cBhvr>
                                      <p:to>
                                        <p:strVal val="visible"/>
                                      </p:to>
                                    </p:set>
                                    <p:animEffect filter="fade" transition="in">
                                      <p:cBhvr>
                                        <p:cTn dur="500" id="62"/>
                                        <p:tgtEl>
                                          <p:spTgt spid="103"/>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102"/>
                                        </p:tgtEl>
                                        <p:attrNameLst>
                                          <p:attrName>style.visibility</p:attrName>
                                        </p:attrNameLst>
                                      </p:cBhvr>
                                      <p:to>
                                        <p:strVal val="visible"/>
                                      </p:to>
                                    </p:set>
                                    <p:animEffect filter="fade" transition="in">
                                      <p:cBhvr>
                                        <p:cTn dur="500" id="65"/>
                                        <p:tgtEl>
                                          <p:spTgt spid="102"/>
                                        </p:tgtEl>
                                      </p:cBhvr>
                                    </p:animEffect>
                                  </p:childTnLst>
                                </p:cTn>
                              </p:par>
                            </p:childTnLst>
                          </p:cTn>
                        </p:par>
                        <p:par>
                          <p:cTn fill="hold" id="66" nodeType="afterGroup">
                            <p:stCondLst>
                              <p:cond delay="3300"/>
                            </p:stCondLst>
                            <p:childTnLst>
                              <p:par>
                                <p:cTn fill="hold" grpId="0" id="67" nodeType="afterEffect" presetClass="entr" presetID="22" presetSubtype="8">
                                  <p:stCondLst>
                                    <p:cond delay="0"/>
                                  </p:stCondLst>
                                  <p:childTnLst>
                                    <p:set>
                                      <p:cBhvr>
                                        <p:cTn dur="1" fill="hold" id="68">
                                          <p:stCondLst>
                                            <p:cond delay="0"/>
                                          </p:stCondLst>
                                        </p:cTn>
                                        <p:tgtEl>
                                          <p:spTgt spid="106"/>
                                        </p:tgtEl>
                                        <p:attrNameLst>
                                          <p:attrName>style.visibility</p:attrName>
                                        </p:attrNameLst>
                                      </p:cBhvr>
                                      <p:to>
                                        <p:strVal val="visible"/>
                                      </p:to>
                                    </p:set>
                                    <p:animEffect filter="wipe(left)" transition="in">
                                      <p:cBhvr>
                                        <p:cTn dur="500" id="69"/>
                                        <p:tgtEl>
                                          <p:spTgt spid="106"/>
                                        </p:tgtEl>
                                      </p:cBhvr>
                                    </p:animEffect>
                                  </p:childTnLst>
                                </p:cTn>
                              </p:par>
                            </p:childTnLst>
                          </p:cTn>
                        </p:par>
                        <p:par>
                          <p:cTn fill="hold" id="70" nodeType="afterGroup">
                            <p:stCondLst>
                              <p:cond delay="3800"/>
                            </p:stCondLst>
                            <p:childTnLst>
                              <p:par>
                                <p:cTn fill="hold" grpId="0" id="71" nodeType="afterEffect" presetClass="entr" presetID="22" presetSubtype="8">
                                  <p:stCondLst>
                                    <p:cond delay="0"/>
                                  </p:stCondLst>
                                  <p:iterate type="lt">
                                    <p:tmPct val="30000"/>
                                  </p:iterate>
                                  <p:childTnLst>
                                    <p:set>
                                      <p:cBhvr>
                                        <p:cTn dur="1" fill="hold" id="72">
                                          <p:stCondLst>
                                            <p:cond delay="0"/>
                                          </p:stCondLst>
                                        </p:cTn>
                                        <p:tgtEl>
                                          <p:spTgt spid="107"/>
                                        </p:tgtEl>
                                        <p:attrNameLst>
                                          <p:attrName>style.visibility</p:attrName>
                                        </p:attrNameLst>
                                      </p:cBhvr>
                                      <p:to>
                                        <p:strVal val="visible"/>
                                      </p:to>
                                    </p:set>
                                    <p:animEffect filter="wipe(left)" transition="in">
                                      <p:cBhvr>
                                        <p:cTn dur="100" id="73"/>
                                        <p:tgtEl>
                                          <p:spTgt spid="107"/>
                                        </p:tgtEl>
                                      </p:cBhvr>
                                    </p:animEffect>
                                  </p:childTnLst>
                                </p:cTn>
                              </p:par>
                              <p:par>
                                <p:cTn fill="hold" grpId="1" id="74" nodeType="withEffect" presetClass="emph" presetID="36" presetSubtype="0">
                                  <p:stCondLst>
                                    <p:cond delay="0"/>
                                  </p:stCondLst>
                                  <p:iterate type="lt">
                                    <p:tmPct val="30000"/>
                                  </p:iterate>
                                  <p:childTnLst>
                                    <p:animScale>
                                      <p:cBhvr>
                                        <p:cTn autoRev="1" dur="50" fill="hold" id="75">
                                          <p:stCondLst>
                                            <p:cond delay="0"/>
                                          </p:stCondLst>
                                        </p:cTn>
                                        <p:tgtEl>
                                          <p:spTgt spid="107"/>
                                        </p:tgtEl>
                                      </p:cBhvr>
                                      <p:to x="80000" y="100000"/>
                                    </p:animScale>
                                    <p:anim by="(#ppt_w*0.10)" calcmode="lin" valueType="num">
                                      <p:cBhvr>
                                        <p:cTn autoRev="1" dur="50" fill="hold" id="76">
                                          <p:stCondLst>
                                            <p:cond delay="0"/>
                                          </p:stCondLst>
                                        </p:cTn>
                                        <p:tgtEl>
                                          <p:spTgt spid="107"/>
                                        </p:tgtEl>
                                        <p:attrNameLst>
                                          <p:attrName>ppt_x</p:attrName>
                                        </p:attrNameLst>
                                      </p:cBhvr>
                                    </p:anim>
                                    <p:anim by="(-#ppt_w*0.10)" calcmode="lin" valueType="num">
                                      <p:cBhvr>
                                        <p:cTn autoRev="1" dur="50" fill="hold" id="77">
                                          <p:stCondLst>
                                            <p:cond delay="0"/>
                                          </p:stCondLst>
                                        </p:cTn>
                                        <p:tgtEl>
                                          <p:spTgt spid="107"/>
                                        </p:tgtEl>
                                        <p:attrNameLst>
                                          <p:attrName>ppt_y</p:attrName>
                                        </p:attrNameLst>
                                      </p:cBhvr>
                                    </p:anim>
                                    <p:animRot by="-480000">
                                      <p:cBhvr>
                                        <p:cTn autoRev="1" dur="50" fill="hold" id="78">
                                          <p:stCondLst>
                                            <p:cond delay="0"/>
                                          </p:stCondLst>
                                        </p:cTn>
                                        <p:tgtEl>
                                          <p:spTgt spid="10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0" spid="91"/>
      <p:bldP grpId="0" spid="92"/>
      <p:bldP grpId="0" spid="93"/>
      <p:bldP grpId="0" spid="102"/>
      <p:bldP grpId="0" spid="103"/>
      <p:bldP grpId="0" spid="104"/>
      <p:bldP grpId="0" spid="105"/>
      <p:bldP grpId="0" spid="106"/>
      <p:bldP grpId="0" spid="107"/>
      <p:bldP grpId="1" spid="107"/>
      <p:bldP grpId="0" spid="10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5" name="Group 40"/>
          <p:cNvGrpSpPr/>
          <p:nvPr/>
        </p:nvGrpSpPr>
        <p:grpSpPr>
          <a:xfrm>
            <a:off x="554201" y="1619610"/>
            <a:ext cx="2782717" cy="1671161"/>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40000"/>
                </a:lnSpc>
              </a:pPr>
              <a:r>
                <a:rPr altLang="en-US" b="1" lang="zh-CN" sz="2400">
                  <a:solidFill>
                    <a:schemeClr val="tx1">
                      <a:lumMod val="85000"/>
                      <a:lumOff val="15000"/>
                    </a:schemeClr>
                  </a:solidFill>
                  <a:latin charset="-122" pitchFamily="34" typeface="微软雅黑"/>
                  <a:ea charset="-122" pitchFamily="34" typeface="微软雅黑"/>
                </a:rPr>
                <a:t>添加文字</a:t>
              </a:r>
            </a:p>
          </p:txBody>
        </p:sp>
        <p:sp>
          <p:nvSpPr>
            <p:cNvPr id="57" name="Text Placeholder 8"/>
            <p:cNvSpPr txBox="1"/>
            <p:nvPr/>
          </p:nvSpPr>
          <p:spPr>
            <a:xfrm>
              <a:off x="1441450" y="1775301"/>
              <a:ext cx="2019300" cy="83464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00000"/>
                </a:lnSpc>
              </a:pPr>
              <a:r>
                <a:rPr altLang="en-US" lang="zh-CN" sz="1400">
                  <a:solidFill>
                    <a:schemeClr val="tx1">
                      <a:lumMod val="85000"/>
                      <a:lumOff val="15000"/>
                    </a:schemeClr>
                  </a:solidFill>
                  <a:latin charset="-122" pitchFamily="34" typeface="微软雅黑"/>
                  <a:ea charset="-122" pitchFamily="34" typeface="微软雅黑"/>
                </a:rPr>
                <a:t>点击添加文字内容点击添加文字内容点击添加文字内容点击添加文字内容点击添加文字内容</a:t>
              </a:r>
            </a:p>
          </p:txBody>
        </p:sp>
      </p:grpSp>
      <p:grpSp>
        <p:nvGrpSpPr>
          <p:cNvPr id="58" name="Group 43"/>
          <p:cNvGrpSpPr/>
          <p:nvPr/>
        </p:nvGrpSpPr>
        <p:grpSpPr>
          <a:xfrm>
            <a:off x="554198" y="4238062"/>
            <a:ext cx="2782718" cy="1772751"/>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a:solidFill>
                    <a:schemeClr val="tx1">
                      <a:lumMod val="85000"/>
                      <a:lumOff val="15000"/>
                    </a:schemeClr>
                  </a:solidFill>
                </a:rPr>
                <a:t>添加文字</a:t>
              </a:r>
            </a:p>
          </p:txBody>
        </p:sp>
        <p:sp>
          <p:nvSpPr>
            <p:cNvPr id="60" name="Text Placeholder 8"/>
            <p:cNvSpPr txBox="1"/>
            <p:nvPr/>
          </p:nvSpPr>
          <p:spPr>
            <a:xfrm>
              <a:off x="1441449" y="1743554"/>
              <a:ext cx="2019300" cy="917197"/>
            </a:xfrm>
            <a:prstGeom prst="rect">
              <a:avLst/>
            </a:prstGeom>
          </p:spPr>
          <p:txBody>
            <a:bodyPr vert="horz"/>
            <a:lstStyle>
              <a:defPPr>
                <a:defRPr lang="zh-CN"/>
              </a:defPPr>
              <a:lvl1pPr defTabSz="457200" indent="0">
                <a:lnSpc>
                  <a:spcPct val="100000"/>
                </a:lnSpc>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a:solidFill>
                    <a:schemeClr val="tx1">
                      <a:lumMod val="85000"/>
                      <a:lumOff val="15000"/>
                    </a:schemeClr>
                  </a:solidFill>
                </a:rPr>
                <a:t>点击添加文字内容点击添加文字内容点击添加文字内容点击添加文字内容点击添加文字内容</a:t>
              </a:r>
            </a:p>
          </p:txBody>
        </p:sp>
      </p:grpSp>
      <p:grpSp>
        <p:nvGrpSpPr>
          <p:cNvPr id="61" name="Group 46"/>
          <p:cNvGrpSpPr/>
          <p:nvPr/>
        </p:nvGrpSpPr>
        <p:grpSpPr>
          <a:xfrm>
            <a:off x="8776256" y="1619611"/>
            <a:ext cx="2782717" cy="1755232"/>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a:solidFill>
                    <a:schemeClr val="tx1">
                      <a:lumMod val="85000"/>
                      <a:lumOff val="15000"/>
                    </a:schemeClr>
                  </a:solidFill>
                </a:rPr>
                <a:t>添加文字</a:t>
              </a:r>
            </a:p>
          </p:txBody>
        </p:sp>
        <p:sp>
          <p:nvSpPr>
            <p:cNvPr id="63" name="Text Placeholder 8"/>
            <p:cNvSpPr txBox="1"/>
            <p:nvPr/>
          </p:nvSpPr>
          <p:spPr>
            <a:xfrm>
              <a:off x="1342364" y="1753717"/>
              <a:ext cx="2019300" cy="917197"/>
            </a:xfrm>
            <a:prstGeom prst="rect">
              <a:avLst/>
            </a:prstGeom>
          </p:spPr>
          <p:txBody>
            <a:bodyPr vert="horz"/>
            <a:lstStyle>
              <a:defPPr>
                <a:defRPr lang="zh-CN"/>
              </a:defPPr>
              <a:lvl1pPr defTabSz="457200" indent="0">
                <a:lnSpc>
                  <a:spcPct val="100000"/>
                </a:lnSpc>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a:solidFill>
                    <a:schemeClr val="tx1">
                      <a:lumMod val="85000"/>
                      <a:lumOff val="15000"/>
                    </a:schemeClr>
                  </a:solidFill>
                </a:rPr>
                <a:t>点击添加文字内容点击添加文字内容点击添加文字内容点击添加文字内容点击添加文字内容</a:t>
              </a:r>
            </a:p>
          </p:txBody>
        </p:sp>
      </p:grpSp>
      <p:grpSp>
        <p:nvGrpSpPr>
          <p:cNvPr id="64" name="Group 49"/>
          <p:cNvGrpSpPr/>
          <p:nvPr/>
        </p:nvGrpSpPr>
        <p:grpSpPr>
          <a:xfrm>
            <a:off x="8912810" y="4574398"/>
            <a:ext cx="2782717" cy="1735716"/>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a:solidFill>
                    <a:schemeClr val="tx1">
                      <a:lumMod val="85000"/>
                      <a:lumOff val="15000"/>
                    </a:schemeClr>
                  </a:solidFill>
                </a:rPr>
                <a:t>添加文字</a:t>
              </a:r>
            </a:p>
          </p:txBody>
        </p:sp>
        <p:sp>
          <p:nvSpPr>
            <p:cNvPr id="66" name="Text Placeholder 8"/>
            <p:cNvSpPr txBox="1"/>
            <p:nvPr/>
          </p:nvSpPr>
          <p:spPr>
            <a:xfrm>
              <a:off x="1441450" y="1960600"/>
              <a:ext cx="2019300" cy="917197"/>
            </a:xfrm>
            <a:prstGeom prst="rect">
              <a:avLst/>
            </a:prstGeom>
          </p:spPr>
          <p:txBody>
            <a:bodyPr vert="horz"/>
            <a:lstStyle>
              <a:defPPr>
                <a:defRPr lang="zh-CN"/>
              </a:defPPr>
              <a:lvl1pPr defTabSz="457200" indent="0">
                <a:lnSpc>
                  <a:spcPct val="100000"/>
                </a:lnSpc>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a:solidFill>
                    <a:schemeClr val="tx1">
                      <a:lumMod val="85000"/>
                      <a:lumOff val="15000"/>
                    </a:schemeClr>
                  </a:solidFill>
                </a:rPr>
                <a:t>点击添加文字内容点击添加文字内容点击添加文字内容点击添加文字内容点击添加文字内容</a:t>
              </a:r>
            </a:p>
          </p:txBody>
        </p:sp>
      </p:grpSp>
      <p:cxnSp>
        <p:nvCxnSpPr>
          <p:cNvPr id="67" name="直接连接符 66"/>
          <p:cNvCxnSpPr>
            <a:stCxn id="20" idx="0"/>
          </p:cNvCxnSpPr>
          <p:nvPr/>
        </p:nvCxnSpPr>
        <p:spPr>
          <a:xfrm flipH="1" flipV="1">
            <a:off x="3712407"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6919" y="2306152"/>
            <a:ext cx="37548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H="1" flipV="1">
            <a:off x="5287529"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87530" y="2306152"/>
            <a:ext cx="3389730"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2653" y="4746040"/>
            <a:ext cx="6563"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6917" y="5378427"/>
            <a:ext cx="35322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flipH="1">
            <a:off x="8514646" y="4746040"/>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14646" y="5677712"/>
            <a:ext cx="398163"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7333" y="2854661"/>
            <a:ext cx="1890147"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latin charset="-122" pitchFamily="34" typeface="微软雅黑"/>
                <a:ea charset="-122" pitchFamily="34" typeface="微软雅黑"/>
              </a:endParaRPr>
            </a:p>
          </p:txBody>
        </p:sp>
        <p:sp>
          <p:nvSpPr>
            <p:cNvPr id="75" name="Text Placeholder 2"/>
            <p:cNvSpPr txBox="1"/>
            <p:nvPr/>
          </p:nvSpPr>
          <p:spPr>
            <a:xfrm>
              <a:off x="3146847" y="3357786"/>
              <a:ext cx="1224135" cy="567411"/>
            </a:xfrm>
            <a:prstGeom prst="rect">
              <a:avLst/>
            </a:prstGeom>
            <a:grp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mtClean="0" sz="2400">
                  <a:solidFill>
                    <a:schemeClr val="bg1"/>
                  </a:solidFill>
                  <a:latin charset="-122" pitchFamily="34" typeface="微软雅黑"/>
                  <a:ea charset="-122" pitchFamily="34" typeface="微软雅黑"/>
                </a:rPr>
                <a:t>项目一</a:t>
              </a:r>
            </a:p>
          </p:txBody>
        </p:sp>
      </p:grpSp>
      <p:grpSp>
        <p:nvGrpSpPr>
          <p:cNvPr id="79" name="组合 78"/>
          <p:cNvGrpSpPr/>
          <p:nvPr/>
        </p:nvGrpSpPr>
        <p:grpSpPr>
          <a:xfrm>
            <a:off x="4342456" y="2854661"/>
            <a:ext cx="1890147"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latin charset="-122" pitchFamily="34" typeface="微软雅黑"/>
                <a:ea charset="-122" pitchFamily="34" typeface="微软雅黑"/>
              </a:endParaRPr>
            </a:p>
          </p:txBody>
        </p:sp>
        <p:sp>
          <p:nvSpPr>
            <p:cNvPr id="76" name="Text Placeholder 2"/>
            <p:cNvSpPr txBox="1"/>
            <p:nvPr/>
          </p:nvSpPr>
          <p:spPr>
            <a:xfrm>
              <a:off x="4739406" y="3357786"/>
              <a:ext cx="1224135" cy="567411"/>
            </a:xfrm>
            <a:prstGeom prst="rect">
              <a:avLst/>
            </a:prstGeom>
            <a:grp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mtClean="0" sz="2400">
                  <a:solidFill>
                    <a:schemeClr val="bg1"/>
                  </a:solidFill>
                  <a:latin charset="-122" pitchFamily="34" typeface="微软雅黑"/>
                  <a:ea charset="-122" pitchFamily="34" typeface="微软雅黑"/>
                </a:rPr>
                <a:t>项目二</a:t>
              </a:r>
            </a:p>
          </p:txBody>
        </p:sp>
      </p:grpSp>
      <p:grpSp>
        <p:nvGrpSpPr>
          <p:cNvPr id="80" name="组合 79"/>
          <p:cNvGrpSpPr/>
          <p:nvPr/>
        </p:nvGrpSpPr>
        <p:grpSpPr>
          <a:xfrm>
            <a:off x="5917579" y="2854661"/>
            <a:ext cx="1890147"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latin charset="-122" pitchFamily="34" typeface="微软雅黑"/>
                <a:ea charset="-122" pitchFamily="34" typeface="微软雅黑"/>
              </a:endParaRPr>
            </a:p>
          </p:txBody>
        </p:sp>
        <p:sp>
          <p:nvSpPr>
            <p:cNvPr id="77" name="Text Placeholder 2"/>
            <p:cNvSpPr txBox="1"/>
            <p:nvPr/>
          </p:nvSpPr>
          <p:spPr>
            <a:xfrm>
              <a:off x="6315199" y="3357786"/>
              <a:ext cx="1224135" cy="567411"/>
            </a:xfrm>
            <a:prstGeom prst="rect">
              <a:avLst/>
            </a:prstGeom>
            <a:grp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mtClean="0" sz="2400">
                  <a:solidFill>
                    <a:schemeClr val="bg1"/>
                  </a:solidFill>
                  <a:latin charset="-122" pitchFamily="34" typeface="微软雅黑"/>
                  <a:ea charset="-122" pitchFamily="34" typeface="微软雅黑"/>
                </a:rPr>
                <a:t>项目三</a:t>
              </a:r>
            </a:p>
          </p:txBody>
        </p:sp>
      </p:grpSp>
      <p:grpSp>
        <p:nvGrpSpPr>
          <p:cNvPr id="81" name="组合 80"/>
          <p:cNvGrpSpPr/>
          <p:nvPr/>
        </p:nvGrpSpPr>
        <p:grpSpPr>
          <a:xfrm>
            <a:off x="7569573" y="2854661"/>
            <a:ext cx="1890147"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latin charset="-122" pitchFamily="34" typeface="微软雅黑"/>
                <a:ea charset="-122" pitchFamily="34" typeface="微软雅黑"/>
              </a:endParaRPr>
            </a:p>
          </p:txBody>
        </p:sp>
        <p:sp>
          <p:nvSpPr>
            <p:cNvPr id="78" name="Text Placeholder 2"/>
            <p:cNvSpPr txBox="1"/>
            <p:nvPr/>
          </p:nvSpPr>
          <p:spPr>
            <a:xfrm>
              <a:off x="7899375" y="3357786"/>
              <a:ext cx="1224135" cy="567411"/>
            </a:xfrm>
            <a:prstGeom prst="rect">
              <a:avLst/>
            </a:prstGeom>
            <a:grp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mtClean="0" sz="2400">
                  <a:solidFill>
                    <a:schemeClr val="bg1"/>
                  </a:solidFill>
                  <a:latin charset="-122" pitchFamily="34" typeface="微软雅黑"/>
                  <a:ea charset="-122" pitchFamily="34" typeface="微软雅黑"/>
                </a:rPr>
                <a:t>项目四</a:t>
              </a:r>
            </a:p>
          </p:txBody>
        </p:sp>
      </p:grpSp>
      <p:sp>
        <p:nvSpPr>
          <p:cNvPr id="35" name="文本框 2"/>
          <p:cNvSpPr txBox="1"/>
          <p:nvPr/>
        </p:nvSpPr>
        <p:spPr>
          <a:xfrm>
            <a:off x="1135627"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4131047139"/>
      </p:ext>
    </p:extLst>
  </p:cSld>
  <p:clrMapOvr>
    <a:masterClrMapping/>
  </p:clrMapOvr>
  <mc:AlternateContent>
    <mc:Choice Requires="p14">
      <p:transition advClick="0" p14:dur="1200" spd="slow">
        <p14:prism/>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5"/>
                                        </p:tgtEl>
                                        <p:attrNameLst>
                                          <p:attrName>ppt_y</p:attrName>
                                        </p:attrNameLst>
                                      </p:cBhvr>
                                      <p:tavLst>
                                        <p:tav tm="0">
                                          <p:val>
                                            <p:strVal val="#ppt_y"/>
                                          </p:val>
                                        </p:tav>
                                        <p:tav tm="100000">
                                          <p:val>
                                            <p:strVal val="#ppt_y"/>
                                          </p:val>
                                        </p:tav>
                                      </p:tavLst>
                                    </p:anim>
                                    <p:anim calcmode="lin" valueType="num">
                                      <p:cBhvr>
                                        <p:cTn dur="500" fill="hold" id="9"/>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5"/>
                                        </p:tgtEl>
                                      </p:cBhvr>
                                    </p:animEffect>
                                  </p:childTnLst>
                                </p:cTn>
                              </p:par>
                            </p:childTnLst>
                          </p:cTn>
                        </p:par>
                        <p:par>
                          <p:cTn fill="hold" id="12" nodeType="afterGroup">
                            <p:stCondLst>
                              <p:cond delay="500"/>
                            </p:stCondLst>
                            <p:childTnLst>
                              <p:par>
                                <p:cTn fill="hold" id="13" nodeType="afterEffect" presetClass="entr" presetID="10"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1000"/>
                            </p:stCondLst>
                            <p:childTnLst>
                              <p:par>
                                <p:cTn fill="hold" id="17" nodeType="afterEffect" presetClass="entr" presetID="22" presetSubtype="4">
                                  <p:stCondLst>
                                    <p:cond delay="0"/>
                                  </p:stCondLst>
                                  <p:childTnLst>
                                    <p:set>
                                      <p:cBhvr>
                                        <p:cTn dur="1" fill="hold" id="18">
                                          <p:stCondLst>
                                            <p:cond delay="0"/>
                                          </p:stCondLst>
                                        </p:cTn>
                                        <p:tgtEl>
                                          <p:spTgt spid="67"/>
                                        </p:tgtEl>
                                        <p:attrNameLst>
                                          <p:attrName>style.visibility</p:attrName>
                                        </p:attrNameLst>
                                      </p:cBhvr>
                                      <p:to>
                                        <p:strVal val="visible"/>
                                      </p:to>
                                    </p:set>
                                    <p:animEffect filter="wipe(down)" transition="in">
                                      <p:cBhvr>
                                        <p:cTn dur="500" id="19"/>
                                        <p:tgtEl>
                                          <p:spTgt spid="67"/>
                                        </p:tgtEl>
                                      </p:cBhvr>
                                    </p:animEffect>
                                  </p:childTnLst>
                                </p:cTn>
                              </p:par>
                            </p:childTnLst>
                          </p:cTn>
                        </p:par>
                        <p:par>
                          <p:cTn fill="hold" id="20" nodeType="afterGroup">
                            <p:stCondLst>
                              <p:cond delay="1500"/>
                            </p:stCondLst>
                            <p:childTnLst>
                              <p:par>
                                <p:cTn fill="hold" id="21" nodeType="afterEffect" presetClass="entr" presetID="22" presetSubtype="2">
                                  <p:stCondLst>
                                    <p:cond delay="0"/>
                                  </p:stCondLst>
                                  <p:childTnLst>
                                    <p:set>
                                      <p:cBhvr>
                                        <p:cTn dur="1" fill="hold" id="22">
                                          <p:stCondLst>
                                            <p:cond delay="0"/>
                                          </p:stCondLst>
                                        </p:cTn>
                                        <p:tgtEl>
                                          <p:spTgt spid="68"/>
                                        </p:tgtEl>
                                        <p:attrNameLst>
                                          <p:attrName>style.visibility</p:attrName>
                                        </p:attrNameLst>
                                      </p:cBhvr>
                                      <p:to>
                                        <p:strVal val="visible"/>
                                      </p:to>
                                    </p:set>
                                    <p:animEffect filter="wipe(right)" transition="in">
                                      <p:cBhvr>
                                        <p:cTn dur="500" id="23"/>
                                        <p:tgtEl>
                                          <p:spTgt spid="68"/>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55"/>
                                        </p:tgtEl>
                                        <p:attrNameLst>
                                          <p:attrName>style.visibility</p:attrName>
                                        </p:attrNameLst>
                                      </p:cBhvr>
                                      <p:to>
                                        <p:strVal val="visible"/>
                                      </p:to>
                                    </p:set>
                                    <p:animEffect filter="wipe(left)" transition="in">
                                      <p:cBhvr>
                                        <p:cTn dur="500" id="27"/>
                                        <p:tgtEl>
                                          <p:spTgt spid="55"/>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79"/>
                                        </p:tgtEl>
                                        <p:attrNameLst>
                                          <p:attrName>style.visibility</p:attrName>
                                        </p:attrNameLst>
                                      </p:cBhvr>
                                      <p:to>
                                        <p:strVal val="visible"/>
                                      </p:to>
                                    </p:set>
                                    <p:animEffect filter="fade" transition="in">
                                      <p:cBhvr>
                                        <p:cTn dur="500" id="31"/>
                                        <p:tgtEl>
                                          <p:spTgt spid="79"/>
                                        </p:tgtEl>
                                      </p:cBhvr>
                                    </p:animEffect>
                                  </p:childTnLst>
                                </p:cTn>
                              </p:par>
                            </p:childTnLst>
                          </p:cTn>
                        </p:par>
                        <p:par>
                          <p:cTn fill="hold" id="32" nodeType="afterGroup">
                            <p:stCondLst>
                              <p:cond delay="3000"/>
                            </p:stCondLst>
                            <p:childTnLst>
                              <p:par>
                                <p:cTn fill="hold" id="33" nodeType="afterEffect" presetClass="entr" presetID="22" presetSubtype="4">
                                  <p:stCondLst>
                                    <p:cond delay="0"/>
                                  </p:stCondLst>
                                  <p:childTnLst>
                                    <p:set>
                                      <p:cBhvr>
                                        <p:cTn dur="1" fill="hold" id="34">
                                          <p:stCondLst>
                                            <p:cond delay="0"/>
                                          </p:stCondLst>
                                        </p:cTn>
                                        <p:tgtEl>
                                          <p:spTgt spid="69"/>
                                        </p:tgtEl>
                                        <p:attrNameLst>
                                          <p:attrName>style.visibility</p:attrName>
                                        </p:attrNameLst>
                                      </p:cBhvr>
                                      <p:to>
                                        <p:strVal val="visible"/>
                                      </p:to>
                                    </p:set>
                                    <p:animEffect filter="wipe(down)" transition="in">
                                      <p:cBhvr>
                                        <p:cTn dur="500" id="35"/>
                                        <p:tgtEl>
                                          <p:spTgt spid="69"/>
                                        </p:tgtEl>
                                      </p:cBhvr>
                                    </p:animEffect>
                                  </p:childTnLst>
                                </p:cTn>
                              </p:par>
                            </p:childTnLst>
                          </p:cTn>
                        </p:par>
                        <p:par>
                          <p:cTn fill="hold" id="36" nodeType="afterGroup">
                            <p:stCondLst>
                              <p:cond delay="3500"/>
                            </p:stCondLst>
                            <p:childTnLst>
                              <p:par>
                                <p:cTn fill="hold" id="37" nodeType="afterEffect" presetClass="entr" presetID="22" presetSubtype="8">
                                  <p:stCondLst>
                                    <p:cond delay="0"/>
                                  </p:stCondLst>
                                  <p:childTnLst>
                                    <p:set>
                                      <p:cBhvr>
                                        <p:cTn dur="1" fill="hold" id="38">
                                          <p:stCondLst>
                                            <p:cond delay="0"/>
                                          </p:stCondLst>
                                        </p:cTn>
                                        <p:tgtEl>
                                          <p:spTgt spid="70"/>
                                        </p:tgtEl>
                                        <p:attrNameLst>
                                          <p:attrName>style.visibility</p:attrName>
                                        </p:attrNameLst>
                                      </p:cBhvr>
                                      <p:to>
                                        <p:strVal val="visible"/>
                                      </p:to>
                                    </p:set>
                                    <p:animEffect filter="wipe(left)" transition="in">
                                      <p:cBhvr>
                                        <p:cTn dur="500" id="39"/>
                                        <p:tgtEl>
                                          <p:spTgt spid="70"/>
                                        </p:tgtEl>
                                      </p:cBhvr>
                                    </p:animEffect>
                                  </p:childTnLst>
                                </p:cTn>
                              </p:par>
                            </p:childTnLst>
                          </p:cTn>
                        </p:par>
                        <p:par>
                          <p:cTn fill="hold" id="40" nodeType="afterGroup">
                            <p:stCondLst>
                              <p:cond delay="4000"/>
                            </p:stCondLst>
                            <p:childTnLst>
                              <p:par>
                                <p:cTn fill="hold" id="41" nodeType="afterEffect" presetClass="entr" presetID="22" presetSubtype="8">
                                  <p:stCondLst>
                                    <p:cond delay="0"/>
                                  </p:stCondLst>
                                  <p:childTnLst>
                                    <p:set>
                                      <p:cBhvr>
                                        <p:cTn dur="1" fill="hold" id="42">
                                          <p:stCondLst>
                                            <p:cond delay="0"/>
                                          </p:stCondLst>
                                        </p:cTn>
                                        <p:tgtEl>
                                          <p:spTgt spid="61"/>
                                        </p:tgtEl>
                                        <p:attrNameLst>
                                          <p:attrName>style.visibility</p:attrName>
                                        </p:attrNameLst>
                                      </p:cBhvr>
                                      <p:to>
                                        <p:strVal val="visible"/>
                                      </p:to>
                                    </p:set>
                                    <p:animEffect filter="wipe(left)" transition="in">
                                      <p:cBhvr>
                                        <p:cTn dur="500" id="43"/>
                                        <p:tgtEl>
                                          <p:spTgt spid="61"/>
                                        </p:tgtEl>
                                      </p:cBhvr>
                                    </p:animEffect>
                                  </p:childTnLst>
                                </p:cTn>
                              </p:par>
                            </p:childTnLst>
                          </p:cTn>
                        </p:par>
                        <p:par>
                          <p:cTn fill="hold" id="44" nodeType="afterGroup">
                            <p:stCondLst>
                              <p:cond delay="4500"/>
                            </p:stCondLst>
                            <p:childTnLst>
                              <p:par>
                                <p:cTn fill="hold" id="45" nodeType="afterEffect" presetClass="entr" presetID="10" presetSubtype="0">
                                  <p:stCondLst>
                                    <p:cond delay="0"/>
                                  </p:stCondLst>
                                  <p:childTnLst>
                                    <p:set>
                                      <p:cBhvr>
                                        <p:cTn dur="1" fill="hold" id="46">
                                          <p:stCondLst>
                                            <p:cond delay="0"/>
                                          </p:stCondLst>
                                        </p:cTn>
                                        <p:tgtEl>
                                          <p:spTgt spid="80"/>
                                        </p:tgtEl>
                                        <p:attrNameLst>
                                          <p:attrName>style.visibility</p:attrName>
                                        </p:attrNameLst>
                                      </p:cBhvr>
                                      <p:to>
                                        <p:strVal val="visible"/>
                                      </p:to>
                                    </p:set>
                                    <p:animEffect filter="fade" transition="in">
                                      <p:cBhvr>
                                        <p:cTn dur="500" id="47"/>
                                        <p:tgtEl>
                                          <p:spTgt spid="80"/>
                                        </p:tgtEl>
                                      </p:cBhvr>
                                    </p:animEffect>
                                  </p:childTnLst>
                                </p:cTn>
                              </p:par>
                            </p:childTnLst>
                          </p:cTn>
                        </p:par>
                        <p:par>
                          <p:cTn fill="hold" id="48" nodeType="afterGroup">
                            <p:stCondLst>
                              <p:cond delay="5000"/>
                            </p:stCondLst>
                            <p:childTnLst>
                              <p:par>
                                <p:cTn fill="hold" id="49" nodeType="afterEffect" presetClass="entr" presetID="22" presetSubtype="1">
                                  <p:stCondLst>
                                    <p:cond delay="0"/>
                                  </p:stCondLst>
                                  <p:childTnLst>
                                    <p:set>
                                      <p:cBhvr>
                                        <p:cTn dur="1" fill="hold" id="50">
                                          <p:stCondLst>
                                            <p:cond delay="0"/>
                                          </p:stCondLst>
                                        </p:cTn>
                                        <p:tgtEl>
                                          <p:spTgt spid="71"/>
                                        </p:tgtEl>
                                        <p:attrNameLst>
                                          <p:attrName>style.visibility</p:attrName>
                                        </p:attrNameLst>
                                      </p:cBhvr>
                                      <p:to>
                                        <p:strVal val="visible"/>
                                      </p:to>
                                    </p:set>
                                    <p:animEffect filter="wipe(up)" transition="in">
                                      <p:cBhvr>
                                        <p:cTn dur="500" id="51"/>
                                        <p:tgtEl>
                                          <p:spTgt spid="71"/>
                                        </p:tgtEl>
                                      </p:cBhvr>
                                    </p:animEffect>
                                  </p:childTnLst>
                                </p:cTn>
                              </p:par>
                            </p:childTnLst>
                          </p:cTn>
                        </p:par>
                        <p:par>
                          <p:cTn fill="hold" id="52" nodeType="afterGroup">
                            <p:stCondLst>
                              <p:cond delay="5500"/>
                            </p:stCondLst>
                            <p:childTnLst>
                              <p:par>
                                <p:cTn fill="hold" id="53" nodeType="afterEffect" presetClass="entr" presetID="22" presetSubtype="2">
                                  <p:stCondLst>
                                    <p:cond delay="0"/>
                                  </p:stCondLst>
                                  <p:childTnLst>
                                    <p:set>
                                      <p:cBhvr>
                                        <p:cTn dur="1" fill="hold" id="54">
                                          <p:stCondLst>
                                            <p:cond delay="0"/>
                                          </p:stCondLst>
                                        </p:cTn>
                                        <p:tgtEl>
                                          <p:spTgt spid="72"/>
                                        </p:tgtEl>
                                        <p:attrNameLst>
                                          <p:attrName>style.visibility</p:attrName>
                                        </p:attrNameLst>
                                      </p:cBhvr>
                                      <p:to>
                                        <p:strVal val="visible"/>
                                      </p:to>
                                    </p:set>
                                    <p:animEffect filter="wipe(right)" transition="in">
                                      <p:cBhvr>
                                        <p:cTn dur="500" id="55"/>
                                        <p:tgtEl>
                                          <p:spTgt spid="72"/>
                                        </p:tgtEl>
                                      </p:cBhvr>
                                    </p:animEffect>
                                  </p:childTnLst>
                                </p:cTn>
                              </p:par>
                            </p:childTnLst>
                          </p:cTn>
                        </p:par>
                        <p:par>
                          <p:cTn fill="hold" id="56" nodeType="afterGroup">
                            <p:stCondLst>
                              <p:cond delay="6000"/>
                            </p:stCondLst>
                            <p:childTnLst>
                              <p:par>
                                <p:cTn fill="hold" id="57" nodeType="afterEffect" presetClass="entr" presetID="22" presetSubtype="8">
                                  <p:stCondLst>
                                    <p:cond delay="0"/>
                                  </p:stCondLst>
                                  <p:childTnLst>
                                    <p:set>
                                      <p:cBhvr>
                                        <p:cTn dur="1" fill="hold" id="58">
                                          <p:stCondLst>
                                            <p:cond delay="0"/>
                                          </p:stCondLst>
                                        </p:cTn>
                                        <p:tgtEl>
                                          <p:spTgt spid="58"/>
                                        </p:tgtEl>
                                        <p:attrNameLst>
                                          <p:attrName>style.visibility</p:attrName>
                                        </p:attrNameLst>
                                      </p:cBhvr>
                                      <p:to>
                                        <p:strVal val="visible"/>
                                      </p:to>
                                    </p:set>
                                    <p:animEffect filter="wipe(left)" transition="in">
                                      <p:cBhvr>
                                        <p:cTn dur="500" id="59"/>
                                        <p:tgtEl>
                                          <p:spTgt spid="58"/>
                                        </p:tgtEl>
                                      </p:cBhvr>
                                    </p:animEffect>
                                  </p:childTnLst>
                                </p:cTn>
                              </p:par>
                            </p:childTnLst>
                          </p:cTn>
                        </p:par>
                        <p:par>
                          <p:cTn fill="hold" id="60" nodeType="afterGroup">
                            <p:stCondLst>
                              <p:cond delay="6500"/>
                            </p:stCondLst>
                            <p:childTnLst>
                              <p:par>
                                <p:cTn fill="hold" id="61" nodeType="afterEffect" presetClass="entr" presetID="10" presetSubtype="0">
                                  <p:stCondLst>
                                    <p:cond delay="0"/>
                                  </p:stCondLst>
                                  <p:childTnLst>
                                    <p:set>
                                      <p:cBhvr>
                                        <p:cTn dur="1" fill="hold" id="62">
                                          <p:stCondLst>
                                            <p:cond delay="0"/>
                                          </p:stCondLst>
                                        </p:cTn>
                                        <p:tgtEl>
                                          <p:spTgt spid="81"/>
                                        </p:tgtEl>
                                        <p:attrNameLst>
                                          <p:attrName>style.visibility</p:attrName>
                                        </p:attrNameLst>
                                      </p:cBhvr>
                                      <p:to>
                                        <p:strVal val="visible"/>
                                      </p:to>
                                    </p:set>
                                    <p:animEffect filter="fade" transition="in">
                                      <p:cBhvr>
                                        <p:cTn dur="500" id="63"/>
                                        <p:tgtEl>
                                          <p:spTgt spid="81"/>
                                        </p:tgtEl>
                                      </p:cBhvr>
                                    </p:animEffect>
                                  </p:childTnLst>
                                </p:cTn>
                              </p:par>
                            </p:childTnLst>
                          </p:cTn>
                        </p:par>
                        <p:par>
                          <p:cTn fill="hold" id="64" nodeType="afterGroup">
                            <p:stCondLst>
                              <p:cond delay="7000"/>
                            </p:stCondLst>
                            <p:childTnLst>
                              <p:par>
                                <p:cTn fill="hold" id="65" nodeType="afterEffect" presetClass="entr" presetID="22" presetSubtype="1">
                                  <p:stCondLst>
                                    <p:cond delay="0"/>
                                  </p:stCondLst>
                                  <p:childTnLst>
                                    <p:set>
                                      <p:cBhvr>
                                        <p:cTn dur="1" fill="hold" id="66">
                                          <p:stCondLst>
                                            <p:cond delay="0"/>
                                          </p:stCondLst>
                                        </p:cTn>
                                        <p:tgtEl>
                                          <p:spTgt spid="73"/>
                                        </p:tgtEl>
                                        <p:attrNameLst>
                                          <p:attrName>style.visibility</p:attrName>
                                        </p:attrNameLst>
                                      </p:cBhvr>
                                      <p:to>
                                        <p:strVal val="visible"/>
                                      </p:to>
                                    </p:set>
                                    <p:animEffect filter="wipe(up)" transition="in">
                                      <p:cBhvr>
                                        <p:cTn dur="500" id="67"/>
                                        <p:tgtEl>
                                          <p:spTgt spid="73"/>
                                        </p:tgtEl>
                                      </p:cBhvr>
                                    </p:animEffect>
                                  </p:childTnLst>
                                </p:cTn>
                              </p:par>
                            </p:childTnLst>
                          </p:cTn>
                        </p:par>
                        <p:par>
                          <p:cTn fill="hold" id="68" nodeType="afterGroup">
                            <p:stCondLst>
                              <p:cond delay="7500"/>
                            </p:stCondLst>
                            <p:childTnLst>
                              <p:par>
                                <p:cTn fill="hold" id="69" nodeType="afterEffect" presetClass="entr" presetID="22" presetSubtype="8">
                                  <p:stCondLst>
                                    <p:cond delay="0"/>
                                  </p:stCondLst>
                                  <p:childTnLst>
                                    <p:set>
                                      <p:cBhvr>
                                        <p:cTn dur="1" fill="hold" id="70">
                                          <p:stCondLst>
                                            <p:cond delay="0"/>
                                          </p:stCondLst>
                                        </p:cTn>
                                        <p:tgtEl>
                                          <p:spTgt spid="74"/>
                                        </p:tgtEl>
                                        <p:attrNameLst>
                                          <p:attrName>style.visibility</p:attrName>
                                        </p:attrNameLst>
                                      </p:cBhvr>
                                      <p:to>
                                        <p:strVal val="visible"/>
                                      </p:to>
                                    </p:set>
                                    <p:animEffect filter="wipe(left)" transition="in">
                                      <p:cBhvr>
                                        <p:cTn dur="500" id="71"/>
                                        <p:tgtEl>
                                          <p:spTgt spid="74"/>
                                        </p:tgtEl>
                                      </p:cBhvr>
                                    </p:animEffect>
                                  </p:childTnLst>
                                </p:cTn>
                              </p:par>
                            </p:childTnLst>
                          </p:cTn>
                        </p:par>
                        <p:par>
                          <p:cTn fill="hold" id="72" nodeType="afterGroup">
                            <p:stCondLst>
                              <p:cond delay="8000"/>
                            </p:stCondLst>
                            <p:childTnLst>
                              <p:par>
                                <p:cTn fill="hold" id="73" nodeType="afterEffect" presetClass="entr" presetID="22" presetSubtype="8">
                                  <p:stCondLst>
                                    <p:cond delay="0"/>
                                  </p:stCondLst>
                                  <p:childTnLst>
                                    <p:set>
                                      <p:cBhvr>
                                        <p:cTn dur="1" fill="hold" id="74">
                                          <p:stCondLst>
                                            <p:cond delay="0"/>
                                          </p:stCondLst>
                                        </p:cTn>
                                        <p:tgtEl>
                                          <p:spTgt spid="64"/>
                                        </p:tgtEl>
                                        <p:attrNameLst>
                                          <p:attrName>style.visibility</p:attrName>
                                        </p:attrNameLst>
                                      </p:cBhvr>
                                      <p:to>
                                        <p:strVal val="visible"/>
                                      </p:to>
                                    </p:set>
                                    <p:animEffect filter="wipe(left)" transition="in">
                                      <p:cBhvr>
                                        <p:cTn dur="500" id="75"/>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4088808" y="3001676"/>
            <a:ext cx="8108698" cy="3884502"/>
            <a:chOff x="4078023" y="2973498"/>
            <a:chExt cx="8113977" cy="3884502"/>
          </a:xfrm>
          <a:solidFill>
            <a:srgbClr val="005DA2"/>
          </a:solidFill>
        </p:grpSpPr>
        <p:sp>
          <p:nvSpPr>
            <p:cNvPr id="16" name="Freeform 5"/>
            <p:cNvSpPr/>
            <p:nvPr/>
          </p:nvSpPr>
          <p:spPr bwMode="auto">
            <a:xfrm>
              <a:off x="4078023" y="5589157"/>
              <a:ext cx="4758750" cy="1268843"/>
            </a:xfrm>
            <a:custGeom>
              <a:gdLst>
                <a:gd fmla="*/ 0 w 251" name="T0"/>
                <a:gd fmla="*/ 67 h 67" name="T1"/>
                <a:gd fmla="*/ 0 w 251" name="T2"/>
                <a:gd fmla="*/ 67 h 67" name="T3"/>
                <a:gd fmla="*/ 251 w 251" name="T4"/>
                <a:gd fmla="*/ 67 h 67" name="T5"/>
                <a:gd fmla="*/ 251 w 251" name="T6"/>
                <a:gd fmla="*/ 0 h 67" name="T7"/>
                <a:gd fmla="*/ 0 w 251" name="T8"/>
                <a:gd fmla="*/ 67 h 67" name="T9"/>
              </a:gdLst>
              <a:cxnLst>
                <a:cxn ang="0">
                  <a:pos x="T0" y="T1"/>
                </a:cxn>
                <a:cxn ang="0">
                  <a:pos x="T2" y="T3"/>
                </a:cxn>
                <a:cxn ang="0">
                  <a:pos x="T4" y="T5"/>
                </a:cxn>
                <a:cxn ang="0">
                  <a:pos x="T6" y="T7"/>
                </a:cxn>
                <a:cxn ang="0">
                  <a:pos x="T8" y="T9"/>
                </a:cxn>
              </a:cxnLst>
              <a:rect b="b" l="0" r="r" t="0"/>
              <a:pathLst>
                <a:path h="67" w="251">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a:extLst/>
          </p:spPr>
          <p:txBody>
            <a:bodyPr/>
            <a:lstStyle/>
            <a:p>
              <a:endParaRPr altLang="en-US" lang="zh-CN" sz="2800">
                <a:latin charset="-122" pitchFamily="34" typeface="微软雅黑"/>
                <a:ea charset="-122" pitchFamily="34" typeface="微软雅黑"/>
              </a:endParaRPr>
            </a:p>
          </p:txBody>
        </p:sp>
        <p:sp>
          <p:nvSpPr>
            <p:cNvPr id="17" name="Freeform 6"/>
            <p:cNvSpPr/>
            <p:nvPr/>
          </p:nvSpPr>
          <p:spPr bwMode="auto">
            <a:xfrm>
              <a:off x="8912383" y="4906297"/>
              <a:ext cx="1117622" cy="1951702"/>
            </a:xfrm>
            <a:custGeom>
              <a:gdLst>
                <a:gd fmla="*/ 0 w 59" name="T0"/>
                <a:gd fmla="*/ 36 h 103" name="T1"/>
                <a:gd fmla="*/ 0 w 59" name="T2"/>
                <a:gd fmla="*/ 103 h 103" name="T3"/>
                <a:gd fmla="*/ 59 w 59" name="T4"/>
                <a:gd fmla="*/ 103 h 103" name="T5"/>
                <a:gd fmla="*/ 59 w 59" name="T6"/>
                <a:gd fmla="*/ 0 h 103" name="T7"/>
                <a:gd fmla="*/ 0 w 59" name="T8"/>
                <a:gd fmla="*/ 36 h 103" name="T9"/>
              </a:gdLst>
              <a:cxnLst>
                <a:cxn ang="0">
                  <a:pos x="T0" y="T1"/>
                </a:cxn>
                <a:cxn ang="0">
                  <a:pos x="T2" y="T3"/>
                </a:cxn>
                <a:cxn ang="0">
                  <a:pos x="T4" y="T5"/>
                </a:cxn>
                <a:cxn ang="0">
                  <a:pos x="T6" y="T7"/>
                </a:cxn>
                <a:cxn ang="0">
                  <a:pos x="T8" y="T9"/>
                </a:cxn>
              </a:cxnLst>
              <a:rect b="b" l="0" r="r" t="0"/>
              <a:pathLst>
                <a:path h="103" w="59">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a:extLst/>
          </p:spPr>
          <p:txBody>
            <a:bodyPr anchor="t" anchorCtr="0" bIns="45720" compatLnSpc="1" lIns="91440" numCol="1" rIns="91440" tIns="45720" vert="horz" wrap="square">
              <a:prstTxWarp prst="textNoShape">
                <a:avLst/>
              </a:prstTxWarp>
            </a:bodyPr>
            <a:lstStyle/>
            <a:p>
              <a:endParaRPr altLang="en-US" lang="zh-CN" sz="3200">
                <a:latin charset="-122" pitchFamily="34" typeface="微软雅黑"/>
                <a:ea charset="-122" pitchFamily="34" typeface="微软雅黑"/>
              </a:endParaRPr>
            </a:p>
          </p:txBody>
        </p:sp>
        <p:sp>
          <p:nvSpPr>
            <p:cNvPr id="18" name="Freeform 7"/>
            <p:cNvSpPr/>
            <p:nvPr/>
          </p:nvSpPr>
          <p:spPr bwMode="auto">
            <a:xfrm>
              <a:off x="11603653" y="2973498"/>
              <a:ext cx="588347" cy="3884501"/>
            </a:xfrm>
            <a:custGeom>
              <a:gdLst>
                <a:gd fmla="*/ 31 w 31" name="T0"/>
                <a:gd fmla="*/ 0 h 205" name="T1"/>
                <a:gd fmla="*/ 28 w 31" name="T2"/>
                <a:gd fmla="*/ 0 h 205" name="T3"/>
                <a:gd fmla="*/ 0 w 31" name="T4"/>
                <a:gd fmla="*/ 36 h 205" name="T5"/>
                <a:gd fmla="*/ 0 w 31" name="T6"/>
                <a:gd fmla="*/ 205 h 205" name="T7"/>
                <a:gd fmla="*/ 31 w 31" name="T8"/>
                <a:gd fmla="*/ 205 h 205" name="T9"/>
                <a:gd fmla="*/ 31 w 31" name="T10"/>
                <a:gd fmla="*/ 0 h 205" name="T11"/>
              </a:gdLst>
              <a:cxnLst>
                <a:cxn ang="0">
                  <a:pos x="T0" y="T1"/>
                </a:cxn>
                <a:cxn ang="0">
                  <a:pos x="T2" y="T3"/>
                </a:cxn>
                <a:cxn ang="0">
                  <a:pos x="T4" y="T5"/>
                </a:cxn>
                <a:cxn ang="0">
                  <a:pos x="T6" y="T7"/>
                </a:cxn>
                <a:cxn ang="0">
                  <a:pos x="T8" y="T9"/>
                </a:cxn>
                <a:cxn ang="0">
                  <a:pos x="T10" y="T11"/>
                </a:cxn>
              </a:cxnLst>
              <a:rect b="b" l="0" r="r" t="0"/>
              <a:pathLst>
                <a:path h="205" w="31">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latin charset="-122" pitchFamily="34" typeface="微软雅黑"/>
                <a:ea charset="-122" pitchFamily="34" typeface="微软雅黑"/>
              </a:endParaRPr>
            </a:p>
          </p:txBody>
        </p:sp>
        <p:sp>
          <p:nvSpPr>
            <p:cNvPr id="19" name="Freeform 8"/>
            <p:cNvSpPr/>
            <p:nvPr/>
          </p:nvSpPr>
          <p:spPr bwMode="auto">
            <a:xfrm>
              <a:off x="10126881" y="3656358"/>
              <a:ext cx="1401162" cy="3201642"/>
            </a:xfrm>
            <a:custGeom>
              <a:gdLst>
                <a:gd fmla="*/ 0 w 74" name="T0"/>
                <a:gd fmla="*/ 66 h 169" name="T1"/>
                <a:gd fmla="*/ 0 w 74" name="T2"/>
                <a:gd fmla="*/ 169 h 169" name="T3"/>
                <a:gd fmla="*/ 74 w 74" name="T4"/>
                <a:gd fmla="*/ 169 h 169" name="T5"/>
                <a:gd fmla="*/ 74 w 74" name="T6"/>
                <a:gd fmla="*/ 0 h 169" name="T7"/>
                <a:gd fmla="*/ 0 w 74" name="T8"/>
                <a:gd fmla="*/ 66 h 169" name="T9"/>
              </a:gdLst>
              <a:cxnLst>
                <a:cxn ang="0">
                  <a:pos x="T0" y="T1"/>
                </a:cxn>
                <a:cxn ang="0">
                  <a:pos x="T2" y="T3"/>
                </a:cxn>
                <a:cxn ang="0">
                  <a:pos x="T4" y="T5"/>
                </a:cxn>
                <a:cxn ang="0">
                  <a:pos x="T6" y="T7"/>
                </a:cxn>
                <a:cxn ang="0">
                  <a:pos x="T8" y="T9"/>
                </a:cxn>
              </a:cxnLst>
              <a:rect b="b" l="0" r="r" t="0"/>
              <a:pathLst>
                <a:path h="169" w="74">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a:extLst/>
          </p:spPr>
          <p:txBody>
            <a:bodyPr/>
            <a:lstStyle/>
            <a:p>
              <a:endParaRPr altLang="en-US" lang="zh-CN" sz="2800">
                <a:latin charset="-122" pitchFamily="34" typeface="微软雅黑"/>
                <a:ea charset="-122" pitchFamily="34" typeface="微软雅黑"/>
              </a:endParaRPr>
            </a:p>
          </p:txBody>
        </p:sp>
      </p:grpSp>
      <p:sp>
        <p:nvSpPr>
          <p:cNvPr id="20" name="Content Placeholder 2"/>
          <p:cNvSpPr txBox="1"/>
          <p:nvPr/>
        </p:nvSpPr>
        <p:spPr>
          <a:xfrm>
            <a:off x="1022761" y="1679864"/>
            <a:ext cx="5360290" cy="167792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None/>
            </a:pPr>
            <a:r>
              <a:rPr altLang="en-US" b="1" lang="zh-CN" smtClean="0" sz="2400">
                <a:solidFill>
                  <a:srgbClr val="005DA2"/>
                </a:solidFill>
                <a:latin charset="0" pitchFamily="34" typeface="Arial"/>
                <a:ea charset="-122" pitchFamily="34" typeface="微软雅黑"/>
                <a:cs charset="0" pitchFamily="34" typeface="Arial"/>
              </a:rPr>
              <a:t>点击添加小标题</a:t>
            </a:r>
          </a:p>
          <a:p>
            <a:pPr indent="0" marL="0">
              <a:buNone/>
            </a:pPr>
            <a:r>
              <a:rPr altLang="en-US" b="1" lang="zh-CN" smtClean="0" sz="2400">
                <a:solidFill>
                  <a:srgbClr val="005DA2"/>
                </a:solidFill>
                <a:latin charset="0" pitchFamily="34" typeface="Arial"/>
                <a:ea charset="-122" pitchFamily="34" typeface="微软雅黑"/>
                <a:cs charset="0" pitchFamily="34" typeface="Arial"/>
              </a:rPr>
              <a:t>最新精品POWER POINT模板，每个页面都是精心制作，所有内容可自行编辑修改，欢迎下载！</a:t>
            </a:r>
          </a:p>
          <a:p>
            <a:pPr indent="0" marL="0">
              <a:buNone/>
            </a:pPr>
            <a:r>
              <a:rPr altLang="en-US" b="1" lang="zh-CN" smtClean="0" sz="2400">
                <a:solidFill>
                  <a:srgbClr val="005DA2"/>
                </a:solidFill>
                <a:latin charset="0" pitchFamily="34" typeface="Arial"/>
                <a:ea charset="-122" pitchFamily="34" typeface="微软雅黑"/>
                <a:cs charset="0" pitchFamily="34" typeface="Arial"/>
              </a:rPr>
              <a:t>最新精品POWER POINT模板，每个页面都是精心制作，所有内容可自行编辑修改，欢迎下载！</a:t>
            </a:r>
          </a:p>
        </p:txBody>
      </p:sp>
      <p:grpSp>
        <p:nvGrpSpPr>
          <p:cNvPr id="21" name="组合 20"/>
          <p:cNvGrpSpPr/>
          <p:nvPr/>
        </p:nvGrpSpPr>
        <p:grpSpPr>
          <a:xfrm>
            <a:off x="7058438" y="4457658"/>
            <a:ext cx="2122806"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altLang="en-US" lang="zh-CN" sz="2800">
                <a:latin charset="-122" pitchFamily="34" typeface="微软雅黑"/>
                <a:ea charset="-122" pitchFamily="34" typeface="微软雅黑"/>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09037" y="5342094"/>
            <a:ext cx="2122806"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altLang="en-US" lang="zh-CN" sz="2800">
                <a:latin charset="-122" pitchFamily="34" typeface="微软雅黑"/>
                <a:ea charset="-122" pitchFamily="34" typeface="微软雅黑"/>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29562" y="3459607"/>
            <a:ext cx="2122806"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altLang="en-US" lang="zh-CN" sz="2800">
                <a:latin charset="-122" pitchFamily="34" typeface="微软雅黑"/>
                <a:ea charset="-122" pitchFamily="34" typeface="微软雅黑"/>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1145" y="2455234"/>
            <a:ext cx="2122806"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altLang="en-US" lang="zh-CN" sz="2800">
                <a:latin charset="-122" pitchFamily="34" typeface="微软雅黑"/>
                <a:ea charset="-122" pitchFamily="34" typeface="微软雅黑"/>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0254" y="5206855"/>
            <a:ext cx="1873057" cy="396240"/>
          </a:xfrm>
          <a:prstGeom prst="rect">
            <a:avLst/>
          </a:prstGeom>
          <a:noFill/>
        </p:spPr>
        <p:txBody>
          <a:bodyPr rtlCol="0" wrap="square">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a:solidFill>
                  <a:schemeClr val="tx1">
                    <a:lumMod val="85000"/>
                    <a:lumOff val="15000"/>
                  </a:schemeClr>
                </a:solidFill>
              </a:rPr>
              <a:t>点击添加内容</a:t>
            </a:r>
          </a:p>
        </p:txBody>
      </p:sp>
      <p:sp>
        <p:nvSpPr>
          <p:cNvPr id="38" name="文本框 12"/>
          <p:cNvSpPr txBox="1"/>
          <p:nvPr/>
        </p:nvSpPr>
        <p:spPr>
          <a:xfrm>
            <a:off x="5139328" y="4353297"/>
            <a:ext cx="1873057" cy="396240"/>
          </a:xfrm>
          <a:prstGeom prst="rect">
            <a:avLst/>
          </a:prstGeom>
          <a:noFill/>
        </p:spPr>
        <p:txBody>
          <a:bodyPr rtlCol="0" wrap="square">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a:solidFill>
                  <a:schemeClr val="tx1">
                    <a:lumMod val="85000"/>
                    <a:lumOff val="15000"/>
                  </a:schemeClr>
                </a:solidFill>
              </a:rPr>
              <a:t>点击添加内容</a:t>
            </a:r>
          </a:p>
        </p:txBody>
      </p:sp>
      <p:sp>
        <p:nvSpPr>
          <p:cNvPr id="39" name="文本框 12"/>
          <p:cNvSpPr txBox="1"/>
          <p:nvPr/>
        </p:nvSpPr>
        <p:spPr>
          <a:xfrm>
            <a:off x="6709173" y="3355246"/>
            <a:ext cx="1873057" cy="396240"/>
          </a:xfrm>
          <a:prstGeom prst="rect">
            <a:avLst/>
          </a:prstGeom>
          <a:noFill/>
        </p:spPr>
        <p:txBody>
          <a:bodyPr rtlCol="0" wrap="square">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a:solidFill>
                  <a:schemeClr val="tx1">
                    <a:lumMod val="85000"/>
                    <a:lumOff val="15000"/>
                  </a:schemeClr>
                </a:solidFill>
              </a:rPr>
              <a:t>点击添加内容</a:t>
            </a:r>
          </a:p>
        </p:txBody>
      </p:sp>
      <p:sp>
        <p:nvSpPr>
          <p:cNvPr id="40" name="文本框 12"/>
          <p:cNvSpPr txBox="1"/>
          <p:nvPr/>
        </p:nvSpPr>
        <p:spPr>
          <a:xfrm>
            <a:off x="7776212" y="2302000"/>
            <a:ext cx="1873057"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2000">
                <a:solidFill>
                  <a:schemeClr val="tx1">
                    <a:lumMod val="85000"/>
                    <a:lumOff val="15000"/>
                  </a:schemeClr>
                </a:solidFill>
                <a:latin charset="-122" pitchFamily="34" typeface="微软雅黑"/>
                <a:ea charset="-122" pitchFamily="34" typeface="微软雅黑"/>
              </a:rPr>
              <a:t>点击添加内容</a:t>
            </a:r>
          </a:p>
        </p:txBody>
      </p:sp>
      <p:sp>
        <p:nvSpPr>
          <p:cNvPr id="41" name="文本框 2"/>
          <p:cNvSpPr txBox="1"/>
          <p:nvPr/>
        </p:nvSpPr>
        <p:spPr>
          <a:xfrm>
            <a:off x="1125946"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4152095980"/>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1"/>
                                        </p:tgtEl>
                                        <p:attrNameLst>
                                          <p:attrName>ppt_y</p:attrName>
                                        </p:attrNameLst>
                                      </p:cBhvr>
                                      <p:tavLst>
                                        <p:tav tm="0">
                                          <p:val>
                                            <p:strVal val="#ppt_y"/>
                                          </p:val>
                                        </p:tav>
                                        <p:tav tm="100000">
                                          <p:val>
                                            <p:strVal val="#ppt_y"/>
                                          </p:val>
                                        </p:tav>
                                      </p:tavLst>
                                    </p:anim>
                                    <p:anim calcmode="lin" valueType="num">
                                      <p:cBhvr>
                                        <p:cTn dur="500" fill="hold" id="9"/>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1"/>
                                        </p:tgtEl>
                                      </p:cBhvr>
                                    </p:animEffect>
                                  </p:childTnLst>
                                </p:cTn>
                              </p:par>
                            </p:childTnLst>
                          </p:cTn>
                        </p:par>
                        <p:par>
                          <p:cTn fill="hold" id="12" nodeType="afterGroup">
                            <p:stCondLst>
                              <p:cond delay="500"/>
                            </p:stCondLst>
                            <p:childTnLst>
                              <p:par>
                                <p:cTn fill="hold" id="13" nodeType="afterEffect" presetClass="entr" presetID="22" presetSubtype="8">
                                  <p:stCondLst>
                                    <p:cond delay="0"/>
                                  </p:stCondLst>
                                  <p:childTnLst>
                                    <p:set>
                                      <p:cBhvr>
                                        <p:cTn dur="1" fill="hold" id="14">
                                          <p:stCondLst>
                                            <p:cond delay="0"/>
                                          </p:stCondLst>
                                        </p:cTn>
                                        <p:tgtEl>
                                          <p:spTgt spid="15"/>
                                        </p:tgtEl>
                                        <p:attrNameLst>
                                          <p:attrName>style.visibility</p:attrName>
                                        </p:attrNameLst>
                                      </p:cBhvr>
                                      <p:to>
                                        <p:strVal val="visible"/>
                                      </p:to>
                                    </p:set>
                                    <p:animEffect filter="wipe(left)" transition="in">
                                      <p:cBhvr>
                                        <p:cTn dur="500" id="15"/>
                                        <p:tgtEl>
                                          <p:spTgt spid="15"/>
                                        </p:tgtEl>
                                      </p:cBhvr>
                                    </p:animEffect>
                                  </p:childTnLst>
                                </p:cTn>
                              </p:par>
                            </p:childTnLst>
                          </p:cTn>
                        </p:par>
                        <p:par>
                          <p:cTn fill="hold" id="16" nodeType="afterGroup">
                            <p:stCondLst>
                              <p:cond delay="1000"/>
                            </p:stCondLst>
                            <p:childTnLst>
                              <p:par>
                                <p:cTn fill="hold" id="17" nodeType="afterEffect" presetClass="entr" presetID="22" presetSubtype="2">
                                  <p:stCondLst>
                                    <p:cond delay="0"/>
                                  </p:stCondLst>
                                  <p:childTnLst>
                                    <p:set>
                                      <p:cBhvr>
                                        <p:cTn dur="1" fill="hold" id="18">
                                          <p:stCondLst>
                                            <p:cond delay="0"/>
                                          </p:stCondLst>
                                        </p:cTn>
                                        <p:tgtEl>
                                          <p:spTgt spid="25"/>
                                        </p:tgtEl>
                                        <p:attrNameLst>
                                          <p:attrName>style.visibility</p:attrName>
                                        </p:attrNameLst>
                                      </p:cBhvr>
                                      <p:to>
                                        <p:strVal val="visible"/>
                                      </p:to>
                                    </p:set>
                                    <p:animEffect filter="wipe(right)" transition="in">
                                      <p:cBhvr>
                                        <p:cTn dur="500" id="19"/>
                                        <p:tgtEl>
                                          <p:spTgt spid="25"/>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37"/>
                                        </p:tgtEl>
                                        <p:attrNameLst>
                                          <p:attrName>style.visibility</p:attrName>
                                        </p:attrNameLst>
                                      </p:cBhvr>
                                      <p:to>
                                        <p:strVal val="visible"/>
                                      </p:to>
                                    </p:set>
                                    <p:animEffect filter="wipe(left)" transition="in">
                                      <p:cBhvr>
                                        <p:cTn dur="500" id="23"/>
                                        <p:tgtEl>
                                          <p:spTgt spid="37"/>
                                        </p:tgtEl>
                                      </p:cBhvr>
                                    </p:animEffect>
                                  </p:childTnLst>
                                </p:cTn>
                              </p:par>
                            </p:childTnLst>
                          </p:cTn>
                        </p:par>
                        <p:par>
                          <p:cTn fill="hold" id="24" nodeType="afterGroup">
                            <p:stCondLst>
                              <p:cond delay="2000"/>
                            </p:stCondLst>
                            <p:childTnLst>
                              <p:par>
                                <p:cTn fill="hold" id="25" nodeType="afterEffect" presetClass="entr" presetID="22" presetSubtype="2">
                                  <p:stCondLst>
                                    <p:cond delay="0"/>
                                  </p:stCondLst>
                                  <p:childTnLst>
                                    <p:set>
                                      <p:cBhvr>
                                        <p:cTn dur="1" fill="hold" id="26">
                                          <p:stCondLst>
                                            <p:cond delay="0"/>
                                          </p:stCondLst>
                                        </p:cTn>
                                        <p:tgtEl>
                                          <p:spTgt spid="21"/>
                                        </p:tgtEl>
                                        <p:attrNameLst>
                                          <p:attrName>style.visibility</p:attrName>
                                        </p:attrNameLst>
                                      </p:cBhvr>
                                      <p:to>
                                        <p:strVal val="visible"/>
                                      </p:to>
                                    </p:set>
                                    <p:animEffect filter="wipe(right)" transition="in">
                                      <p:cBhvr>
                                        <p:cTn dur="500" id="27"/>
                                        <p:tgtEl>
                                          <p:spTgt spid="21"/>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38"/>
                                        </p:tgtEl>
                                        <p:attrNameLst>
                                          <p:attrName>style.visibility</p:attrName>
                                        </p:attrNameLst>
                                      </p:cBhvr>
                                      <p:to>
                                        <p:strVal val="visible"/>
                                      </p:to>
                                    </p:set>
                                    <p:animEffect filter="wipe(left)" transition="in">
                                      <p:cBhvr>
                                        <p:cTn dur="500" id="31"/>
                                        <p:tgtEl>
                                          <p:spTgt spid="38"/>
                                        </p:tgtEl>
                                      </p:cBhvr>
                                    </p:animEffect>
                                  </p:childTnLst>
                                </p:cTn>
                              </p:par>
                            </p:childTnLst>
                          </p:cTn>
                        </p:par>
                        <p:par>
                          <p:cTn fill="hold" id="32" nodeType="afterGroup">
                            <p:stCondLst>
                              <p:cond delay="3000"/>
                            </p:stCondLst>
                            <p:childTnLst>
                              <p:par>
                                <p:cTn fill="hold" id="33" nodeType="afterEffect" presetClass="entr" presetID="22" presetSubtype="2">
                                  <p:stCondLst>
                                    <p:cond delay="0"/>
                                  </p:stCondLst>
                                  <p:childTnLst>
                                    <p:set>
                                      <p:cBhvr>
                                        <p:cTn dur="1" fill="hold" id="34">
                                          <p:stCondLst>
                                            <p:cond delay="0"/>
                                          </p:stCondLst>
                                        </p:cTn>
                                        <p:tgtEl>
                                          <p:spTgt spid="29"/>
                                        </p:tgtEl>
                                        <p:attrNameLst>
                                          <p:attrName>style.visibility</p:attrName>
                                        </p:attrNameLst>
                                      </p:cBhvr>
                                      <p:to>
                                        <p:strVal val="visible"/>
                                      </p:to>
                                    </p:set>
                                    <p:animEffect filter="wipe(right)" transition="in">
                                      <p:cBhvr>
                                        <p:cTn dur="500" id="35"/>
                                        <p:tgtEl>
                                          <p:spTgt spid="29"/>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39"/>
                                        </p:tgtEl>
                                        <p:attrNameLst>
                                          <p:attrName>style.visibility</p:attrName>
                                        </p:attrNameLst>
                                      </p:cBhvr>
                                      <p:to>
                                        <p:strVal val="visible"/>
                                      </p:to>
                                    </p:set>
                                    <p:animEffect filter="wipe(left)" transition="in">
                                      <p:cBhvr>
                                        <p:cTn dur="500" id="39"/>
                                        <p:tgtEl>
                                          <p:spTgt spid="39"/>
                                        </p:tgtEl>
                                      </p:cBhvr>
                                    </p:animEffect>
                                  </p:childTnLst>
                                </p:cTn>
                              </p:par>
                            </p:childTnLst>
                          </p:cTn>
                        </p:par>
                        <p:par>
                          <p:cTn fill="hold" id="40" nodeType="afterGroup">
                            <p:stCondLst>
                              <p:cond delay="4000"/>
                            </p:stCondLst>
                            <p:childTnLst>
                              <p:par>
                                <p:cTn fill="hold" id="41" nodeType="afterEffect" presetClass="entr" presetID="22" presetSubtype="2">
                                  <p:stCondLst>
                                    <p:cond delay="0"/>
                                  </p:stCondLst>
                                  <p:childTnLst>
                                    <p:set>
                                      <p:cBhvr>
                                        <p:cTn dur="1" fill="hold" id="42">
                                          <p:stCondLst>
                                            <p:cond delay="0"/>
                                          </p:stCondLst>
                                        </p:cTn>
                                        <p:tgtEl>
                                          <p:spTgt spid="33"/>
                                        </p:tgtEl>
                                        <p:attrNameLst>
                                          <p:attrName>style.visibility</p:attrName>
                                        </p:attrNameLst>
                                      </p:cBhvr>
                                      <p:to>
                                        <p:strVal val="visible"/>
                                      </p:to>
                                    </p:set>
                                    <p:animEffect filter="wipe(right)" transition="in">
                                      <p:cBhvr>
                                        <p:cTn dur="500" id="43"/>
                                        <p:tgtEl>
                                          <p:spTgt spid="33"/>
                                        </p:tgtEl>
                                      </p:cBhvr>
                                    </p:animEffect>
                                  </p:childTnLst>
                                </p:cTn>
                              </p:par>
                            </p:childTnLst>
                          </p:cTn>
                        </p:par>
                        <p:par>
                          <p:cTn fill="hold" id="44" nodeType="afterGroup">
                            <p:stCondLst>
                              <p:cond delay="4500"/>
                            </p:stCondLst>
                            <p:childTnLst>
                              <p:par>
                                <p:cTn fill="hold" grpId="0" id="45" nodeType="afterEffect" presetClass="entr" presetID="22" presetSubtype="8">
                                  <p:stCondLst>
                                    <p:cond delay="0"/>
                                  </p:stCondLst>
                                  <p:childTnLst>
                                    <p:set>
                                      <p:cBhvr>
                                        <p:cTn dur="1" fill="hold" id="46">
                                          <p:stCondLst>
                                            <p:cond delay="0"/>
                                          </p:stCondLst>
                                        </p:cTn>
                                        <p:tgtEl>
                                          <p:spTgt spid="40"/>
                                        </p:tgtEl>
                                        <p:attrNameLst>
                                          <p:attrName>style.visibility</p:attrName>
                                        </p:attrNameLst>
                                      </p:cBhvr>
                                      <p:to>
                                        <p:strVal val="visible"/>
                                      </p:to>
                                    </p:set>
                                    <p:animEffect filter="wipe(left)" transition="in">
                                      <p:cBhvr>
                                        <p:cTn dur="500" id="47"/>
                                        <p:tgtEl>
                                          <p:spTgt spid="40"/>
                                        </p:tgtEl>
                                      </p:cBhvr>
                                    </p:animEffect>
                                  </p:childTnLst>
                                </p:cTn>
                              </p:par>
                            </p:childTnLst>
                          </p:cTn>
                        </p:par>
                        <p:par>
                          <p:cTn fill="hold" id="48" nodeType="afterGroup">
                            <p:stCondLst>
                              <p:cond delay="5000"/>
                            </p:stCondLst>
                            <p:childTnLst>
                              <p:par>
                                <p:cTn fill="hold" grpId="0" id="49" nodeType="afterEffect" presetClass="entr" presetID="42"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1000" id="51"/>
                                        <p:tgtEl>
                                          <p:spTgt spid="20"/>
                                        </p:tgtEl>
                                      </p:cBhvr>
                                    </p:animEffect>
                                    <p:anim calcmode="lin" valueType="num">
                                      <p:cBhvr>
                                        <p:cTn dur="1000" fill="hold" id="52"/>
                                        <p:tgtEl>
                                          <p:spTgt spid="20"/>
                                        </p:tgtEl>
                                        <p:attrNameLst>
                                          <p:attrName>ppt_x</p:attrName>
                                        </p:attrNameLst>
                                      </p:cBhvr>
                                      <p:tavLst>
                                        <p:tav tm="0">
                                          <p:val>
                                            <p:strVal val="#ppt_x"/>
                                          </p:val>
                                        </p:tav>
                                        <p:tav tm="100000">
                                          <p:val>
                                            <p:strVal val="#ppt_x"/>
                                          </p:val>
                                        </p:tav>
                                      </p:tavLst>
                                    </p:anim>
                                    <p:anim calcmode="lin" valueType="num">
                                      <p:cBhvr>
                                        <p:cTn dur="1000" fill="hold" id="53"/>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37"/>
      <p:bldP grpId="0" spid="38"/>
      <p:bldP grpId="0" spid="39"/>
      <p:bldP grpId="0" spid="40"/>
      <p:bldP grpId="0" spid="4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圆角矩形 16"/>
          <p:cNvSpPr/>
          <p:nvPr/>
        </p:nvSpPr>
        <p:spPr>
          <a:xfrm>
            <a:off x="2704604" y="4729733"/>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圆角矩形 17"/>
          <p:cNvSpPr/>
          <p:nvPr/>
        </p:nvSpPr>
        <p:spPr>
          <a:xfrm>
            <a:off x="1857431" y="3423220"/>
            <a:ext cx="7680087"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9" name="圆角矩形 18"/>
          <p:cNvSpPr/>
          <p:nvPr/>
        </p:nvSpPr>
        <p:spPr>
          <a:xfrm>
            <a:off x="2704604" y="2089720"/>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20" name="Group 5"/>
          <p:cNvGrpSpPr/>
          <p:nvPr/>
        </p:nvGrpSpPr>
        <p:grpSpPr>
          <a:xfrm>
            <a:off x="1857431" y="1837308"/>
            <a:ext cx="1237444"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anchor="ctr" wrap="none"/>
            <a:lstStyle/>
            <a:p>
              <a:endParaRPr altLang="en-US" lang="zh-CN">
                <a:latin charset="0" pitchFamily="34" typeface="Calibri"/>
                <a:cs typeface="Arial"/>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5DA2"/>
              </a:solidFill>
              <a:round/>
            </a:ln>
            <a:extLst/>
          </p:spPr>
          <p:txBody>
            <a:bodyPr anchor="ctr" wrap="none"/>
            <a:lstStyle/>
            <a:p>
              <a:endParaRPr altLang="en-US" lang="zh-CN">
                <a:latin charset="0" pitchFamily="34" typeface="Calibri"/>
                <a:cs typeface="Arial"/>
              </a:endParaRPr>
            </a:p>
          </p:txBody>
        </p:sp>
        <p:sp>
          <p:nvSpPr>
            <p:cNvPr id="23" name="Oval 8"/>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cs typeface="Arial"/>
              </a:endParaRPr>
            </a:p>
          </p:txBody>
        </p:sp>
      </p:grpSp>
      <p:grpSp>
        <p:nvGrpSpPr>
          <p:cNvPr id="24" name="Group 12"/>
          <p:cNvGrpSpPr/>
          <p:nvPr/>
        </p:nvGrpSpPr>
        <p:grpSpPr>
          <a:xfrm>
            <a:off x="9199600" y="3191446"/>
            <a:ext cx="1237444"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5DA2"/>
              </a:solidFill>
              <a:round/>
            </a:ln>
          </p:spPr>
          <p:txBody>
            <a:bodyPr anchor="ctr" wrap="none"/>
            <a:lstStyle/>
            <a:p>
              <a:endParaRPr altLang="en-US" lang="zh-CN">
                <a:latin charset="0" pitchFamily="34" typeface="Calibri"/>
                <a:cs typeface="Arial"/>
              </a:endParaRPr>
            </a:p>
          </p:txBody>
        </p:sp>
        <p:sp>
          <p:nvSpPr>
            <p:cNvPr id="26" name="Oval 14"/>
            <p:cNvSpPr>
              <a:spLocks noChangeArrowheads="1"/>
            </p:cNvSpPr>
            <p:nvPr/>
          </p:nvSpPr>
          <p:spPr bwMode="gray">
            <a:xfrm>
              <a:off x="836" y="879"/>
              <a:ext cx="758" cy="758"/>
            </a:xfrm>
            <a:prstGeom prst="ellipse">
              <a:avLst/>
            </a:prstGeom>
            <a:noFill/>
            <a:ln w="38100">
              <a:solidFill>
                <a:srgbClr val="005DA2"/>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cs typeface="Arial"/>
              </a:endParaRPr>
            </a:p>
          </p:txBody>
        </p:sp>
        <p:sp>
          <p:nvSpPr>
            <p:cNvPr id="27" name="Oval 15"/>
            <p:cNvSpPr>
              <a:spLocks noChangeArrowheads="1"/>
            </p:cNvSpPr>
            <p:nvPr/>
          </p:nvSpPr>
          <p:spPr bwMode="gray">
            <a:xfrm>
              <a:off x="870" y="915"/>
              <a:ext cx="690" cy="690"/>
            </a:xfrm>
            <a:prstGeom prst="ellipse">
              <a:avLst/>
            </a:prstGeom>
            <a:noFill/>
            <a:ln w="38100">
              <a:solidFill>
                <a:srgbClr val="005DA2"/>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cs typeface="Arial"/>
              </a:endParaRPr>
            </a:p>
          </p:txBody>
        </p:sp>
      </p:grpSp>
      <p:grpSp>
        <p:nvGrpSpPr>
          <p:cNvPr id="28" name="Group 19"/>
          <p:cNvGrpSpPr/>
          <p:nvPr/>
        </p:nvGrpSpPr>
        <p:grpSpPr>
          <a:xfrm>
            <a:off x="1847912" y="4569396"/>
            <a:ext cx="1237444"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anchor="ctr" wrap="none"/>
            <a:lstStyle/>
            <a:p>
              <a:endParaRPr altLang="en-US" lang="zh-CN">
                <a:latin charset="0" pitchFamily="34" typeface="Calibri"/>
                <a:cs typeface="Arial"/>
              </a:endParaRPr>
            </a:p>
          </p:txBody>
        </p:sp>
        <p:sp>
          <p:nvSpPr>
            <p:cNvPr id="30" name="Oval 21"/>
            <p:cNvSpPr>
              <a:spLocks noChangeArrowheads="1"/>
            </p:cNvSpPr>
            <p:nvPr/>
          </p:nvSpPr>
          <p:spPr bwMode="ltGray">
            <a:xfrm>
              <a:off x="836" y="879"/>
              <a:ext cx="758" cy="758"/>
            </a:xfrm>
            <a:prstGeom prst="ellipse">
              <a:avLst/>
            </a:prstGeom>
            <a:noFill/>
            <a:ln w="38100">
              <a:solidFill>
                <a:srgbClr val="005DA2"/>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cs typeface="Arial"/>
              </a:endParaRPr>
            </a:p>
          </p:txBody>
        </p:sp>
        <p:sp>
          <p:nvSpPr>
            <p:cNvPr id="31" name="Oval 22"/>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cs typeface="Arial"/>
              </a:endParaRPr>
            </a:p>
          </p:txBody>
        </p:sp>
      </p:grpSp>
      <p:sp>
        <p:nvSpPr>
          <p:cNvPr id="32" name="TextBox 69"/>
          <p:cNvSpPr txBox="1"/>
          <p:nvPr/>
        </p:nvSpPr>
        <p:spPr>
          <a:xfrm>
            <a:off x="1869977" y="2256927"/>
            <a:ext cx="1213647" cy="396240"/>
          </a:xfrm>
          <a:prstGeom prst="rect">
            <a:avLst/>
          </a:prstGeom>
          <a:noFill/>
        </p:spPr>
        <p:txBody>
          <a:bodyPr>
            <a:spAutoFit/>
          </a:bodyPr>
          <a:lstStyle/>
          <a:p>
            <a:pPr algn="ctr">
              <a:defRPr/>
            </a:pPr>
            <a:r>
              <a:rPr altLang="en-US" b="1" lang="zh-CN" smtClean="0" sz="2000">
                <a:solidFill>
                  <a:schemeClr val="tx1">
                    <a:lumMod val="85000"/>
                    <a:lumOff val="15000"/>
                  </a:schemeClr>
                </a:solidFill>
                <a:latin charset="-122" pitchFamily="34" typeface="微软雅黑"/>
                <a:ea charset="-122" pitchFamily="34" typeface="微软雅黑"/>
              </a:rPr>
              <a:t>标题</a:t>
            </a:r>
          </a:p>
        </p:txBody>
      </p:sp>
      <p:sp>
        <p:nvSpPr>
          <p:cNvPr id="33" name="TextBox 70"/>
          <p:cNvSpPr txBox="1"/>
          <p:nvPr/>
        </p:nvSpPr>
        <p:spPr>
          <a:xfrm>
            <a:off x="9485364" y="3597439"/>
            <a:ext cx="999474" cy="396240"/>
          </a:xfrm>
          <a:prstGeom prst="rect">
            <a:avLst/>
          </a:prstGeom>
          <a:noFill/>
        </p:spPr>
        <p:txBody>
          <a:bodyPr>
            <a:spAutoFit/>
          </a:bodyPr>
          <a:lstStyle/>
          <a:p>
            <a:pPr>
              <a:defRPr/>
            </a:pPr>
            <a:r>
              <a:rPr altLang="en-US" b="1" lang="zh-CN" smtClean="0" sz="2000">
                <a:solidFill>
                  <a:schemeClr val="tx1">
                    <a:lumMod val="85000"/>
                    <a:lumOff val="15000"/>
                  </a:schemeClr>
                </a:solidFill>
                <a:latin charset="-122" pitchFamily="34" typeface="微软雅黑"/>
                <a:ea charset="-122" pitchFamily="34" typeface="微软雅黑"/>
              </a:rPr>
              <a:t>标题</a:t>
            </a:r>
          </a:p>
        </p:txBody>
      </p:sp>
      <p:sp>
        <p:nvSpPr>
          <p:cNvPr id="34" name="TextBox 71"/>
          <p:cNvSpPr txBox="1"/>
          <p:nvPr/>
        </p:nvSpPr>
        <p:spPr>
          <a:xfrm>
            <a:off x="2102565" y="5015483"/>
            <a:ext cx="1142256" cy="396240"/>
          </a:xfrm>
          <a:prstGeom prst="rect">
            <a:avLst/>
          </a:prstGeom>
          <a:noFill/>
        </p:spPr>
        <p:txBody>
          <a:bodyPr>
            <a:spAutoFit/>
          </a:bodyPr>
          <a:lstStyle/>
          <a:p>
            <a:pPr>
              <a:defRPr/>
            </a:pPr>
            <a:r>
              <a:rPr altLang="en-US" b="1" lang="zh-CN" smtClean="0" sz="2000">
                <a:solidFill>
                  <a:schemeClr val="tx1">
                    <a:lumMod val="85000"/>
                    <a:lumOff val="15000"/>
                  </a:schemeClr>
                </a:solidFill>
                <a:latin charset="-122" pitchFamily="34" typeface="微软雅黑"/>
                <a:ea charset="-122" pitchFamily="34" typeface="微软雅黑"/>
              </a:rPr>
              <a:t>标题</a:t>
            </a:r>
          </a:p>
        </p:txBody>
      </p:sp>
      <p:sp>
        <p:nvSpPr>
          <p:cNvPr id="35" name="TextBox 73"/>
          <p:cNvSpPr txBox="1"/>
          <p:nvPr/>
        </p:nvSpPr>
        <p:spPr>
          <a:xfrm>
            <a:off x="3213860" y="2197349"/>
            <a:ext cx="7143862" cy="646176"/>
          </a:xfrm>
          <a:prstGeom prst="rect">
            <a:avLst/>
          </a:prstGeom>
          <a:noFill/>
        </p:spPr>
        <p:txBody>
          <a:bodyPr>
            <a:spAutoFit/>
          </a:bodyPr>
          <a:lstStyle/>
          <a:p>
            <a:pPr>
              <a:lnSpc>
                <a:spcPct val="130000"/>
              </a:lnSpc>
            </a:pPr>
            <a:r>
              <a:rPr altLang="en-US" lang="zh-CN" sz="1400">
                <a:solidFill>
                  <a:schemeClr val="tx1">
                    <a:lumMod val="85000"/>
                    <a:lumOff val="15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79588" y="3486721"/>
            <a:ext cx="7166072" cy="646176"/>
          </a:xfrm>
          <a:prstGeom prst="rect">
            <a:avLst/>
          </a:prstGeom>
          <a:noFill/>
          <a:ln>
            <a:noFill/>
          </a:ln>
        </p:spPr>
        <p:txBody>
          <a:bodyPr>
            <a:spAutoFit/>
          </a:bodyPr>
          <a:lstStyle/>
          <a:p>
            <a:pPr>
              <a:lnSpc>
                <a:spcPct val="130000"/>
              </a:lnSpc>
            </a:pPr>
            <a:r>
              <a:rPr altLang="en-US" lang="zh-CN" sz="1400">
                <a:solidFill>
                  <a:schemeClr val="tx1">
                    <a:lumMod val="85000"/>
                    <a:lumOff val="15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37" name="TextBox 75"/>
          <p:cNvSpPr txBox="1">
            <a:spLocks noChangeArrowheads="1"/>
          </p:cNvSpPr>
          <p:nvPr/>
        </p:nvSpPr>
        <p:spPr bwMode="auto">
          <a:xfrm>
            <a:off x="3075837" y="4788471"/>
            <a:ext cx="7411974"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typeface="Arial"/>
                <a:ea charset="-122" pitchFamily="2" typeface="宋体"/>
              </a:defRPr>
            </a:lvl1pPr>
            <a:lvl2pPr eaLnBrk="0" hangingPunct="0" indent="-285750" marL="742950">
              <a:defRPr>
                <a:solidFill>
                  <a:schemeClr val="tx1"/>
                </a:solidFill>
                <a:latin typeface="Arial"/>
                <a:ea charset="-122" pitchFamily="2" typeface="宋体"/>
              </a:defRPr>
            </a:lvl2pPr>
            <a:lvl3pPr eaLnBrk="0" hangingPunct="0" indent="-228600" marL="1143000">
              <a:defRPr>
                <a:solidFill>
                  <a:schemeClr val="tx1"/>
                </a:solidFill>
                <a:latin typeface="Arial"/>
                <a:ea charset="-122" pitchFamily="2" typeface="宋体"/>
              </a:defRPr>
            </a:lvl3pPr>
            <a:lvl4pPr eaLnBrk="0" hangingPunct="0" indent="-228600" marL="1600200">
              <a:defRPr>
                <a:solidFill>
                  <a:schemeClr val="tx1"/>
                </a:solidFill>
                <a:latin typeface="Arial"/>
                <a:ea charset="-122" pitchFamily="2" typeface="宋体"/>
              </a:defRPr>
            </a:lvl4pPr>
            <a:lvl5pPr eaLnBrk="0" hangingPunct="0" indent="-228600" marL="2057400">
              <a:defRPr>
                <a:solidFill>
                  <a:schemeClr val="tx1"/>
                </a:solidFill>
                <a:latin typeface="Arial"/>
                <a:ea charset="-122" pitchFamily="2" typeface="宋体"/>
              </a:defRPr>
            </a:lvl5pPr>
            <a:lvl6pPr eaLnBrk="0" fontAlgn="base" hangingPunct="0" indent="-228600" marL="2514600">
              <a:spcBef>
                <a:spcPct val="0"/>
              </a:spcBef>
              <a:spcAft>
                <a:spcPct val="0"/>
              </a:spcAft>
              <a:defRPr>
                <a:solidFill>
                  <a:schemeClr val="tx1"/>
                </a:solidFill>
                <a:latin typeface="Arial"/>
                <a:ea charset="-122" pitchFamily="2" typeface="宋体"/>
              </a:defRPr>
            </a:lvl6pPr>
            <a:lvl7pPr eaLnBrk="0" fontAlgn="base" hangingPunct="0" indent="-228600" marL="2971800">
              <a:spcBef>
                <a:spcPct val="0"/>
              </a:spcBef>
              <a:spcAft>
                <a:spcPct val="0"/>
              </a:spcAft>
              <a:defRPr>
                <a:solidFill>
                  <a:schemeClr val="tx1"/>
                </a:solidFill>
                <a:latin typeface="Arial"/>
                <a:ea charset="-122" pitchFamily="2" typeface="宋体"/>
              </a:defRPr>
            </a:lvl7pPr>
            <a:lvl8pPr eaLnBrk="0" fontAlgn="base" hangingPunct="0" indent="-228600" marL="3429000">
              <a:spcBef>
                <a:spcPct val="0"/>
              </a:spcBef>
              <a:spcAft>
                <a:spcPct val="0"/>
              </a:spcAft>
              <a:defRPr>
                <a:solidFill>
                  <a:schemeClr val="tx1"/>
                </a:solidFill>
                <a:latin typeface="Arial"/>
                <a:ea charset="-122" pitchFamily="2" typeface="宋体"/>
              </a:defRPr>
            </a:lvl8pPr>
            <a:lvl9pPr eaLnBrk="0" fontAlgn="base" hangingPunct="0" indent="-228600" marL="3886200">
              <a:spcBef>
                <a:spcPct val="0"/>
              </a:spcBef>
              <a:spcAft>
                <a:spcPct val="0"/>
              </a:spcAft>
              <a:defRPr>
                <a:solidFill>
                  <a:schemeClr val="tx1"/>
                </a:solidFill>
                <a:latin typeface="Arial"/>
                <a:ea charset="-122" pitchFamily="2" typeface="宋体"/>
              </a:defRPr>
            </a:lvl9pPr>
          </a:lstStyle>
          <a:p>
            <a:pPr>
              <a:lnSpc>
                <a:spcPct val="130000"/>
              </a:lnSpc>
            </a:pPr>
            <a:r>
              <a:rPr altLang="en-US" lang="zh-CN" sz="1400">
                <a:solidFill>
                  <a:schemeClr val="tx1">
                    <a:lumMod val="85000"/>
                    <a:lumOff val="15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4145612032"/>
      </p:ext>
    </p:extLst>
  </p:cSld>
  <p:clrMapOvr>
    <a:masterClrMapping/>
  </p:clrMapOvr>
  <mc:AlternateContent>
    <mc:Choice Requires="p14">
      <p:transition advClick="0" p14:dur="1600" spd="slow">
        <p14:prism isInverted="1"/>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9"/>
                                        </p:tgtEl>
                                        <p:attrNameLst>
                                          <p:attrName>ppt_y</p:attrName>
                                        </p:attrNameLst>
                                      </p:cBhvr>
                                      <p:tavLst>
                                        <p:tav tm="0">
                                          <p:val>
                                            <p:strVal val="#ppt_y"/>
                                          </p:val>
                                        </p:tav>
                                        <p:tav tm="100000">
                                          <p:val>
                                            <p:strVal val="#ppt_y"/>
                                          </p:val>
                                        </p:tav>
                                      </p:tavLst>
                                    </p:anim>
                                    <p:anim calcmode="lin" valueType="num">
                                      <p:cBhvr>
                                        <p:cTn dur="500" fill="hold" id="9"/>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9"/>
                                        </p:tgtEl>
                                      </p:cBhvr>
                                    </p:animEffect>
                                  </p:childTnLst>
                                </p:cTn>
                              </p:par>
                            </p:childTnLst>
                          </p:cTn>
                        </p:par>
                        <p:par>
                          <p:cTn fill="hold" id="12" nodeType="afterGroup">
                            <p:stCondLst>
                              <p:cond delay="500"/>
                            </p:stCondLst>
                            <p:childTnLst>
                              <p:par>
                                <p:cTn fill="hold" grpId="0" id="13" nodeType="afterEffect" presetClass="entr" presetID="2" presetSubtype="8">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0-#ppt_w/2"/>
                                          </p:val>
                                        </p:tav>
                                        <p:tav tm="100000">
                                          <p:val>
                                            <p:strVal val="#ppt_x"/>
                                          </p:val>
                                        </p:tav>
                                      </p:tavLst>
                                    </p:anim>
                                    <p:anim calcmode="lin" valueType="num">
                                      <p:cBhvr additive="base">
                                        <p:cTn dur="500" fill="hold" id="16"/>
                                        <p:tgtEl>
                                          <p:spTgt spid="19"/>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500" fill="hold" id="19"/>
                                        <p:tgtEl>
                                          <p:spTgt spid="20"/>
                                        </p:tgtEl>
                                        <p:attrNameLst>
                                          <p:attrName>ppt_x</p:attrName>
                                        </p:attrNameLst>
                                      </p:cBhvr>
                                      <p:tavLst>
                                        <p:tav tm="0">
                                          <p:val>
                                            <p:strVal val="0-#ppt_w/2"/>
                                          </p:val>
                                        </p:tav>
                                        <p:tav tm="100000">
                                          <p:val>
                                            <p:strVal val="#ppt_x"/>
                                          </p:val>
                                        </p:tav>
                                      </p:tavLst>
                                    </p:anim>
                                    <p:anim calcmode="lin" valueType="num">
                                      <p:cBhvr additive="base">
                                        <p:cTn dur="500" fill="hold" id="20"/>
                                        <p:tgtEl>
                                          <p:spTgt spid="2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32"/>
                                        </p:tgtEl>
                                        <p:attrNameLst>
                                          <p:attrName>style.visibility</p:attrName>
                                        </p:attrNameLst>
                                      </p:cBhvr>
                                      <p:to>
                                        <p:strVal val="visible"/>
                                      </p:to>
                                    </p:set>
                                    <p:anim calcmode="lin" valueType="num">
                                      <p:cBhvr additive="base">
                                        <p:cTn dur="500" fill="hold" id="23"/>
                                        <p:tgtEl>
                                          <p:spTgt spid="32"/>
                                        </p:tgtEl>
                                        <p:attrNameLst>
                                          <p:attrName>ppt_x</p:attrName>
                                        </p:attrNameLst>
                                      </p:cBhvr>
                                      <p:tavLst>
                                        <p:tav tm="0">
                                          <p:val>
                                            <p:strVal val="0-#ppt_w/2"/>
                                          </p:val>
                                        </p:tav>
                                        <p:tav tm="100000">
                                          <p:val>
                                            <p:strVal val="#ppt_x"/>
                                          </p:val>
                                        </p:tav>
                                      </p:tavLst>
                                    </p:anim>
                                    <p:anim calcmode="lin" valueType="num">
                                      <p:cBhvr additive="base">
                                        <p:cTn dur="500" fill="hold" id="24"/>
                                        <p:tgtEl>
                                          <p:spTgt spid="32"/>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35"/>
                                        </p:tgtEl>
                                        <p:attrNameLst>
                                          <p:attrName>style.visibility</p:attrName>
                                        </p:attrNameLst>
                                      </p:cBhvr>
                                      <p:to>
                                        <p:strVal val="visible"/>
                                      </p:to>
                                    </p:set>
                                    <p:anim calcmode="lin" valueType="num">
                                      <p:cBhvr additive="base">
                                        <p:cTn dur="500" fill="hold" id="27"/>
                                        <p:tgtEl>
                                          <p:spTgt spid="35"/>
                                        </p:tgtEl>
                                        <p:attrNameLst>
                                          <p:attrName>ppt_x</p:attrName>
                                        </p:attrNameLst>
                                      </p:cBhvr>
                                      <p:tavLst>
                                        <p:tav tm="0">
                                          <p:val>
                                            <p:strVal val="0-#ppt_w/2"/>
                                          </p:val>
                                        </p:tav>
                                        <p:tav tm="100000">
                                          <p:val>
                                            <p:strVal val="#ppt_x"/>
                                          </p:val>
                                        </p:tav>
                                      </p:tavLst>
                                    </p:anim>
                                    <p:anim calcmode="lin" valueType="num">
                                      <p:cBhvr additive="base">
                                        <p:cTn dur="500" fill="hold" id="28"/>
                                        <p:tgtEl>
                                          <p:spTgt spid="3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000"/>
                            </p:stCondLst>
                            <p:childTnLst>
                              <p:par>
                                <p:cTn fill="hold" grpId="0" id="30" nodeType="afterEffect" presetClass="entr" presetID="2" presetSubtype="2">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500" fill="hold" id="32"/>
                                        <p:tgtEl>
                                          <p:spTgt spid="18"/>
                                        </p:tgtEl>
                                        <p:attrNameLst>
                                          <p:attrName>ppt_x</p:attrName>
                                        </p:attrNameLst>
                                      </p:cBhvr>
                                      <p:tavLst>
                                        <p:tav tm="0">
                                          <p:val>
                                            <p:strVal val="1+#ppt_w/2"/>
                                          </p:val>
                                        </p:tav>
                                        <p:tav tm="100000">
                                          <p:val>
                                            <p:strVal val="#ppt_x"/>
                                          </p:val>
                                        </p:tav>
                                      </p:tavLst>
                                    </p:anim>
                                    <p:anim calcmode="lin" valueType="num">
                                      <p:cBhvr additive="base">
                                        <p:cTn dur="500" fill="hold" id="33"/>
                                        <p:tgtEl>
                                          <p:spTgt spid="18"/>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500" fill="hold" id="36"/>
                                        <p:tgtEl>
                                          <p:spTgt spid="24"/>
                                        </p:tgtEl>
                                        <p:attrNameLst>
                                          <p:attrName>ppt_x</p:attrName>
                                        </p:attrNameLst>
                                      </p:cBhvr>
                                      <p:tavLst>
                                        <p:tav tm="0">
                                          <p:val>
                                            <p:strVal val="1+#ppt_w/2"/>
                                          </p:val>
                                        </p:tav>
                                        <p:tav tm="100000">
                                          <p:val>
                                            <p:strVal val="#ppt_x"/>
                                          </p:val>
                                        </p:tav>
                                      </p:tavLst>
                                    </p:anim>
                                    <p:anim calcmode="lin" valueType="num">
                                      <p:cBhvr additive="base">
                                        <p:cTn dur="500" fill="hold" id="37"/>
                                        <p:tgtEl>
                                          <p:spTgt spid="24"/>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33"/>
                                        </p:tgtEl>
                                        <p:attrNameLst>
                                          <p:attrName>style.visibility</p:attrName>
                                        </p:attrNameLst>
                                      </p:cBhvr>
                                      <p:to>
                                        <p:strVal val="visible"/>
                                      </p:to>
                                    </p:set>
                                    <p:anim calcmode="lin" valueType="num">
                                      <p:cBhvr additive="base">
                                        <p:cTn dur="500" fill="hold" id="40"/>
                                        <p:tgtEl>
                                          <p:spTgt spid="33"/>
                                        </p:tgtEl>
                                        <p:attrNameLst>
                                          <p:attrName>ppt_x</p:attrName>
                                        </p:attrNameLst>
                                      </p:cBhvr>
                                      <p:tavLst>
                                        <p:tav tm="0">
                                          <p:val>
                                            <p:strVal val="1+#ppt_w/2"/>
                                          </p:val>
                                        </p:tav>
                                        <p:tav tm="100000">
                                          <p:val>
                                            <p:strVal val="#ppt_x"/>
                                          </p:val>
                                        </p:tav>
                                      </p:tavLst>
                                    </p:anim>
                                    <p:anim calcmode="lin" valueType="num">
                                      <p:cBhvr additive="base">
                                        <p:cTn dur="500" fill="hold" id="41"/>
                                        <p:tgtEl>
                                          <p:spTgt spid="33"/>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0"/>
                                  </p:stCondLst>
                                  <p:childTnLst>
                                    <p:set>
                                      <p:cBhvr>
                                        <p:cTn dur="1" fill="hold" id="43">
                                          <p:stCondLst>
                                            <p:cond delay="0"/>
                                          </p:stCondLst>
                                        </p:cTn>
                                        <p:tgtEl>
                                          <p:spTgt spid="36"/>
                                        </p:tgtEl>
                                        <p:attrNameLst>
                                          <p:attrName>style.visibility</p:attrName>
                                        </p:attrNameLst>
                                      </p:cBhvr>
                                      <p:to>
                                        <p:strVal val="visible"/>
                                      </p:to>
                                    </p:set>
                                    <p:anim calcmode="lin" valueType="num">
                                      <p:cBhvr additive="base">
                                        <p:cTn dur="500" fill="hold" id="44"/>
                                        <p:tgtEl>
                                          <p:spTgt spid="36"/>
                                        </p:tgtEl>
                                        <p:attrNameLst>
                                          <p:attrName>ppt_x</p:attrName>
                                        </p:attrNameLst>
                                      </p:cBhvr>
                                      <p:tavLst>
                                        <p:tav tm="0">
                                          <p:val>
                                            <p:strVal val="1+#ppt_w/2"/>
                                          </p:val>
                                        </p:tav>
                                        <p:tav tm="100000">
                                          <p:val>
                                            <p:strVal val="#ppt_x"/>
                                          </p:val>
                                        </p:tav>
                                      </p:tavLst>
                                    </p:anim>
                                    <p:anim calcmode="lin" valueType="num">
                                      <p:cBhvr additive="base">
                                        <p:cTn dur="500" fill="hold" id="45"/>
                                        <p:tgtEl>
                                          <p:spTgt spid="36"/>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1500"/>
                            </p:stCondLst>
                            <p:childTnLst>
                              <p:par>
                                <p:cTn fill="hold" grpId="0" id="47" nodeType="afterEffect" presetClass="entr" presetID="2" presetSubtype="8">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additive="base">
                                        <p:cTn dur="500" fill="hold" id="49"/>
                                        <p:tgtEl>
                                          <p:spTgt spid="17"/>
                                        </p:tgtEl>
                                        <p:attrNameLst>
                                          <p:attrName>ppt_x</p:attrName>
                                        </p:attrNameLst>
                                      </p:cBhvr>
                                      <p:tavLst>
                                        <p:tav tm="0">
                                          <p:val>
                                            <p:strVal val="0-#ppt_w/2"/>
                                          </p:val>
                                        </p:tav>
                                        <p:tav tm="100000">
                                          <p:val>
                                            <p:strVal val="#ppt_x"/>
                                          </p:val>
                                        </p:tav>
                                      </p:tavLst>
                                    </p:anim>
                                    <p:anim calcmode="lin" valueType="num">
                                      <p:cBhvr additive="base">
                                        <p:cTn dur="500" fill="hold" id="50"/>
                                        <p:tgtEl>
                                          <p:spTgt spid="17"/>
                                        </p:tgtEl>
                                        <p:attrNameLst>
                                          <p:attrName>ppt_y</p:attrName>
                                        </p:attrNameLst>
                                      </p:cBhvr>
                                      <p:tavLst>
                                        <p:tav tm="0">
                                          <p:val>
                                            <p:strVal val="#ppt_y"/>
                                          </p:val>
                                        </p:tav>
                                        <p:tav tm="100000">
                                          <p:val>
                                            <p:strVal val="#ppt_y"/>
                                          </p:val>
                                        </p:tav>
                                      </p:tavLst>
                                    </p:anim>
                                  </p:childTnLst>
                                </p:cTn>
                              </p:par>
                              <p:par>
                                <p:cTn fill="hold" id="51" nodeType="withEffect" presetClass="entr" presetID="2" presetSubtype="8">
                                  <p:stCondLst>
                                    <p:cond delay="0"/>
                                  </p:stCondLst>
                                  <p:childTnLst>
                                    <p:set>
                                      <p:cBhvr>
                                        <p:cTn dur="1" fill="hold" id="52">
                                          <p:stCondLst>
                                            <p:cond delay="0"/>
                                          </p:stCondLst>
                                        </p:cTn>
                                        <p:tgtEl>
                                          <p:spTgt spid="28"/>
                                        </p:tgtEl>
                                        <p:attrNameLst>
                                          <p:attrName>style.visibility</p:attrName>
                                        </p:attrNameLst>
                                      </p:cBhvr>
                                      <p:to>
                                        <p:strVal val="visible"/>
                                      </p:to>
                                    </p:set>
                                    <p:anim calcmode="lin" valueType="num">
                                      <p:cBhvr additive="base">
                                        <p:cTn dur="500" fill="hold" id="53"/>
                                        <p:tgtEl>
                                          <p:spTgt spid="28"/>
                                        </p:tgtEl>
                                        <p:attrNameLst>
                                          <p:attrName>ppt_x</p:attrName>
                                        </p:attrNameLst>
                                      </p:cBhvr>
                                      <p:tavLst>
                                        <p:tav tm="0">
                                          <p:val>
                                            <p:strVal val="0-#ppt_w/2"/>
                                          </p:val>
                                        </p:tav>
                                        <p:tav tm="100000">
                                          <p:val>
                                            <p:strVal val="#ppt_x"/>
                                          </p:val>
                                        </p:tav>
                                      </p:tavLst>
                                    </p:anim>
                                    <p:anim calcmode="lin" valueType="num">
                                      <p:cBhvr additive="base">
                                        <p:cTn dur="500" fill="hold" id="54"/>
                                        <p:tgtEl>
                                          <p:spTgt spid="28"/>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0"/>
                                  </p:stCondLst>
                                  <p:childTnLst>
                                    <p:set>
                                      <p:cBhvr>
                                        <p:cTn dur="1" fill="hold" id="56">
                                          <p:stCondLst>
                                            <p:cond delay="0"/>
                                          </p:stCondLst>
                                        </p:cTn>
                                        <p:tgtEl>
                                          <p:spTgt spid="34"/>
                                        </p:tgtEl>
                                        <p:attrNameLst>
                                          <p:attrName>style.visibility</p:attrName>
                                        </p:attrNameLst>
                                      </p:cBhvr>
                                      <p:to>
                                        <p:strVal val="visible"/>
                                      </p:to>
                                    </p:set>
                                    <p:anim calcmode="lin" valueType="num">
                                      <p:cBhvr additive="base">
                                        <p:cTn dur="500" fill="hold" id="57"/>
                                        <p:tgtEl>
                                          <p:spTgt spid="34"/>
                                        </p:tgtEl>
                                        <p:attrNameLst>
                                          <p:attrName>ppt_x</p:attrName>
                                        </p:attrNameLst>
                                      </p:cBhvr>
                                      <p:tavLst>
                                        <p:tav tm="0">
                                          <p:val>
                                            <p:strVal val="0-#ppt_w/2"/>
                                          </p:val>
                                        </p:tav>
                                        <p:tav tm="100000">
                                          <p:val>
                                            <p:strVal val="#ppt_x"/>
                                          </p:val>
                                        </p:tav>
                                      </p:tavLst>
                                    </p:anim>
                                    <p:anim calcmode="lin" valueType="num">
                                      <p:cBhvr additive="base">
                                        <p:cTn dur="500" fill="hold" id="58"/>
                                        <p:tgtEl>
                                          <p:spTgt spid="34"/>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8">
                                  <p:stCondLst>
                                    <p:cond delay="0"/>
                                  </p:stCondLst>
                                  <p:childTnLst>
                                    <p:set>
                                      <p:cBhvr>
                                        <p:cTn dur="1" fill="hold" id="60">
                                          <p:stCondLst>
                                            <p:cond delay="0"/>
                                          </p:stCondLst>
                                        </p:cTn>
                                        <p:tgtEl>
                                          <p:spTgt spid="37"/>
                                        </p:tgtEl>
                                        <p:attrNameLst>
                                          <p:attrName>style.visibility</p:attrName>
                                        </p:attrNameLst>
                                      </p:cBhvr>
                                      <p:to>
                                        <p:strVal val="visible"/>
                                      </p:to>
                                    </p:set>
                                    <p:anim calcmode="lin" valueType="num">
                                      <p:cBhvr additive="base">
                                        <p:cTn dur="500" fill="hold" id="61"/>
                                        <p:tgtEl>
                                          <p:spTgt spid="37"/>
                                        </p:tgtEl>
                                        <p:attrNameLst>
                                          <p:attrName>ppt_x</p:attrName>
                                        </p:attrNameLst>
                                      </p:cBhvr>
                                      <p:tavLst>
                                        <p:tav tm="0">
                                          <p:val>
                                            <p:strVal val="0-#ppt_w/2"/>
                                          </p:val>
                                        </p:tav>
                                        <p:tav tm="100000">
                                          <p:val>
                                            <p:strVal val="#ppt_x"/>
                                          </p:val>
                                        </p:tav>
                                      </p:tavLst>
                                    </p:anim>
                                    <p:anim calcmode="lin" valueType="num">
                                      <p:cBhvr additive="base">
                                        <p:cTn dur="500" fill="hold" id="62"/>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32"/>
      <p:bldP grpId="0" spid="33"/>
      <p:bldP grpId="0" spid="34"/>
      <p:bldP grpId="0" spid="35"/>
      <p:bldP grpId="0" spid="36"/>
      <p:bldP grpId="0" spid="37"/>
      <p:bldP grpId="0" spid="3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8" lIns="121898" rIns="121898" tIns="60948"/>
            <a:lstStyle/>
            <a:p>
              <a:pPr algn="ctr" fontAlgn="auto">
                <a:spcBef>
                  <a:spcPct val="0"/>
                </a:spcBef>
                <a:spcAft>
                  <a:spcPct val="0"/>
                </a:spcAft>
                <a:defRPr/>
              </a:pPr>
              <a:endParaRPr altLang="en-US" lang="zh-CN"/>
            </a:p>
          </p:txBody>
        </p:sp>
        <p:sp>
          <p:nvSpPr>
            <p:cNvPr id="27" name="文本框 2"/>
            <p:cNvSpPr txBox="1">
              <a:spLocks noChangeArrowheads="1"/>
            </p:cNvSpPr>
            <p:nvPr/>
          </p:nvSpPr>
          <p:spPr bwMode="auto">
            <a:xfrm>
              <a:off x="914599" y="2355502"/>
              <a:ext cx="1326977" cy="2133576"/>
            </a:xfrm>
            <a:prstGeom prst="rect">
              <a:avLst/>
            </a:prstGeom>
            <a:noFill/>
            <a:ln w="9525">
              <a:noFill/>
              <a:miter lim="800000"/>
            </a:ln>
          </p:spPr>
          <p:txBody>
            <a:bodyPr bIns="60948" lIns="121898" rIns="121898" tIns="60948">
              <a:spAutoFit/>
            </a:bodyPr>
            <a:lstStyle/>
            <a:p>
              <a:pPr algn="ctr"/>
              <a:r>
                <a:rPr altLang="en-US" b="1" lang="zh-CN" sz="6600">
                  <a:solidFill>
                    <a:schemeClr val="bg1"/>
                  </a:solidFill>
                  <a:latin charset="-122" pitchFamily="34" typeface="微软雅黑"/>
                  <a:ea charset="-122" pitchFamily="34" typeface="微软雅黑"/>
                </a:rPr>
                <a:t>目</a:t>
              </a:r>
            </a:p>
            <a:p>
              <a:pPr algn="ctr"/>
              <a:r>
                <a:rPr altLang="en-US" b="1" lang="zh-CN" sz="6600">
                  <a:solidFill>
                    <a:schemeClr val="bg1"/>
                  </a:solidFill>
                  <a:latin charset="-122" pitchFamily="34" typeface="微软雅黑"/>
                  <a:ea charset="-122" pitchFamily="34" typeface="微软雅黑"/>
                </a:rPr>
                <a:t>录</a:t>
              </a:r>
            </a:p>
          </p:txBody>
        </p:sp>
      </p:grpSp>
      <p:grpSp>
        <p:nvGrpSpPr>
          <p:cNvPr id="42" name="组合 9"/>
          <p:cNvGrpSpPr/>
          <p:nvPr/>
        </p:nvGrpSpPr>
        <p:grpSpPr>
          <a:xfrm>
            <a:off x="5144817" y="1417672"/>
            <a:ext cx="767278" cy="627830"/>
            <a:chOff x="3050349" y="1844085"/>
            <a:chExt cx="833779" cy="680346"/>
          </a:xfrm>
        </p:grpSpPr>
        <p:sp>
          <p:nvSpPr>
            <p:cNvPr id="43" name="任意多边形 42"/>
            <p:cNvSpPr/>
            <p:nvPr/>
          </p:nvSpPr>
          <p:spPr>
            <a:xfrm flipV="1" rot="8100000">
              <a:off x="3050349" y="1844085"/>
              <a:ext cx="833779"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44" name="文本框 6"/>
            <p:cNvSpPr txBox="1">
              <a:spLocks noChangeArrowheads="1"/>
            </p:cNvSpPr>
            <p:nvPr/>
          </p:nvSpPr>
          <p:spPr bwMode="auto">
            <a:xfrm>
              <a:off x="3146443" y="1890742"/>
              <a:ext cx="611464" cy="627562"/>
            </a:xfrm>
            <a:prstGeom prst="rect">
              <a:avLst/>
            </a:prstGeom>
            <a:noFill/>
            <a:ln w="9525">
              <a:noFill/>
              <a:miter lim="800000"/>
            </a:ln>
          </p:spPr>
          <p:txBody>
            <a:bodyPr>
              <a:spAutoFit/>
            </a:bodyPr>
            <a:lstStyle/>
            <a:p>
              <a:r>
                <a:rPr altLang="zh-CN" lang="en-US" sz="3200">
                  <a:solidFill>
                    <a:schemeClr val="bg1"/>
                  </a:solidFill>
                  <a:latin charset="0" pitchFamily="34" typeface="Impact"/>
                </a:rPr>
                <a:t>01</a:t>
              </a:r>
            </a:p>
          </p:txBody>
        </p:sp>
      </p:grpSp>
      <p:grpSp>
        <p:nvGrpSpPr>
          <p:cNvPr id="48" name="组合 37"/>
          <p:cNvGrpSpPr/>
          <p:nvPr/>
        </p:nvGrpSpPr>
        <p:grpSpPr>
          <a:xfrm>
            <a:off x="5122845" y="5253722"/>
            <a:ext cx="811223" cy="624344"/>
            <a:chOff x="3050206" y="1844053"/>
            <a:chExt cx="881613" cy="678154"/>
          </a:xfrm>
        </p:grpSpPr>
        <p:sp>
          <p:nvSpPr>
            <p:cNvPr id="49" name="任意多边形 48"/>
            <p:cNvSpPr/>
            <p:nvPr/>
          </p:nvSpPr>
          <p:spPr>
            <a:xfrm flipV="1" rot="8100000">
              <a:off x="3050206" y="1844053"/>
              <a:ext cx="834142" cy="678154"/>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0" name="文本框 39"/>
            <p:cNvSpPr txBox="1">
              <a:spLocks noChangeArrowheads="1"/>
            </p:cNvSpPr>
            <p:nvPr/>
          </p:nvSpPr>
          <p:spPr bwMode="auto">
            <a:xfrm>
              <a:off x="3123828" y="1885460"/>
              <a:ext cx="807991" cy="629032"/>
            </a:xfrm>
            <a:prstGeom prst="rect">
              <a:avLst/>
            </a:prstGeom>
            <a:noFill/>
            <a:ln w="9525">
              <a:noFill/>
              <a:miter lim="800000"/>
            </a:ln>
          </p:spPr>
          <p:txBody>
            <a:bodyPr>
              <a:spAutoFit/>
            </a:bodyPr>
            <a:lstStyle/>
            <a:p>
              <a:r>
                <a:rPr altLang="zh-CN" lang="en-US" sz="3200">
                  <a:solidFill>
                    <a:schemeClr val="bg1"/>
                  </a:solidFill>
                  <a:latin charset="0" pitchFamily="34" typeface="Impact"/>
                </a:rPr>
                <a:t>05</a:t>
              </a:r>
            </a:p>
          </p:txBody>
        </p:sp>
      </p:grpSp>
      <p:grpSp>
        <p:nvGrpSpPr>
          <p:cNvPr id="51" name="组合 40"/>
          <p:cNvGrpSpPr/>
          <p:nvPr/>
        </p:nvGrpSpPr>
        <p:grpSpPr>
          <a:xfrm>
            <a:off x="5144649" y="4285267"/>
            <a:ext cx="767615" cy="637534"/>
            <a:chOff x="3050167" y="1844084"/>
            <a:chExt cx="834144" cy="692481"/>
          </a:xfrm>
        </p:grpSpPr>
        <p:sp>
          <p:nvSpPr>
            <p:cNvPr id="52" name="任意多边形 51"/>
            <p:cNvSpPr/>
            <p:nvPr/>
          </p:nvSpPr>
          <p:spPr>
            <a:xfrm flipV="1" rot="8100000">
              <a:off x="3050167" y="1844084"/>
              <a:ext cx="834144"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3" name="文本框 42"/>
            <p:cNvSpPr txBox="1">
              <a:spLocks noChangeArrowheads="1"/>
            </p:cNvSpPr>
            <p:nvPr/>
          </p:nvSpPr>
          <p:spPr bwMode="auto">
            <a:xfrm>
              <a:off x="3123828" y="1901389"/>
              <a:ext cx="726001" cy="629032"/>
            </a:xfrm>
            <a:prstGeom prst="rect">
              <a:avLst/>
            </a:prstGeom>
            <a:noFill/>
            <a:ln w="9525">
              <a:noFill/>
              <a:miter lim="800000"/>
            </a:ln>
          </p:spPr>
          <p:txBody>
            <a:bodyPr>
              <a:spAutoFit/>
            </a:bodyPr>
            <a:lstStyle/>
            <a:p>
              <a:r>
                <a:rPr altLang="zh-CN" lang="en-US" sz="3200">
                  <a:solidFill>
                    <a:schemeClr val="bg1"/>
                  </a:solidFill>
                  <a:latin charset="0" pitchFamily="34" typeface="Impact"/>
                </a:rPr>
                <a:t>04</a:t>
              </a:r>
            </a:p>
          </p:txBody>
        </p:sp>
      </p:grpSp>
      <p:grpSp>
        <p:nvGrpSpPr>
          <p:cNvPr id="54" name="组合 43"/>
          <p:cNvGrpSpPr/>
          <p:nvPr/>
        </p:nvGrpSpPr>
        <p:grpSpPr>
          <a:xfrm>
            <a:off x="5144650" y="3340622"/>
            <a:ext cx="767613" cy="624288"/>
            <a:chOff x="3050167" y="1844084"/>
            <a:chExt cx="834142" cy="678092"/>
          </a:xfrm>
        </p:grpSpPr>
        <p:sp>
          <p:nvSpPr>
            <p:cNvPr id="55" name="任意多边形 54"/>
            <p:cNvSpPr/>
            <p:nvPr/>
          </p:nvSpPr>
          <p:spPr>
            <a:xfrm flipV="1" rot="8100000">
              <a:off x="3050167" y="1844084"/>
              <a:ext cx="834142"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6" name="文本框 45"/>
            <p:cNvSpPr txBox="1">
              <a:spLocks noChangeArrowheads="1"/>
            </p:cNvSpPr>
            <p:nvPr/>
          </p:nvSpPr>
          <p:spPr bwMode="auto">
            <a:xfrm>
              <a:off x="3123828" y="1885459"/>
              <a:ext cx="726001" cy="629031"/>
            </a:xfrm>
            <a:prstGeom prst="rect">
              <a:avLst/>
            </a:prstGeom>
            <a:noFill/>
            <a:ln w="9525">
              <a:noFill/>
              <a:miter lim="800000"/>
            </a:ln>
          </p:spPr>
          <p:txBody>
            <a:bodyPr>
              <a:spAutoFit/>
            </a:bodyPr>
            <a:lstStyle/>
            <a:p>
              <a:r>
                <a:rPr altLang="zh-CN" lang="en-US" sz="3200">
                  <a:solidFill>
                    <a:schemeClr val="bg1"/>
                  </a:solidFill>
                  <a:latin charset="0" pitchFamily="34" typeface="Impact"/>
                </a:rPr>
                <a:t>03</a:t>
              </a:r>
            </a:p>
          </p:txBody>
        </p:sp>
      </p:grpSp>
      <p:grpSp>
        <p:nvGrpSpPr>
          <p:cNvPr id="57" name="组合 46"/>
          <p:cNvGrpSpPr/>
          <p:nvPr/>
        </p:nvGrpSpPr>
        <p:grpSpPr>
          <a:xfrm>
            <a:off x="5144817" y="2349674"/>
            <a:ext cx="767278" cy="625750"/>
            <a:chOff x="3050349" y="1844085"/>
            <a:chExt cx="833779" cy="678092"/>
          </a:xfrm>
        </p:grpSpPr>
        <p:sp>
          <p:nvSpPr>
            <p:cNvPr id="58" name="任意多边形 57"/>
            <p:cNvSpPr/>
            <p:nvPr/>
          </p:nvSpPr>
          <p:spPr>
            <a:xfrm flipV="1" rot="8100000">
              <a:off x="3050349" y="1844085"/>
              <a:ext cx="833779"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9" name="文本框 48"/>
            <p:cNvSpPr txBox="1">
              <a:spLocks noChangeArrowheads="1"/>
            </p:cNvSpPr>
            <p:nvPr/>
          </p:nvSpPr>
          <p:spPr bwMode="auto">
            <a:xfrm>
              <a:off x="3123827" y="1885459"/>
              <a:ext cx="726001" cy="627562"/>
            </a:xfrm>
            <a:prstGeom prst="rect">
              <a:avLst/>
            </a:prstGeom>
            <a:noFill/>
            <a:ln w="9525">
              <a:noFill/>
              <a:miter lim="800000"/>
            </a:ln>
          </p:spPr>
          <p:txBody>
            <a:bodyPr>
              <a:spAutoFit/>
            </a:bodyPr>
            <a:lstStyle/>
            <a:p>
              <a:r>
                <a:rPr altLang="zh-CN" lang="en-US" sz="3200">
                  <a:solidFill>
                    <a:schemeClr val="bg1"/>
                  </a:solidFill>
                  <a:latin charset="0" pitchFamily="34" typeface="Impact"/>
                </a:rPr>
                <a:t>02</a:t>
              </a: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9" name="矩形 78"/>
            <p:cNvSpPr/>
            <p:nvPr/>
          </p:nvSpPr>
          <p:spPr>
            <a:xfrm>
              <a:off x="6723350" y="1614014"/>
              <a:ext cx="26530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年度工作概述</a:t>
              </a: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3" name="矩形 82"/>
            <p:cNvSpPr/>
            <p:nvPr/>
          </p:nvSpPr>
          <p:spPr>
            <a:xfrm>
              <a:off x="6747248" y="2450466"/>
              <a:ext cx="26530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工作完成情况</a:t>
              </a: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7" name="矩形 86"/>
            <p:cNvSpPr/>
            <p:nvPr/>
          </p:nvSpPr>
          <p:spPr>
            <a:xfrm>
              <a:off x="6723349" y="3336319"/>
              <a:ext cx="273630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成功项目展示</a:t>
              </a: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91" name="矩形 90"/>
            <p:cNvSpPr/>
            <p:nvPr/>
          </p:nvSpPr>
          <p:spPr>
            <a:xfrm>
              <a:off x="6723349" y="4221882"/>
              <a:ext cx="273630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工作存在不足</a:t>
              </a: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95" name="矩形 94"/>
            <p:cNvSpPr/>
            <p:nvPr/>
          </p:nvSpPr>
          <p:spPr>
            <a:xfrm>
              <a:off x="6723479" y="5085978"/>
              <a:ext cx="27361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明年工作计划</a:t>
              </a:r>
            </a:p>
          </p:txBody>
        </p:sp>
      </p:grpSp>
      <p:sp>
        <p:nvSpPr>
          <p:cNvPr id="96" name="下箭头 95"/>
          <p:cNvSpPr/>
          <p:nvPr/>
        </p:nvSpPr>
        <p:spPr>
          <a:xfrm rot="16200000">
            <a:off x="4131955" y="3256681"/>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762858855"/>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0-#ppt_w/2"/>
                                          </p:val>
                                        </p:tav>
                                        <p:tav tm="100000">
                                          <p:val>
                                            <p:strVal val="#ppt_x"/>
                                          </p:val>
                                        </p:tav>
                                      </p:tavLst>
                                    </p:anim>
                                    <p:anim calcmode="lin" valueType="num">
                                      <p:cBhvr additive="base">
                                        <p:cTn dur="500" fill="hold" id="8"/>
                                        <p:tgtEl>
                                          <p:spTgt spid="9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85"/>
                                        </p:tgtEl>
                                      </p:cBhvr>
                                    </p:animEffect>
                                    <p:animScale>
                                      <p:cBhvr>
                                        <p:cTn autoRev="1" dur="250" fill="hold" id="12"/>
                                        <p:tgtEl>
                                          <p:spTgt spid="85"/>
                                        </p:tgtEl>
                                      </p:cBhvr>
                                      <p:by x="105000" y="105000"/>
                                    </p:animScale>
                                  </p:childTnLst>
                                </p:cTn>
                              </p:par>
                              <p:par>
                                <p:cTn fill="hold" id="13" nodeType="withEffect" presetClass="emph" presetID="26" presetSubtype="0">
                                  <p:stCondLst>
                                    <p:cond delay="0"/>
                                  </p:stCondLst>
                                  <p:childTnLst>
                                    <p:animEffect filter="fade" transition="out">
                                      <p:cBhvr>
                                        <p:cTn dur="500" id="14" tmFilter="0, 0; .2, .5; .8, .5; 1, 0"/>
                                        <p:tgtEl>
                                          <p:spTgt spid="54"/>
                                        </p:tgtEl>
                                      </p:cBhvr>
                                    </p:animEffect>
                                    <p:animScale>
                                      <p:cBhvr>
                                        <p:cTn autoRev="1" dur="250" fill="hold" id="15"/>
                                        <p:tgtEl>
                                          <p:spTgt spid="5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6" name="Group 2"/>
          <p:cNvGrpSpPr/>
          <p:nvPr/>
        </p:nvGrpSpPr>
        <p:grpSpPr>
          <a:xfrm>
            <a:off x="5845058" y="2493690"/>
            <a:ext cx="2190799" cy="2320706"/>
            <a:chExt cx="1186" cy="1256"/>
          </a:xfrm>
        </p:grpSpPr>
        <p:sp>
          <p:nvSpPr>
            <p:cNvPr id="67" name="Freeform 9"/>
            <p:cNvSpPr>
              <a:spLocks noChangeArrowheads="1"/>
            </p:cNvSpPr>
            <p:nvPr/>
          </p:nvSpPr>
          <p:spPr bwMode="auto">
            <a:xfrm>
              <a:off x="0" y="0"/>
              <a:ext cx="1186" cy="837"/>
            </a:xfrm>
            <a:custGeom>
              <a:gdLst>
                <a:gd fmla="*/ 0 w 1186" name="T0"/>
                <a:gd fmla="*/ 246 h 837" name="T1"/>
                <a:gd fmla="*/ 0 w 1186" name="T2"/>
                <a:gd fmla="*/ 246 h 837" name="T3"/>
                <a:gd fmla="*/ 58 w 1186" name="T4"/>
                <a:gd fmla="*/ 218 h 837" name="T5"/>
                <a:gd fmla="*/ 120 w 1186" name="T6"/>
                <a:gd fmla="*/ 192 h 837" name="T7"/>
                <a:gd fmla="*/ 182 w 1186" name="T8"/>
                <a:gd fmla="*/ 167 h 837" name="T9"/>
                <a:gd fmla="*/ 248 w 1186" name="T10"/>
                <a:gd fmla="*/ 144 h 837" name="T11"/>
                <a:gd fmla="*/ 316 w 1186" name="T12"/>
                <a:gd fmla="*/ 121 h 837" name="T13"/>
                <a:gd fmla="*/ 386 w 1186" name="T14"/>
                <a:gd fmla="*/ 101 h 837" name="T15"/>
                <a:gd fmla="*/ 459 w 1186" name="T16"/>
                <a:gd fmla="*/ 82 h 837" name="T17"/>
                <a:gd fmla="*/ 533 w 1186" name="T18"/>
                <a:gd fmla="*/ 65 h 837" name="T19"/>
                <a:gd fmla="*/ 610 w 1186" name="T20"/>
                <a:gd fmla="*/ 51 h 837" name="T21"/>
                <a:gd fmla="*/ 687 w 1186" name="T22"/>
                <a:gd fmla="*/ 38 h 837" name="T23"/>
                <a:gd fmla="*/ 767 w 1186" name="T24"/>
                <a:gd fmla="*/ 27 h 837" name="T25"/>
                <a:gd fmla="*/ 848 w 1186" name="T26"/>
                <a:gd fmla="*/ 17 h 837" name="T27"/>
                <a:gd fmla="*/ 930 w 1186" name="T28"/>
                <a:gd fmla="*/ 10 h 837" name="T29"/>
                <a:gd fmla="*/ 1015 w 1186" name="T30"/>
                <a:gd fmla="*/ 4 h 837" name="T31"/>
                <a:gd fmla="*/ 1099 w 1186" name="T32"/>
                <a:gd fmla="*/ 1 h 837" name="T33"/>
                <a:gd fmla="*/ 1186 w 1186" name="T34"/>
                <a:gd fmla="*/ 0 h 837" name="T35"/>
                <a:gd fmla="*/ 1186 w 1186" name="T36"/>
                <a:gd fmla="*/ 837 h 837" name="T37"/>
                <a:gd fmla="*/ 0 w 1186" name="T38"/>
                <a:gd fmla="*/ 246 h 83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186" name="T60"/>
                <a:gd fmla="*/ 0 h 837" name="T61"/>
                <a:gd fmla="*/ 1186 w 1186" name="T62"/>
                <a:gd fmla="*/ 837 h 837"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837" w="1186">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sp>
          <p:nvSpPr>
            <p:cNvPr id="68" name="Freeform 10"/>
            <p:cNvSpPr>
              <a:spLocks noChangeArrowheads="1"/>
            </p:cNvSpPr>
            <p:nvPr/>
          </p:nvSpPr>
          <p:spPr bwMode="auto">
            <a:xfrm>
              <a:off x="0" y="246"/>
              <a:ext cx="1186" cy="1010"/>
            </a:xfrm>
            <a:custGeom>
              <a:gdLst>
                <a:gd fmla="*/ 1186 w 1186" name="T0"/>
                <a:gd fmla="*/ 591 h 1010" name="T1"/>
                <a:gd fmla="*/ 0 w 1186" name="T2"/>
                <a:gd fmla="*/ 0 h 1010" name="T3"/>
                <a:gd fmla="*/ 0 w 1186" name="T4"/>
                <a:gd fmla="*/ 419 h 1010" name="T5"/>
                <a:gd fmla="*/ 1186 w 1186" name="T6"/>
                <a:gd fmla="*/ 1010 h 1010" name="T7"/>
                <a:gd fmla="*/ 1186 w 1186" name="T8"/>
                <a:gd fmla="*/ 591 h 1010" name="T9"/>
                <a:gd fmla="*/ 0 60000 65536" name="T10"/>
                <a:gd fmla="*/ 0 60000 65536" name="T11"/>
                <a:gd fmla="*/ 0 60000 65536" name="T12"/>
                <a:gd fmla="*/ 0 60000 65536" name="T13"/>
                <a:gd fmla="*/ 0 60000 65536" name="T14"/>
                <a:gd fmla="*/ 0 w 1186" name="T15"/>
                <a:gd fmla="*/ 0 h 1010" name="T16"/>
                <a:gd fmla="*/ 1186 w 1186" name="T17"/>
                <a:gd fmla="*/ 1010 h 1010" name="T18"/>
              </a:gdLst>
              <a:cxnLst>
                <a:cxn ang="T10">
                  <a:pos x="T0" y="T1"/>
                </a:cxn>
                <a:cxn ang="T11">
                  <a:pos x="T2" y="T3"/>
                </a:cxn>
                <a:cxn ang="T12">
                  <a:pos x="T4" y="T5"/>
                </a:cxn>
                <a:cxn ang="T13">
                  <a:pos x="T6" y="T7"/>
                </a:cxn>
                <a:cxn ang="T14">
                  <a:pos x="T8" y="T9"/>
                </a:cxn>
              </a:cxnLst>
              <a:rect b="T18" l="T15" r="T17" t="T16"/>
              <a:pathLst>
                <a:path h="1010" w="1186">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69" name="Group 5"/>
          <p:cNvGrpSpPr/>
          <p:nvPr/>
        </p:nvGrpSpPr>
        <p:grpSpPr>
          <a:xfrm>
            <a:off x="8035856" y="2688420"/>
            <a:ext cx="2190799" cy="2125976"/>
            <a:chExt cx="1185" cy="1151"/>
          </a:xfrm>
        </p:grpSpPr>
        <p:sp>
          <p:nvSpPr>
            <p:cNvPr id="70" name="Freeform 12"/>
            <p:cNvSpPr>
              <a:spLocks noChangeArrowheads="1"/>
            </p:cNvSpPr>
            <p:nvPr/>
          </p:nvSpPr>
          <p:spPr bwMode="auto">
            <a:xfrm>
              <a:off x="0" y="0"/>
              <a:ext cx="1185" cy="838"/>
            </a:xfrm>
            <a:custGeom>
              <a:gdLst>
                <a:gd fmla="*/ 1185 w 1185" name="T0"/>
                <a:gd fmla="*/ 245 h 838" name="T1"/>
                <a:gd fmla="*/ 1185 w 1185" name="T2"/>
                <a:gd fmla="*/ 245 h 838" name="T3"/>
                <a:gd fmla="*/ 1127 w 1185" name="T4"/>
                <a:gd fmla="*/ 218 h 838" name="T5"/>
                <a:gd fmla="*/ 1065 w 1185" name="T6"/>
                <a:gd fmla="*/ 191 h 838" name="T7"/>
                <a:gd fmla="*/ 1003 w 1185" name="T8"/>
                <a:gd fmla="*/ 167 h 838" name="T9"/>
                <a:gd fmla="*/ 937 w 1185" name="T10"/>
                <a:gd fmla="*/ 143 h 838" name="T11"/>
                <a:gd fmla="*/ 869 w 1185" name="T12"/>
                <a:gd fmla="*/ 121 h 838" name="T13"/>
                <a:gd fmla="*/ 799 w 1185" name="T14"/>
                <a:gd fmla="*/ 101 h 838" name="T15"/>
                <a:gd fmla="*/ 726 w 1185" name="T16"/>
                <a:gd fmla="*/ 83 h 838" name="T17"/>
                <a:gd fmla="*/ 652 w 1185" name="T18"/>
                <a:gd fmla="*/ 66 h 838" name="T19"/>
                <a:gd fmla="*/ 575 w 1185" name="T20"/>
                <a:gd fmla="*/ 50 h 838" name="T21"/>
                <a:gd fmla="*/ 498 w 1185" name="T22"/>
                <a:gd fmla="*/ 37 h 838" name="T23"/>
                <a:gd fmla="*/ 418 w 1185" name="T24"/>
                <a:gd fmla="*/ 26 h 838" name="T25"/>
                <a:gd fmla="*/ 337 w 1185" name="T26"/>
                <a:gd fmla="*/ 17 h 838" name="T27"/>
                <a:gd fmla="*/ 255 w 1185" name="T28"/>
                <a:gd fmla="*/ 10 h 838" name="T29"/>
                <a:gd fmla="*/ 170 w 1185" name="T30"/>
                <a:gd fmla="*/ 5 h 838" name="T31"/>
                <a:gd fmla="*/ 86 w 1185" name="T32"/>
                <a:gd fmla="*/ 2 h 838" name="T33"/>
                <a:gd fmla="*/ 0 w 1185" name="T34"/>
                <a:gd fmla="*/ 0 h 838" name="T35"/>
                <a:gd fmla="*/ 0 w 1185" name="T36"/>
                <a:gd fmla="*/ 838 h 838" name="T37"/>
                <a:gd fmla="*/ 1185 w 1185" name="T38"/>
                <a:gd fmla="*/ 245 h 83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185" name="T60"/>
                <a:gd fmla="*/ 0 h 838" name="T61"/>
                <a:gd fmla="*/ 1185 w 1185" name="T62"/>
                <a:gd fmla="*/ 838 h 83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838" w="1185">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71" name="Freeform 13"/>
            <p:cNvSpPr>
              <a:spLocks noChangeArrowheads="1"/>
            </p:cNvSpPr>
            <p:nvPr/>
          </p:nvSpPr>
          <p:spPr bwMode="auto">
            <a:xfrm>
              <a:off x="0" y="245"/>
              <a:ext cx="1185" cy="906"/>
            </a:xfrm>
            <a:custGeom>
              <a:gdLst>
                <a:gd fmla="*/ 0 w 1185" name="T0"/>
                <a:gd fmla="*/ 593 h 906" name="T1"/>
                <a:gd fmla="*/ 1185 w 1185" name="T2"/>
                <a:gd fmla="*/ 0 h 906" name="T3"/>
                <a:gd fmla="*/ 1185 w 1185" name="T4"/>
                <a:gd fmla="*/ 315 h 906" name="T5"/>
                <a:gd fmla="*/ 0 w 1185" name="T6"/>
                <a:gd fmla="*/ 906 h 906" name="T7"/>
                <a:gd fmla="*/ 0 w 1185" name="T8"/>
                <a:gd fmla="*/ 593 h 906" name="T9"/>
                <a:gd fmla="*/ 0 60000 65536" name="T10"/>
                <a:gd fmla="*/ 0 60000 65536" name="T11"/>
                <a:gd fmla="*/ 0 60000 65536" name="T12"/>
                <a:gd fmla="*/ 0 60000 65536" name="T13"/>
                <a:gd fmla="*/ 0 60000 65536" name="T14"/>
                <a:gd fmla="*/ 0 w 1185" name="T15"/>
                <a:gd fmla="*/ 0 h 906" name="T16"/>
                <a:gd fmla="*/ 1185 w 1185" name="T17"/>
                <a:gd fmla="*/ 906 h 906" name="T18"/>
              </a:gdLst>
              <a:cxnLst>
                <a:cxn ang="T10">
                  <a:pos x="T0" y="T1"/>
                </a:cxn>
                <a:cxn ang="T11">
                  <a:pos x="T2" y="T3"/>
                </a:cxn>
                <a:cxn ang="T12">
                  <a:pos x="T4" y="T5"/>
                </a:cxn>
                <a:cxn ang="T13">
                  <a:pos x="T6" y="T7"/>
                </a:cxn>
                <a:cxn ang="T14">
                  <a:pos x="T8" y="T9"/>
                </a:cxn>
              </a:cxnLst>
              <a:rect b="T18" l="T15" r="T17" t="T16"/>
              <a:pathLst>
                <a:path h="905" w="1185">
                  <a:moveTo>
                    <a:pt x="0" y="593"/>
                  </a:moveTo>
                  <a:lnTo>
                    <a:pt x="1185" y="0"/>
                  </a:lnTo>
                  <a:lnTo>
                    <a:pt x="1185" y="315"/>
                  </a:lnTo>
                  <a:lnTo>
                    <a:pt x="0" y="906"/>
                  </a:lnTo>
                  <a:lnTo>
                    <a:pt x="0" y="593"/>
                  </a:lnTo>
                  <a:close/>
                </a:path>
              </a:pathLst>
            </a:custGeom>
            <a:solidFill>
              <a:srgbClr val="0070C0"/>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72" name="Group 8"/>
          <p:cNvGrpSpPr/>
          <p:nvPr/>
        </p:nvGrpSpPr>
        <p:grpSpPr>
          <a:xfrm>
            <a:off x="4936239" y="2752662"/>
            <a:ext cx="3097612" cy="2059727"/>
            <a:chExt cx="1676" cy="1115"/>
          </a:xfrm>
        </p:grpSpPr>
        <p:sp>
          <p:nvSpPr>
            <p:cNvPr id="73" name="Freeform 15"/>
            <p:cNvSpPr>
              <a:spLocks noChangeArrowheads="1"/>
            </p:cNvSpPr>
            <p:nvPr/>
          </p:nvSpPr>
          <p:spPr bwMode="auto">
            <a:xfrm>
              <a:off x="0" y="0"/>
              <a:ext cx="1676" cy="592"/>
            </a:xfrm>
            <a:custGeom>
              <a:gdLst>
                <a:gd fmla="*/ 1676 w 1676" name="T0"/>
                <a:gd fmla="*/ 592 h 592" name="T1"/>
                <a:gd fmla="*/ 490 w 1676" name="T2"/>
                <a:gd fmla="*/ 0 h 592" name="T3"/>
                <a:gd fmla="*/ 490 w 1676" name="T4"/>
                <a:gd fmla="*/ 0 h 592" name="T5"/>
                <a:gd fmla="*/ 436 w 1676" name="T6"/>
                <a:gd fmla="*/ 28 h 592" name="T7"/>
                <a:gd fmla="*/ 383 w 1676" name="T8"/>
                <a:gd fmla="*/ 60 h 592" name="T9"/>
                <a:gd fmla="*/ 333 w 1676" name="T10"/>
                <a:gd fmla="*/ 91 h 592" name="T11"/>
                <a:gd fmla="*/ 286 w 1676" name="T12"/>
                <a:gd fmla="*/ 124 h 592" name="T13"/>
                <a:gd fmla="*/ 242 w 1676" name="T14"/>
                <a:gd fmla="*/ 158 h 592" name="T15"/>
                <a:gd fmla="*/ 202 w 1676" name="T16"/>
                <a:gd fmla="*/ 194 h 592" name="T17"/>
                <a:gd fmla="*/ 165 w 1676" name="T18"/>
                <a:gd fmla="*/ 229 h 592" name="T19"/>
                <a:gd fmla="*/ 131 w 1676" name="T20"/>
                <a:gd fmla="*/ 266 h 592" name="T21"/>
                <a:gd fmla="*/ 101 w 1676" name="T22"/>
                <a:gd fmla="*/ 305 h 592" name="T23"/>
                <a:gd fmla="*/ 88 w 1676" name="T24"/>
                <a:gd fmla="*/ 323 h 592" name="T25"/>
                <a:gd fmla="*/ 75 w 1676" name="T26"/>
                <a:gd fmla="*/ 343 h 592" name="T27"/>
                <a:gd fmla="*/ 64 w 1676" name="T28"/>
                <a:gd fmla="*/ 363 h 592" name="T29"/>
                <a:gd fmla="*/ 53 w 1676" name="T30"/>
                <a:gd fmla="*/ 383 h 592" name="T31"/>
                <a:gd fmla="*/ 43 w 1676" name="T32"/>
                <a:gd fmla="*/ 403 h 592" name="T33"/>
                <a:gd fmla="*/ 34 w 1676" name="T34"/>
                <a:gd fmla="*/ 423 h 592" name="T35"/>
                <a:gd fmla="*/ 25 w 1676" name="T36"/>
                <a:gd fmla="*/ 444 h 592" name="T37"/>
                <a:gd fmla="*/ 20 w 1676" name="T38"/>
                <a:gd fmla="*/ 464 h 592" name="T39"/>
                <a:gd fmla="*/ 13 w 1676" name="T40"/>
                <a:gd fmla="*/ 486 h 592" name="T41"/>
                <a:gd fmla="*/ 8 w 1676" name="T42"/>
                <a:gd fmla="*/ 507 h 592" name="T43"/>
                <a:gd fmla="*/ 4 w 1676" name="T44"/>
                <a:gd fmla="*/ 528 h 592" name="T45"/>
                <a:gd fmla="*/ 3 w 1676" name="T46"/>
                <a:gd fmla="*/ 550 h 592" name="T47"/>
                <a:gd fmla="*/ 0 w 1676" name="T48"/>
                <a:gd fmla="*/ 571 h 592" name="T49"/>
                <a:gd fmla="*/ 0 w 1676" name="T50"/>
                <a:gd fmla="*/ 592 h 592" name="T51"/>
                <a:gd fmla="*/ 1676 w 1676" name="T52"/>
                <a:gd fmla="*/ 592 h 59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676" name="T81"/>
                <a:gd fmla="*/ 0 h 592" name="T82"/>
                <a:gd fmla="*/ 1676 w 1676" name="T83"/>
                <a:gd fmla="*/ 592 h 592"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92" w="1676">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w="9525">
                  <a:solidFill>
                    <a:srgbClr val="000000"/>
                  </a:solidFill>
                  <a:miter lim="800000"/>
                  <a:headEnd/>
                  <a:tailEnd/>
                </a14:hiddenLine>
              </a:ext>
            </a:extLst>
          </p:spPr>
          <p:txBody>
            <a:bodyPr anchor="ctr" wrap="none"/>
            <a:lstStyle/>
            <a:p>
              <a:pPr latinLnBrk="1"/>
              <a:endParaRPr altLang="en-US" b="1" lang="zh-CN">
                <a:solidFill>
                  <a:srgbClr val="000000"/>
                </a:solidFill>
                <a:latin charset="-127" pitchFamily="34" typeface="Gulim"/>
                <a:sym charset="-127" pitchFamily="34" typeface="Gulim"/>
              </a:endParaRPr>
            </a:p>
          </p:txBody>
        </p:sp>
      </p:grpSp>
      <p:grpSp>
        <p:nvGrpSpPr>
          <p:cNvPr id="75" name="Group 11"/>
          <p:cNvGrpSpPr/>
          <p:nvPr/>
        </p:nvGrpSpPr>
        <p:grpSpPr>
          <a:xfrm>
            <a:off x="8035856" y="3336853"/>
            <a:ext cx="3095606" cy="1477543"/>
            <a:chExt cx="1675" cy="800"/>
          </a:xfrm>
        </p:grpSpPr>
        <p:sp>
          <p:nvSpPr>
            <p:cNvPr id="76" name="Freeform 18"/>
            <p:cNvSpPr>
              <a:spLocks noChangeArrowheads="1"/>
            </p:cNvSpPr>
            <p:nvPr/>
          </p:nvSpPr>
          <p:spPr bwMode="auto">
            <a:xfrm>
              <a:off x="0" y="0"/>
              <a:ext cx="1675" cy="591"/>
            </a:xfrm>
            <a:custGeom>
              <a:gdLst>
                <a:gd fmla="*/ 0 w 1675" name="T0"/>
                <a:gd fmla="*/ 591 h 591" name="T1"/>
                <a:gd fmla="*/ 1185 w 1675" name="T2"/>
                <a:gd fmla="*/ 0 h 591" name="T3"/>
                <a:gd fmla="*/ 1185 w 1675" name="T4"/>
                <a:gd fmla="*/ 0 h 591" name="T5"/>
                <a:gd fmla="*/ 1239 w 1675" name="T6"/>
                <a:gd fmla="*/ 28 h 591" name="T7"/>
                <a:gd fmla="*/ 1292 w 1675" name="T8"/>
                <a:gd fmla="*/ 58 h 591" name="T9"/>
                <a:gd fmla="*/ 1342 w 1675" name="T10"/>
                <a:gd fmla="*/ 89 h 591" name="T11"/>
                <a:gd fmla="*/ 1389 w 1675" name="T12"/>
                <a:gd fmla="*/ 124 h 591" name="T13"/>
                <a:gd fmla="*/ 1433 w 1675" name="T14"/>
                <a:gd fmla="*/ 156 h 591" name="T15"/>
                <a:gd fmla="*/ 1473 w 1675" name="T16"/>
                <a:gd fmla="*/ 192 h 591" name="T17"/>
                <a:gd fmla="*/ 1510 w 1675" name="T18"/>
                <a:gd fmla="*/ 228 h 591" name="T19"/>
                <a:gd fmla="*/ 1544 w 1675" name="T20"/>
                <a:gd fmla="*/ 265 h 591" name="T21"/>
                <a:gd fmla="*/ 1574 w 1675" name="T22"/>
                <a:gd fmla="*/ 303 h 591" name="T23"/>
                <a:gd fmla="*/ 1587 w 1675" name="T24"/>
                <a:gd fmla="*/ 323 h 591" name="T25"/>
                <a:gd fmla="*/ 1600 w 1675" name="T26"/>
                <a:gd fmla="*/ 342 h 591" name="T27"/>
                <a:gd fmla="*/ 1611 w 1675" name="T28"/>
                <a:gd fmla="*/ 361 h 591" name="T29"/>
                <a:gd fmla="*/ 1622 w 1675" name="T30"/>
                <a:gd fmla="*/ 381 h 591" name="T31"/>
                <a:gd fmla="*/ 1632 w 1675" name="T32"/>
                <a:gd fmla="*/ 401 h 591" name="T33"/>
                <a:gd fmla="*/ 1641 w 1675" name="T34"/>
                <a:gd fmla="*/ 423 h 591" name="T35"/>
                <a:gd fmla="*/ 1650 w 1675" name="T36"/>
                <a:gd fmla="*/ 443 h 591" name="T37"/>
                <a:gd fmla="*/ 1655 w 1675" name="T38"/>
                <a:gd fmla="*/ 464 h 591" name="T39"/>
                <a:gd fmla="*/ 1662 w 1675" name="T40"/>
                <a:gd fmla="*/ 484 h 591" name="T41"/>
                <a:gd fmla="*/ 1667 w 1675" name="T42"/>
                <a:gd fmla="*/ 505 h 591" name="T43"/>
                <a:gd fmla="*/ 1671 w 1675" name="T44"/>
                <a:gd fmla="*/ 527 h 591" name="T45"/>
                <a:gd fmla="*/ 1672 w 1675" name="T46"/>
                <a:gd fmla="*/ 548 h 591" name="T47"/>
                <a:gd fmla="*/ 1675 w 1675" name="T48"/>
                <a:gd fmla="*/ 569 h 591" name="T49"/>
                <a:gd fmla="*/ 1675 w 1675" name="T50"/>
                <a:gd fmla="*/ 591 h 591" name="T51"/>
                <a:gd fmla="*/ 0 w 1675" name="T52"/>
                <a:gd fmla="*/ 591 h 59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675" name="T81"/>
                <a:gd fmla="*/ 0 h 591" name="T82"/>
                <a:gd fmla="*/ 1675 w 1675" name="T83"/>
                <a:gd fmla="*/ 591 h 591"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91" w="1674">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sp>
          <p:nvSpPr>
            <p:cNvPr id="77"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w="9525">
                  <a:solidFill>
                    <a:srgbClr val="000000"/>
                  </a:solidFill>
                  <a:miter lim="800000"/>
                  <a:headEnd/>
                  <a:tailEnd/>
                </a14:hiddenLine>
              </a:ext>
            </a:extLst>
          </p:spPr>
          <p:txBody>
            <a:bodyPr/>
            <a:lstStyle/>
            <a:p>
              <a:pPr latinLnBrk="1"/>
              <a:endParaRPr altLang="en-US" b="1" lang="zh-CN">
                <a:solidFill>
                  <a:srgbClr val="000000"/>
                </a:solidFill>
                <a:latin charset="-127" pitchFamily="34" typeface="Gulim"/>
                <a:sym charset="-127" pitchFamily="34" typeface="Gulim"/>
              </a:endParaRPr>
            </a:p>
          </p:txBody>
        </p:sp>
      </p:grpSp>
      <p:grpSp>
        <p:nvGrpSpPr>
          <p:cNvPr id="78" name="Group 14"/>
          <p:cNvGrpSpPr/>
          <p:nvPr/>
        </p:nvGrpSpPr>
        <p:grpSpPr>
          <a:xfrm>
            <a:off x="4944163" y="3654044"/>
            <a:ext cx="3095605" cy="2254457"/>
            <a:chExt cx="1676" cy="1221"/>
          </a:xfrm>
        </p:grpSpPr>
        <p:sp>
          <p:nvSpPr>
            <p:cNvPr id="79" name="Freeform 21"/>
            <p:cNvSpPr>
              <a:spLocks noChangeArrowheads="1"/>
            </p:cNvSpPr>
            <p:nvPr/>
          </p:nvSpPr>
          <p:spPr bwMode="auto">
            <a:xfrm>
              <a:off x="0" y="0"/>
              <a:ext cx="1676" cy="593"/>
            </a:xfrm>
            <a:custGeom>
              <a:gdLst>
                <a:gd fmla="*/ 1676 w 1676" name="T0"/>
                <a:gd fmla="*/ 0 h 593" name="T1"/>
                <a:gd fmla="*/ 490 w 1676" name="T2"/>
                <a:gd fmla="*/ 593 h 593" name="T3"/>
                <a:gd fmla="*/ 490 w 1676" name="T4"/>
                <a:gd fmla="*/ 593 h 593" name="T5"/>
                <a:gd fmla="*/ 436 w 1676" name="T6"/>
                <a:gd fmla="*/ 564 h 593" name="T7"/>
                <a:gd fmla="*/ 383 w 1676" name="T8"/>
                <a:gd fmla="*/ 533 h 593" name="T9"/>
                <a:gd fmla="*/ 333 w 1676" name="T10"/>
                <a:gd fmla="*/ 501 h 593" name="T11"/>
                <a:gd fmla="*/ 286 w 1676" name="T12"/>
                <a:gd fmla="*/ 469 h 593" name="T13"/>
                <a:gd fmla="*/ 242 w 1676" name="T14"/>
                <a:gd fmla="*/ 434 h 593" name="T15"/>
                <a:gd fmla="*/ 202 w 1676" name="T16"/>
                <a:gd fmla="*/ 400 h 593" name="T17"/>
                <a:gd fmla="*/ 165 w 1676" name="T18"/>
                <a:gd fmla="*/ 363 h 593" name="T19"/>
                <a:gd fmla="*/ 131 w 1676" name="T20"/>
                <a:gd fmla="*/ 326 h 593" name="T21"/>
                <a:gd fmla="*/ 101 w 1676" name="T22"/>
                <a:gd fmla="*/ 288 h 593" name="T23"/>
                <a:gd fmla="*/ 88 w 1676" name="T24"/>
                <a:gd fmla="*/ 269 h 593" name="T25"/>
                <a:gd fmla="*/ 75 w 1676" name="T26"/>
                <a:gd fmla="*/ 249 h 593" name="T27"/>
                <a:gd fmla="*/ 64 w 1676" name="T28"/>
                <a:gd fmla="*/ 229 h 593" name="T29"/>
                <a:gd fmla="*/ 53 w 1676" name="T30"/>
                <a:gd fmla="*/ 209 h 593" name="T31"/>
                <a:gd fmla="*/ 43 w 1676" name="T32"/>
                <a:gd fmla="*/ 189 h 593" name="T33"/>
                <a:gd fmla="*/ 34 w 1676" name="T34"/>
                <a:gd fmla="*/ 170 h 593" name="T35"/>
                <a:gd fmla="*/ 25 w 1676" name="T36"/>
                <a:gd fmla="*/ 148 h 593" name="T37"/>
                <a:gd fmla="*/ 20 w 1676" name="T38"/>
                <a:gd fmla="*/ 128 h 593" name="T39"/>
                <a:gd fmla="*/ 13 w 1676" name="T40"/>
                <a:gd fmla="*/ 107 h 593" name="T41"/>
                <a:gd fmla="*/ 8 w 1676" name="T42"/>
                <a:gd fmla="*/ 85 h 593" name="T43"/>
                <a:gd fmla="*/ 4 w 1676" name="T44"/>
                <a:gd fmla="*/ 66 h 593" name="T45"/>
                <a:gd fmla="*/ 3 w 1676" name="T46"/>
                <a:gd fmla="*/ 44 h 593" name="T47"/>
                <a:gd fmla="*/ 0 w 1676" name="T48"/>
                <a:gd fmla="*/ 21 h 593" name="T49"/>
                <a:gd fmla="*/ 0 w 1676" name="T50"/>
                <a:gd fmla="*/ 0 h 593" name="T51"/>
                <a:gd fmla="*/ 1676 w 1676" name="T52"/>
                <a:gd fmla="*/ 0 h 593"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676" name="T81"/>
                <a:gd fmla="*/ 0 h 593" name="T82"/>
                <a:gd fmla="*/ 1676 w 1676" name="T83"/>
                <a:gd fmla="*/ 593 h 593"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93" w="1676">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sp>
          <p:nvSpPr>
            <p:cNvPr id="80" name="Freeform 22"/>
            <p:cNvSpPr>
              <a:spLocks noChangeArrowheads="1"/>
            </p:cNvSpPr>
            <p:nvPr/>
          </p:nvSpPr>
          <p:spPr bwMode="auto">
            <a:xfrm>
              <a:off x="0" y="0"/>
              <a:ext cx="490" cy="1221"/>
            </a:xfrm>
            <a:custGeom>
              <a:gdLst>
                <a:gd fmla="*/ 490 w 490" name="T0"/>
                <a:gd fmla="*/ 593 h 1221" name="T1"/>
                <a:gd fmla="*/ 490 w 490" name="T2"/>
                <a:gd fmla="*/ 593 h 1221" name="T3"/>
                <a:gd fmla="*/ 436 w 490" name="T4"/>
                <a:gd fmla="*/ 564 h 1221" name="T5"/>
                <a:gd fmla="*/ 383 w 490" name="T6"/>
                <a:gd fmla="*/ 533 h 1221" name="T7"/>
                <a:gd fmla="*/ 333 w 490" name="T8"/>
                <a:gd fmla="*/ 501 h 1221" name="T9"/>
                <a:gd fmla="*/ 286 w 490" name="T10"/>
                <a:gd fmla="*/ 469 h 1221" name="T11"/>
                <a:gd fmla="*/ 242 w 490" name="T12"/>
                <a:gd fmla="*/ 434 h 1221" name="T13"/>
                <a:gd fmla="*/ 202 w 490" name="T14"/>
                <a:gd fmla="*/ 400 h 1221" name="T15"/>
                <a:gd fmla="*/ 165 w 490" name="T16"/>
                <a:gd fmla="*/ 363 h 1221" name="T17"/>
                <a:gd fmla="*/ 131 w 490" name="T18"/>
                <a:gd fmla="*/ 326 h 1221" name="T19"/>
                <a:gd fmla="*/ 101 w 490" name="T20"/>
                <a:gd fmla="*/ 288 h 1221" name="T21"/>
                <a:gd fmla="*/ 88 w 490" name="T22"/>
                <a:gd fmla="*/ 269 h 1221" name="T23"/>
                <a:gd fmla="*/ 75 w 490" name="T24"/>
                <a:gd fmla="*/ 249 h 1221" name="T25"/>
                <a:gd fmla="*/ 64 w 490" name="T26"/>
                <a:gd fmla="*/ 229 h 1221" name="T27"/>
                <a:gd fmla="*/ 53 w 490" name="T28"/>
                <a:gd fmla="*/ 209 h 1221" name="T29"/>
                <a:gd fmla="*/ 43 w 490" name="T30"/>
                <a:gd fmla="*/ 189 h 1221" name="T31"/>
                <a:gd fmla="*/ 34 w 490" name="T32"/>
                <a:gd fmla="*/ 170 h 1221" name="T33"/>
                <a:gd fmla="*/ 25 w 490" name="T34"/>
                <a:gd fmla="*/ 148 h 1221" name="T35"/>
                <a:gd fmla="*/ 20 w 490" name="T36"/>
                <a:gd fmla="*/ 128 h 1221" name="T37"/>
                <a:gd fmla="*/ 13 w 490" name="T38"/>
                <a:gd fmla="*/ 107 h 1221" name="T39"/>
                <a:gd fmla="*/ 8 w 490" name="T40"/>
                <a:gd fmla="*/ 85 h 1221" name="T41"/>
                <a:gd fmla="*/ 4 w 490" name="T42"/>
                <a:gd fmla="*/ 66 h 1221" name="T43"/>
                <a:gd fmla="*/ 3 w 490" name="T44"/>
                <a:gd fmla="*/ 44 h 1221" name="T45"/>
                <a:gd fmla="*/ 0 w 490" name="T46"/>
                <a:gd fmla="*/ 21 h 1221" name="T47"/>
                <a:gd fmla="*/ 0 w 490" name="T48"/>
                <a:gd fmla="*/ 0 h 1221" name="T49"/>
                <a:gd fmla="*/ 0 w 490" name="T50"/>
                <a:gd fmla="*/ 628 h 1221" name="T51"/>
                <a:gd fmla="*/ 0 w 490" name="T52"/>
                <a:gd fmla="*/ 628 h 1221" name="T53"/>
                <a:gd fmla="*/ 0 w 490" name="T54"/>
                <a:gd fmla="*/ 650 h 1221" name="T55"/>
                <a:gd fmla="*/ 3 w 490" name="T56"/>
                <a:gd fmla="*/ 672 h 1221" name="T57"/>
                <a:gd fmla="*/ 4 w 490" name="T58"/>
                <a:gd fmla="*/ 694 h 1221" name="T59"/>
                <a:gd fmla="*/ 8 w 490" name="T60"/>
                <a:gd fmla="*/ 714 h 1221" name="T61"/>
                <a:gd fmla="*/ 13 w 490" name="T62"/>
                <a:gd fmla="*/ 735 h 1221" name="T63"/>
                <a:gd fmla="*/ 20 w 490" name="T64"/>
                <a:gd fmla="*/ 756 h 1221" name="T65"/>
                <a:gd fmla="*/ 25 w 490" name="T66"/>
                <a:gd fmla="*/ 776 h 1221" name="T67"/>
                <a:gd fmla="*/ 34 w 490" name="T68"/>
                <a:gd fmla="*/ 798 h 1221" name="T69"/>
                <a:gd fmla="*/ 43 w 490" name="T70"/>
                <a:gd fmla="*/ 818 h 1221" name="T71"/>
                <a:gd fmla="*/ 53 w 490" name="T72"/>
                <a:gd fmla="*/ 838 h 1221" name="T73"/>
                <a:gd fmla="*/ 64 w 490" name="T74"/>
                <a:gd fmla="*/ 858 h 1221" name="T75"/>
                <a:gd fmla="*/ 75 w 490" name="T76"/>
                <a:gd fmla="*/ 877 h 1221" name="T77"/>
                <a:gd fmla="*/ 88 w 490" name="T78"/>
                <a:gd fmla="*/ 897 h 1221" name="T79"/>
                <a:gd fmla="*/ 101 w 490" name="T80"/>
                <a:gd fmla="*/ 916 h 1221" name="T81"/>
                <a:gd fmla="*/ 131 w 490" name="T82"/>
                <a:gd fmla="*/ 954 h 1221" name="T83"/>
                <a:gd fmla="*/ 165 w 490" name="T84"/>
                <a:gd fmla="*/ 991 h 1221" name="T85"/>
                <a:gd fmla="*/ 202 w 490" name="T86"/>
                <a:gd fmla="*/ 1028 h 1221" name="T87"/>
                <a:gd fmla="*/ 242 w 490" name="T88"/>
                <a:gd fmla="*/ 1063 h 1221" name="T89"/>
                <a:gd fmla="*/ 286 w 490" name="T90"/>
                <a:gd fmla="*/ 1097 h 1221" name="T91"/>
                <a:gd fmla="*/ 333 w 490" name="T92"/>
                <a:gd fmla="*/ 1130 h 1221" name="T93"/>
                <a:gd fmla="*/ 383 w 490" name="T94"/>
                <a:gd fmla="*/ 1161 h 1221" name="T95"/>
                <a:gd fmla="*/ 436 w 490" name="T96"/>
                <a:gd fmla="*/ 1192 h 1221" name="T97"/>
                <a:gd fmla="*/ 490 w 490" name="T98"/>
                <a:gd fmla="*/ 1221 h 1221" name="T99"/>
                <a:gd fmla="*/ 490 w 490" name="T100"/>
                <a:gd fmla="*/ 593 h 1221"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490" name="T153"/>
                <a:gd fmla="*/ 0 h 1221" name="T154"/>
                <a:gd fmla="*/ 490 w 490" name="T155"/>
                <a:gd fmla="*/ 1221 h 1221"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221" w="490">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81" name="Freeform 23"/>
            <p:cNvSpPr>
              <a:spLocks noChangeArrowheads="1"/>
            </p:cNvSpPr>
            <p:nvPr/>
          </p:nvSpPr>
          <p:spPr bwMode="auto">
            <a:xfrm>
              <a:off x="490" y="0"/>
              <a:ext cx="1186" cy="1221"/>
            </a:xfrm>
            <a:custGeom>
              <a:gdLst>
                <a:gd fmla="*/ 1186 w 1186" name="T0"/>
                <a:gd fmla="*/ 628 h 1221" name="T1"/>
                <a:gd fmla="*/ 0 w 1186" name="T2"/>
                <a:gd fmla="*/ 1221 h 1221" name="T3"/>
                <a:gd fmla="*/ 0 w 1186" name="T4"/>
                <a:gd fmla="*/ 593 h 1221" name="T5"/>
                <a:gd fmla="*/ 1186 w 1186" name="T6"/>
                <a:gd fmla="*/ 0 h 1221" name="T7"/>
                <a:gd fmla="*/ 1186 w 1186" name="T8"/>
                <a:gd fmla="*/ 628 h 1221" name="T9"/>
                <a:gd fmla="*/ 0 60000 65536" name="T10"/>
                <a:gd fmla="*/ 0 60000 65536" name="T11"/>
                <a:gd fmla="*/ 0 60000 65536" name="T12"/>
                <a:gd fmla="*/ 0 60000 65536" name="T13"/>
                <a:gd fmla="*/ 0 60000 65536" name="T14"/>
                <a:gd fmla="*/ 0 w 1186" name="T15"/>
                <a:gd fmla="*/ 0 h 1221" name="T16"/>
                <a:gd fmla="*/ 1186 w 1186" name="T17"/>
                <a:gd fmla="*/ 1221 h 1221" name="T18"/>
              </a:gdLst>
              <a:cxnLst>
                <a:cxn ang="T10">
                  <a:pos x="T0" y="T1"/>
                </a:cxn>
                <a:cxn ang="T11">
                  <a:pos x="T2" y="T3"/>
                </a:cxn>
                <a:cxn ang="T12">
                  <a:pos x="T4" y="T5"/>
                </a:cxn>
                <a:cxn ang="T13">
                  <a:pos x="T6" y="T7"/>
                </a:cxn>
                <a:cxn ang="T14">
                  <a:pos x="T8" y="T9"/>
                </a:cxn>
              </a:cxnLst>
              <a:rect b="T18" l="T15" r="T17" t="T16"/>
              <a:pathLst>
                <a:path h="1221" w="1186">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82" name="Group 18"/>
          <p:cNvGrpSpPr/>
          <p:nvPr/>
        </p:nvGrpSpPr>
        <p:grpSpPr>
          <a:xfrm>
            <a:off x="8040160" y="4621674"/>
            <a:ext cx="3095606" cy="1286827"/>
            <a:chExt cx="1675" cy="697"/>
          </a:xfrm>
        </p:grpSpPr>
        <p:sp>
          <p:nvSpPr>
            <p:cNvPr id="83" name="Freeform 25"/>
            <p:cNvSpPr>
              <a:spLocks noChangeArrowheads="1"/>
            </p:cNvSpPr>
            <p:nvPr/>
          </p:nvSpPr>
          <p:spPr bwMode="auto">
            <a:xfrm>
              <a:off x="0" y="0"/>
              <a:ext cx="1675" cy="593"/>
            </a:xfrm>
            <a:custGeom>
              <a:gdLst>
                <a:gd fmla="*/ 0 w 1675" name="T0"/>
                <a:gd fmla="*/ 0 h 593" name="T1"/>
                <a:gd fmla="*/ 1185 w 1675" name="T2"/>
                <a:gd fmla="*/ 593 h 593" name="T3"/>
                <a:gd fmla="*/ 1185 w 1675" name="T4"/>
                <a:gd fmla="*/ 593 h 593" name="T5"/>
                <a:gd fmla="*/ 1239 w 1675" name="T6"/>
                <a:gd fmla="*/ 563 h 593" name="T7"/>
                <a:gd fmla="*/ 1292 w 1675" name="T8"/>
                <a:gd fmla="*/ 533 h 593" name="T9"/>
                <a:gd fmla="*/ 1342 w 1675" name="T10"/>
                <a:gd fmla="*/ 502 h 593" name="T11"/>
                <a:gd fmla="*/ 1389 w 1675" name="T12"/>
                <a:gd fmla="*/ 469 h 593" name="T13"/>
                <a:gd fmla="*/ 1433 w 1675" name="T14"/>
                <a:gd fmla="*/ 435 h 593" name="T15"/>
                <a:gd fmla="*/ 1473 w 1675" name="T16"/>
                <a:gd fmla="*/ 399 h 593" name="T17"/>
                <a:gd fmla="*/ 1510 w 1675" name="T18"/>
                <a:gd fmla="*/ 363 h 593" name="T19"/>
                <a:gd fmla="*/ 1544 w 1675" name="T20"/>
                <a:gd fmla="*/ 326 h 593" name="T21"/>
                <a:gd fmla="*/ 1574 w 1675" name="T22"/>
                <a:gd fmla="*/ 288 h 593" name="T23"/>
                <a:gd fmla="*/ 1587 w 1675" name="T24"/>
                <a:gd fmla="*/ 268 h 593" name="T25"/>
                <a:gd fmla="*/ 1600 w 1675" name="T26"/>
                <a:gd fmla="*/ 249 h 593" name="T27"/>
                <a:gd fmla="*/ 1611 w 1675" name="T28"/>
                <a:gd fmla="*/ 230 h 593" name="T29"/>
                <a:gd fmla="*/ 1622 w 1675" name="T30"/>
                <a:gd fmla="*/ 210 h 593" name="T31"/>
                <a:gd fmla="*/ 1632 w 1675" name="T32"/>
                <a:gd fmla="*/ 190 h 593" name="T33"/>
                <a:gd fmla="*/ 1641 w 1675" name="T34"/>
                <a:gd fmla="*/ 168 h 593" name="T35"/>
                <a:gd fmla="*/ 1650 w 1675" name="T36"/>
                <a:gd fmla="*/ 148 h 593" name="T37"/>
                <a:gd fmla="*/ 1655 w 1675" name="T38"/>
                <a:gd fmla="*/ 127 h 593" name="T39"/>
                <a:gd fmla="*/ 1662 w 1675" name="T40"/>
                <a:gd fmla="*/ 107 h 593" name="T41"/>
                <a:gd fmla="*/ 1667 w 1675" name="T42"/>
                <a:gd fmla="*/ 86 h 593" name="T43"/>
                <a:gd fmla="*/ 1671 w 1675" name="T44"/>
                <a:gd fmla="*/ 64 h 593" name="T45"/>
                <a:gd fmla="*/ 1672 w 1675" name="T46"/>
                <a:gd fmla="*/ 43 h 593" name="T47"/>
                <a:gd fmla="*/ 1675 w 1675" name="T48"/>
                <a:gd fmla="*/ 22 h 593" name="T49"/>
                <a:gd fmla="*/ 1675 w 1675" name="T50"/>
                <a:gd fmla="*/ 0 h 593" name="T51"/>
                <a:gd fmla="*/ 0 w 1675" name="T52"/>
                <a:gd fmla="*/ 0 h 593"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675" name="T81"/>
                <a:gd fmla="*/ 0 h 593" name="T82"/>
                <a:gd fmla="*/ 1675 w 1675" name="T83"/>
                <a:gd fmla="*/ 593 h 593"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93" w="1674">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sp>
          <p:nvSpPr>
            <p:cNvPr id="84" name="Freeform 26"/>
            <p:cNvSpPr>
              <a:spLocks noChangeArrowheads="1"/>
            </p:cNvSpPr>
            <p:nvPr/>
          </p:nvSpPr>
          <p:spPr bwMode="auto">
            <a:xfrm>
              <a:off x="1185" y="0"/>
              <a:ext cx="490" cy="697"/>
            </a:xfrm>
            <a:custGeom>
              <a:gdLst>
                <a:gd fmla="*/ 0 w 490" name="T0"/>
                <a:gd fmla="*/ 593 h 697" name="T1"/>
                <a:gd fmla="*/ 0 w 490" name="T2"/>
                <a:gd fmla="*/ 593 h 697" name="T3"/>
                <a:gd fmla="*/ 54 w 490" name="T4"/>
                <a:gd fmla="*/ 563 h 697" name="T5"/>
                <a:gd fmla="*/ 107 w 490" name="T6"/>
                <a:gd fmla="*/ 533 h 697" name="T7"/>
                <a:gd fmla="*/ 157 w 490" name="T8"/>
                <a:gd fmla="*/ 502 h 697" name="T9"/>
                <a:gd fmla="*/ 204 w 490" name="T10"/>
                <a:gd fmla="*/ 469 h 697" name="T11"/>
                <a:gd fmla="*/ 248 w 490" name="T12"/>
                <a:gd fmla="*/ 435 h 697" name="T13"/>
                <a:gd fmla="*/ 288 w 490" name="T14"/>
                <a:gd fmla="*/ 399 h 697" name="T15"/>
                <a:gd fmla="*/ 325 w 490" name="T16"/>
                <a:gd fmla="*/ 363 h 697" name="T17"/>
                <a:gd fmla="*/ 359 w 490" name="T18"/>
                <a:gd fmla="*/ 326 h 697" name="T19"/>
                <a:gd fmla="*/ 389 w 490" name="T20"/>
                <a:gd fmla="*/ 288 h 697" name="T21"/>
                <a:gd fmla="*/ 402 w 490" name="T22"/>
                <a:gd fmla="*/ 268 h 697" name="T23"/>
                <a:gd fmla="*/ 415 w 490" name="T24"/>
                <a:gd fmla="*/ 249 h 697" name="T25"/>
                <a:gd fmla="*/ 426 w 490" name="T26"/>
                <a:gd fmla="*/ 230 h 697" name="T27"/>
                <a:gd fmla="*/ 437 w 490" name="T28"/>
                <a:gd fmla="*/ 210 h 697" name="T29"/>
                <a:gd fmla="*/ 447 w 490" name="T30"/>
                <a:gd fmla="*/ 190 h 697" name="T31"/>
                <a:gd fmla="*/ 456 w 490" name="T32"/>
                <a:gd fmla="*/ 168 h 697" name="T33"/>
                <a:gd fmla="*/ 465 w 490" name="T34"/>
                <a:gd fmla="*/ 148 h 697" name="T35"/>
                <a:gd fmla="*/ 470 w 490" name="T36"/>
                <a:gd fmla="*/ 127 h 697" name="T37"/>
                <a:gd fmla="*/ 477 w 490" name="T38"/>
                <a:gd fmla="*/ 107 h 697" name="T39"/>
                <a:gd fmla="*/ 482 w 490" name="T40"/>
                <a:gd fmla="*/ 86 h 697" name="T41"/>
                <a:gd fmla="*/ 486 w 490" name="T42"/>
                <a:gd fmla="*/ 64 h 697" name="T43"/>
                <a:gd fmla="*/ 487 w 490" name="T44"/>
                <a:gd fmla="*/ 43 h 697" name="T45"/>
                <a:gd fmla="*/ 490 w 490" name="T46"/>
                <a:gd fmla="*/ 22 h 697" name="T47"/>
                <a:gd fmla="*/ 490 w 490" name="T48"/>
                <a:gd fmla="*/ 0 h 697" name="T49"/>
                <a:gd fmla="*/ 490 w 490" name="T50"/>
                <a:gd fmla="*/ 104 h 697" name="T51"/>
                <a:gd fmla="*/ 490 w 490" name="T52"/>
                <a:gd fmla="*/ 104 h 697" name="T53"/>
                <a:gd fmla="*/ 490 w 490" name="T54"/>
                <a:gd fmla="*/ 126 h 697" name="T55"/>
                <a:gd fmla="*/ 487 w 490" name="T56"/>
                <a:gd fmla="*/ 148 h 697" name="T57"/>
                <a:gd fmla="*/ 486 w 490" name="T58"/>
                <a:gd fmla="*/ 170 h 697" name="T59"/>
                <a:gd fmla="*/ 482 w 490" name="T60"/>
                <a:gd fmla="*/ 190 h 697" name="T61"/>
                <a:gd fmla="*/ 477 w 490" name="T62"/>
                <a:gd fmla="*/ 211 h 697" name="T63"/>
                <a:gd fmla="*/ 470 w 490" name="T64"/>
                <a:gd fmla="*/ 232 h 697" name="T65"/>
                <a:gd fmla="*/ 465 w 490" name="T66"/>
                <a:gd fmla="*/ 252 h 697" name="T67"/>
                <a:gd fmla="*/ 456 w 490" name="T68"/>
                <a:gd fmla="*/ 274 h 697" name="T69"/>
                <a:gd fmla="*/ 447 w 490" name="T70"/>
                <a:gd fmla="*/ 294 h 697" name="T71"/>
                <a:gd fmla="*/ 437 w 490" name="T72"/>
                <a:gd fmla="*/ 314 h 697" name="T73"/>
                <a:gd fmla="*/ 426 w 490" name="T74"/>
                <a:gd fmla="*/ 334 h 697" name="T75"/>
                <a:gd fmla="*/ 415 w 490" name="T76"/>
                <a:gd fmla="*/ 353 h 697" name="T77"/>
                <a:gd fmla="*/ 402 w 490" name="T78"/>
                <a:gd fmla="*/ 373 h 697" name="T79"/>
                <a:gd fmla="*/ 389 w 490" name="T80"/>
                <a:gd fmla="*/ 392 h 697" name="T81"/>
                <a:gd fmla="*/ 359 w 490" name="T82"/>
                <a:gd fmla="*/ 430 h 697" name="T83"/>
                <a:gd fmla="*/ 325 w 490" name="T84"/>
                <a:gd fmla="*/ 467 h 697" name="T85"/>
                <a:gd fmla="*/ 288 w 490" name="T86"/>
                <a:gd fmla="*/ 504 h 697" name="T87"/>
                <a:gd fmla="*/ 248 w 490" name="T88"/>
                <a:gd fmla="*/ 539 h 697" name="T89"/>
                <a:gd fmla="*/ 204 w 490" name="T90"/>
                <a:gd fmla="*/ 573 h 697" name="T91"/>
                <a:gd fmla="*/ 157 w 490" name="T92"/>
                <a:gd fmla="*/ 606 h 697" name="T93"/>
                <a:gd fmla="*/ 107 w 490" name="T94"/>
                <a:gd fmla="*/ 637 h 697" name="T95"/>
                <a:gd fmla="*/ 54 w 490" name="T96"/>
                <a:gd fmla="*/ 668 h 697" name="T97"/>
                <a:gd fmla="*/ 0 w 490" name="T98"/>
                <a:gd fmla="*/ 697 h 697" name="T99"/>
                <a:gd fmla="*/ 0 w 490" name="T100"/>
                <a:gd fmla="*/ 593 h 697"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490" name="T153"/>
                <a:gd fmla="*/ 0 h 697" name="T154"/>
                <a:gd fmla="*/ 490 w 490" name="T155"/>
                <a:gd fmla="*/ 697 h 697"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697" w="490">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85" name="Freeform 27"/>
            <p:cNvSpPr>
              <a:spLocks noChangeArrowheads="1"/>
            </p:cNvSpPr>
            <p:nvPr/>
          </p:nvSpPr>
          <p:spPr bwMode="auto">
            <a:xfrm>
              <a:off x="0" y="0"/>
              <a:ext cx="1185" cy="697"/>
            </a:xfrm>
            <a:custGeom>
              <a:gdLst>
                <a:gd fmla="*/ 0 w 1185" name="T0"/>
                <a:gd fmla="*/ 104 h 697" name="T1"/>
                <a:gd fmla="*/ 1185 w 1185" name="T2"/>
                <a:gd fmla="*/ 697 h 697" name="T3"/>
                <a:gd fmla="*/ 1185 w 1185" name="T4"/>
                <a:gd fmla="*/ 593 h 697" name="T5"/>
                <a:gd fmla="*/ 0 w 1185" name="T6"/>
                <a:gd fmla="*/ 0 h 697" name="T7"/>
                <a:gd fmla="*/ 0 w 1185" name="T8"/>
                <a:gd fmla="*/ 104 h 697" name="T9"/>
                <a:gd fmla="*/ 0 60000 65536" name="T10"/>
                <a:gd fmla="*/ 0 60000 65536" name="T11"/>
                <a:gd fmla="*/ 0 60000 65536" name="T12"/>
                <a:gd fmla="*/ 0 60000 65536" name="T13"/>
                <a:gd fmla="*/ 0 60000 65536" name="T14"/>
                <a:gd fmla="*/ 0 w 1185" name="T15"/>
                <a:gd fmla="*/ 0 h 697" name="T16"/>
                <a:gd fmla="*/ 1185 w 1185" name="T17"/>
                <a:gd fmla="*/ 697 h 697" name="T18"/>
              </a:gdLst>
              <a:cxnLst>
                <a:cxn ang="T10">
                  <a:pos x="T0" y="T1"/>
                </a:cxn>
                <a:cxn ang="T11">
                  <a:pos x="T2" y="T3"/>
                </a:cxn>
                <a:cxn ang="T12">
                  <a:pos x="T4" y="T5"/>
                </a:cxn>
                <a:cxn ang="T13">
                  <a:pos x="T6" y="T7"/>
                </a:cxn>
                <a:cxn ang="T14">
                  <a:pos x="T8" y="T9"/>
                </a:cxn>
              </a:cxnLst>
              <a:rect b="T18" l="T15" r="T17" t="T16"/>
              <a:pathLst>
                <a:path h="697" w="1185">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grpSp>
      <p:sp>
        <p:nvSpPr>
          <p:cNvPr id="88" name="Text Box 30"/>
          <p:cNvSpPr>
            <a:spLocks noChangeArrowheads="1"/>
          </p:cNvSpPr>
          <p:nvPr/>
        </p:nvSpPr>
        <p:spPr bwMode="auto">
          <a:xfrm>
            <a:off x="9432885" y="4777858"/>
            <a:ext cx="153976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atinLnBrk="1"/>
            <a:r>
              <a:rPr altLang="en-US" lang="zh-CN" sz="1600">
                <a:solidFill>
                  <a:sysClr lastClr="000000" val="windowText"/>
                </a:solidFill>
                <a:latin charset="-122" pitchFamily="34" typeface="微软雅黑"/>
                <a:ea charset="-122" pitchFamily="34" typeface="微软雅黑"/>
                <a:sym charset="0" pitchFamily="34" typeface="Arial Black"/>
              </a:rPr>
              <a:t>在此插入内容</a:t>
            </a:r>
          </a:p>
        </p:txBody>
      </p:sp>
      <p:sp>
        <p:nvSpPr>
          <p:cNvPr id="89" name="Text Box 31"/>
          <p:cNvSpPr>
            <a:spLocks noChangeArrowheads="1"/>
          </p:cNvSpPr>
          <p:nvPr/>
        </p:nvSpPr>
        <p:spPr bwMode="auto">
          <a:xfrm>
            <a:off x="9331899" y="3820268"/>
            <a:ext cx="143892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ysClr lastClr="000000" val="windowText"/>
                </a:solidFill>
                <a:latin charset="-122" pitchFamily="34" typeface="微软雅黑"/>
                <a:ea charset="-122" pitchFamily="34" typeface="微软雅黑"/>
                <a:sym charset="-122" pitchFamily="34" typeface="微软雅黑"/>
              </a:rPr>
              <a:t>在此插入内容</a:t>
            </a:r>
          </a:p>
        </p:txBody>
      </p:sp>
      <p:sp>
        <p:nvSpPr>
          <p:cNvPr id="90" name="Text Box 32"/>
          <p:cNvSpPr>
            <a:spLocks noChangeArrowheads="1"/>
          </p:cNvSpPr>
          <p:nvPr/>
        </p:nvSpPr>
        <p:spPr bwMode="auto">
          <a:xfrm>
            <a:off x="5475022" y="3841753"/>
            <a:ext cx="155949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ysClr lastClr="000000" val="windowText"/>
                </a:solidFill>
                <a:latin charset="-122" pitchFamily="34" typeface="微软雅黑"/>
                <a:ea charset="-122" pitchFamily="34" typeface="微软雅黑"/>
                <a:sym charset="-122" pitchFamily="34" typeface="微软雅黑"/>
              </a:rPr>
              <a:t>在此插入内容</a:t>
            </a:r>
          </a:p>
        </p:txBody>
      </p:sp>
      <p:sp>
        <p:nvSpPr>
          <p:cNvPr id="91" name="Text Box 33"/>
          <p:cNvSpPr>
            <a:spLocks noChangeArrowheads="1"/>
          </p:cNvSpPr>
          <p:nvPr/>
        </p:nvSpPr>
        <p:spPr bwMode="auto">
          <a:xfrm>
            <a:off x="6553150" y="2778946"/>
            <a:ext cx="144051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ysClr lastClr="000000" val="windowText"/>
                </a:solidFill>
                <a:latin charset="-122" pitchFamily="34" typeface="微软雅黑"/>
                <a:ea charset="-122" pitchFamily="34" typeface="微软雅黑"/>
                <a:sym charset="-122" pitchFamily="34" typeface="微软雅黑"/>
              </a:rPr>
              <a:t>在此插入内容</a:t>
            </a:r>
          </a:p>
        </p:txBody>
      </p:sp>
      <p:sp>
        <p:nvSpPr>
          <p:cNvPr id="92" name="Text Box 34"/>
          <p:cNvSpPr>
            <a:spLocks noChangeArrowheads="1"/>
          </p:cNvSpPr>
          <p:nvPr/>
        </p:nvSpPr>
        <p:spPr bwMode="auto">
          <a:xfrm>
            <a:off x="5259139" y="3193682"/>
            <a:ext cx="162454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atinLnBrk="1"/>
            <a:r>
              <a:rPr altLang="en-US" lang="zh-CN" sz="1600">
                <a:solidFill>
                  <a:sysClr lastClr="000000" val="windowText"/>
                </a:solidFill>
                <a:latin charset="-122" pitchFamily="34" typeface="微软雅黑"/>
                <a:ea charset="-122" pitchFamily="34" typeface="微软雅黑"/>
                <a:sym charset="0" pitchFamily="34" typeface="Arial Black"/>
              </a:rPr>
              <a:t>在此插入内容</a:t>
            </a:r>
          </a:p>
        </p:txBody>
      </p:sp>
      <p:sp>
        <p:nvSpPr>
          <p:cNvPr id="93" name="Text Box 35"/>
          <p:cNvSpPr>
            <a:spLocks noChangeArrowheads="1"/>
          </p:cNvSpPr>
          <p:nvPr/>
        </p:nvSpPr>
        <p:spPr bwMode="auto">
          <a:xfrm>
            <a:off x="8209546" y="3028180"/>
            <a:ext cx="146775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atinLnBrk="1"/>
            <a:r>
              <a:rPr altLang="en-US" lang="zh-CN" sz="1600">
                <a:solidFill>
                  <a:sysClr lastClr="000000" val="windowText"/>
                </a:solidFill>
                <a:latin charset="-122" pitchFamily="34" typeface="微软雅黑"/>
                <a:ea charset="-122" pitchFamily="34" typeface="微软雅黑"/>
                <a:sym charset="0" pitchFamily="34" typeface="Arial Black"/>
              </a:rPr>
              <a:t>在此插入内容</a:t>
            </a:r>
          </a:p>
        </p:txBody>
      </p:sp>
      <p:sp>
        <p:nvSpPr>
          <p:cNvPr id="94" name="Text Box 36"/>
          <p:cNvSpPr>
            <a:spLocks noChangeArrowheads="1"/>
          </p:cNvSpPr>
          <p:nvPr/>
        </p:nvSpPr>
        <p:spPr bwMode="auto">
          <a:xfrm>
            <a:off x="5149175" y="1413571"/>
            <a:ext cx="4484452"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2000">
                <a:solidFill>
                  <a:sysClr lastClr="000000" val="windowText"/>
                </a:solidFill>
                <a:latin charset="-122" pitchFamily="34" typeface="微软雅黑"/>
                <a:ea charset="-122" pitchFamily="34" typeface="微软雅黑"/>
                <a:sym charset="-122" pitchFamily="34" typeface="微软雅黑"/>
              </a:rPr>
              <a:t>在此添加标题内容</a:t>
            </a:r>
          </a:p>
          <a:p>
            <a:r>
              <a:rPr altLang="en-US" b="1" lang="zh-CN" smtClean="0" sz="2000">
                <a:solidFill>
                  <a:sysClr lastClr="000000" val="windowText"/>
                </a:solidFill>
                <a:latin charset="-122" pitchFamily="34" typeface="微软雅黑"/>
                <a:ea charset="-122" pitchFamily="34" typeface="微软雅黑"/>
                <a:sym charset="-122" pitchFamily="34" typeface="微软雅黑"/>
              </a:rPr>
              <a:t>在此插入内容在此插入内容在此插入内容在此插入内容</a:t>
            </a:r>
          </a:p>
          <a:p>
            <a:r>
              <a:rPr altLang="en-US" b="1" lang="zh-CN" smtClean="0" sz="2000">
                <a:solidFill>
                  <a:sysClr lastClr="000000" val="windowText"/>
                </a:solidFill>
                <a:latin charset="-122" pitchFamily="34" typeface="微软雅黑"/>
                <a:ea charset="-122" pitchFamily="34" typeface="微软雅黑"/>
                <a:sym charset="-122" pitchFamily="34" typeface="微软雅黑"/>
              </a:rPr>
              <a:t>在此插入内容在此插入内容在此插入内容在此插入内容</a:t>
            </a:r>
          </a:p>
        </p:txBody>
      </p:sp>
      <p:sp>
        <p:nvSpPr>
          <p:cNvPr id="31" name="Text Box 36"/>
          <p:cNvSpPr>
            <a:spLocks noChangeArrowheads="1"/>
          </p:cNvSpPr>
          <p:nvPr/>
        </p:nvSpPr>
        <p:spPr bwMode="auto">
          <a:xfrm>
            <a:off x="834453" y="2349669"/>
            <a:ext cx="3385521" cy="4754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800">
                <a:solidFill>
                  <a:sysClr lastClr="000000" val="windowText"/>
                </a:solidFill>
                <a:latin charset="-122" pitchFamily="34" typeface="微软雅黑"/>
                <a:ea charset="-122" pitchFamily="34" typeface="微软雅黑"/>
                <a:sym charset="-122" pitchFamily="34" typeface="微软雅黑"/>
              </a:rPr>
              <a:t>在此插入内容</a:t>
            </a:r>
          </a:p>
          <a:p>
            <a:r>
              <a:rPr altLang="en-US" b="1" lang="zh-CN" sz="1800">
                <a:solidFill>
                  <a:sysClr lastClr="000000" val="windowText"/>
                </a:solidFill>
                <a:latin charset="-122" pitchFamily="34" typeface="微软雅黑"/>
                <a:ea charset="-122" pitchFamily="34" typeface="微软雅黑"/>
                <a:sym charset="-122" pitchFamily="34" typeface="微软雅黑"/>
              </a:rPr>
              <a:t>在此插入内容在此插入内容在此插入内容在此插入内容</a:t>
            </a:r>
          </a:p>
          <a:p>
            <a:r>
              <a:rPr altLang="en-US" b="1" lang="zh-CN" sz="1800">
                <a:solidFill>
                  <a:sysClr lastClr="000000" val="windowText"/>
                </a:solidFill>
                <a:latin charset="-122" pitchFamily="34" typeface="微软雅黑"/>
                <a:ea charset="-122" pitchFamily="34" typeface="微软雅黑"/>
                <a:sym charset="-122" pitchFamily="34" typeface="微软雅黑"/>
              </a:rPr>
              <a:t>在此插入内容在此插入内容在此插入内容在此插入内容在此插入内容在此插入内容在此插入内容在此插入内容</a:t>
            </a:r>
          </a:p>
          <a:p>
            <a:r>
              <a:rPr altLang="en-US" b="1" lang="zh-CN" sz="1800">
                <a:solidFill>
                  <a:sysClr lastClr="000000" val="windowText"/>
                </a:solidFill>
                <a:latin charset="-122" pitchFamily="34" typeface="微软雅黑"/>
                <a:ea charset="-122" pitchFamily="34" typeface="微软雅黑"/>
                <a:sym charset="-122" pitchFamily="34" typeface="微软雅黑"/>
              </a:rPr>
              <a:t>在此插入内容在此插入内容在此插入内容在此插入内容</a:t>
            </a:r>
          </a:p>
          <a:p>
            <a:r>
              <a:rPr altLang="en-US" b="1" lang="zh-CN" sz="1800">
                <a:solidFill>
                  <a:sysClr lastClr="000000" val="windowText"/>
                </a:solidFill>
                <a:latin charset="-122" pitchFamily="34" typeface="微软雅黑"/>
                <a:ea charset="-122" pitchFamily="34" typeface="微软雅黑"/>
                <a:sym charset="-122" pitchFamily="34" typeface="微软雅黑"/>
              </a:rPr>
              <a:t>在此插入内容在此插入内容在此插入内容在此插入内容</a:t>
            </a:r>
          </a:p>
          <a:p>
            <a:r>
              <a:rPr altLang="en-US" b="1" lang="zh-CN" sz="1800">
                <a:solidFill>
                  <a:sysClr lastClr="000000" val="windowText"/>
                </a:solidFill>
                <a:latin charset="-122" pitchFamily="34" typeface="微软雅黑"/>
                <a:ea charset="-122" pitchFamily="34" typeface="微软雅黑"/>
                <a:sym charset="-122" pitchFamily="34" typeface="微软雅黑"/>
              </a:rPr>
              <a:t>在此插入内容在此插入内容在此插入内容在此插入内容</a:t>
            </a:r>
          </a:p>
          <a:p>
            <a:r>
              <a:rPr altLang="en-US" b="1" lang="zh-CN" sz="1800">
                <a:solidFill>
                  <a:sysClr lastClr="000000" val="windowText"/>
                </a:solidFill>
                <a:latin charset="-122" pitchFamily="34" typeface="微软雅黑"/>
                <a:ea charset="-122" pitchFamily="34" typeface="微软雅黑"/>
                <a:sym charset="-122" pitchFamily="34" typeface="微软雅黑"/>
              </a:rPr>
              <a:t>在此插入内容在此插入内容在此插入内容在此插入内容</a:t>
            </a:r>
          </a:p>
          <a:p>
            <a:r>
              <a:rPr altLang="en-US" b="1" lang="zh-CN" sz="1800">
                <a:solidFill>
                  <a:sysClr lastClr="000000" val="windowText"/>
                </a:solidFill>
                <a:latin charset="-122" pitchFamily="34" typeface="微软雅黑"/>
                <a:ea charset="-122" pitchFamily="34" typeface="微软雅黑"/>
                <a:sym charset="-122" pitchFamily="34" typeface="微软雅黑"/>
              </a:rPr>
              <a:t>在此插入内容在此插入内容在此插入内容在此插入内容</a:t>
            </a:r>
          </a:p>
        </p:txBody>
      </p:sp>
      <p:sp>
        <p:nvSpPr>
          <p:cNvPr id="32"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2322293095"/>
      </p:ext>
    </p:extLst>
  </p:cSld>
  <p:clrMapOvr>
    <a:masterClrMapping/>
  </p:clrMapOvr>
  <mc:AlternateContent>
    <mc:Choice Requires="p14">
      <p:transition advClick="0" p14:dur="1200" spd="slow">
        <p14:prism/>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2"/>
                                        </p:tgtEl>
                                        <p:attrNameLst>
                                          <p:attrName>ppt_y</p:attrName>
                                        </p:attrNameLst>
                                      </p:cBhvr>
                                      <p:tavLst>
                                        <p:tav tm="0">
                                          <p:val>
                                            <p:strVal val="#ppt_y"/>
                                          </p:val>
                                        </p:tav>
                                        <p:tav tm="100000">
                                          <p:val>
                                            <p:strVal val="#ppt_y"/>
                                          </p:val>
                                        </p:tav>
                                      </p:tavLst>
                                    </p:anim>
                                    <p:anim calcmode="lin" valueType="num">
                                      <p:cBhvr>
                                        <p:cTn dur="500" fill="hold" id="9"/>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2"/>
                                        </p:tgtEl>
                                      </p:cBhvr>
                                    </p:animEffect>
                                  </p:childTnLst>
                                </p:cTn>
                              </p:par>
                            </p:childTnLst>
                          </p:cTn>
                        </p:par>
                        <p:par>
                          <p:cTn fill="hold" id="12" nodeType="afterGroup">
                            <p:stCondLst>
                              <p:cond delay="500"/>
                            </p:stCondLst>
                            <p:childTnLst>
                              <p:par>
                                <p:cTn fill="hold" id="13" nodeType="afterEffect" presetClass="entr" presetID="10" presetSubtype="0">
                                  <p:stCondLst>
                                    <p:cond delay="0"/>
                                  </p:stCondLst>
                                  <p:childTnLst>
                                    <p:set>
                                      <p:cBhvr>
                                        <p:cTn dur="1" fill="hold" id="14">
                                          <p:stCondLst>
                                            <p:cond delay="0"/>
                                          </p:stCondLst>
                                        </p:cTn>
                                        <p:tgtEl>
                                          <p:spTgt spid="82"/>
                                        </p:tgtEl>
                                        <p:attrNameLst>
                                          <p:attrName>style.visibility</p:attrName>
                                        </p:attrNameLst>
                                      </p:cBhvr>
                                      <p:to>
                                        <p:strVal val="visible"/>
                                      </p:to>
                                    </p:set>
                                    <p:animEffect filter="fade" transition="in">
                                      <p:cBhvr>
                                        <p:cTn dur="500" id="15"/>
                                        <p:tgtEl>
                                          <p:spTgt spid="82"/>
                                        </p:tgtEl>
                                      </p:cBhvr>
                                    </p:animEffect>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75"/>
                                        </p:tgtEl>
                                        <p:attrNameLst>
                                          <p:attrName>style.visibility</p:attrName>
                                        </p:attrNameLst>
                                      </p:cBhvr>
                                      <p:to>
                                        <p:strVal val="visible"/>
                                      </p:to>
                                    </p:set>
                                    <p:animEffect filter="fade" transition="in">
                                      <p:cBhvr>
                                        <p:cTn dur="500" id="19"/>
                                        <p:tgtEl>
                                          <p:spTgt spid="75"/>
                                        </p:tgtEl>
                                      </p:cBhvr>
                                    </p:animEffect>
                                  </p:childTnLst>
                                </p:cTn>
                              </p:par>
                            </p:childTnLst>
                          </p:cTn>
                        </p:par>
                        <p:par>
                          <p:cTn fill="hold" id="20" nodeType="afterGroup">
                            <p:stCondLst>
                              <p:cond delay="1500"/>
                            </p:stCondLst>
                            <p:childTnLst>
                              <p:par>
                                <p:cTn fill="hold" id="21" nodeType="afterEffect" presetClass="entr" presetID="10" presetSubtype="0">
                                  <p:stCondLst>
                                    <p:cond delay="0"/>
                                  </p:stCondLst>
                                  <p:childTnLst>
                                    <p:set>
                                      <p:cBhvr>
                                        <p:cTn dur="1" fill="hold" id="22">
                                          <p:stCondLst>
                                            <p:cond delay="0"/>
                                          </p:stCondLst>
                                        </p:cTn>
                                        <p:tgtEl>
                                          <p:spTgt spid="69"/>
                                        </p:tgtEl>
                                        <p:attrNameLst>
                                          <p:attrName>style.visibility</p:attrName>
                                        </p:attrNameLst>
                                      </p:cBhvr>
                                      <p:to>
                                        <p:strVal val="visible"/>
                                      </p:to>
                                    </p:set>
                                    <p:animEffect filter="fade" transition="in">
                                      <p:cBhvr>
                                        <p:cTn dur="500" id="23"/>
                                        <p:tgtEl>
                                          <p:spTgt spid="69"/>
                                        </p:tgtEl>
                                      </p:cBhvr>
                                    </p:animEffect>
                                  </p:childTnLst>
                                </p:cTn>
                              </p:par>
                            </p:childTnLst>
                          </p:cTn>
                        </p:par>
                        <p:par>
                          <p:cTn fill="hold" id="24" nodeType="afterGroup">
                            <p:stCondLst>
                              <p:cond delay="2000"/>
                            </p:stCondLst>
                            <p:childTnLst>
                              <p:par>
                                <p:cTn fill="hold" id="25" nodeType="afterEffect" presetClass="entr" presetID="10" presetSubtype="0">
                                  <p:stCondLst>
                                    <p:cond delay="0"/>
                                  </p:stCondLst>
                                  <p:childTnLst>
                                    <p:set>
                                      <p:cBhvr>
                                        <p:cTn dur="1" fill="hold" id="26">
                                          <p:stCondLst>
                                            <p:cond delay="0"/>
                                          </p:stCondLst>
                                        </p:cTn>
                                        <p:tgtEl>
                                          <p:spTgt spid="66"/>
                                        </p:tgtEl>
                                        <p:attrNameLst>
                                          <p:attrName>style.visibility</p:attrName>
                                        </p:attrNameLst>
                                      </p:cBhvr>
                                      <p:to>
                                        <p:strVal val="visible"/>
                                      </p:to>
                                    </p:set>
                                    <p:animEffect filter="fade" transition="in">
                                      <p:cBhvr>
                                        <p:cTn dur="500" id="27"/>
                                        <p:tgtEl>
                                          <p:spTgt spid="66"/>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72"/>
                                        </p:tgtEl>
                                        <p:attrNameLst>
                                          <p:attrName>style.visibility</p:attrName>
                                        </p:attrNameLst>
                                      </p:cBhvr>
                                      <p:to>
                                        <p:strVal val="visible"/>
                                      </p:to>
                                    </p:set>
                                    <p:animEffect filter="fade" transition="in">
                                      <p:cBhvr>
                                        <p:cTn dur="500" id="31"/>
                                        <p:tgtEl>
                                          <p:spTgt spid="72"/>
                                        </p:tgtEl>
                                      </p:cBhvr>
                                    </p:animEffect>
                                  </p:childTnLst>
                                </p:cTn>
                              </p:par>
                            </p:childTnLst>
                          </p:cTn>
                        </p:par>
                        <p:par>
                          <p:cTn fill="hold" id="32" nodeType="afterGroup">
                            <p:stCondLst>
                              <p:cond delay="3000"/>
                            </p:stCondLst>
                            <p:childTnLst>
                              <p:par>
                                <p:cTn fill="hold" id="33" nodeType="afterEffect" presetClass="entr" presetID="10" presetSubtype="0">
                                  <p:stCondLst>
                                    <p:cond delay="0"/>
                                  </p:stCondLst>
                                  <p:childTnLst>
                                    <p:set>
                                      <p:cBhvr>
                                        <p:cTn dur="1" fill="hold" id="34">
                                          <p:stCondLst>
                                            <p:cond delay="0"/>
                                          </p:stCondLst>
                                        </p:cTn>
                                        <p:tgtEl>
                                          <p:spTgt spid="78"/>
                                        </p:tgtEl>
                                        <p:attrNameLst>
                                          <p:attrName>style.visibility</p:attrName>
                                        </p:attrNameLst>
                                      </p:cBhvr>
                                      <p:to>
                                        <p:strVal val="visible"/>
                                      </p:to>
                                    </p:set>
                                    <p:animEffect filter="fade" transition="in">
                                      <p:cBhvr>
                                        <p:cTn dur="500" id="35"/>
                                        <p:tgtEl>
                                          <p:spTgt spid="78"/>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88"/>
                                        </p:tgtEl>
                                        <p:attrNameLst>
                                          <p:attrName>style.visibility</p:attrName>
                                        </p:attrNameLst>
                                      </p:cBhvr>
                                      <p:to>
                                        <p:strVal val="visible"/>
                                      </p:to>
                                    </p:set>
                                    <p:animEffect filter="wipe(left)" transition="in">
                                      <p:cBhvr>
                                        <p:cTn dur="500" id="39"/>
                                        <p:tgtEl>
                                          <p:spTgt spid="88"/>
                                        </p:tgtEl>
                                      </p:cBhvr>
                                    </p:animEffect>
                                  </p:childTnLst>
                                </p:cTn>
                              </p:par>
                            </p:childTnLst>
                          </p:cTn>
                        </p:par>
                        <p:par>
                          <p:cTn fill="hold" id="40" nodeType="afterGroup">
                            <p:stCondLst>
                              <p:cond delay="4000"/>
                            </p:stCondLst>
                            <p:childTnLst>
                              <p:par>
                                <p:cTn fill="hold" grpId="0" id="41" nodeType="afterEffect" presetClass="entr" presetID="22" presetSubtype="8">
                                  <p:stCondLst>
                                    <p:cond delay="0"/>
                                  </p:stCondLst>
                                  <p:childTnLst>
                                    <p:set>
                                      <p:cBhvr>
                                        <p:cTn dur="1" fill="hold" id="42">
                                          <p:stCondLst>
                                            <p:cond delay="0"/>
                                          </p:stCondLst>
                                        </p:cTn>
                                        <p:tgtEl>
                                          <p:spTgt spid="89"/>
                                        </p:tgtEl>
                                        <p:attrNameLst>
                                          <p:attrName>style.visibility</p:attrName>
                                        </p:attrNameLst>
                                      </p:cBhvr>
                                      <p:to>
                                        <p:strVal val="visible"/>
                                      </p:to>
                                    </p:set>
                                    <p:animEffect filter="wipe(left)" transition="in">
                                      <p:cBhvr>
                                        <p:cTn dur="500" id="43"/>
                                        <p:tgtEl>
                                          <p:spTgt spid="89"/>
                                        </p:tgtEl>
                                      </p:cBhvr>
                                    </p:animEffect>
                                  </p:childTnLst>
                                </p:cTn>
                              </p:par>
                            </p:childTnLst>
                          </p:cTn>
                        </p:par>
                        <p:par>
                          <p:cTn fill="hold" id="44" nodeType="afterGroup">
                            <p:stCondLst>
                              <p:cond delay="4500"/>
                            </p:stCondLst>
                            <p:childTnLst>
                              <p:par>
                                <p:cTn fill="hold" grpId="0" id="45" nodeType="afterEffect" presetClass="entr" presetID="22" presetSubtype="8">
                                  <p:stCondLst>
                                    <p:cond delay="0"/>
                                  </p:stCondLst>
                                  <p:childTnLst>
                                    <p:set>
                                      <p:cBhvr>
                                        <p:cTn dur="1" fill="hold" id="46">
                                          <p:stCondLst>
                                            <p:cond delay="0"/>
                                          </p:stCondLst>
                                        </p:cTn>
                                        <p:tgtEl>
                                          <p:spTgt spid="93"/>
                                        </p:tgtEl>
                                        <p:attrNameLst>
                                          <p:attrName>style.visibility</p:attrName>
                                        </p:attrNameLst>
                                      </p:cBhvr>
                                      <p:to>
                                        <p:strVal val="visible"/>
                                      </p:to>
                                    </p:set>
                                    <p:animEffect filter="wipe(left)" transition="in">
                                      <p:cBhvr>
                                        <p:cTn dur="500" id="47"/>
                                        <p:tgtEl>
                                          <p:spTgt spid="93"/>
                                        </p:tgtEl>
                                      </p:cBhvr>
                                    </p:animEffect>
                                  </p:childTnLst>
                                </p:cTn>
                              </p:par>
                            </p:childTnLst>
                          </p:cTn>
                        </p:par>
                        <p:par>
                          <p:cTn fill="hold" id="48" nodeType="afterGroup">
                            <p:stCondLst>
                              <p:cond delay="5000"/>
                            </p:stCondLst>
                            <p:childTnLst>
                              <p:par>
                                <p:cTn fill="hold" grpId="0" id="49" nodeType="afterEffect" presetClass="entr" presetID="22" presetSubtype="8">
                                  <p:stCondLst>
                                    <p:cond delay="0"/>
                                  </p:stCondLst>
                                  <p:childTnLst>
                                    <p:set>
                                      <p:cBhvr>
                                        <p:cTn dur="1" fill="hold" id="50">
                                          <p:stCondLst>
                                            <p:cond delay="0"/>
                                          </p:stCondLst>
                                        </p:cTn>
                                        <p:tgtEl>
                                          <p:spTgt spid="91"/>
                                        </p:tgtEl>
                                        <p:attrNameLst>
                                          <p:attrName>style.visibility</p:attrName>
                                        </p:attrNameLst>
                                      </p:cBhvr>
                                      <p:to>
                                        <p:strVal val="visible"/>
                                      </p:to>
                                    </p:set>
                                    <p:animEffect filter="wipe(left)" transition="in">
                                      <p:cBhvr>
                                        <p:cTn dur="500" id="51"/>
                                        <p:tgtEl>
                                          <p:spTgt spid="91"/>
                                        </p:tgtEl>
                                      </p:cBhvr>
                                    </p:animEffect>
                                  </p:childTnLst>
                                </p:cTn>
                              </p:par>
                            </p:childTnLst>
                          </p:cTn>
                        </p:par>
                        <p:par>
                          <p:cTn fill="hold" id="52" nodeType="afterGroup">
                            <p:stCondLst>
                              <p:cond delay="5500"/>
                            </p:stCondLst>
                            <p:childTnLst>
                              <p:par>
                                <p:cTn fill="hold" grpId="0" id="53" nodeType="afterEffect" presetClass="entr" presetID="22" presetSubtype="8">
                                  <p:stCondLst>
                                    <p:cond delay="0"/>
                                  </p:stCondLst>
                                  <p:childTnLst>
                                    <p:set>
                                      <p:cBhvr>
                                        <p:cTn dur="1" fill="hold" id="54">
                                          <p:stCondLst>
                                            <p:cond delay="0"/>
                                          </p:stCondLst>
                                        </p:cTn>
                                        <p:tgtEl>
                                          <p:spTgt spid="92"/>
                                        </p:tgtEl>
                                        <p:attrNameLst>
                                          <p:attrName>style.visibility</p:attrName>
                                        </p:attrNameLst>
                                      </p:cBhvr>
                                      <p:to>
                                        <p:strVal val="visible"/>
                                      </p:to>
                                    </p:set>
                                    <p:animEffect filter="wipe(left)" transition="in">
                                      <p:cBhvr>
                                        <p:cTn dur="500" id="55"/>
                                        <p:tgtEl>
                                          <p:spTgt spid="92"/>
                                        </p:tgtEl>
                                      </p:cBhvr>
                                    </p:animEffect>
                                  </p:childTnLst>
                                </p:cTn>
                              </p:par>
                            </p:childTnLst>
                          </p:cTn>
                        </p:par>
                        <p:par>
                          <p:cTn fill="hold" id="56" nodeType="afterGroup">
                            <p:stCondLst>
                              <p:cond delay="6000"/>
                            </p:stCondLst>
                            <p:childTnLst>
                              <p:par>
                                <p:cTn fill="hold" grpId="0" id="57" nodeType="afterEffect" presetClass="entr" presetID="22" presetSubtype="8">
                                  <p:stCondLst>
                                    <p:cond delay="0"/>
                                  </p:stCondLst>
                                  <p:childTnLst>
                                    <p:set>
                                      <p:cBhvr>
                                        <p:cTn dur="1" fill="hold" id="58">
                                          <p:stCondLst>
                                            <p:cond delay="0"/>
                                          </p:stCondLst>
                                        </p:cTn>
                                        <p:tgtEl>
                                          <p:spTgt spid="90"/>
                                        </p:tgtEl>
                                        <p:attrNameLst>
                                          <p:attrName>style.visibility</p:attrName>
                                        </p:attrNameLst>
                                      </p:cBhvr>
                                      <p:to>
                                        <p:strVal val="visible"/>
                                      </p:to>
                                    </p:set>
                                    <p:animEffect filter="wipe(left)" transition="in">
                                      <p:cBhvr>
                                        <p:cTn dur="500" id="59"/>
                                        <p:tgtEl>
                                          <p:spTgt spid="90"/>
                                        </p:tgtEl>
                                      </p:cBhvr>
                                    </p:animEffect>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fill="hold" grpId="0" id="62" nodeType="clickEffect" presetClass="entr" presetID="22" presetSubtype="8">
                                  <p:stCondLst>
                                    <p:cond delay="0"/>
                                  </p:stCondLst>
                                  <p:childTnLst>
                                    <p:set>
                                      <p:cBhvr>
                                        <p:cTn dur="1" fill="hold" id="63">
                                          <p:stCondLst>
                                            <p:cond delay="0"/>
                                          </p:stCondLst>
                                        </p:cTn>
                                        <p:tgtEl>
                                          <p:spTgt spid="94"/>
                                        </p:tgtEl>
                                        <p:attrNameLst>
                                          <p:attrName>style.visibility</p:attrName>
                                        </p:attrNameLst>
                                      </p:cBhvr>
                                      <p:to>
                                        <p:strVal val="visible"/>
                                      </p:to>
                                    </p:set>
                                    <p:animEffect filter="wipe(left)" transition="in">
                                      <p:cBhvr>
                                        <p:cTn dur="500" id="64"/>
                                        <p:tgtEl>
                                          <p:spTgt spid="94"/>
                                        </p:tgtEl>
                                      </p:cBhvr>
                                    </p:animEffect>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grpId="0" id="67" nodeType="clickEffect" presetClass="entr" presetID="22" presetSubtype="4">
                                  <p:stCondLst>
                                    <p:cond delay="0"/>
                                  </p:stCondLst>
                                  <p:childTnLst>
                                    <p:set>
                                      <p:cBhvr>
                                        <p:cTn dur="1" fill="hold" id="68">
                                          <p:stCondLst>
                                            <p:cond delay="0"/>
                                          </p:stCondLst>
                                        </p:cTn>
                                        <p:tgtEl>
                                          <p:spTgt spid="31"/>
                                        </p:tgtEl>
                                        <p:attrNameLst>
                                          <p:attrName>style.visibility</p:attrName>
                                        </p:attrNameLst>
                                      </p:cBhvr>
                                      <p:to>
                                        <p:strVal val="visible"/>
                                      </p:to>
                                    </p:set>
                                    <p:animEffect filter="wipe(down)" transition="in">
                                      <p:cBhvr>
                                        <p:cTn dur="500" id="69"/>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89"/>
      <p:bldP grpId="0" spid="90"/>
      <p:bldP grpId="0" spid="91"/>
      <p:bldP grpId="0" spid="92"/>
      <p:bldP grpId="0" spid="93"/>
      <p:bldP grpId="0" spid="94"/>
      <p:bldP grpId="0" spid="31"/>
      <p:bldP grpId="0" spid="3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6"/>
          <p:cNvSpPr/>
          <p:nvPr/>
        </p:nvSpPr>
        <p:spPr bwMode="auto">
          <a:xfrm>
            <a:off x="1954769" y="1458122"/>
            <a:ext cx="313143"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5" name="Freeform 7"/>
          <p:cNvSpPr/>
          <p:nvPr/>
        </p:nvSpPr>
        <p:spPr bwMode="auto">
          <a:xfrm>
            <a:off x="1954769" y="2795743"/>
            <a:ext cx="313143" cy="592061"/>
          </a:xfrm>
          <a:custGeom>
            <a:gdLst>
              <a:gd fmla="*/ 11 w 68" name="T0"/>
              <a:gd fmla="*/ 0 h 128" name="T1"/>
              <a:gd fmla="*/ 57 w 68" name="T2"/>
              <a:gd fmla="*/ 0 h 128" name="T3"/>
              <a:gd fmla="*/ 68 w 68" name="T4"/>
              <a:gd fmla="*/ 11 h 128" name="T5"/>
              <a:gd fmla="*/ 68 w 68" name="T6"/>
              <a:gd fmla="*/ 128 h 128" name="T7"/>
              <a:gd fmla="*/ 0 w 68" name="T8"/>
              <a:gd fmla="*/ 128 h 128" name="T9"/>
              <a:gd fmla="*/ 0 w 68" name="T10"/>
              <a:gd fmla="*/ 11 h 128" name="T11"/>
              <a:gd fmla="*/ 11 w 6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6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6" name="Freeform 8"/>
          <p:cNvSpPr/>
          <p:nvPr/>
        </p:nvSpPr>
        <p:spPr bwMode="auto">
          <a:xfrm>
            <a:off x="2357139" y="1458122"/>
            <a:ext cx="313143"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7" name="Freeform 9"/>
          <p:cNvSpPr/>
          <p:nvPr/>
        </p:nvSpPr>
        <p:spPr bwMode="auto">
          <a:xfrm>
            <a:off x="2757828" y="1458122"/>
            <a:ext cx="314824"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8" name="Freeform 10"/>
          <p:cNvSpPr/>
          <p:nvPr/>
        </p:nvSpPr>
        <p:spPr bwMode="auto">
          <a:xfrm>
            <a:off x="3155148" y="1458122"/>
            <a:ext cx="314824" cy="1929681"/>
          </a:xfrm>
          <a:custGeom>
            <a:gdLst>
              <a:gd fmla="*/ 12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2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9" name="Freeform 11"/>
          <p:cNvSpPr/>
          <p:nvPr/>
        </p:nvSpPr>
        <p:spPr bwMode="auto">
          <a:xfrm>
            <a:off x="2357139" y="2392602"/>
            <a:ext cx="313143" cy="995202"/>
          </a:xfrm>
          <a:custGeom>
            <a:gdLst>
              <a:gd fmla="*/ 11 w 68" name="T0"/>
              <a:gd fmla="*/ 0 h 215" name="T1"/>
              <a:gd fmla="*/ 57 w 68" name="T2"/>
              <a:gd fmla="*/ 0 h 215" name="T3"/>
              <a:gd fmla="*/ 68 w 68" name="T4"/>
              <a:gd fmla="*/ 11 h 215" name="T5"/>
              <a:gd fmla="*/ 68 w 68" name="T6"/>
              <a:gd fmla="*/ 215 h 215" name="T7"/>
              <a:gd fmla="*/ 0 w 68" name="T8"/>
              <a:gd fmla="*/ 215 h 215" name="T9"/>
              <a:gd fmla="*/ 0 w 68" name="T10"/>
              <a:gd fmla="*/ 11 h 215" name="T11"/>
              <a:gd fmla="*/ 11 w 68" name="T12"/>
              <a:gd fmla="*/ 0 h 215" name="T13"/>
            </a:gdLst>
            <a:cxnLst>
              <a:cxn ang="0">
                <a:pos x="T0" y="T1"/>
              </a:cxn>
              <a:cxn ang="0">
                <a:pos x="T2" y="T3"/>
              </a:cxn>
              <a:cxn ang="0">
                <a:pos x="T4" y="T5"/>
              </a:cxn>
              <a:cxn ang="0">
                <a:pos x="T6" y="T7"/>
              </a:cxn>
              <a:cxn ang="0">
                <a:pos x="T8" y="T9"/>
              </a:cxn>
              <a:cxn ang="0">
                <a:pos x="T10" y="T11"/>
              </a:cxn>
              <a:cxn ang="0">
                <a:pos x="T12" y="T13"/>
              </a:cxn>
            </a:cxnLst>
            <a:rect b="b" l="0" r="r" t="0"/>
            <a:pathLst>
              <a:path h="215" w="68">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0" name="Freeform 12"/>
          <p:cNvSpPr/>
          <p:nvPr/>
        </p:nvSpPr>
        <p:spPr bwMode="auto">
          <a:xfrm>
            <a:off x="2757828" y="1975963"/>
            <a:ext cx="314824" cy="1411839"/>
          </a:xfrm>
          <a:custGeom>
            <a:gdLst>
              <a:gd fmla="*/ 11 w 68" name="T0"/>
              <a:gd fmla="*/ 0 h 305" name="T1"/>
              <a:gd fmla="*/ 57 w 68" name="T2"/>
              <a:gd fmla="*/ 0 h 305" name="T3"/>
              <a:gd fmla="*/ 68 w 68" name="T4"/>
              <a:gd fmla="*/ 11 h 305" name="T5"/>
              <a:gd fmla="*/ 68 w 68" name="T6"/>
              <a:gd fmla="*/ 238 h 305" name="T7"/>
              <a:gd fmla="*/ 68 w 68" name="T8"/>
              <a:gd fmla="*/ 305 h 305" name="T9"/>
              <a:gd fmla="*/ 0 w 68" name="T10"/>
              <a:gd fmla="*/ 305 h 305" name="T11"/>
              <a:gd fmla="*/ 0 w 68" name="T12"/>
              <a:gd fmla="*/ 238 h 305" name="T13"/>
              <a:gd fmla="*/ 0 w 68" name="T14"/>
              <a:gd fmla="*/ 11 h 305" name="T15"/>
              <a:gd fmla="*/ 11 w 68" name="T16"/>
              <a:gd fmla="*/ 0 h 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 w="68">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1" name="Freeform 13"/>
          <p:cNvSpPr/>
          <p:nvPr/>
        </p:nvSpPr>
        <p:spPr bwMode="auto">
          <a:xfrm>
            <a:off x="3155148" y="1702706"/>
            <a:ext cx="314824" cy="1685098"/>
          </a:xfrm>
          <a:custGeom>
            <a:gdLst>
              <a:gd fmla="*/ 12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2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2" name="Freeform 14"/>
          <p:cNvSpPr/>
          <p:nvPr/>
        </p:nvSpPr>
        <p:spPr bwMode="auto">
          <a:xfrm>
            <a:off x="4113092" y="1458122"/>
            <a:ext cx="313143"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3" name="Freeform 15"/>
          <p:cNvSpPr/>
          <p:nvPr/>
        </p:nvSpPr>
        <p:spPr bwMode="auto">
          <a:xfrm>
            <a:off x="4513781" y="1458122"/>
            <a:ext cx="314824"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4" name="Freeform 16"/>
          <p:cNvSpPr/>
          <p:nvPr/>
        </p:nvSpPr>
        <p:spPr bwMode="auto">
          <a:xfrm>
            <a:off x="4916152" y="1458122"/>
            <a:ext cx="314824"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5" name="Freeform 17"/>
          <p:cNvSpPr/>
          <p:nvPr/>
        </p:nvSpPr>
        <p:spPr bwMode="auto">
          <a:xfrm>
            <a:off x="5318524" y="1458122"/>
            <a:ext cx="314824"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6" name="Freeform 18"/>
          <p:cNvSpPr/>
          <p:nvPr/>
        </p:nvSpPr>
        <p:spPr bwMode="auto">
          <a:xfrm>
            <a:off x="4113092" y="3101051"/>
            <a:ext cx="313143" cy="286753"/>
          </a:xfrm>
          <a:custGeom>
            <a:gdLst>
              <a:gd fmla="*/ 11 w 68" name="T0"/>
              <a:gd fmla="*/ 0 h 62" name="T1"/>
              <a:gd fmla="*/ 57 w 68" name="T2"/>
              <a:gd fmla="*/ 0 h 62" name="T3"/>
              <a:gd fmla="*/ 68 w 68" name="T4"/>
              <a:gd fmla="*/ 11 h 62" name="T5"/>
              <a:gd fmla="*/ 68 w 68" name="T6"/>
              <a:gd fmla="*/ 62 h 62" name="T7"/>
              <a:gd fmla="*/ 0 w 68" name="T8"/>
              <a:gd fmla="*/ 62 h 62" name="T9"/>
              <a:gd fmla="*/ 0 w 68" name="T10"/>
              <a:gd fmla="*/ 11 h 62" name="T11"/>
              <a:gd fmla="*/ 11 w 6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68">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7" name="Freeform 19"/>
          <p:cNvSpPr/>
          <p:nvPr/>
        </p:nvSpPr>
        <p:spPr bwMode="auto">
          <a:xfrm>
            <a:off x="4513781" y="2401032"/>
            <a:ext cx="314824" cy="986770"/>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8" name="Freeform 20"/>
          <p:cNvSpPr/>
          <p:nvPr/>
        </p:nvSpPr>
        <p:spPr bwMode="auto">
          <a:xfrm>
            <a:off x="4916152" y="1702706"/>
            <a:ext cx="314824" cy="1685098"/>
          </a:xfrm>
          <a:custGeom>
            <a:gdLst>
              <a:gd fmla="*/ 11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1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9" name="Freeform 21"/>
          <p:cNvSpPr/>
          <p:nvPr/>
        </p:nvSpPr>
        <p:spPr bwMode="auto">
          <a:xfrm>
            <a:off x="5318524" y="2647306"/>
            <a:ext cx="314824" cy="740498"/>
          </a:xfrm>
          <a:custGeom>
            <a:gdLst>
              <a:gd fmla="*/ 11 w 68" name="T0"/>
              <a:gd fmla="*/ 0 h 160" name="T1"/>
              <a:gd fmla="*/ 57 w 68" name="T2"/>
              <a:gd fmla="*/ 0 h 160" name="T3"/>
              <a:gd fmla="*/ 68 w 68" name="T4"/>
              <a:gd fmla="*/ 11 h 160" name="T5"/>
              <a:gd fmla="*/ 68 w 68" name="T6"/>
              <a:gd fmla="*/ 160 h 160" name="T7"/>
              <a:gd fmla="*/ 0 w 68" name="T8"/>
              <a:gd fmla="*/ 160 h 160" name="T9"/>
              <a:gd fmla="*/ 0 w 68" name="T10"/>
              <a:gd fmla="*/ 11 h 160" name="T11"/>
              <a:gd fmla="*/ 11 w 68" name="T12"/>
              <a:gd fmla="*/ 0 h 160" name="T13"/>
            </a:gdLst>
            <a:cxnLst>
              <a:cxn ang="0">
                <a:pos x="T0" y="T1"/>
              </a:cxn>
              <a:cxn ang="0">
                <a:pos x="T2" y="T3"/>
              </a:cxn>
              <a:cxn ang="0">
                <a:pos x="T4" y="T5"/>
              </a:cxn>
              <a:cxn ang="0">
                <a:pos x="T6" y="T7"/>
              </a:cxn>
              <a:cxn ang="0">
                <a:pos x="T8" y="T9"/>
              </a:cxn>
              <a:cxn ang="0">
                <a:pos x="T10" y="T11"/>
              </a:cxn>
              <a:cxn ang="0">
                <a:pos x="T12" y="T13"/>
              </a:cxn>
            </a:cxnLst>
            <a:rect b="b" l="0" r="r" t="0"/>
            <a:pathLst>
              <a:path h="160" w="68">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0" name="Freeform 22"/>
          <p:cNvSpPr/>
          <p:nvPr/>
        </p:nvSpPr>
        <p:spPr bwMode="auto">
          <a:xfrm>
            <a:off x="6261316" y="1458122"/>
            <a:ext cx="314824"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1" name="Freeform 23"/>
          <p:cNvSpPr/>
          <p:nvPr/>
        </p:nvSpPr>
        <p:spPr bwMode="auto">
          <a:xfrm>
            <a:off x="6663687" y="1458122"/>
            <a:ext cx="313143"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2" name="Freeform 24"/>
          <p:cNvSpPr/>
          <p:nvPr/>
        </p:nvSpPr>
        <p:spPr bwMode="auto">
          <a:xfrm>
            <a:off x="7066055" y="1458122"/>
            <a:ext cx="313143"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3" name="Freeform 25"/>
          <p:cNvSpPr/>
          <p:nvPr/>
        </p:nvSpPr>
        <p:spPr bwMode="auto">
          <a:xfrm>
            <a:off x="7466745" y="1458122"/>
            <a:ext cx="314824"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4" name="Freeform 26"/>
          <p:cNvSpPr/>
          <p:nvPr/>
        </p:nvSpPr>
        <p:spPr bwMode="auto">
          <a:xfrm>
            <a:off x="7466745" y="1694269"/>
            <a:ext cx="314824" cy="1693532"/>
          </a:xfrm>
          <a:custGeom>
            <a:gdLst>
              <a:gd fmla="*/ 11 w 68" name="T0"/>
              <a:gd fmla="*/ 0 h 366" name="T1"/>
              <a:gd fmla="*/ 57 w 68" name="T2"/>
              <a:gd fmla="*/ 0 h 366" name="T3"/>
              <a:gd fmla="*/ 68 w 68" name="T4"/>
              <a:gd fmla="*/ 11 h 366" name="T5"/>
              <a:gd fmla="*/ 68 w 68" name="T6"/>
              <a:gd fmla="*/ 238 h 366" name="T7"/>
              <a:gd fmla="*/ 68 w 68" name="T8"/>
              <a:gd fmla="*/ 366 h 366" name="T9"/>
              <a:gd fmla="*/ 0 w 68" name="T10"/>
              <a:gd fmla="*/ 366 h 366" name="T11"/>
              <a:gd fmla="*/ 0 w 68" name="T12"/>
              <a:gd fmla="*/ 238 h 366" name="T13"/>
              <a:gd fmla="*/ 0 w 68" name="T14"/>
              <a:gd fmla="*/ 11 h 366" name="T15"/>
              <a:gd fmla="*/ 11 w 68" name="T16"/>
              <a:gd fmla="*/ 0 h 3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6" w="68">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5" name="Freeform 27"/>
          <p:cNvSpPr/>
          <p:nvPr/>
        </p:nvSpPr>
        <p:spPr bwMode="auto">
          <a:xfrm>
            <a:off x="7066055" y="2008015"/>
            <a:ext cx="313143" cy="1379790"/>
          </a:xfrm>
          <a:custGeom>
            <a:gdLst>
              <a:gd fmla="*/ 11 w 68" name="T0"/>
              <a:gd fmla="*/ 0 h 298" name="T1"/>
              <a:gd fmla="*/ 57 w 68" name="T2"/>
              <a:gd fmla="*/ 0 h 298" name="T3"/>
              <a:gd fmla="*/ 68 w 68" name="T4"/>
              <a:gd fmla="*/ 11 h 298" name="T5"/>
              <a:gd fmla="*/ 68 w 68" name="T6"/>
              <a:gd fmla="*/ 238 h 298" name="T7"/>
              <a:gd fmla="*/ 68 w 68" name="T8"/>
              <a:gd fmla="*/ 298 h 298" name="T9"/>
              <a:gd fmla="*/ 0 w 68" name="T10"/>
              <a:gd fmla="*/ 298 h 298" name="T11"/>
              <a:gd fmla="*/ 0 w 68" name="T12"/>
              <a:gd fmla="*/ 238 h 298" name="T13"/>
              <a:gd fmla="*/ 0 w 68" name="T14"/>
              <a:gd fmla="*/ 11 h 298" name="T15"/>
              <a:gd fmla="*/ 11 w 68" name="T16"/>
              <a:gd fmla="*/ 0 h 2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8" w="6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6" name="Freeform 28"/>
          <p:cNvSpPr/>
          <p:nvPr/>
        </p:nvSpPr>
        <p:spPr bwMode="auto">
          <a:xfrm>
            <a:off x="6663687" y="2401032"/>
            <a:ext cx="313143" cy="986770"/>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7" name="Freeform 29"/>
          <p:cNvSpPr/>
          <p:nvPr/>
        </p:nvSpPr>
        <p:spPr bwMode="auto">
          <a:xfrm>
            <a:off x="6261316" y="2809238"/>
            <a:ext cx="314824" cy="578567"/>
          </a:xfrm>
          <a:custGeom>
            <a:gdLst>
              <a:gd fmla="*/ 11 w 68" name="T0"/>
              <a:gd fmla="*/ 0 h 125" name="T1"/>
              <a:gd fmla="*/ 57 w 68" name="T2"/>
              <a:gd fmla="*/ 0 h 125" name="T3"/>
              <a:gd fmla="*/ 68 w 68" name="T4"/>
              <a:gd fmla="*/ 11 h 125" name="T5"/>
              <a:gd fmla="*/ 68 w 68" name="T6"/>
              <a:gd fmla="*/ 125 h 125" name="T7"/>
              <a:gd fmla="*/ 0 w 68" name="T8"/>
              <a:gd fmla="*/ 125 h 125" name="T9"/>
              <a:gd fmla="*/ 0 w 68" name="T10"/>
              <a:gd fmla="*/ 11 h 125" name="T11"/>
              <a:gd fmla="*/ 11 w 68" name="T12"/>
              <a:gd fmla="*/ 0 h 125" name="T13"/>
            </a:gdLst>
            <a:cxnLst>
              <a:cxn ang="0">
                <a:pos x="T0" y="T1"/>
              </a:cxn>
              <a:cxn ang="0">
                <a:pos x="T2" y="T3"/>
              </a:cxn>
              <a:cxn ang="0">
                <a:pos x="T4" y="T5"/>
              </a:cxn>
              <a:cxn ang="0">
                <a:pos x="T6" y="T7"/>
              </a:cxn>
              <a:cxn ang="0">
                <a:pos x="T8" y="T9"/>
              </a:cxn>
              <a:cxn ang="0">
                <a:pos x="T10" y="T11"/>
              </a:cxn>
              <a:cxn ang="0">
                <a:pos x="T12" y="T13"/>
              </a:cxn>
            </a:cxnLst>
            <a:rect b="b" l="0" r="r" t="0"/>
            <a:pathLst>
              <a:path h="125" w="68">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8" name="Freeform 30"/>
          <p:cNvSpPr/>
          <p:nvPr/>
        </p:nvSpPr>
        <p:spPr bwMode="auto">
          <a:xfrm>
            <a:off x="8525705" y="1458122"/>
            <a:ext cx="314824" cy="1929681"/>
          </a:xfrm>
          <a:custGeom>
            <a:gdLst>
              <a:gd fmla="*/ 11 w 68" name="T0"/>
              <a:gd fmla="*/ 0 h 417" name="T1"/>
              <a:gd fmla="*/ 56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9" name="Freeform 31"/>
          <p:cNvSpPr/>
          <p:nvPr/>
        </p:nvSpPr>
        <p:spPr bwMode="auto">
          <a:xfrm>
            <a:off x="8923027" y="1458122"/>
            <a:ext cx="314824"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0" name="Freeform 32"/>
          <p:cNvSpPr/>
          <p:nvPr/>
        </p:nvSpPr>
        <p:spPr bwMode="auto">
          <a:xfrm>
            <a:off x="9325395" y="1458122"/>
            <a:ext cx="313143"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1" name="Freeform 33"/>
          <p:cNvSpPr/>
          <p:nvPr/>
        </p:nvSpPr>
        <p:spPr bwMode="auto">
          <a:xfrm>
            <a:off x="9727766" y="1458122"/>
            <a:ext cx="313143"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2" name="Freeform 34"/>
          <p:cNvSpPr/>
          <p:nvPr/>
        </p:nvSpPr>
        <p:spPr bwMode="auto">
          <a:xfrm>
            <a:off x="9727766" y="1712826"/>
            <a:ext cx="313143" cy="1674978"/>
          </a:xfrm>
          <a:custGeom>
            <a:gdLst>
              <a:gd fmla="*/ 11 w 68" name="T0"/>
              <a:gd fmla="*/ 0 h 362" name="T1"/>
              <a:gd fmla="*/ 57 w 68" name="T2"/>
              <a:gd fmla="*/ 0 h 362" name="T3"/>
              <a:gd fmla="*/ 68 w 68" name="T4"/>
              <a:gd fmla="*/ 11 h 362" name="T5"/>
              <a:gd fmla="*/ 68 w 68" name="T6"/>
              <a:gd fmla="*/ 238 h 362" name="T7"/>
              <a:gd fmla="*/ 68 w 68" name="T8"/>
              <a:gd fmla="*/ 362 h 362" name="T9"/>
              <a:gd fmla="*/ 0 w 68" name="T10"/>
              <a:gd fmla="*/ 362 h 362" name="T11"/>
              <a:gd fmla="*/ 0 w 68" name="T12"/>
              <a:gd fmla="*/ 238 h 362" name="T13"/>
              <a:gd fmla="*/ 0 w 68" name="T14"/>
              <a:gd fmla="*/ 11 h 362" name="T15"/>
              <a:gd fmla="*/ 11 w 68" name="T16"/>
              <a:gd fmla="*/ 0 h 3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2" w="68">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3" name="Freeform 35"/>
          <p:cNvSpPr/>
          <p:nvPr/>
        </p:nvSpPr>
        <p:spPr bwMode="auto">
          <a:xfrm>
            <a:off x="9325395" y="1859576"/>
            <a:ext cx="313143" cy="1528226"/>
          </a:xfrm>
          <a:custGeom>
            <a:gdLst>
              <a:gd fmla="*/ 11 w 68" name="T0"/>
              <a:gd fmla="*/ 0 h 330" name="T1"/>
              <a:gd fmla="*/ 57 w 68" name="T2"/>
              <a:gd fmla="*/ 0 h 330" name="T3"/>
              <a:gd fmla="*/ 68 w 68" name="T4"/>
              <a:gd fmla="*/ 11 h 330" name="T5"/>
              <a:gd fmla="*/ 68 w 68" name="T6"/>
              <a:gd fmla="*/ 238 h 330" name="T7"/>
              <a:gd fmla="*/ 68 w 68" name="T8"/>
              <a:gd fmla="*/ 330 h 330" name="T9"/>
              <a:gd fmla="*/ 0 w 68" name="T10"/>
              <a:gd fmla="*/ 330 h 330" name="T11"/>
              <a:gd fmla="*/ 0 w 68" name="T12"/>
              <a:gd fmla="*/ 238 h 330" name="T13"/>
              <a:gd fmla="*/ 0 w 68" name="T14"/>
              <a:gd fmla="*/ 11 h 330" name="T15"/>
              <a:gd fmla="*/ 11 w 68" name="T16"/>
              <a:gd fmla="*/ 0 h 3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0" w="68">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4" name="Freeform 36"/>
          <p:cNvSpPr/>
          <p:nvPr/>
        </p:nvSpPr>
        <p:spPr bwMode="auto">
          <a:xfrm>
            <a:off x="8923027" y="2976227"/>
            <a:ext cx="314824" cy="411575"/>
          </a:xfrm>
          <a:custGeom>
            <a:gdLst>
              <a:gd fmla="*/ 11 w 68" name="T0"/>
              <a:gd fmla="*/ 0 h 89" name="T1"/>
              <a:gd fmla="*/ 57 w 68" name="T2"/>
              <a:gd fmla="*/ 0 h 89" name="T3"/>
              <a:gd fmla="*/ 68 w 68" name="T4"/>
              <a:gd fmla="*/ 11 h 89" name="T5"/>
              <a:gd fmla="*/ 68 w 68" name="T6"/>
              <a:gd fmla="*/ 89 h 89" name="T7"/>
              <a:gd fmla="*/ 0 w 68" name="T8"/>
              <a:gd fmla="*/ 89 h 89" name="T9"/>
              <a:gd fmla="*/ 0 w 68" name="T10"/>
              <a:gd fmla="*/ 11 h 89" name="T11"/>
              <a:gd fmla="*/ 11 w 68"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68">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5" name="Freeform 37"/>
          <p:cNvSpPr/>
          <p:nvPr/>
        </p:nvSpPr>
        <p:spPr bwMode="auto">
          <a:xfrm>
            <a:off x="8525705" y="2212112"/>
            <a:ext cx="314824" cy="1175690"/>
          </a:xfrm>
          <a:custGeom>
            <a:gdLst>
              <a:gd fmla="*/ 11 w 68" name="T0"/>
              <a:gd fmla="*/ 0 h 254" name="T1"/>
              <a:gd fmla="*/ 56 w 68" name="T2"/>
              <a:gd fmla="*/ 0 h 254" name="T3"/>
              <a:gd fmla="*/ 68 w 68" name="T4"/>
              <a:gd fmla="*/ 11 h 254" name="T5"/>
              <a:gd fmla="*/ 68 w 68" name="T6"/>
              <a:gd fmla="*/ 238 h 254" name="T7"/>
              <a:gd fmla="*/ 68 w 68" name="T8"/>
              <a:gd fmla="*/ 254 h 254" name="T9"/>
              <a:gd fmla="*/ 0 w 68" name="T10"/>
              <a:gd fmla="*/ 254 h 254" name="T11"/>
              <a:gd fmla="*/ 0 w 68" name="T12"/>
              <a:gd fmla="*/ 238 h 254" name="T13"/>
              <a:gd fmla="*/ 0 w 68" name="T14"/>
              <a:gd fmla="*/ 11 h 254" name="T15"/>
              <a:gd fmla="*/ 11 w 68" name="T16"/>
              <a:gd fmla="*/ 0 h 2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4" w="68">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6" name="Oval 38"/>
          <p:cNvSpPr>
            <a:spLocks noChangeArrowheads="1"/>
          </p:cNvSpPr>
          <p:nvPr/>
        </p:nvSpPr>
        <p:spPr bwMode="auto">
          <a:xfrm>
            <a:off x="2304948" y="3709476"/>
            <a:ext cx="794641" cy="798852"/>
          </a:xfrm>
          <a:prstGeom prst="ellipse">
            <a:avLst/>
          </a:prstGeom>
          <a:solidFill>
            <a:schemeClr val="bg1"/>
          </a:solidFill>
          <a:ln cap="flat" w="12700">
            <a:solidFill>
              <a:srgbClr val="005DA2"/>
            </a:solidFill>
            <a:prstDash val="solid"/>
            <a:miter lim="800000"/>
          </a:ln>
          <a:extLst/>
        </p:spPr>
        <p:txBody>
          <a:bodyPr anchor="t" anchorCtr="0" bIns="48510" compatLnSpc="1" lIns="97021" numCol="1" rIns="97021" tIns="48510" vert="horz" wrap="square">
            <a:prstTxWarp prst="textNoShape">
              <a:avLst/>
            </a:prstTxWarp>
          </a:bodyPr>
          <a:lstStyle/>
          <a:p>
            <a:endParaRPr altLang="en-US" lang="zh-CN"/>
          </a:p>
        </p:txBody>
      </p:sp>
      <p:sp>
        <p:nvSpPr>
          <p:cNvPr id="37" name="Freeform 39"/>
          <p:cNvSpPr>
            <a:spLocks noEditPoints="1"/>
          </p:cNvSpPr>
          <p:nvPr/>
        </p:nvSpPr>
        <p:spPr bwMode="auto">
          <a:xfrm>
            <a:off x="2494054" y="3895070"/>
            <a:ext cx="421482" cy="427668"/>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8" name="Oval 40"/>
          <p:cNvSpPr>
            <a:spLocks noChangeArrowheads="1"/>
          </p:cNvSpPr>
          <p:nvPr/>
        </p:nvSpPr>
        <p:spPr bwMode="auto">
          <a:xfrm>
            <a:off x="4472819" y="3709476"/>
            <a:ext cx="797326" cy="798852"/>
          </a:xfrm>
          <a:prstGeom prst="ellipse">
            <a:avLst/>
          </a:prstGeom>
          <a:solidFill>
            <a:schemeClr val="bg1"/>
          </a:solidFill>
          <a:ln cap="flat" w="12700">
            <a:solidFill>
              <a:srgbClr val="005DA2"/>
            </a:solidFill>
            <a:prstDash val="solid"/>
            <a:miter lim="800000"/>
          </a:ln>
          <a:extLst/>
        </p:spPr>
        <p:txBody>
          <a:bodyPr anchor="t" anchorCtr="0" bIns="48510" compatLnSpc="1" lIns="97021" numCol="1" rIns="97021" tIns="48510" vert="horz" wrap="square">
            <a:prstTxWarp prst="textNoShape">
              <a:avLst/>
            </a:prstTxWarp>
          </a:bodyPr>
          <a:lstStyle/>
          <a:p>
            <a:endParaRPr altLang="en-US" lang="zh-CN"/>
          </a:p>
        </p:txBody>
      </p:sp>
      <p:sp>
        <p:nvSpPr>
          <p:cNvPr id="39" name="Oval 41"/>
          <p:cNvSpPr>
            <a:spLocks noChangeArrowheads="1"/>
          </p:cNvSpPr>
          <p:nvPr/>
        </p:nvSpPr>
        <p:spPr bwMode="auto">
          <a:xfrm>
            <a:off x="6630015" y="3709476"/>
            <a:ext cx="794641" cy="798852"/>
          </a:xfrm>
          <a:prstGeom prst="ellipse">
            <a:avLst/>
          </a:prstGeom>
          <a:solidFill>
            <a:schemeClr val="bg1"/>
          </a:solidFill>
          <a:ln cap="flat" w="12700">
            <a:solidFill>
              <a:srgbClr val="005DA2"/>
            </a:solidFill>
            <a:prstDash val="solid"/>
            <a:miter lim="800000"/>
          </a:ln>
          <a:extLst/>
        </p:spPr>
        <p:txBody>
          <a:bodyPr anchor="t" anchorCtr="0" bIns="48510" compatLnSpc="1" lIns="97021" numCol="1" rIns="97021" tIns="48510" vert="horz" wrap="square">
            <a:prstTxWarp prst="textNoShape">
              <a:avLst/>
            </a:prstTxWarp>
          </a:bodyPr>
          <a:lstStyle/>
          <a:p>
            <a:endParaRPr altLang="en-US" lang="zh-CN"/>
          </a:p>
        </p:txBody>
      </p:sp>
      <p:sp>
        <p:nvSpPr>
          <p:cNvPr id="40" name="Oval 42"/>
          <p:cNvSpPr>
            <a:spLocks noChangeArrowheads="1"/>
          </p:cNvSpPr>
          <p:nvPr/>
        </p:nvSpPr>
        <p:spPr bwMode="auto">
          <a:xfrm>
            <a:off x="8868728" y="3709476"/>
            <a:ext cx="794641" cy="798852"/>
          </a:xfrm>
          <a:prstGeom prst="ellipse">
            <a:avLst/>
          </a:prstGeom>
          <a:solidFill>
            <a:schemeClr val="bg1"/>
          </a:solidFill>
          <a:ln cap="flat" w="12700">
            <a:solidFill>
              <a:srgbClr val="005DA2"/>
            </a:solidFill>
            <a:prstDash val="solid"/>
            <a:miter lim="800000"/>
          </a:ln>
          <a:extLst/>
        </p:spPr>
        <p:txBody>
          <a:bodyPr anchor="t" anchorCtr="0" bIns="48510" compatLnSpc="1" lIns="97021" numCol="1" rIns="97021" tIns="48510" vert="horz" wrap="square">
            <a:prstTxWarp prst="textNoShape">
              <a:avLst/>
            </a:prstTxWarp>
          </a:bodyPr>
          <a:lstStyle/>
          <a:p>
            <a:endParaRPr altLang="en-US" lang="zh-CN"/>
          </a:p>
        </p:txBody>
      </p:sp>
      <p:sp>
        <p:nvSpPr>
          <p:cNvPr id="41" name="Freeform 43"/>
          <p:cNvSpPr>
            <a:spLocks noEditPoints="1"/>
          </p:cNvSpPr>
          <p:nvPr/>
        </p:nvSpPr>
        <p:spPr bwMode="auto">
          <a:xfrm>
            <a:off x="6859706" y="3975760"/>
            <a:ext cx="330205" cy="266288"/>
          </a:xfrm>
          <a:custGeom>
            <a:gdLst>
              <a:gd fmla="*/ 25 w 45" name="T0"/>
              <a:gd fmla="*/ 23 h 36" name="T1"/>
              <a:gd fmla="*/ 25 w 45" name="T2"/>
              <a:gd fmla="*/ 24 h 36" name="T3"/>
              <a:gd fmla="*/ 24 w 45" name="T4"/>
              <a:gd fmla="*/ 24 h 36" name="T5"/>
              <a:gd fmla="*/ 23 w 45" name="T6"/>
              <a:gd fmla="*/ 24 h 36" name="T7"/>
              <a:gd fmla="*/ 21 w 45" name="T8"/>
              <a:gd fmla="*/ 24 h 36" name="T9"/>
              <a:gd fmla="*/ 21 w 45" name="T10"/>
              <a:gd fmla="*/ 24 h 36" name="T11"/>
              <a:gd fmla="*/ 21 w 45" name="T12"/>
              <a:gd fmla="*/ 23 h 36" name="T13"/>
              <a:gd fmla="*/ 0 w 45" name="T14"/>
              <a:gd fmla="*/ 16 h 36" name="T15"/>
              <a:gd fmla="*/ 0 w 45" name="T16"/>
              <a:gd fmla="*/ 29 h 36" name="T17"/>
              <a:gd fmla="*/ 7 w 45" name="T18"/>
              <a:gd fmla="*/ 36 h 36" name="T19"/>
              <a:gd fmla="*/ 23 w 45" name="T20"/>
              <a:gd fmla="*/ 36 h 36" name="T21"/>
              <a:gd fmla="*/ 38 w 45" name="T22"/>
              <a:gd fmla="*/ 36 h 36" name="T23"/>
              <a:gd fmla="*/ 45 w 45" name="T24"/>
              <a:gd fmla="*/ 29 h 36" name="T25"/>
              <a:gd fmla="*/ 45 w 45" name="T26"/>
              <a:gd fmla="*/ 16 h 36" name="T27"/>
              <a:gd fmla="*/ 25 w 45" name="T28"/>
              <a:gd fmla="*/ 23 h 36" name="T29"/>
              <a:gd fmla="*/ 23 w 45" name="T30"/>
              <a:gd fmla="*/ 21 h 36" name="T31"/>
              <a:gd fmla="*/ 23 w 45" name="T32"/>
              <a:gd fmla="*/ 21 h 36" name="T33"/>
              <a:gd fmla="*/ 24 w 45" name="T34"/>
              <a:gd fmla="*/ 21 h 36" name="T35"/>
              <a:gd fmla="*/ 24 w 45" name="T36"/>
              <a:gd fmla="*/ 23 h 36" name="T37"/>
              <a:gd fmla="*/ 23 w 45" name="T38"/>
              <a:gd fmla="*/ 24 h 36" name="T39"/>
              <a:gd fmla="*/ 23 w 45" name="T40"/>
              <a:gd fmla="*/ 24 h 36" name="T41"/>
              <a:gd fmla="*/ 22 w 45" name="T42"/>
              <a:gd fmla="*/ 24 h 36" name="T43"/>
              <a:gd fmla="*/ 21 w 45" name="T44"/>
              <a:gd fmla="*/ 23 h 36" name="T45"/>
              <a:gd fmla="*/ 21 w 45" name="T46"/>
              <a:gd fmla="*/ 21 h 36" name="T47"/>
              <a:gd fmla="*/ 22 w 45" name="T48"/>
              <a:gd fmla="*/ 21 h 36" name="T49"/>
              <a:gd fmla="*/ 23 w 45" name="T50"/>
              <a:gd fmla="*/ 21 h 36" name="T51"/>
              <a:gd fmla="*/ 21 w 45" name="T52"/>
              <a:gd fmla="*/ 21 h 36" name="T53"/>
              <a:gd fmla="*/ 21 w 45" name="T54"/>
              <a:gd fmla="*/ 22 h 36" name="T55"/>
              <a:gd fmla="*/ 0 w 45" name="T56"/>
              <a:gd fmla="*/ 15 h 36" name="T57"/>
              <a:gd fmla="*/ 7 w 45" name="T58"/>
              <a:gd fmla="*/ 9 h 36" name="T59"/>
              <a:gd fmla="*/ 23 w 45" name="T60"/>
              <a:gd fmla="*/ 9 h 36" name="T61"/>
              <a:gd fmla="*/ 38 w 45" name="T62"/>
              <a:gd fmla="*/ 9 h 36" name="T63"/>
              <a:gd fmla="*/ 45 w 45" name="T64"/>
              <a:gd fmla="*/ 15 h 36" name="T65"/>
              <a:gd fmla="*/ 25 w 45" name="T66"/>
              <a:gd fmla="*/ 22 h 36" name="T67"/>
              <a:gd fmla="*/ 25 w 45" name="T68"/>
              <a:gd fmla="*/ 21 h 36" name="T69"/>
              <a:gd fmla="*/ 24 w 45" name="T70"/>
              <a:gd fmla="*/ 20 h 36" name="T71"/>
              <a:gd fmla="*/ 23 w 45" name="T72"/>
              <a:gd fmla="*/ 20 h 36" name="T73"/>
              <a:gd fmla="*/ 21 w 45" name="T74"/>
              <a:gd fmla="*/ 20 h 36" name="T75"/>
              <a:gd fmla="*/ 21 w 45" name="T76"/>
              <a:gd fmla="*/ 21 h 36" name="T77"/>
              <a:gd fmla="*/ 23 w 45" name="T78"/>
              <a:gd fmla="*/ 1 h 36" name="T79"/>
              <a:gd fmla="*/ 23 w 45" name="T80"/>
              <a:gd fmla="*/ 1 h 36" name="T81"/>
              <a:gd fmla="*/ 30 w 45" name="T82"/>
              <a:gd fmla="*/ 8 h 36" name="T83"/>
              <a:gd fmla="*/ 31 w 45" name="T84"/>
              <a:gd fmla="*/ 8 h 36" name="T85"/>
              <a:gd fmla="*/ 23 w 45" name="T86"/>
              <a:gd fmla="*/ 0 h 36" name="T87"/>
              <a:gd fmla="*/ 23 w 45" name="T88"/>
              <a:gd fmla="*/ 0 h 36" name="T89"/>
              <a:gd fmla="*/ 14 w 45" name="T90"/>
              <a:gd fmla="*/ 8 h 36" name="T91"/>
              <a:gd fmla="*/ 16 w 45" name="T92"/>
              <a:gd fmla="*/ 8 h 36" name="T93"/>
              <a:gd fmla="*/ 23 w 45" name="T94"/>
              <a:gd fmla="*/ 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42" name="Freeform 44"/>
          <p:cNvSpPr>
            <a:spLocks noEditPoints="1"/>
          </p:cNvSpPr>
          <p:nvPr/>
        </p:nvSpPr>
        <p:spPr bwMode="auto">
          <a:xfrm>
            <a:off x="4642447" y="3910706"/>
            <a:ext cx="456383" cy="398081"/>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43" name="Freeform 45"/>
          <p:cNvSpPr>
            <a:spLocks noEditPoints="1"/>
          </p:cNvSpPr>
          <p:nvPr/>
        </p:nvSpPr>
        <p:spPr bwMode="auto">
          <a:xfrm>
            <a:off x="9096916" y="3918091"/>
            <a:ext cx="338262" cy="376562"/>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5DA2"/>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44" name="TextBox 43"/>
          <p:cNvSpPr txBox="1"/>
          <p:nvPr/>
        </p:nvSpPr>
        <p:spPr>
          <a:xfrm>
            <a:off x="1673919" y="5029007"/>
            <a:ext cx="1876810" cy="1240020"/>
          </a:xfrm>
          <a:prstGeom prst="rect">
            <a:avLst/>
          </a:prstGeom>
          <a:noFill/>
        </p:spPr>
        <p:txBody>
          <a:bodyPr bIns="48510" lIns="97021" rIns="97021" rtlCol="0" tIns="48510" wrap="square">
            <a:spAutoFit/>
          </a:bodyPr>
          <a:lstStyle/>
          <a:p>
            <a:pPr algn="just"/>
            <a:r>
              <a:rPr altLang="en-US" lang="zh-CN" sz="1500">
                <a:solidFill>
                  <a:schemeClr val="tx1">
                    <a:lumMod val="85000"/>
                    <a:lumOff val="15000"/>
                  </a:schemeClr>
                </a:solidFill>
                <a:latin charset="-122" pitchFamily="34" typeface="微软雅黑"/>
                <a:ea charset="-122" pitchFamily="34" typeface="微软雅黑"/>
              </a:rPr>
              <a:t>您的内容打在这里，或者通过复制您的文本后。您的内容打在这里，或者通过复制您的文本后。</a:t>
            </a:r>
          </a:p>
        </p:txBody>
      </p:sp>
      <p:sp>
        <p:nvSpPr>
          <p:cNvPr id="45" name="TextBox 44"/>
          <p:cNvSpPr txBox="1"/>
          <p:nvPr/>
        </p:nvSpPr>
        <p:spPr>
          <a:xfrm>
            <a:off x="2151183" y="4621963"/>
            <a:ext cx="1881638" cy="281635"/>
          </a:xfrm>
          <a:prstGeom prst="rect">
            <a:avLst/>
          </a:prstGeom>
          <a:noFill/>
        </p:spPr>
        <p:txBody>
          <a:bodyPr anchor="t" bIns="0" lIns="97021" rIns="97021" rtlCol="0" tIns="0" wrap="square">
            <a:spAutoFit/>
          </a:bodyPr>
          <a:lstStyle/>
          <a:p>
            <a:r>
              <a:rPr altLang="en-US" baseline="-3000" lang="zh-CN" sz="2800">
                <a:solidFill>
                  <a:schemeClr val="tx1">
                    <a:lumMod val="85000"/>
                    <a:lumOff val="15000"/>
                  </a:schemeClr>
                </a:solidFill>
                <a:latin charset="-122" pitchFamily="34" typeface="微软雅黑"/>
                <a:ea charset="-122" pitchFamily="34" typeface="微软雅黑"/>
              </a:rPr>
              <a:t>添加标题</a:t>
            </a:r>
          </a:p>
        </p:txBody>
      </p:sp>
      <p:sp>
        <p:nvSpPr>
          <p:cNvPr id="46" name="TextBox 45"/>
          <p:cNvSpPr txBox="1"/>
          <p:nvPr/>
        </p:nvSpPr>
        <p:spPr>
          <a:xfrm>
            <a:off x="3857017" y="5029007"/>
            <a:ext cx="1876810" cy="1240020"/>
          </a:xfrm>
          <a:prstGeom prst="rect">
            <a:avLst/>
          </a:prstGeom>
          <a:noFill/>
        </p:spPr>
        <p:txBody>
          <a:bodyPr bIns="48510" lIns="97021" rIns="97021" rtlCol="0" tIns="48510" wrap="square">
            <a:spAutoFit/>
          </a:bodyPr>
          <a:lstStyle/>
          <a:p>
            <a:pPr algn="just"/>
            <a:r>
              <a:rPr altLang="en-US" lang="zh-CN" sz="1500">
                <a:solidFill>
                  <a:schemeClr val="tx1">
                    <a:lumMod val="85000"/>
                    <a:lumOff val="15000"/>
                  </a:schemeClr>
                </a:solidFill>
                <a:latin charset="-122" pitchFamily="34" typeface="微软雅黑"/>
                <a:ea charset="-122" pitchFamily="34" typeface="微软雅黑"/>
              </a:rPr>
              <a:t>您的内容打在这里，或者通过复制您的文本后。您的内容打在这里，或者通过复制您的文本后。</a:t>
            </a:r>
          </a:p>
        </p:txBody>
      </p:sp>
      <p:sp>
        <p:nvSpPr>
          <p:cNvPr id="47" name="TextBox 46"/>
          <p:cNvSpPr txBox="1"/>
          <p:nvPr/>
        </p:nvSpPr>
        <p:spPr>
          <a:xfrm>
            <a:off x="4334278" y="4662279"/>
            <a:ext cx="1881638" cy="281635"/>
          </a:xfrm>
          <a:prstGeom prst="rect">
            <a:avLst/>
          </a:prstGeom>
          <a:noFill/>
        </p:spPr>
        <p:txBody>
          <a:bodyPr anchor="t" bIns="0" lIns="97021" rIns="97021" rtlCol="0" tIns="0" wrap="square">
            <a:spAutoFit/>
          </a:bodyPr>
          <a:lstStyle/>
          <a:p>
            <a:r>
              <a:rPr altLang="en-US" baseline="-3000" lang="zh-CN" sz="2800">
                <a:solidFill>
                  <a:schemeClr val="tx1">
                    <a:lumMod val="85000"/>
                    <a:lumOff val="15000"/>
                  </a:schemeClr>
                </a:solidFill>
                <a:latin charset="-122" pitchFamily="34" typeface="微软雅黑"/>
                <a:ea charset="-122" pitchFamily="34" typeface="微软雅黑"/>
              </a:rPr>
              <a:t>添加标题</a:t>
            </a:r>
          </a:p>
        </p:txBody>
      </p:sp>
      <p:sp>
        <p:nvSpPr>
          <p:cNvPr id="48" name="TextBox 47"/>
          <p:cNvSpPr txBox="1"/>
          <p:nvPr/>
        </p:nvSpPr>
        <p:spPr>
          <a:xfrm>
            <a:off x="6010769" y="5029007"/>
            <a:ext cx="1876810" cy="1240020"/>
          </a:xfrm>
          <a:prstGeom prst="rect">
            <a:avLst/>
          </a:prstGeom>
          <a:noFill/>
        </p:spPr>
        <p:txBody>
          <a:bodyPr bIns="48510" lIns="97021" rIns="97021" rtlCol="0" tIns="48510" wrap="square">
            <a:spAutoFit/>
          </a:bodyPr>
          <a:lstStyle/>
          <a:p>
            <a:pPr algn="just"/>
            <a:r>
              <a:rPr altLang="en-US" lang="zh-CN" sz="1500">
                <a:solidFill>
                  <a:schemeClr val="tx1">
                    <a:lumMod val="85000"/>
                    <a:lumOff val="15000"/>
                  </a:schemeClr>
                </a:solidFill>
                <a:latin charset="-122" pitchFamily="34" typeface="微软雅黑"/>
                <a:ea charset="-122" pitchFamily="34" typeface="微软雅黑"/>
              </a:rPr>
              <a:t>您的内容打在这里，或者通过复制您的文本后。您的内容打在这里，或者通过复制您的文本后。</a:t>
            </a:r>
          </a:p>
        </p:txBody>
      </p:sp>
      <p:sp>
        <p:nvSpPr>
          <p:cNvPr id="49" name="TextBox 48"/>
          <p:cNvSpPr txBox="1"/>
          <p:nvPr/>
        </p:nvSpPr>
        <p:spPr>
          <a:xfrm>
            <a:off x="6488033" y="4662279"/>
            <a:ext cx="1881638" cy="281635"/>
          </a:xfrm>
          <a:prstGeom prst="rect">
            <a:avLst/>
          </a:prstGeom>
          <a:noFill/>
        </p:spPr>
        <p:txBody>
          <a:bodyPr anchor="t" bIns="0" lIns="97021" rIns="97021" rtlCol="0" tIns="0" wrap="square">
            <a:spAutoFit/>
          </a:bodyPr>
          <a:lstStyle/>
          <a:p>
            <a:r>
              <a:rPr altLang="en-US" baseline="-3000" lang="zh-CN" sz="2800">
                <a:solidFill>
                  <a:schemeClr val="tx1">
                    <a:lumMod val="85000"/>
                    <a:lumOff val="15000"/>
                  </a:schemeClr>
                </a:solidFill>
                <a:latin charset="-122" pitchFamily="34" typeface="微软雅黑"/>
                <a:ea charset="-122" pitchFamily="34" typeface="微软雅黑"/>
              </a:rPr>
              <a:t>添加标题</a:t>
            </a:r>
          </a:p>
        </p:txBody>
      </p:sp>
      <p:sp>
        <p:nvSpPr>
          <p:cNvPr id="50" name="TextBox 49"/>
          <p:cNvSpPr txBox="1"/>
          <p:nvPr/>
        </p:nvSpPr>
        <p:spPr>
          <a:xfrm>
            <a:off x="8248222" y="5046478"/>
            <a:ext cx="1876810" cy="1240020"/>
          </a:xfrm>
          <a:prstGeom prst="rect">
            <a:avLst/>
          </a:prstGeom>
          <a:noFill/>
        </p:spPr>
        <p:txBody>
          <a:bodyPr bIns="48510" lIns="97021" rIns="97021" rtlCol="0" tIns="48510" wrap="square">
            <a:spAutoFit/>
          </a:bodyPr>
          <a:lstStyle/>
          <a:p>
            <a:pPr algn="just"/>
            <a:r>
              <a:rPr altLang="en-US" lang="zh-CN" sz="1500">
                <a:solidFill>
                  <a:schemeClr val="tx1">
                    <a:lumMod val="85000"/>
                    <a:lumOff val="15000"/>
                  </a:schemeClr>
                </a:solidFill>
                <a:latin charset="-122" pitchFamily="34" typeface="微软雅黑"/>
                <a:ea charset="-122" pitchFamily="34" typeface="微软雅黑"/>
              </a:rPr>
              <a:t>您的内容打在这里，或者通过复制您的文本后。您的内容打在这里，或者通过复制您的文本后。</a:t>
            </a:r>
          </a:p>
        </p:txBody>
      </p:sp>
      <p:sp>
        <p:nvSpPr>
          <p:cNvPr id="51" name="TextBox 50"/>
          <p:cNvSpPr txBox="1"/>
          <p:nvPr/>
        </p:nvSpPr>
        <p:spPr>
          <a:xfrm>
            <a:off x="8725482" y="4662279"/>
            <a:ext cx="1881638" cy="281635"/>
          </a:xfrm>
          <a:prstGeom prst="rect">
            <a:avLst/>
          </a:prstGeom>
          <a:noFill/>
        </p:spPr>
        <p:txBody>
          <a:bodyPr anchor="t" bIns="0" lIns="97021" rIns="97021" rtlCol="0" tIns="0" wrap="square">
            <a:spAutoFit/>
          </a:bodyPr>
          <a:lstStyle/>
          <a:p>
            <a:r>
              <a:rPr altLang="en-US" baseline="-3000" lang="zh-CN" sz="2800">
                <a:solidFill>
                  <a:schemeClr val="tx1">
                    <a:lumMod val="85000"/>
                    <a:lumOff val="15000"/>
                  </a:schemeClr>
                </a:solidFill>
                <a:latin charset="-122" pitchFamily="34" typeface="微软雅黑"/>
                <a:ea charset="-122" pitchFamily="34" typeface="微软雅黑"/>
              </a:rPr>
              <a:t>添加标题</a:t>
            </a:r>
          </a:p>
        </p:txBody>
      </p:sp>
      <p:sp>
        <p:nvSpPr>
          <p:cNvPr id="53" name="文本框 2"/>
          <p:cNvSpPr txBox="1"/>
          <p:nvPr/>
        </p:nvSpPr>
        <p:spPr>
          <a:xfrm>
            <a:off x="1114421"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1435763306"/>
      </p:ext>
    </p:extLst>
  </p:cSld>
  <p:clrMapOvr>
    <a:masterClrMapping/>
  </p:clrMapOvr>
  <p:transition advClick="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53"/>
                                        </p:tgtEl>
                                        <p:attrNameLst>
                                          <p:attrName>ppt_y</p:attrName>
                                        </p:attrNameLst>
                                      </p:cBhvr>
                                      <p:tavLst>
                                        <p:tav tm="0">
                                          <p:val>
                                            <p:strVal val="#ppt_y"/>
                                          </p:val>
                                        </p:tav>
                                        <p:tav tm="100000">
                                          <p:val>
                                            <p:strVal val="#ppt_y"/>
                                          </p:val>
                                        </p:tav>
                                      </p:tavLst>
                                    </p:anim>
                                    <p:anim calcmode="lin" valueType="num">
                                      <p:cBhvr>
                                        <p:cTn dur="500" fill="hold" id="9"/>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5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53"/>
                                        </p:tgtEl>
                                      </p:cBhvr>
                                    </p:animEffect>
                                  </p:childTnLst>
                                </p:cTn>
                              </p:par>
                            </p:childTnLst>
                          </p:cTn>
                        </p:par>
                        <p:par>
                          <p:cTn fill="hold" id="12" nodeType="afterGroup">
                            <p:stCondLst>
                              <p:cond delay="500"/>
                            </p:stCondLst>
                            <p:childTnLst>
                              <p:par>
                                <p:cTn fill="hold" grpId="0" id="13" nodeType="afterEffect" presetClass="entr" presetID="45" presetSubtype="0">
                                  <p:stCondLst>
                                    <p:cond delay="0"/>
                                  </p:stCondLst>
                                  <p:childTnLst>
                                    <p:set>
                                      <p:cBhvr>
                                        <p:cTn dur="1" fill="hold" id="14">
                                          <p:stCondLst>
                                            <p:cond delay="0"/>
                                          </p:stCondLst>
                                        </p:cTn>
                                        <p:tgtEl>
                                          <p:spTgt spid="36"/>
                                        </p:tgtEl>
                                        <p:attrNameLst>
                                          <p:attrName>style.visibility</p:attrName>
                                        </p:attrNameLst>
                                      </p:cBhvr>
                                      <p:to>
                                        <p:strVal val="visible"/>
                                      </p:to>
                                    </p:set>
                                    <p:animEffect filter="fade" transition="in">
                                      <p:cBhvr>
                                        <p:cTn dur="500" id="15"/>
                                        <p:tgtEl>
                                          <p:spTgt spid="36"/>
                                        </p:tgtEl>
                                      </p:cBhvr>
                                    </p:animEffect>
                                    <p:anim calcmode="lin" valueType="num">
                                      <p:cBhvr>
                                        <p:cTn dur="500" fill="hold" id="16"/>
                                        <p:tgtEl>
                                          <p:spTgt spid="36"/>
                                        </p:tgtEl>
                                        <p:attrNameLst>
                                          <p:attrName>ppt_w</p:attrName>
                                        </p:attrNameLst>
                                      </p:cBhvr>
                                      <p:tavLst>
                                        <p:tav fmla="#ppt_w*sin(2.5*pi*$)" tm="0">
                                          <p:val>
                                            <p:fltVal val="0"/>
                                          </p:val>
                                        </p:tav>
                                        <p:tav tm="100000">
                                          <p:val>
                                            <p:fltVal val="1"/>
                                          </p:val>
                                        </p:tav>
                                      </p:tavLst>
                                    </p:anim>
                                    <p:anim calcmode="lin" valueType="num">
                                      <p:cBhvr>
                                        <p:cTn dur="500" fill="hold" id="17"/>
                                        <p:tgtEl>
                                          <p:spTgt spid="36"/>
                                        </p:tgtEl>
                                        <p:attrNameLst>
                                          <p:attrName>ppt_h</p:attrName>
                                        </p:attrNameLst>
                                      </p:cBhvr>
                                      <p:tavLst>
                                        <p:tav tm="0">
                                          <p:val>
                                            <p:strVal val="#ppt_h"/>
                                          </p:val>
                                        </p:tav>
                                        <p:tav tm="100000">
                                          <p:val>
                                            <p:strVal val="#ppt_h"/>
                                          </p:val>
                                        </p:tav>
                                      </p:tavLst>
                                    </p:anim>
                                  </p:childTnLst>
                                </p:cTn>
                              </p:par>
                              <p:par>
                                <p:cTn fill="hold" grpId="0" id="18" nodeType="withEffect" presetClass="entr" presetID="45" presetSubtype="0">
                                  <p:stCondLst>
                                    <p:cond delay="0"/>
                                  </p:stCondLst>
                                  <p:childTnLst>
                                    <p:set>
                                      <p:cBhvr>
                                        <p:cTn dur="1" fill="hold" id="19">
                                          <p:stCondLst>
                                            <p:cond delay="0"/>
                                          </p:stCondLst>
                                        </p:cTn>
                                        <p:tgtEl>
                                          <p:spTgt spid="37"/>
                                        </p:tgtEl>
                                        <p:attrNameLst>
                                          <p:attrName>style.visibility</p:attrName>
                                        </p:attrNameLst>
                                      </p:cBhvr>
                                      <p:to>
                                        <p:strVal val="visible"/>
                                      </p:to>
                                    </p:set>
                                    <p:animEffect filter="fade" transition="in">
                                      <p:cBhvr>
                                        <p:cTn dur="500" id="20"/>
                                        <p:tgtEl>
                                          <p:spTgt spid="37"/>
                                        </p:tgtEl>
                                      </p:cBhvr>
                                    </p:animEffect>
                                    <p:anim calcmode="lin" valueType="num">
                                      <p:cBhvr>
                                        <p:cTn dur="500" fill="hold" id="21"/>
                                        <p:tgtEl>
                                          <p:spTgt spid="37"/>
                                        </p:tgtEl>
                                        <p:attrNameLst>
                                          <p:attrName>ppt_w</p:attrName>
                                        </p:attrNameLst>
                                      </p:cBhvr>
                                      <p:tavLst>
                                        <p:tav fmla="#ppt_w*sin(2.5*pi*$)" tm="0">
                                          <p:val>
                                            <p:fltVal val="0"/>
                                          </p:val>
                                        </p:tav>
                                        <p:tav tm="100000">
                                          <p:val>
                                            <p:fltVal val="1"/>
                                          </p:val>
                                        </p:tav>
                                      </p:tavLst>
                                    </p:anim>
                                    <p:anim calcmode="lin" valueType="num">
                                      <p:cBhvr>
                                        <p:cTn dur="500" fill="hold" id="22"/>
                                        <p:tgtEl>
                                          <p:spTgt spid="37"/>
                                        </p:tgtEl>
                                        <p:attrNameLst>
                                          <p:attrName>ppt_h</p:attrName>
                                        </p:attrNameLst>
                                      </p:cBhvr>
                                      <p:tavLst>
                                        <p:tav tm="0">
                                          <p:val>
                                            <p:strVal val="#ppt_h"/>
                                          </p:val>
                                        </p:tav>
                                        <p:tav tm="100000">
                                          <p:val>
                                            <p:strVal val="#ppt_h"/>
                                          </p:val>
                                        </p:tav>
                                      </p:tavLst>
                                    </p:anim>
                                  </p:childTnLst>
                                </p:cTn>
                              </p:par>
                            </p:childTnLst>
                          </p:cTn>
                        </p:par>
                        <p:par>
                          <p:cTn fill="hold" id="23" nodeType="afterGroup">
                            <p:stCondLst>
                              <p:cond delay="1000"/>
                            </p:stCondLst>
                            <p:childTnLst>
                              <p:par>
                                <p:cTn fill="hold" grpId="0" id="24" nodeType="afterEffect" presetClass="entr" presetID="47" presetSubtype="0">
                                  <p:stCondLst>
                                    <p:cond delay="0"/>
                                  </p:stCondLst>
                                  <p:childTnLst>
                                    <p:set>
                                      <p:cBhvr>
                                        <p:cTn dur="1" fill="hold" id="25">
                                          <p:stCondLst>
                                            <p:cond delay="0"/>
                                          </p:stCondLst>
                                        </p:cTn>
                                        <p:tgtEl>
                                          <p:spTgt spid="45"/>
                                        </p:tgtEl>
                                        <p:attrNameLst>
                                          <p:attrName>style.visibility</p:attrName>
                                        </p:attrNameLst>
                                      </p:cBhvr>
                                      <p:to>
                                        <p:strVal val="visible"/>
                                      </p:to>
                                    </p:set>
                                    <p:animEffect filter="fade" transition="in">
                                      <p:cBhvr>
                                        <p:cTn dur="1000" id="26"/>
                                        <p:tgtEl>
                                          <p:spTgt spid="45"/>
                                        </p:tgtEl>
                                      </p:cBhvr>
                                    </p:animEffect>
                                    <p:anim calcmode="lin" valueType="num">
                                      <p:cBhvr>
                                        <p:cTn dur="1000" fill="hold" id="27"/>
                                        <p:tgtEl>
                                          <p:spTgt spid="45"/>
                                        </p:tgtEl>
                                        <p:attrNameLst>
                                          <p:attrName>ppt_x</p:attrName>
                                        </p:attrNameLst>
                                      </p:cBhvr>
                                      <p:tavLst>
                                        <p:tav tm="0">
                                          <p:val>
                                            <p:strVal val="#ppt_x"/>
                                          </p:val>
                                        </p:tav>
                                        <p:tav tm="100000">
                                          <p:val>
                                            <p:strVal val="#ppt_x"/>
                                          </p:val>
                                        </p:tav>
                                      </p:tavLst>
                                    </p:anim>
                                    <p:anim calcmode="lin" valueType="num">
                                      <p:cBhvr>
                                        <p:cTn dur="1000" fill="hold" id="28"/>
                                        <p:tgtEl>
                                          <p:spTgt spid="45"/>
                                        </p:tgtEl>
                                        <p:attrNameLst>
                                          <p:attrName>ppt_y</p:attrName>
                                        </p:attrNameLst>
                                      </p:cBhvr>
                                      <p:tavLst>
                                        <p:tav tm="0">
                                          <p:val>
                                            <p:strVal val="#ppt_y-.1"/>
                                          </p:val>
                                        </p:tav>
                                        <p:tav tm="100000">
                                          <p:val>
                                            <p:strVal val="#ppt_y"/>
                                          </p:val>
                                        </p:tav>
                                      </p:tavLst>
                                    </p:anim>
                                  </p:childTnLst>
                                </p:cTn>
                              </p:par>
                              <p:par>
                                <p:cTn fill="hold" grpId="0" id="29" nodeType="withEffect" presetClass="entr" presetID="47" presetSubtype="0">
                                  <p:stCondLst>
                                    <p:cond delay="0"/>
                                  </p:stCondLst>
                                  <p:childTnLst>
                                    <p:set>
                                      <p:cBhvr>
                                        <p:cTn dur="1" fill="hold" id="30">
                                          <p:stCondLst>
                                            <p:cond delay="0"/>
                                          </p:stCondLst>
                                        </p:cTn>
                                        <p:tgtEl>
                                          <p:spTgt spid="44"/>
                                        </p:tgtEl>
                                        <p:attrNameLst>
                                          <p:attrName>style.visibility</p:attrName>
                                        </p:attrNameLst>
                                      </p:cBhvr>
                                      <p:to>
                                        <p:strVal val="visible"/>
                                      </p:to>
                                    </p:set>
                                    <p:animEffect filter="fade" transition="in">
                                      <p:cBhvr>
                                        <p:cTn dur="1000" id="31"/>
                                        <p:tgtEl>
                                          <p:spTgt spid="44"/>
                                        </p:tgtEl>
                                      </p:cBhvr>
                                    </p:animEffect>
                                    <p:anim calcmode="lin" valueType="num">
                                      <p:cBhvr>
                                        <p:cTn dur="1000" fill="hold" id="32"/>
                                        <p:tgtEl>
                                          <p:spTgt spid="44"/>
                                        </p:tgtEl>
                                        <p:attrNameLst>
                                          <p:attrName>ppt_x</p:attrName>
                                        </p:attrNameLst>
                                      </p:cBhvr>
                                      <p:tavLst>
                                        <p:tav tm="0">
                                          <p:val>
                                            <p:strVal val="#ppt_x"/>
                                          </p:val>
                                        </p:tav>
                                        <p:tav tm="100000">
                                          <p:val>
                                            <p:strVal val="#ppt_x"/>
                                          </p:val>
                                        </p:tav>
                                      </p:tavLst>
                                    </p:anim>
                                    <p:anim calcmode="lin" valueType="num">
                                      <p:cBhvr>
                                        <p:cTn dur="1000" fill="hold" id="33"/>
                                        <p:tgtEl>
                                          <p:spTgt spid="44"/>
                                        </p:tgtEl>
                                        <p:attrNameLst>
                                          <p:attrName>ppt_y</p:attrName>
                                        </p:attrNameLst>
                                      </p:cBhvr>
                                      <p:tavLst>
                                        <p:tav tm="0">
                                          <p:val>
                                            <p:strVal val="#ppt_y-.1"/>
                                          </p:val>
                                        </p:tav>
                                        <p:tav tm="100000">
                                          <p:val>
                                            <p:strVal val="#ppt_y"/>
                                          </p:val>
                                        </p:tav>
                                      </p:tavLst>
                                    </p:anim>
                                  </p:childTnLst>
                                </p:cTn>
                              </p:par>
                              <p:par>
                                <p:cTn fill="hold" grpId="0" id="34" nodeType="withEffect" presetClass="entr" presetID="22" presetSubtype="4">
                                  <p:stCondLst>
                                    <p:cond delay="0"/>
                                  </p:stCondLst>
                                  <p:childTnLst>
                                    <p:set>
                                      <p:cBhvr>
                                        <p:cTn dur="1" fill="hold" id="35">
                                          <p:stCondLst>
                                            <p:cond delay="0"/>
                                          </p:stCondLst>
                                        </p:cTn>
                                        <p:tgtEl>
                                          <p:spTgt spid="4"/>
                                        </p:tgtEl>
                                        <p:attrNameLst>
                                          <p:attrName>style.visibility</p:attrName>
                                        </p:attrNameLst>
                                      </p:cBhvr>
                                      <p:to>
                                        <p:strVal val="visible"/>
                                      </p:to>
                                    </p:set>
                                    <p:animEffect filter="wipe(down)" transition="in">
                                      <p:cBhvr>
                                        <p:cTn dur="500" id="36"/>
                                        <p:tgtEl>
                                          <p:spTgt spid="4"/>
                                        </p:tgtEl>
                                      </p:cBhvr>
                                    </p:animEffect>
                                  </p:childTnLst>
                                </p:cTn>
                              </p:par>
                              <p:par>
                                <p:cTn fill="hold" grpId="0" id="37" nodeType="withEffect" presetClass="entr" presetID="22" presetSubtype="4">
                                  <p:stCondLst>
                                    <p:cond delay="200"/>
                                  </p:stCondLst>
                                  <p:childTnLst>
                                    <p:set>
                                      <p:cBhvr>
                                        <p:cTn dur="1" fill="hold" id="38">
                                          <p:stCondLst>
                                            <p:cond delay="0"/>
                                          </p:stCondLst>
                                        </p:cTn>
                                        <p:tgtEl>
                                          <p:spTgt spid="6"/>
                                        </p:tgtEl>
                                        <p:attrNameLst>
                                          <p:attrName>style.visibility</p:attrName>
                                        </p:attrNameLst>
                                      </p:cBhvr>
                                      <p:to>
                                        <p:strVal val="visible"/>
                                      </p:to>
                                    </p:set>
                                    <p:animEffect filter="wipe(down)" transition="in">
                                      <p:cBhvr>
                                        <p:cTn dur="500" id="39"/>
                                        <p:tgtEl>
                                          <p:spTgt spid="6"/>
                                        </p:tgtEl>
                                      </p:cBhvr>
                                    </p:animEffect>
                                  </p:childTnLst>
                                </p:cTn>
                              </p:par>
                              <p:par>
                                <p:cTn fill="hold" grpId="0" id="40" nodeType="withEffect" presetClass="entr" presetID="22" presetSubtype="4">
                                  <p:stCondLst>
                                    <p:cond delay="400"/>
                                  </p:stCondLst>
                                  <p:childTnLst>
                                    <p:set>
                                      <p:cBhvr>
                                        <p:cTn dur="1" fill="hold" id="41">
                                          <p:stCondLst>
                                            <p:cond delay="0"/>
                                          </p:stCondLst>
                                        </p:cTn>
                                        <p:tgtEl>
                                          <p:spTgt spid="7"/>
                                        </p:tgtEl>
                                        <p:attrNameLst>
                                          <p:attrName>style.visibility</p:attrName>
                                        </p:attrNameLst>
                                      </p:cBhvr>
                                      <p:to>
                                        <p:strVal val="visible"/>
                                      </p:to>
                                    </p:set>
                                    <p:animEffect filter="wipe(down)" transition="in">
                                      <p:cBhvr>
                                        <p:cTn dur="500" id="42"/>
                                        <p:tgtEl>
                                          <p:spTgt spid="7"/>
                                        </p:tgtEl>
                                      </p:cBhvr>
                                    </p:animEffect>
                                  </p:childTnLst>
                                </p:cTn>
                              </p:par>
                              <p:par>
                                <p:cTn fill="hold" grpId="0" id="43" nodeType="withEffect" presetClass="entr" presetID="22" presetSubtype="4">
                                  <p:stCondLst>
                                    <p:cond delay="600"/>
                                  </p:stCondLst>
                                  <p:childTnLst>
                                    <p:set>
                                      <p:cBhvr>
                                        <p:cTn dur="1" fill="hold" id="44">
                                          <p:stCondLst>
                                            <p:cond delay="0"/>
                                          </p:stCondLst>
                                        </p:cTn>
                                        <p:tgtEl>
                                          <p:spTgt spid="8"/>
                                        </p:tgtEl>
                                        <p:attrNameLst>
                                          <p:attrName>style.visibility</p:attrName>
                                        </p:attrNameLst>
                                      </p:cBhvr>
                                      <p:to>
                                        <p:strVal val="visible"/>
                                      </p:to>
                                    </p:set>
                                    <p:animEffect filter="wipe(down)" transition="in">
                                      <p:cBhvr>
                                        <p:cTn dur="500" id="45"/>
                                        <p:tgtEl>
                                          <p:spTgt spid="8"/>
                                        </p:tgtEl>
                                      </p:cBhvr>
                                    </p:animEffect>
                                  </p:childTnLst>
                                </p:cTn>
                              </p:par>
                            </p:childTnLst>
                          </p:cTn>
                        </p:par>
                        <p:par>
                          <p:cTn fill="hold" id="46" nodeType="afterGroup">
                            <p:stCondLst>
                              <p:cond delay="2100"/>
                            </p:stCondLst>
                            <p:childTnLst>
                              <p:par>
                                <p:cTn fill="hold" grpId="0" id="47" nodeType="afterEffect" presetClass="entr" presetID="22" presetSubtype="4">
                                  <p:stCondLst>
                                    <p:cond delay="0"/>
                                  </p:stCondLst>
                                  <p:childTnLst>
                                    <p:set>
                                      <p:cBhvr>
                                        <p:cTn dur="1" fill="hold" id="48">
                                          <p:stCondLst>
                                            <p:cond delay="0"/>
                                          </p:stCondLst>
                                        </p:cTn>
                                        <p:tgtEl>
                                          <p:spTgt spid="5"/>
                                        </p:tgtEl>
                                        <p:attrNameLst>
                                          <p:attrName>style.visibility</p:attrName>
                                        </p:attrNameLst>
                                      </p:cBhvr>
                                      <p:to>
                                        <p:strVal val="visible"/>
                                      </p:to>
                                    </p:set>
                                    <p:animEffect filter="wipe(down)" transition="in">
                                      <p:cBhvr>
                                        <p:cTn dur="500" id="49"/>
                                        <p:tgtEl>
                                          <p:spTgt spid="5"/>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9"/>
                                        </p:tgtEl>
                                        <p:attrNameLst>
                                          <p:attrName>style.visibility</p:attrName>
                                        </p:attrNameLst>
                                      </p:cBhvr>
                                      <p:to>
                                        <p:strVal val="visible"/>
                                      </p:to>
                                    </p:set>
                                    <p:animEffect filter="wipe(down)" transition="in">
                                      <p:cBhvr>
                                        <p:cTn dur="500" id="52"/>
                                        <p:tgtEl>
                                          <p:spTgt spid="9"/>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10"/>
                                        </p:tgtEl>
                                        <p:attrNameLst>
                                          <p:attrName>style.visibility</p:attrName>
                                        </p:attrNameLst>
                                      </p:cBhvr>
                                      <p:to>
                                        <p:strVal val="visible"/>
                                      </p:to>
                                    </p:set>
                                    <p:animEffect filter="wipe(down)" transition="in">
                                      <p:cBhvr>
                                        <p:cTn dur="500" id="55"/>
                                        <p:tgtEl>
                                          <p:spTgt spid="10"/>
                                        </p:tgtEl>
                                      </p:cBhvr>
                                    </p:animEffect>
                                  </p:childTnLst>
                                </p:cTn>
                              </p:par>
                              <p:par>
                                <p:cTn fill="hold" grpId="0" id="56" nodeType="withEffect" presetClass="entr" presetID="22" presetSubtype="4">
                                  <p:stCondLst>
                                    <p:cond delay="0"/>
                                  </p:stCondLst>
                                  <p:childTnLst>
                                    <p:set>
                                      <p:cBhvr>
                                        <p:cTn dur="1" fill="hold" id="57">
                                          <p:stCondLst>
                                            <p:cond delay="0"/>
                                          </p:stCondLst>
                                        </p:cTn>
                                        <p:tgtEl>
                                          <p:spTgt spid="11"/>
                                        </p:tgtEl>
                                        <p:attrNameLst>
                                          <p:attrName>style.visibility</p:attrName>
                                        </p:attrNameLst>
                                      </p:cBhvr>
                                      <p:to>
                                        <p:strVal val="visible"/>
                                      </p:to>
                                    </p:set>
                                    <p:animEffect filter="wipe(down)" transition="in">
                                      <p:cBhvr>
                                        <p:cTn dur="500" id="58"/>
                                        <p:tgtEl>
                                          <p:spTgt spid="11"/>
                                        </p:tgtEl>
                                      </p:cBhvr>
                                    </p:animEffect>
                                  </p:childTnLst>
                                </p:cTn>
                              </p:par>
                            </p:childTnLst>
                          </p:cTn>
                        </p:par>
                        <p:par>
                          <p:cTn fill="hold" id="59" nodeType="afterGroup">
                            <p:stCondLst>
                              <p:cond delay="2600"/>
                            </p:stCondLst>
                            <p:childTnLst>
                              <p:par>
                                <p:cTn fill="hold" grpId="0" id="60" nodeType="afterEffect" presetClass="entr" presetID="45" presetSubtype="0">
                                  <p:stCondLst>
                                    <p:cond delay="0"/>
                                  </p:stCondLst>
                                  <p:childTnLst>
                                    <p:set>
                                      <p:cBhvr>
                                        <p:cTn dur="1" fill="hold" id="61">
                                          <p:stCondLst>
                                            <p:cond delay="0"/>
                                          </p:stCondLst>
                                        </p:cTn>
                                        <p:tgtEl>
                                          <p:spTgt spid="38"/>
                                        </p:tgtEl>
                                        <p:attrNameLst>
                                          <p:attrName>style.visibility</p:attrName>
                                        </p:attrNameLst>
                                      </p:cBhvr>
                                      <p:to>
                                        <p:strVal val="visible"/>
                                      </p:to>
                                    </p:set>
                                    <p:animEffect filter="fade" transition="in">
                                      <p:cBhvr>
                                        <p:cTn dur="500" id="62"/>
                                        <p:tgtEl>
                                          <p:spTgt spid="38"/>
                                        </p:tgtEl>
                                      </p:cBhvr>
                                    </p:animEffect>
                                    <p:anim calcmode="lin" valueType="num">
                                      <p:cBhvr>
                                        <p:cTn dur="500" fill="hold" id="63"/>
                                        <p:tgtEl>
                                          <p:spTgt spid="38"/>
                                        </p:tgtEl>
                                        <p:attrNameLst>
                                          <p:attrName>ppt_w</p:attrName>
                                        </p:attrNameLst>
                                      </p:cBhvr>
                                      <p:tavLst>
                                        <p:tav fmla="#ppt_w*sin(2.5*pi*$)" tm="0">
                                          <p:val>
                                            <p:fltVal val="0"/>
                                          </p:val>
                                        </p:tav>
                                        <p:tav tm="100000">
                                          <p:val>
                                            <p:fltVal val="1"/>
                                          </p:val>
                                        </p:tav>
                                      </p:tavLst>
                                    </p:anim>
                                    <p:anim calcmode="lin" valueType="num">
                                      <p:cBhvr>
                                        <p:cTn dur="500" fill="hold" id="64"/>
                                        <p:tgtEl>
                                          <p:spTgt spid="38"/>
                                        </p:tgtEl>
                                        <p:attrNameLst>
                                          <p:attrName>ppt_h</p:attrName>
                                        </p:attrNameLst>
                                      </p:cBhvr>
                                      <p:tavLst>
                                        <p:tav tm="0">
                                          <p:val>
                                            <p:strVal val="#ppt_h"/>
                                          </p:val>
                                        </p:tav>
                                        <p:tav tm="100000">
                                          <p:val>
                                            <p:strVal val="#ppt_h"/>
                                          </p:val>
                                        </p:tav>
                                      </p:tavLst>
                                    </p:anim>
                                  </p:childTnLst>
                                </p:cTn>
                              </p:par>
                              <p:par>
                                <p:cTn fill="hold" grpId="0" id="65" nodeType="withEffect" presetClass="entr" presetID="45" presetSubtype="0">
                                  <p:stCondLst>
                                    <p:cond delay="0"/>
                                  </p:stCondLst>
                                  <p:childTnLst>
                                    <p:set>
                                      <p:cBhvr>
                                        <p:cTn dur="1" fill="hold" id="66">
                                          <p:stCondLst>
                                            <p:cond delay="0"/>
                                          </p:stCondLst>
                                        </p:cTn>
                                        <p:tgtEl>
                                          <p:spTgt spid="42"/>
                                        </p:tgtEl>
                                        <p:attrNameLst>
                                          <p:attrName>style.visibility</p:attrName>
                                        </p:attrNameLst>
                                      </p:cBhvr>
                                      <p:to>
                                        <p:strVal val="visible"/>
                                      </p:to>
                                    </p:set>
                                    <p:animEffect filter="fade" transition="in">
                                      <p:cBhvr>
                                        <p:cTn dur="500" id="67"/>
                                        <p:tgtEl>
                                          <p:spTgt spid="42"/>
                                        </p:tgtEl>
                                      </p:cBhvr>
                                    </p:animEffect>
                                    <p:anim calcmode="lin" valueType="num">
                                      <p:cBhvr>
                                        <p:cTn dur="500" fill="hold" id="68"/>
                                        <p:tgtEl>
                                          <p:spTgt spid="42"/>
                                        </p:tgtEl>
                                        <p:attrNameLst>
                                          <p:attrName>ppt_w</p:attrName>
                                        </p:attrNameLst>
                                      </p:cBhvr>
                                      <p:tavLst>
                                        <p:tav fmla="#ppt_w*sin(2.5*pi*$)" tm="0">
                                          <p:val>
                                            <p:fltVal val="0"/>
                                          </p:val>
                                        </p:tav>
                                        <p:tav tm="100000">
                                          <p:val>
                                            <p:fltVal val="1"/>
                                          </p:val>
                                        </p:tav>
                                      </p:tavLst>
                                    </p:anim>
                                    <p:anim calcmode="lin" valueType="num">
                                      <p:cBhvr>
                                        <p:cTn dur="500" fill="hold" id="69"/>
                                        <p:tgtEl>
                                          <p:spTgt spid="42"/>
                                        </p:tgtEl>
                                        <p:attrNameLst>
                                          <p:attrName>ppt_h</p:attrName>
                                        </p:attrNameLst>
                                      </p:cBhvr>
                                      <p:tavLst>
                                        <p:tav tm="0">
                                          <p:val>
                                            <p:strVal val="#ppt_h"/>
                                          </p:val>
                                        </p:tav>
                                        <p:tav tm="100000">
                                          <p:val>
                                            <p:strVal val="#ppt_h"/>
                                          </p:val>
                                        </p:tav>
                                      </p:tavLst>
                                    </p:anim>
                                  </p:childTnLst>
                                </p:cTn>
                              </p:par>
                            </p:childTnLst>
                          </p:cTn>
                        </p:par>
                        <p:par>
                          <p:cTn fill="hold" id="70" nodeType="afterGroup">
                            <p:stCondLst>
                              <p:cond delay="3100"/>
                            </p:stCondLst>
                            <p:childTnLst>
                              <p:par>
                                <p:cTn fill="hold" grpId="0" id="71" nodeType="afterEffect" presetClass="entr" presetID="47" presetSubtype="0">
                                  <p:stCondLst>
                                    <p:cond delay="0"/>
                                  </p:stCondLst>
                                  <p:childTnLst>
                                    <p:set>
                                      <p:cBhvr>
                                        <p:cTn dur="1" fill="hold" id="72">
                                          <p:stCondLst>
                                            <p:cond delay="0"/>
                                          </p:stCondLst>
                                        </p:cTn>
                                        <p:tgtEl>
                                          <p:spTgt spid="47"/>
                                        </p:tgtEl>
                                        <p:attrNameLst>
                                          <p:attrName>style.visibility</p:attrName>
                                        </p:attrNameLst>
                                      </p:cBhvr>
                                      <p:to>
                                        <p:strVal val="visible"/>
                                      </p:to>
                                    </p:set>
                                    <p:animEffect filter="fade" transition="in">
                                      <p:cBhvr>
                                        <p:cTn dur="1000" id="73"/>
                                        <p:tgtEl>
                                          <p:spTgt spid="47"/>
                                        </p:tgtEl>
                                      </p:cBhvr>
                                    </p:animEffect>
                                    <p:anim calcmode="lin" valueType="num">
                                      <p:cBhvr>
                                        <p:cTn dur="1000" fill="hold" id="74"/>
                                        <p:tgtEl>
                                          <p:spTgt spid="47"/>
                                        </p:tgtEl>
                                        <p:attrNameLst>
                                          <p:attrName>ppt_x</p:attrName>
                                        </p:attrNameLst>
                                      </p:cBhvr>
                                      <p:tavLst>
                                        <p:tav tm="0">
                                          <p:val>
                                            <p:strVal val="#ppt_x"/>
                                          </p:val>
                                        </p:tav>
                                        <p:tav tm="100000">
                                          <p:val>
                                            <p:strVal val="#ppt_x"/>
                                          </p:val>
                                        </p:tav>
                                      </p:tavLst>
                                    </p:anim>
                                    <p:anim calcmode="lin" valueType="num">
                                      <p:cBhvr>
                                        <p:cTn dur="1000" fill="hold" id="75"/>
                                        <p:tgtEl>
                                          <p:spTgt spid="47"/>
                                        </p:tgtEl>
                                        <p:attrNameLst>
                                          <p:attrName>ppt_y</p:attrName>
                                        </p:attrNameLst>
                                      </p:cBhvr>
                                      <p:tavLst>
                                        <p:tav tm="0">
                                          <p:val>
                                            <p:strVal val="#ppt_y-.1"/>
                                          </p:val>
                                        </p:tav>
                                        <p:tav tm="100000">
                                          <p:val>
                                            <p:strVal val="#ppt_y"/>
                                          </p:val>
                                        </p:tav>
                                      </p:tavLst>
                                    </p:anim>
                                  </p:childTnLst>
                                </p:cTn>
                              </p:par>
                              <p:par>
                                <p:cTn fill="hold" grpId="0" id="76" nodeType="withEffect" presetClass="entr" presetID="47" presetSubtype="0">
                                  <p:stCondLst>
                                    <p:cond delay="0"/>
                                  </p:stCondLst>
                                  <p:childTnLst>
                                    <p:set>
                                      <p:cBhvr>
                                        <p:cTn dur="1" fill="hold" id="77">
                                          <p:stCondLst>
                                            <p:cond delay="0"/>
                                          </p:stCondLst>
                                        </p:cTn>
                                        <p:tgtEl>
                                          <p:spTgt spid="46"/>
                                        </p:tgtEl>
                                        <p:attrNameLst>
                                          <p:attrName>style.visibility</p:attrName>
                                        </p:attrNameLst>
                                      </p:cBhvr>
                                      <p:to>
                                        <p:strVal val="visible"/>
                                      </p:to>
                                    </p:set>
                                    <p:animEffect filter="fade" transition="in">
                                      <p:cBhvr>
                                        <p:cTn dur="1000" id="78"/>
                                        <p:tgtEl>
                                          <p:spTgt spid="46"/>
                                        </p:tgtEl>
                                      </p:cBhvr>
                                    </p:animEffect>
                                    <p:anim calcmode="lin" valueType="num">
                                      <p:cBhvr>
                                        <p:cTn dur="1000" fill="hold" id="79"/>
                                        <p:tgtEl>
                                          <p:spTgt spid="46"/>
                                        </p:tgtEl>
                                        <p:attrNameLst>
                                          <p:attrName>ppt_x</p:attrName>
                                        </p:attrNameLst>
                                      </p:cBhvr>
                                      <p:tavLst>
                                        <p:tav tm="0">
                                          <p:val>
                                            <p:strVal val="#ppt_x"/>
                                          </p:val>
                                        </p:tav>
                                        <p:tav tm="100000">
                                          <p:val>
                                            <p:strVal val="#ppt_x"/>
                                          </p:val>
                                        </p:tav>
                                      </p:tavLst>
                                    </p:anim>
                                    <p:anim calcmode="lin" valueType="num">
                                      <p:cBhvr>
                                        <p:cTn dur="1000" fill="hold" id="80"/>
                                        <p:tgtEl>
                                          <p:spTgt spid="46"/>
                                        </p:tgtEl>
                                        <p:attrNameLst>
                                          <p:attrName>ppt_y</p:attrName>
                                        </p:attrNameLst>
                                      </p:cBhvr>
                                      <p:tavLst>
                                        <p:tav tm="0">
                                          <p:val>
                                            <p:strVal val="#ppt_y-.1"/>
                                          </p:val>
                                        </p:tav>
                                        <p:tav tm="100000">
                                          <p:val>
                                            <p:strVal val="#ppt_y"/>
                                          </p:val>
                                        </p:tav>
                                      </p:tavLst>
                                    </p:anim>
                                  </p:childTnLst>
                                </p:cTn>
                              </p:par>
                              <p:par>
                                <p:cTn fill="hold" grpId="0" id="81" nodeType="withEffect" presetClass="entr" presetID="22" presetSubtype="4">
                                  <p:stCondLst>
                                    <p:cond delay="0"/>
                                  </p:stCondLst>
                                  <p:childTnLst>
                                    <p:set>
                                      <p:cBhvr>
                                        <p:cTn dur="1" fill="hold" id="82">
                                          <p:stCondLst>
                                            <p:cond delay="0"/>
                                          </p:stCondLst>
                                        </p:cTn>
                                        <p:tgtEl>
                                          <p:spTgt spid="12"/>
                                        </p:tgtEl>
                                        <p:attrNameLst>
                                          <p:attrName>style.visibility</p:attrName>
                                        </p:attrNameLst>
                                      </p:cBhvr>
                                      <p:to>
                                        <p:strVal val="visible"/>
                                      </p:to>
                                    </p:set>
                                    <p:animEffect filter="wipe(down)" transition="in">
                                      <p:cBhvr>
                                        <p:cTn dur="500" id="83"/>
                                        <p:tgtEl>
                                          <p:spTgt spid="12"/>
                                        </p:tgtEl>
                                      </p:cBhvr>
                                    </p:animEffect>
                                  </p:childTnLst>
                                </p:cTn>
                              </p:par>
                              <p:par>
                                <p:cTn fill="hold" grpId="0" id="84" nodeType="withEffect" presetClass="entr" presetID="22" presetSubtype="4">
                                  <p:stCondLst>
                                    <p:cond delay="200"/>
                                  </p:stCondLst>
                                  <p:childTnLst>
                                    <p:set>
                                      <p:cBhvr>
                                        <p:cTn dur="1" fill="hold" id="85">
                                          <p:stCondLst>
                                            <p:cond delay="0"/>
                                          </p:stCondLst>
                                        </p:cTn>
                                        <p:tgtEl>
                                          <p:spTgt spid="13"/>
                                        </p:tgtEl>
                                        <p:attrNameLst>
                                          <p:attrName>style.visibility</p:attrName>
                                        </p:attrNameLst>
                                      </p:cBhvr>
                                      <p:to>
                                        <p:strVal val="visible"/>
                                      </p:to>
                                    </p:set>
                                    <p:animEffect filter="wipe(down)" transition="in">
                                      <p:cBhvr>
                                        <p:cTn dur="500" id="86"/>
                                        <p:tgtEl>
                                          <p:spTgt spid="13"/>
                                        </p:tgtEl>
                                      </p:cBhvr>
                                    </p:animEffect>
                                  </p:childTnLst>
                                </p:cTn>
                              </p:par>
                              <p:par>
                                <p:cTn fill="hold" grpId="0" id="87" nodeType="withEffect" presetClass="entr" presetID="22" presetSubtype="4">
                                  <p:stCondLst>
                                    <p:cond delay="400"/>
                                  </p:stCondLst>
                                  <p:childTnLst>
                                    <p:set>
                                      <p:cBhvr>
                                        <p:cTn dur="1" fill="hold" id="88">
                                          <p:stCondLst>
                                            <p:cond delay="0"/>
                                          </p:stCondLst>
                                        </p:cTn>
                                        <p:tgtEl>
                                          <p:spTgt spid="14"/>
                                        </p:tgtEl>
                                        <p:attrNameLst>
                                          <p:attrName>style.visibility</p:attrName>
                                        </p:attrNameLst>
                                      </p:cBhvr>
                                      <p:to>
                                        <p:strVal val="visible"/>
                                      </p:to>
                                    </p:set>
                                    <p:animEffect filter="wipe(down)" transition="in">
                                      <p:cBhvr>
                                        <p:cTn dur="500" id="89"/>
                                        <p:tgtEl>
                                          <p:spTgt spid="14"/>
                                        </p:tgtEl>
                                      </p:cBhvr>
                                    </p:animEffect>
                                  </p:childTnLst>
                                </p:cTn>
                              </p:par>
                              <p:par>
                                <p:cTn fill="hold" grpId="0" id="90" nodeType="withEffect" presetClass="entr" presetID="22" presetSubtype="4">
                                  <p:stCondLst>
                                    <p:cond delay="600"/>
                                  </p:stCondLst>
                                  <p:childTnLst>
                                    <p:set>
                                      <p:cBhvr>
                                        <p:cTn dur="1" fill="hold" id="91">
                                          <p:stCondLst>
                                            <p:cond delay="0"/>
                                          </p:stCondLst>
                                        </p:cTn>
                                        <p:tgtEl>
                                          <p:spTgt spid="15"/>
                                        </p:tgtEl>
                                        <p:attrNameLst>
                                          <p:attrName>style.visibility</p:attrName>
                                        </p:attrNameLst>
                                      </p:cBhvr>
                                      <p:to>
                                        <p:strVal val="visible"/>
                                      </p:to>
                                    </p:set>
                                    <p:animEffect filter="wipe(down)" transition="in">
                                      <p:cBhvr>
                                        <p:cTn dur="500" id="92"/>
                                        <p:tgtEl>
                                          <p:spTgt spid="15"/>
                                        </p:tgtEl>
                                      </p:cBhvr>
                                    </p:animEffect>
                                  </p:childTnLst>
                                </p:cTn>
                              </p:par>
                            </p:childTnLst>
                          </p:cTn>
                        </p:par>
                        <p:par>
                          <p:cTn fill="hold" id="93" nodeType="afterGroup">
                            <p:stCondLst>
                              <p:cond delay="4200"/>
                            </p:stCondLst>
                            <p:childTnLst>
                              <p:par>
                                <p:cTn fill="hold" grpId="0" id="94" nodeType="afterEffect" presetClass="entr" presetID="22" presetSubtype="4">
                                  <p:stCondLst>
                                    <p:cond delay="0"/>
                                  </p:stCondLst>
                                  <p:childTnLst>
                                    <p:set>
                                      <p:cBhvr>
                                        <p:cTn dur="1" fill="hold" id="95">
                                          <p:stCondLst>
                                            <p:cond delay="0"/>
                                          </p:stCondLst>
                                        </p:cTn>
                                        <p:tgtEl>
                                          <p:spTgt spid="16"/>
                                        </p:tgtEl>
                                        <p:attrNameLst>
                                          <p:attrName>style.visibility</p:attrName>
                                        </p:attrNameLst>
                                      </p:cBhvr>
                                      <p:to>
                                        <p:strVal val="visible"/>
                                      </p:to>
                                    </p:set>
                                    <p:animEffect filter="wipe(down)" transition="in">
                                      <p:cBhvr>
                                        <p:cTn dur="500" id="96"/>
                                        <p:tgtEl>
                                          <p:spTgt spid="16"/>
                                        </p:tgtEl>
                                      </p:cBhvr>
                                    </p:animEffect>
                                  </p:childTnLst>
                                </p:cTn>
                              </p:par>
                              <p:par>
                                <p:cTn fill="hold" grpId="0" id="97" nodeType="withEffect" presetClass="entr" presetID="22" presetSubtype="4">
                                  <p:stCondLst>
                                    <p:cond delay="0"/>
                                  </p:stCondLst>
                                  <p:childTnLst>
                                    <p:set>
                                      <p:cBhvr>
                                        <p:cTn dur="1" fill="hold" id="98">
                                          <p:stCondLst>
                                            <p:cond delay="0"/>
                                          </p:stCondLst>
                                        </p:cTn>
                                        <p:tgtEl>
                                          <p:spTgt spid="17"/>
                                        </p:tgtEl>
                                        <p:attrNameLst>
                                          <p:attrName>style.visibility</p:attrName>
                                        </p:attrNameLst>
                                      </p:cBhvr>
                                      <p:to>
                                        <p:strVal val="visible"/>
                                      </p:to>
                                    </p:set>
                                    <p:animEffect filter="wipe(down)" transition="in">
                                      <p:cBhvr>
                                        <p:cTn dur="500" id="99"/>
                                        <p:tgtEl>
                                          <p:spTgt spid="17"/>
                                        </p:tgtEl>
                                      </p:cBhvr>
                                    </p:animEffect>
                                  </p:childTnLst>
                                </p:cTn>
                              </p:par>
                              <p:par>
                                <p:cTn fill="hold" grpId="0" id="100" nodeType="withEffect" presetClass="entr" presetID="22" presetSubtype="4">
                                  <p:stCondLst>
                                    <p:cond delay="0"/>
                                  </p:stCondLst>
                                  <p:childTnLst>
                                    <p:set>
                                      <p:cBhvr>
                                        <p:cTn dur="1" fill="hold" id="101">
                                          <p:stCondLst>
                                            <p:cond delay="0"/>
                                          </p:stCondLst>
                                        </p:cTn>
                                        <p:tgtEl>
                                          <p:spTgt spid="18"/>
                                        </p:tgtEl>
                                        <p:attrNameLst>
                                          <p:attrName>style.visibility</p:attrName>
                                        </p:attrNameLst>
                                      </p:cBhvr>
                                      <p:to>
                                        <p:strVal val="visible"/>
                                      </p:to>
                                    </p:set>
                                    <p:animEffect filter="wipe(down)" transition="in">
                                      <p:cBhvr>
                                        <p:cTn dur="500" id="102"/>
                                        <p:tgtEl>
                                          <p:spTgt spid="18"/>
                                        </p:tgtEl>
                                      </p:cBhvr>
                                    </p:animEffect>
                                  </p:childTnLst>
                                </p:cTn>
                              </p:par>
                              <p:par>
                                <p:cTn fill="hold" grpId="0" id="103" nodeType="withEffect" presetClass="entr" presetID="22" presetSubtype="4">
                                  <p:stCondLst>
                                    <p:cond delay="0"/>
                                  </p:stCondLst>
                                  <p:childTnLst>
                                    <p:set>
                                      <p:cBhvr>
                                        <p:cTn dur="1" fill="hold" id="104">
                                          <p:stCondLst>
                                            <p:cond delay="0"/>
                                          </p:stCondLst>
                                        </p:cTn>
                                        <p:tgtEl>
                                          <p:spTgt spid="19"/>
                                        </p:tgtEl>
                                        <p:attrNameLst>
                                          <p:attrName>style.visibility</p:attrName>
                                        </p:attrNameLst>
                                      </p:cBhvr>
                                      <p:to>
                                        <p:strVal val="visible"/>
                                      </p:to>
                                    </p:set>
                                    <p:animEffect filter="wipe(down)" transition="in">
                                      <p:cBhvr>
                                        <p:cTn dur="500" id="105"/>
                                        <p:tgtEl>
                                          <p:spTgt spid="19"/>
                                        </p:tgtEl>
                                      </p:cBhvr>
                                    </p:animEffect>
                                  </p:childTnLst>
                                </p:cTn>
                              </p:par>
                            </p:childTnLst>
                          </p:cTn>
                        </p:par>
                        <p:par>
                          <p:cTn fill="hold" id="106" nodeType="afterGroup">
                            <p:stCondLst>
                              <p:cond delay="4700"/>
                            </p:stCondLst>
                            <p:childTnLst>
                              <p:par>
                                <p:cTn fill="hold" grpId="0" id="107" nodeType="afterEffect" presetClass="entr" presetID="45" presetSubtype="0">
                                  <p:stCondLst>
                                    <p:cond delay="0"/>
                                  </p:stCondLst>
                                  <p:childTnLst>
                                    <p:set>
                                      <p:cBhvr>
                                        <p:cTn dur="1" fill="hold" id="108">
                                          <p:stCondLst>
                                            <p:cond delay="0"/>
                                          </p:stCondLst>
                                        </p:cTn>
                                        <p:tgtEl>
                                          <p:spTgt spid="39"/>
                                        </p:tgtEl>
                                        <p:attrNameLst>
                                          <p:attrName>style.visibility</p:attrName>
                                        </p:attrNameLst>
                                      </p:cBhvr>
                                      <p:to>
                                        <p:strVal val="visible"/>
                                      </p:to>
                                    </p:set>
                                    <p:animEffect filter="fade" transition="in">
                                      <p:cBhvr>
                                        <p:cTn dur="500" id="109"/>
                                        <p:tgtEl>
                                          <p:spTgt spid="39"/>
                                        </p:tgtEl>
                                      </p:cBhvr>
                                    </p:animEffect>
                                    <p:anim calcmode="lin" valueType="num">
                                      <p:cBhvr>
                                        <p:cTn dur="500" fill="hold" id="110"/>
                                        <p:tgtEl>
                                          <p:spTgt spid="39"/>
                                        </p:tgtEl>
                                        <p:attrNameLst>
                                          <p:attrName>ppt_w</p:attrName>
                                        </p:attrNameLst>
                                      </p:cBhvr>
                                      <p:tavLst>
                                        <p:tav fmla="#ppt_w*sin(2.5*pi*$)" tm="0">
                                          <p:val>
                                            <p:fltVal val="0"/>
                                          </p:val>
                                        </p:tav>
                                        <p:tav tm="100000">
                                          <p:val>
                                            <p:fltVal val="1"/>
                                          </p:val>
                                        </p:tav>
                                      </p:tavLst>
                                    </p:anim>
                                    <p:anim calcmode="lin" valueType="num">
                                      <p:cBhvr>
                                        <p:cTn dur="500" fill="hold" id="111"/>
                                        <p:tgtEl>
                                          <p:spTgt spid="39"/>
                                        </p:tgtEl>
                                        <p:attrNameLst>
                                          <p:attrName>ppt_h</p:attrName>
                                        </p:attrNameLst>
                                      </p:cBhvr>
                                      <p:tavLst>
                                        <p:tav tm="0">
                                          <p:val>
                                            <p:strVal val="#ppt_h"/>
                                          </p:val>
                                        </p:tav>
                                        <p:tav tm="100000">
                                          <p:val>
                                            <p:strVal val="#ppt_h"/>
                                          </p:val>
                                        </p:tav>
                                      </p:tavLst>
                                    </p:anim>
                                  </p:childTnLst>
                                </p:cTn>
                              </p:par>
                              <p:par>
                                <p:cTn fill="hold" grpId="0" id="112" nodeType="withEffect" presetClass="entr" presetID="45" presetSubtype="0">
                                  <p:stCondLst>
                                    <p:cond delay="0"/>
                                  </p:stCondLst>
                                  <p:childTnLst>
                                    <p:set>
                                      <p:cBhvr>
                                        <p:cTn dur="1" fill="hold" id="113">
                                          <p:stCondLst>
                                            <p:cond delay="0"/>
                                          </p:stCondLst>
                                        </p:cTn>
                                        <p:tgtEl>
                                          <p:spTgt spid="41"/>
                                        </p:tgtEl>
                                        <p:attrNameLst>
                                          <p:attrName>style.visibility</p:attrName>
                                        </p:attrNameLst>
                                      </p:cBhvr>
                                      <p:to>
                                        <p:strVal val="visible"/>
                                      </p:to>
                                    </p:set>
                                    <p:animEffect filter="fade" transition="in">
                                      <p:cBhvr>
                                        <p:cTn dur="500" id="114"/>
                                        <p:tgtEl>
                                          <p:spTgt spid="41"/>
                                        </p:tgtEl>
                                      </p:cBhvr>
                                    </p:animEffect>
                                    <p:anim calcmode="lin" valueType="num">
                                      <p:cBhvr>
                                        <p:cTn dur="500" fill="hold" id="115"/>
                                        <p:tgtEl>
                                          <p:spTgt spid="41"/>
                                        </p:tgtEl>
                                        <p:attrNameLst>
                                          <p:attrName>ppt_w</p:attrName>
                                        </p:attrNameLst>
                                      </p:cBhvr>
                                      <p:tavLst>
                                        <p:tav fmla="#ppt_w*sin(2.5*pi*$)" tm="0">
                                          <p:val>
                                            <p:fltVal val="0"/>
                                          </p:val>
                                        </p:tav>
                                        <p:tav tm="100000">
                                          <p:val>
                                            <p:fltVal val="1"/>
                                          </p:val>
                                        </p:tav>
                                      </p:tavLst>
                                    </p:anim>
                                    <p:anim calcmode="lin" valueType="num">
                                      <p:cBhvr>
                                        <p:cTn dur="500" fill="hold" id="116"/>
                                        <p:tgtEl>
                                          <p:spTgt spid="41"/>
                                        </p:tgtEl>
                                        <p:attrNameLst>
                                          <p:attrName>ppt_h</p:attrName>
                                        </p:attrNameLst>
                                      </p:cBhvr>
                                      <p:tavLst>
                                        <p:tav tm="0">
                                          <p:val>
                                            <p:strVal val="#ppt_h"/>
                                          </p:val>
                                        </p:tav>
                                        <p:tav tm="100000">
                                          <p:val>
                                            <p:strVal val="#ppt_h"/>
                                          </p:val>
                                        </p:tav>
                                      </p:tavLst>
                                    </p:anim>
                                  </p:childTnLst>
                                </p:cTn>
                              </p:par>
                            </p:childTnLst>
                          </p:cTn>
                        </p:par>
                        <p:par>
                          <p:cTn fill="hold" id="117" nodeType="afterGroup">
                            <p:stCondLst>
                              <p:cond delay="5200"/>
                            </p:stCondLst>
                            <p:childTnLst>
                              <p:par>
                                <p:cTn fill="hold" grpId="0" id="118" nodeType="afterEffect" presetClass="entr" presetID="47" presetSubtype="0">
                                  <p:stCondLst>
                                    <p:cond delay="0"/>
                                  </p:stCondLst>
                                  <p:childTnLst>
                                    <p:set>
                                      <p:cBhvr>
                                        <p:cTn dur="1" fill="hold" id="119">
                                          <p:stCondLst>
                                            <p:cond delay="0"/>
                                          </p:stCondLst>
                                        </p:cTn>
                                        <p:tgtEl>
                                          <p:spTgt spid="49"/>
                                        </p:tgtEl>
                                        <p:attrNameLst>
                                          <p:attrName>style.visibility</p:attrName>
                                        </p:attrNameLst>
                                      </p:cBhvr>
                                      <p:to>
                                        <p:strVal val="visible"/>
                                      </p:to>
                                    </p:set>
                                    <p:animEffect filter="fade" transition="in">
                                      <p:cBhvr>
                                        <p:cTn dur="1000" id="120"/>
                                        <p:tgtEl>
                                          <p:spTgt spid="49"/>
                                        </p:tgtEl>
                                      </p:cBhvr>
                                    </p:animEffect>
                                    <p:anim calcmode="lin" valueType="num">
                                      <p:cBhvr>
                                        <p:cTn dur="1000" fill="hold" id="121"/>
                                        <p:tgtEl>
                                          <p:spTgt spid="49"/>
                                        </p:tgtEl>
                                        <p:attrNameLst>
                                          <p:attrName>ppt_x</p:attrName>
                                        </p:attrNameLst>
                                      </p:cBhvr>
                                      <p:tavLst>
                                        <p:tav tm="0">
                                          <p:val>
                                            <p:strVal val="#ppt_x"/>
                                          </p:val>
                                        </p:tav>
                                        <p:tav tm="100000">
                                          <p:val>
                                            <p:strVal val="#ppt_x"/>
                                          </p:val>
                                        </p:tav>
                                      </p:tavLst>
                                    </p:anim>
                                    <p:anim calcmode="lin" valueType="num">
                                      <p:cBhvr>
                                        <p:cTn dur="1000" fill="hold" id="122"/>
                                        <p:tgtEl>
                                          <p:spTgt spid="49"/>
                                        </p:tgtEl>
                                        <p:attrNameLst>
                                          <p:attrName>ppt_y</p:attrName>
                                        </p:attrNameLst>
                                      </p:cBhvr>
                                      <p:tavLst>
                                        <p:tav tm="0">
                                          <p:val>
                                            <p:strVal val="#ppt_y-.1"/>
                                          </p:val>
                                        </p:tav>
                                        <p:tav tm="100000">
                                          <p:val>
                                            <p:strVal val="#ppt_y"/>
                                          </p:val>
                                        </p:tav>
                                      </p:tavLst>
                                    </p:anim>
                                  </p:childTnLst>
                                </p:cTn>
                              </p:par>
                              <p:par>
                                <p:cTn fill="hold" grpId="0" id="123" nodeType="withEffect" presetClass="entr" presetID="47" presetSubtype="0">
                                  <p:stCondLst>
                                    <p:cond delay="0"/>
                                  </p:stCondLst>
                                  <p:childTnLst>
                                    <p:set>
                                      <p:cBhvr>
                                        <p:cTn dur="1" fill="hold" id="124">
                                          <p:stCondLst>
                                            <p:cond delay="0"/>
                                          </p:stCondLst>
                                        </p:cTn>
                                        <p:tgtEl>
                                          <p:spTgt spid="48"/>
                                        </p:tgtEl>
                                        <p:attrNameLst>
                                          <p:attrName>style.visibility</p:attrName>
                                        </p:attrNameLst>
                                      </p:cBhvr>
                                      <p:to>
                                        <p:strVal val="visible"/>
                                      </p:to>
                                    </p:set>
                                    <p:animEffect filter="fade" transition="in">
                                      <p:cBhvr>
                                        <p:cTn dur="1000" id="125"/>
                                        <p:tgtEl>
                                          <p:spTgt spid="48"/>
                                        </p:tgtEl>
                                      </p:cBhvr>
                                    </p:animEffect>
                                    <p:anim calcmode="lin" valueType="num">
                                      <p:cBhvr>
                                        <p:cTn dur="1000" fill="hold" id="126"/>
                                        <p:tgtEl>
                                          <p:spTgt spid="48"/>
                                        </p:tgtEl>
                                        <p:attrNameLst>
                                          <p:attrName>ppt_x</p:attrName>
                                        </p:attrNameLst>
                                      </p:cBhvr>
                                      <p:tavLst>
                                        <p:tav tm="0">
                                          <p:val>
                                            <p:strVal val="#ppt_x"/>
                                          </p:val>
                                        </p:tav>
                                        <p:tav tm="100000">
                                          <p:val>
                                            <p:strVal val="#ppt_x"/>
                                          </p:val>
                                        </p:tav>
                                      </p:tavLst>
                                    </p:anim>
                                    <p:anim calcmode="lin" valueType="num">
                                      <p:cBhvr>
                                        <p:cTn dur="1000" fill="hold" id="127"/>
                                        <p:tgtEl>
                                          <p:spTgt spid="48"/>
                                        </p:tgtEl>
                                        <p:attrNameLst>
                                          <p:attrName>ppt_y</p:attrName>
                                        </p:attrNameLst>
                                      </p:cBhvr>
                                      <p:tavLst>
                                        <p:tav tm="0">
                                          <p:val>
                                            <p:strVal val="#ppt_y-.1"/>
                                          </p:val>
                                        </p:tav>
                                        <p:tav tm="100000">
                                          <p:val>
                                            <p:strVal val="#ppt_y"/>
                                          </p:val>
                                        </p:tav>
                                      </p:tavLst>
                                    </p:anim>
                                  </p:childTnLst>
                                </p:cTn>
                              </p:par>
                              <p:par>
                                <p:cTn fill="hold" grpId="0" id="128" nodeType="withEffect" presetClass="entr" presetID="22" presetSubtype="4">
                                  <p:stCondLst>
                                    <p:cond delay="0"/>
                                  </p:stCondLst>
                                  <p:childTnLst>
                                    <p:set>
                                      <p:cBhvr>
                                        <p:cTn dur="1" fill="hold" id="129">
                                          <p:stCondLst>
                                            <p:cond delay="0"/>
                                          </p:stCondLst>
                                        </p:cTn>
                                        <p:tgtEl>
                                          <p:spTgt spid="20"/>
                                        </p:tgtEl>
                                        <p:attrNameLst>
                                          <p:attrName>style.visibility</p:attrName>
                                        </p:attrNameLst>
                                      </p:cBhvr>
                                      <p:to>
                                        <p:strVal val="visible"/>
                                      </p:to>
                                    </p:set>
                                    <p:animEffect filter="wipe(down)" transition="in">
                                      <p:cBhvr>
                                        <p:cTn dur="500" id="130"/>
                                        <p:tgtEl>
                                          <p:spTgt spid="20"/>
                                        </p:tgtEl>
                                      </p:cBhvr>
                                    </p:animEffect>
                                  </p:childTnLst>
                                </p:cTn>
                              </p:par>
                              <p:par>
                                <p:cTn fill="hold" grpId="0" id="131" nodeType="withEffect" presetClass="entr" presetID="22" presetSubtype="4">
                                  <p:stCondLst>
                                    <p:cond delay="200"/>
                                  </p:stCondLst>
                                  <p:childTnLst>
                                    <p:set>
                                      <p:cBhvr>
                                        <p:cTn dur="1" fill="hold" id="132">
                                          <p:stCondLst>
                                            <p:cond delay="0"/>
                                          </p:stCondLst>
                                        </p:cTn>
                                        <p:tgtEl>
                                          <p:spTgt spid="21"/>
                                        </p:tgtEl>
                                        <p:attrNameLst>
                                          <p:attrName>style.visibility</p:attrName>
                                        </p:attrNameLst>
                                      </p:cBhvr>
                                      <p:to>
                                        <p:strVal val="visible"/>
                                      </p:to>
                                    </p:set>
                                    <p:animEffect filter="wipe(down)" transition="in">
                                      <p:cBhvr>
                                        <p:cTn dur="500" id="133"/>
                                        <p:tgtEl>
                                          <p:spTgt spid="21"/>
                                        </p:tgtEl>
                                      </p:cBhvr>
                                    </p:animEffect>
                                  </p:childTnLst>
                                </p:cTn>
                              </p:par>
                              <p:par>
                                <p:cTn fill="hold" grpId="0" id="134" nodeType="withEffect" presetClass="entr" presetID="22" presetSubtype="4">
                                  <p:stCondLst>
                                    <p:cond delay="400"/>
                                  </p:stCondLst>
                                  <p:childTnLst>
                                    <p:set>
                                      <p:cBhvr>
                                        <p:cTn dur="1" fill="hold" id="135">
                                          <p:stCondLst>
                                            <p:cond delay="0"/>
                                          </p:stCondLst>
                                        </p:cTn>
                                        <p:tgtEl>
                                          <p:spTgt spid="22"/>
                                        </p:tgtEl>
                                        <p:attrNameLst>
                                          <p:attrName>style.visibility</p:attrName>
                                        </p:attrNameLst>
                                      </p:cBhvr>
                                      <p:to>
                                        <p:strVal val="visible"/>
                                      </p:to>
                                    </p:set>
                                    <p:animEffect filter="wipe(down)" transition="in">
                                      <p:cBhvr>
                                        <p:cTn dur="500" id="136"/>
                                        <p:tgtEl>
                                          <p:spTgt spid="22"/>
                                        </p:tgtEl>
                                      </p:cBhvr>
                                    </p:animEffect>
                                  </p:childTnLst>
                                </p:cTn>
                              </p:par>
                              <p:par>
                                <p:cTn fill="hold" grpId="0" id="137" nodeType="withEffect" presetClass="entr" presetID="22" presetSubtype="4">
                                  <p:stCondLst>
                                    <p:cond delay="600"/>
                                  </p:stCondLst>
                                  <p:childTnLst>
                                    <p:set>
                                      <p:cBhvr>
                                        <p:cTn dur="1" fill="hold" id="138">
                                          <p:stCondLst>
                                            <p:cond delay="0"/>
                                          </p:stCondLst>
                                        </p:cTn>
                                        <p:tgtEl>
                                          <p:spTgt spid="23"/>
                                        </p:tgtEl>
                                        <p:attrNameLst>
                                          <p:attrName>style.visibility</p:attrName>
                                        </p:attrNameLst>
                                      </p:cBhvr>
                                      <p:to>
                                        <p:strVal val="visible"/>
                                      </p:to>
                                    </p:set>
                                    <p:animEffect filter="wipe(down)" transition="in">
                                      <p:cBhvr>
                                        <p:cTn dur="500" id="139"/>
                                        <p:tgtEl>
                                          <p:spTgt spid="23"/>
                                        </p:tgtEl>
                                      </p:cBhvr>
                                    </p:animEffect>
                                  </p:childTnLst>
                                </p:cTn>
                              </p:par>
                            </p:childTnLst>
                          </p:cTn>
                        </p:par>
                        <p:par>
                          <p:cTn fill="hold" id="140" nodeType="afterGroup">
                            <p:stCondLst>
                              <p:cond delay="6300"/>
                            </p:stCondLst>
                            <p:childTnLst>
                              <p:par>
                                <p:cTn fill="hold" grpId="0" id="141" nodeType="afterEffect" presetClass="entr" presetID="22" presetSubtype="4">
                                  <p:stCondLst>
                                    <p:cond delay="0"/>
                                  </p:stCondLst>
                                  <p:childTnLst>
                                    <p:set>
                                      <p:cBhvr>
                                        <p:cTn dur="1" fill="hold" id="142">
                                          <p:stCondLst>
                                            <p:cond delay="0"/>
                                          </p:stCondLst>
                                        </p:cTn>
                                        <p:tgtEl>
                                          <p:spTgt spid="27"/>
                                        </p:tgtEl>
                                        <p:attrNameLst>
                                          <p:attrName>style.visibility</p:attrName>
                                        </p:attrNameLst>
                                      </p:cBhvr>
                                      <p:to>
                                        <p:strVal val="visible"/>
                                      </p:to>
                                    </p:set>
                                    <p:animEffect filter="wipe(down)" transition="in">
                                      <p:cBhvr>
                                        <p:cTn dur="500" id="143"/>
                                        <p:tgtEl>
                                          <p:spTgt spid="27"/>
                                        </p:tgtEl>
                                      </p:cBhvr>
                                    </p:animEffect>
                                  </p:childTnLst>
                                </p:cTn>
                              </p:par>
                              <p:par>
                                <p:cTn fill="hold" grpId="0" id="144" nodeType="withEffect" presetClass="entr" presetID="22" presetSubtype="4">
                                  <p:stCondLst>
                                    <p:cond delay="0"/>
                                  </p:stCondLst>
                                  <p:childTnLst>
                                    <p:set>
                                      <p:cBhvr>
                                        <p:cTn dur="1" fill="hold" id="145">
                                          <p:stCondLst>
                                            <p:cond delay="0"/>
                                          </p:stCondLst>
                                        </p:cTn>
                                        <p:tgtEl>
                                          <p:spTgt spid="26"/>
                                        </p:tgtEl>
                                        <p:attrNameLst>
                                          <p:attrName>style.visibility</p:attrName>
                                        </p:attrNameLst>
                                      </p:cBhvr>
                                      <p:to>
                                        <p:strVal val="visible"/>
                                      </p:to>
                                    </p:set>
                                    <p:animEffect filter="wipe(down)" transition="in">
                                      <p:cBhvr>
                                        <p:cTn dur="500" id="146"/>
                                        <p:tgtEl>
                                          <p:spTgt spid="26"/>
                                        </p:tgtEl>
                                      </p:cBhvr>
                                    </p:animEffect>
                                  </p:childTnLst>
                                </p:cTn>
                              </p:par>
                              <p:par>
                                <p:cTn fill="hold" grpId="0" id="147" nodeType="withEffect" presetClass="entr" presetID="22" presetSubtype="4">
                                  <p:stCondLst>
                                    <p:cond delay="0"/>
                                  </p:stCondLst>
                                  <p:childTnLst>
                                    <p:set>
                                      <p:cBhvr>
                                        <p:cTn dur="1" fill="hold" id="148">
                                          <p:stCondLst>
                                            <p:cond delay="0"/>
                                          </p:stCondLst>
                                        </p:cTn>
                                        <p:tgtEl>
                                          <p:spTgt spid="25"/>
                                        </p:tgtEl>
                                        <p:attrNameLst>
                                          <p:attrName>style.visibility</p:attrName>
                                        </p:attrNameLst>
                                      </p:cBhvr>
                                      <p:to>
                                        <p:strVal val="visible"/>
                                      </p:to>
                                    </p:set>
                                    <p:animEffect filter="wipe(down)" transition="in">
                                      <p:cBhvr>
                                        <p:cTn dur="500" id="149"/>
                                        <p:tgtEl>
                                          <p:spTgt spid="25"/>
                                        </p:tgtEl>
                                      </p:cBhvr>
                                    </p:animEffect>
                                  </p:childTnLst>
                                </p:cTn>
                              </p:par>
                              <p:par>
                                <p:cTn fill="hold" grpId="0" id="150" nodeType="withEffect" presetClass="entr" presetID="22" presetSubtype="4">
                                  <p:stCondLst>
                                    <p:cond delay="0"/>
                                  </p:stCondLst>
                                  <p:childTnLst>
                                    <p:set>
                                      <p:cBhvr>
                                        <p:cTn dur="1" fill="hold" id="151">
                                          <p:stCondLst>
                                            <p:cond delay="0"/>
                                          </p:stCondLst>
                                        </p:cTn>
                                        <p:tgtEl>
                                          <p:spTgt spid="24"/>
                                        </p:tgtEl>
                                        <p:attrNameLst>
                                          <p:attrName>style.visibility</p:attrName>
                                        </p:attrNameLst>
                                      </p:cBhvr>
                                      <p:to>
                                        <p:strVal val="visible"/>
                                      </p:to>
                                    </p:set>
                                    <p:animEffect filter="wipe(down)" transition="in">
                                      <p:cBhvr>
                                        <p:cTn dur="500" id="152"/>
                                        <p:tgtEl>
                                          <p:spTgt spid="24"/>
                                        </p:tgtEl>
                                      </p:cBhvr>
                                    </p:animEffect>
                                  </p:childTnLst>
                                </p:cTn>
                              </p:par>
                            </p:childTnLst>
                          </p:cTn>
                        </p:par>
                        <p:par>
                          <p:cTn fill="hold" id="153" nodeType="afterGroup">
                            <p:stCondLst>
                              <p:cond delay="6800"/>
                            </p:stCondLst>
                            <p:childTnLst>
                              <p:par>
                                <p:cTn fill="hold" grpId="0" id="154" nodeType="afterEffect" presetClass="entr" presetID="45" presetSubtype="0">
                                  <p:stCondLst>
                                    <p:cond delay="0"/>
                                  </p:stCondLst>
                                  <p:childTnLst>
                                    <p:set>
                                      <p:cBhvr>
                                        <p:cTn dur="1" fill="hold" id="155">
                                          <p:stCondLst>
                                            <p:cond delay="0"/>
                                          </p:stCondLst>
                                        </p:cTn>
                                        <p:tgtEl>
                                          <p:spTgt spid="40"/>
                                        </p:tgtEl>
                                        <p:attrNameLst>
                                          <p:attrName>style.visibility</p:attrName>
                                        </p:attrNameLst>
                                      </p:cBhvr>
                                      <p:to>
                                        <p:strVal val="visible"/>
                                      </p:to>
                                    </p:set>
                                    <p:animEffect filter="fade" transition="in">
                                      <p:cBhvr>
                                        <p:cTn dur="500" id="156"/>
                                        <p:tgtEl>
                                          <p:spTgt spid="40"/>
                                        </p:tgtEl>
                                      </p:cBhvr>
                                    </p:animEffect>
                                    <p:anim calcmode="lin" valueType="num">
                                      <p:cBhvr>
                                        <p:cTn dur="500" fill="hold" id="157"/>
                                        <p:tgtEl>
                                          <p:spTgt spid="40"/>
                                        </p:tgtEl>
                                        <p:attrNameLst>
                                          <p:attrName>ppt_w</p:attrName>
                                        </p:attrNameLst>
                                      </p:cBhvr>
                                      <p:tavLst>
                                        <p:tav fmla="#ppt_w*sin(2.5*pi*$)" tm="0">
                                          <p:val>
                                            <p:fltVal val="0"/>
                                          </p:val>
                                        </p:tav>
                                        <p:tav tm="100000">
                                          <p:val>
                                            <p:fltVal val="1"/>
                                          </p:val>
                                        </p:tav>
                                      </p:tavLst>
                                    </p:anim>
                                    <p:anim calcmode="lin" valueType="num">
                                      <p:cBhvr>
                                        <p:cTn dur="500" fill="hold" id="158"/>
                                        <p:tgtEl>
                                          <p:spTgt spid="40"/>
                                        </p:tgtEl>
                                        <p:attrNameLst>
                                          <p:attrName>ppt_h</p:attrName>
                                        </p:attrNameLst>
                                      </p:cBhvr>
                                      <p:tavLst>
                                        <p:tav tm="0">
                                          <p:val>
                                            <p:strVal val="#ppt_h"/>
                                          </p:val>
                                        </p:tav>
                                        <p:tav tm="100000">
                                          <p:val>
                                            <p:strVal val="#ppt_h"/>
                                          </p:val>
                                        </p:tav>
                                      </p:tavLst>
                                    </p:anim>
                                  </p:childTnLst>
                                </p:cTn>
                              </p:par>
                              <p:par>
                                <p:cTn fill="hold" grpId="0" id="159" nodeType="withEffect" presetClass="entr" presetID="45" presetSubtype="0">
                                  <p:stCondLst>
                                    <p:cond delay="0"/>
                                  </p:stCondLst>
                                  <p:childTnLst>
                                    <p:set>
                                      <p:cBhvr>
                                        <p:cTn dur="1" fill="hold" id="160">
                                          <p:stCondLst>
                                            <p:cond delay="0"/>
                                          </p:stCondLst>
                                        </p:cTn>
                                        <p:tgtEl>
                                          <p:spTgt spid="43"/>
                                        </p:tgtEl>
                                        <p:attrNameLst>
                                          <p:attrName>style.visibility</p:attrName>
                                        </p:attrNameLst>
                                      </p:cBhvr>
                                      <p:to>
                                        <p:strVal val="visible"/>
                                      </p:to>
                                    </p:set>
                                    <p:animEffect filter="fade" transition="in">
                                      <p:cBhvr>
                                        <p:cTn dur="500" id="161"/>
                                        <p:tgtEl>
                                          <p:spTgt spid="43"/>
                                        </p:tgtEl>
                                      </p:cBhvr>
                                    </p:animEffect>
                                    <p:anim calcmode="lin" valueType="num">
                                      <p:cBhvr>
                                        <p:cTn dur="500" fill="hold" id="162"/>
                                        <p:tgtEl>
                                          <p:spTgt spid="43"/>
                                        </p:tgtEl>
                                        <p:attrNameLst>
                                          <p:attrName>ppt_w</p:attrName>
                                        </p:attrNameLst>
                                      </p:cBhvr>
                                      <p:tavLst>
                                        <p:tav fmla="#ppt_w*sin(2.5*pi*$)" tm="0">
                                          <p:val>
                                            <p:fltVal val="0"/>
                                          </p:val>
                                        </p:tav>
                                        <p:tav tm="100000">
                                          <p:val>
                                            <p:fltVal val="1"/>
                                          </p:val>
                                        </p:tav>
                                      </p:tavLst>
                                    </p:anim>
                                    <p:anim calcmode="lin" valueType="num">
                                      <p:cBhvr>
                                        <p:cTn dur="500" fill="hold" id="163"/>
                                        <p:tgtEl>
                                          <p:spTgt spid="43"/>
                                        </p:tgtEl>
                                        <p:attrNameLst>
                                          <p:attrName>ppt_h</p:attrName>
                                        </p:attrNameLst>
                                      </p:cBhvr>
                                      <p:tavLst>
                                        <p:tav tm="0">
                                          <p:val>
                                            <p:strVal val="#ppt_h"/>
                                          </p:val>
                                        </p:tav>
                                        <p:tav tm="100000">
                                          <p:val>
                                            <p:strVal val="#ppt_h"/>
                                          </p:val>
                                        </p:tav>
                                      </p:tavLst>
                                    </p:anim>
                                  </p:childTnLst>
                                </p:cTn>
                              </p:par>
                            </p:childTnLst>
                          </p:cTn>
                        </p:par>
                        <p:par>
                          <p:cTn fill="hold" id="164" nodeType="afterGroup">
                            <p:stCondLst>
                              <p:cond delay="7300"/>
                            </p:stCondLst>
                            <p:childTnLst>
                              <p:par>
                                <p:cTn fill="hold" grpId="0" id="165" nodeType="afterEffect" presetClass="entr" presetID="47" presetSubtype="0">
                                  <p:stCondLst>
                                    <p:cond delay="0"/>
                                  </p:stCondLst>
                                  <p:childTnLst>
                                    <p:set>
                                      <p:cBhvr>
                                        <p:cTn dur="1" fill="hold" id="166">
                                          <p:stCondLst>
                                            <p:cond delay="0"/>
                                          </p:stCondLst>
                                        </p:cTn>
                                        <p:tgtEl>
                                          <p:spTgt spid="51"/>
                                        </p:tgtEl>
                                        <p:attrNameLst>
                                          <p:attrName>style.visibility</p:attrName>
                                        </p:attrNameLst>
                                      </p:cBhvr>
                                      <p:to>
                                        <p:strVal val="visible"/>
                                      </p:to>
                                    </p:set>
                                    <p:animEffect filter="fade" transition="in">
                                      <p:cBhvr>
                                        <p:cTn dur="1000" id="167"/>
                                        <p:tgtEl>
                                          <p:spTgt spid="51"/>
                                        </p:tgtEl>
                                      </p:cBhvr>
                                    </p:animEffect>
                                    <p:anim calcmode="lin" valueType="num">
                                      <p:cBhvr>
                                        <p:cTn dur="1000" fill="hold" id="168"/>
                                        <p:tgtEl>
                                          <p:spTgt spid="51"/>
                                        </p:tgtEl>
                                        <p:attrNameLst>
                                          <p:attrName>ppt_x</p:attrName>
                                        </p:attrNameLst>
                                      </p:cBhvr>
                                      <p:tavLst>
                                        <p:tav tm="0">
                                          <p:val>
                                            <p:strVal val="#ppt_x"/>
                                          </p:val>
                                        </p:tav>
                                        <p:tav tm="100000">
                                          <p:val>
                                            <p:strVal val="#ppt_x"/>
                                          </p:val>
                                        </p:tav>
                                      </p:tavLst>
                                    </p:anim>
                                    <p:anim calcmode="lin" valueType="num">
                                      <p:cBhvr>
                                        <p:cTn dur="1000" fill="hold" id="169"/>
                                        <p:tgtEl>
                                          <p:spTgt spid="51"/>
                                        </p:tgtEl>
                                        <p:attrNameLst>
                                          <p:attrName>ppt_y</p:attrName>
                                        </p:attrNameLst>
                                      </p:cBhvr>
                                      <p:tavLst>
                                        <p:tav tm="0">
                                          <p:val>
                                            <p:strVal val="#ppt_y-.1"/>
                                          </p:val>
                                        </p:tav>
                                        <p:tav tm="100000">
                                          <p:val>
                                            <p:strVal val="#ppt_y"/>
                                          </p:val>
                                        </p:tav>
                                      </p:tavLst>
                                    </p:anim>
                                  </p:childTnLst>
                                </p:cTn>
                              </p:par>
                              <p:par>
                                <p:cTn fill="hold" grpId="0" id="170" nodeType="withEffect" presetClass="entr" presetID="47" presetSubtype="0">
                                  <p:stCondLst>
                                    <p:cond delay="0"/>
                                  </p:stCondLst>
                                  <p:childTnLst>
                                    <p:set>
                                      <p:cBhvr>
                                        <p:cTn dur="1" fill="hold" id="171">
                                          <p:stCondLst>
                                            <p:cond delay="0"/>
                                          </p:stCondLst>
                                        </p:cTn>
                                        <p:tgtEl>
                                          <p:spTgt spid="50"/>
                                        </p:tgtEl>
                                        <p:attrNameLst>
                                          <p:attrName>style.visibility</p:attrName>
                                        </p:attrNameLst>
                                      </p:cBhvr>
                                      <p:to>
                                        <p:strVal val="visible"/>
                                      </p:to>
                                    </p:set>
                                    <p:animEffect filter="fade" transition="in">
                                      <p:cBhvr>
                                        <p:cTn dur="1000" id="172"/>
                                        <p:tgtEl>
                                          <p:spTgt spid="50"/>
                                        </p:tgtEl>
                                      </p:cBhvr>
                                    </p:animEffect>
                                    <p:anim calcmode="lin" valueType="num">
                                      <p:cBhvr>
                                        <p:cTn dur="1000" fill="hold" id="173"/>
                                        <p:tgtEl>
                                          <p:spTgt spid="50"/>
                                        </p:tgtEl>
                                        <p:attrNameLst>
                                          <p:attrName>ppt_x</p:attrName>
                                        </p:attrNameLst>
                                      </p:cBhvr>
                                      <p:tavLst>
                                        <p:tav tm="0">
                                          <p:val>
                                            <p:strVal val="#ppt_x"/>
                                          </p:val>
                                        </p:tav>
                                        <p:tav tm="100000">
                                          <p:val>
                                            <p:strVal val="#ppt_x"/>
                                          </p:val>
                                        </p:tav>
                                      </p:tavLst>
                                    </p:anim>
                                    <p:anim calcmode="lin" valueType="num">
                                      <p:cBhvr>
                                        <p:cTn dur="1000" fill="hold" id="174"/>
                                        <p:tgtEl>
                                          <p:spTgt spid="50"/>
                                        </p:tgtEl>
                                        <p:attrNameLst>
                                          <p:attrName>ppt_y</p:attrName>
                                        </p:attrNameLst>
                                      </p:cBhvr>
                                      <p:tavLst>
                                        <p:tav tm="0">
                                          <p:val>
                                            <p:strVal val="#ppt_y-.1"/>
                                          </p:val>
                                        </p:tav>
                                        <p:tav tm="100000">
                                          <p:val>
                                            <p:strVal val="#ppt_y"/>
                                          </p:val>
                                        </p:tav>
                                      </p:tavLst>
                                    </p:anim>
                                  </p:childTnLst>
                                </p:cTn>
                              </p:par>
                              <p:par>
                                <p:cTn fill="hold" grpId="0" id="175" nodeType="withEffect" presetClass="entr" presetID="22" presetSubtype="4">
                                  <p:stCondLst>
                                    <p:cond delay="0"/>
                                  </p:stCondLst>
                                  <p:childTnLst>
                                    <p:set>
                                      <p:cBhvr>
                                        <p:cTn dur="1" fill="hold" id="176">
                                          <p:stCondLst>
                                            <p:cond delay="0"/>
                                          </p:stCondLst>
                                        </p:cTn>
                                        <p:tgtEl>
                                          <p:spTgt spid="28"/>
                                        </p:tgtEl>
                                        <p:attrNameLst>
                                          <p:attrName>style.visibility</p:attrName>
                                        </p:attrNameLst>
                                      </p:cBhvr>
                                      <p:to>
                                        <p:strVal val="visible"/>
                                      </p:to>
                                    </p:set>
                                    <p:animEffect filter="wipe(down)" transition="in">
                                      <p:cBhvr>
                                        <p:cTn dur="500" id="177"/>
                                        <p:tgtEl>
                                          <p:spTgt spid="28"/>
                                        </p:tgtEl>
                                      </p:cBhvr>
                                    </p:animEffect>
                                  </p:childTnLst>
                                </p:cTn>
                              </p:par>
                              <p:par>
                                <p:cTn fill="hold" grpId="0" id="178" nodeType="withEffect" presetClass="entr" presetID="22" presetSubtype="4">
                                  <p:stCondLst>
                                    <p:cond delay="200"/>
                                  </p:stCondLst>
                                  <p:childTnLst>
                                    <p:set>
                                      <p:cBhvr>
                                        <p:cTn dur="1" fill="hold" id="179">
                                          <p:stCondLst>
                                            <p:cond delay="0"/>
                                          </p:stCondLst>
                                        </p:cTn>
                                        <p:tgtEl>
                                          <p:spTgt spid="29"/>
                                        </p:tgtEl>
                                        <p:attrNameLst>
                                          <p:attrName>style.visibility</p:attrName>
                                        </p:attrNameLst>
                                      </p:cBhvr>
                                      <p:to>
                                        <p:strVal val="visible"/>
                                      </p:to>
                                    </p:set>
                                    <p:animEffect filter="wipe(down)" transition="in">
                                      <p:cBhvr>
                                        <p:cTn dur="500" id="180"/>
                                        <p:tgtEl>
                                          <p:spTgt spid="29"/>
                                        </p:tgtEl>
                                      </p:cBhvr>
                                    </p:animEffect>
                                  </p:childTnLst>
                                </p:cTn>
                              </p:par>
                              <p:par>
                                <p:cTn fill="hold" grpId="0" id="181" nodeType="withEffect" presetClass="entr" presetID="22" presetSubtype="4">
                                  <p:stCondLst>
                                    <p:cond delay="400"/>
                                  </p:stCondLst>
                                  <p:childTnLst>
                                    <p:set>
                                      <p:cBhvr>
                                        <p:cTn dur="1" fill="hold" id="182">
                                          <p:stCondLst>
                                            <p:cond delay="0"/>
                                          </p:stCondLst>
                                        </p:cTn>
                                        <p:tgtEl>
                                          <p:spTgt spid="30"/>
                                        </p:tgtEl>
                                        <p:attrNameLst>
                                          <p:attrName>style.visibility</p:attrName>
                                        </p:attrNameLst>
                                      </p:cBhvr>
                                      <p:to>
                                        <p:strVal val="visible"/>
                                      </p:to>
                                    </p:set>
                                    <p:animEffect filter="wipe(down)" transition="in">
                                      <p:cBhvr>
                                        <p:cTn dur="500" id="183"/>
                                        <p:tgtEl>
                                          <p:spTgt spid="30"/>
                                        </p:tgtEl>
                                      </p:cBhvr>
                                    </p:animEffect>
                                  </p:childTnLst>
                                </p:cTn>
                              </p:par>
                              <p:par>
                                <p:cTn fill="hold" grpId="0" id="184" nodeType="withEffect" presetClass="entr" presetID="22" presetSubtype="4">
                                  <p:stCondLst>
                                    <p:cond delay="600"/>
                                  </p:stCondLst>
                                  <p:childTnLst>
                                    <p:set>
                                      <p:cBhvr>
                                        <p:cTn dur="1" fill="hold" id="185">
                                          <p:stCondLst>
                                            <p:cond delay="0"/>
                                          </p:stCondLst>
                                        </p:cTn>
                                        <p:tgtEl>
                                          <p:spTgt spid="31"/>
                                        </p:tgtEl>
                                        <p:attrNameLst>
                                          <p:attrName>style.visibility</p:attrName>
                                        </p:attrNameLst>
                                      </p:cBhvr>
                                      <p:to>
                                        <p:strVal val="visible"/>
                                      </p:to>
                                    </p:set>
                                    <p:animEffect filter="wipe(down)" transition="in">
                                      <p:cBhvr>
                                        <p:cTn dur="500" id="186"/>
                                        <p:tgtEl>
                                          <p:spTgt spid="31"/>
                                        </p:tgtEl>
                                      </p:cBhvr>
                                    </p:animEffect>
                                  </p:childTnLst>
                                </p:cTn>
                              </p:par>
                            </p:childTnLst>
                          </p:cTn>
                        </p:par>
                        <p:par>
                          <p:cTn fill="hold" id="187" nodeType="afterGroup">
                            <p:stCondLst>
                              <p:cond delay="8400"/>
                            </p:stCondLst>
                            <p:childTnLst>
                              <p:par>
                                <p:cTn fill="hold" grpId="0" id="188" nodeType="afterEffect" presetClass="entr" presetID="22" presetSubtype="4">
                                  <p:stCondLst>
                                    <p:cond delay="0"/>
                                  </p:stCondLst>
                                  <p:childTnLst>
                                    <p:set>
                                      <p:cBhvr>
                                        <p:cTn dur="1" fill="hold" id="189">
                                          <p:stCondLst>
                                            <p:cond delay="0"/>
                                          </p:stCondLst>
                                        </p:cTn>
                                        <p:tgtEl>
                                          <p:spTgt spid="35"/>
                                        </p:tgtEl>
                                        <p:attrNameLst>
                                          <p:attrName>style.visibility</p:attrName>
                                        </p:attrNameLst>
                                      </p:cBhvr>
                                      <p:to>
                                        <p:strVal val="visible"/>
                                      </p:to>
                                    </p:set>
                                    <p:animEffect filter="wipe(down)" transition="in">
                                      <p:cBhvr>
                                        <p:cTn dur="500" id="190"/>
                                        <p:tgtEl>
                                          <p:spTgt spid="35"/>
                                        </p:tgtEl>
                                      </p:cBhvr>
                                    </p:animEffect>
                                  </p:childTnLst>
                                </p:cTn>
                              </p:par>
                              <p:par>
                                <p:cTn fill="hold" grpId="0" id="191" nodeType="withEffect" presetClass="entr" presetID="22" presetSubtype="4">
                                  <p:stCondLst>
                                    <p:cond delay="0"/>
                                  </p:stCondLst>
                                  <p:childTnLst>
                                    <p:set>
                                      <p:cBhvr>
                                        <p:cTn dur="1" fill="hold" id="192">
                                          <p:stCondLst>
                                            <p:cond delay="0"/>
                                          </p:stCondLst>
                                        </p:cTn>
                                        <p:tgtEl>
                                          <p:spTgt spid="34"/>
                                        </p:tgtEl>
                                        <p:attrNameLst>
                                          <p:attrName>style.visibility</p:attrName>
                                        </p:attrNameLst>
                                      </p:cBhvr>
                                      <p:to>
                                        <p:strVal val="visible"/>
                                      </p:to>
                                    </p:set>
                                    <p:animEffect filter="wipe(down)" transition="in">
                                      <p:cBhvr>
                                        <p:cTn dur="500" id="193"/>
                                        <p:tgtEl>
                                          <p:spTgt spid="34"/>
                                        </p:tgtEl>
                                      </p:cBhvr>
                                    </p:animEffect>
                                  </p:childTnLst>
                                </p:cTn>
                              </p:par>
                              <p:par>
                                <p:cTn fill="hold" grpId="0" id="194" nodeType="withEffect" presetClass="entr" presetID="22" presetSubtype="4">
                                  <p:stCondLst>
                                    <p:cond delay="0"/>
                                  </p:stCondLst>
                                  <p:childTnLst>
                                    <p:set>
                                      <p:cBhvr>
                                        <p:cTn dur="1" fill="hold" id="195">
                                          <p:stCondLst>
                                            <p:cond delay="0"/>
                                          </p:stCondLst>
                                        </p:cTn>
                                        <p:tgtEl>
                                          <p:spTgt spid="33"/>
                                        </p:tgtEl>
                                        <p:attrNameLst>
                                          <p:attrName>style.visibility</p:attrName>
                                        </p:attrNameLst>
                                      </p:cBhvr>
                                      <p:to>
                                        <p:strVal val="visible"/>
                                      </p:to>
                                    </p:set>
                                    <p:animEffect filter="wipe(down)" transition="in">
                                      <p:cBhvr>
                                        <p:cTn dur="500" id="196"/>
                                        <p:tgtEl>
                                          <p:spTgt spid="33"/>
                                        </p:tgtEl>
                                      </p:cBhvr>
                                    </p:animEffect>
                                  </p:childTnLst>
                                </p:cTn>
                              </p:par>
                              <p:par>
                                <p:cTn fill="hold" grpId="0" id="197" nodeType="withEffect" presetClass="entr" presetID="22" presetSubtype="4">
                                  <p:stCondLst>
                                    <p:cond delay="0"/>
                                  </p:stCondLst>
                                  <p:childTnLst>
                                    <p:set>
                                      <p:cBhvr>
                                        <p:cTn dur="1" fill="hold" id="198">
                                          <p:stCondLst>
                                            <p:cond delay="0"/>
                                          </p:stCondLst>
                                        </p:cTn>
                                        <p:tgtEl>
                                          <p:spTgt spid="32"/>
                                        </p:tgtEl>
                                        <p:attrNameLst>
                                          <p:attrName>style.visibility</p:attrName>
                                        </p:attrNameLst>
                                      </p:cBhvr>
                                      <p:to>
                                        <p:strVal val="visible"/>
                                      </p:to>
                                    </p:set>
                                    <p:animEffect filter="wipe(down)" transition="in">
                                      <p:cBhvr>
                                        <p:cTn dur="500" id="19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矩形 29"/>
          <p:cNvSpPr/>
          <p:nvPr/>
        </p:nvSpPr>
        <p:spPr>
          <a:xfrm>
            <a:off x="3358902" y="4110430"/>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31" name="矩形 30"/>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32" name="椭圆 64"/>
          <p:cNvSpPr>
            <a:spLocks noChangeArrowheads="1"/>
          </p:cNvSpPr>
          <p:nvPr/>
        </p:nvSpPr>
        <p:spPr bwMode="auto">
          <a:xfrm>
            <a:off x="1270672" y="1413570"/>
            <a:ext cx="1658729" cy="1658432"/>
          </a:xfrm>
          <a:prstGeom prst="ellipse">
            <a:avLst/>
          </a:prstGeom>
          <a:solidFill>
            <a:srgbClr val="005DA2"/>
          </a:solidFill>
          <a:ln cap="sq" cmpd="sng" w="190500">
            <a:solidFill>
              <a:schemeClr val="bg1">
                <a:lumMod val="65000"/>
              </a:schemeClr>
            </a:solidFill>
            <a:round/>
          </a:ln>
        </p:spPr>
        <p:txBody>
          <a:bodyPr anchor="ctr" bIns="45736" lIns="91472" rIns="91472" tIns="45736"/>
          <a:lstStyle/>
          <a:p>
            <a:pPr algn="ctr"/>
            <a:r>
              <a:rPr altLang="en-US" b="1" lang="zh-CN" smtClean="0" sz="2800">
                <a:solidFill>
                  <a:schemeClr val="bg1"/>
                </a:solidFill>
                <a:latin charset="-122" pitchFamily="34" typeface="微软雅黑"/>
                <a:ea charset="-122" pitchFamily="34" typeface="微软雅黑"/>
                <a:sym charset="-122" panose="02010600030101010101" pitchFamily="2" typeface="宋体"/>
              </a:rPr>
              <a:t>添加文字</a:t>
            </a:r>
          </a:p>
        </p:txBody>
      </p:sp>
      <p:sp>
        <p:nvSpPr>
          <p:cNvPr id="33" name="TextBox 32"/>
          <p:cNvSpPr txBox="1"/>
          <p:nvPr/>
        </p:nvSpPr>
        <p:spPr>
          <a:xfrm>
            <a:off x="3247629" y="1910049"/>
            <a:ext cx="5904657" cy="1993424"/>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07575" y="3497287"/>
            <a:ext cx="1658729" cy="1658432"/>
          </a:xfrm>
          <a:prstGeom prst="ellipse">
            <a:avLst/>
          </a:prstGeom>
          <a:solidFill>
            <a:srgbClr val="005DA2"/>
          </a:solidFill>
          <a:ln cap="sq" cmpd="sng" w="190500">
            <a:solidFill>
              <a:schemeClr val="bg1">
                <a:lumMod val="65000"/>
              </a:schemeClr>
            </a:solidFill>
            <a:round/>
          </a:ln>
        </p:spPr>
        <p:txBody>
          <a:bodyPr anchor="ctr" bIns="45736" lIns="91472" rIns="91472" tIns="45736"/>
          <a:lstStyle/>
          <a:p>
            <a:pPr algn="ctr"/>
            <a:r>
              <a:rPr altLang="en-US" b="1" lang="zh-CN" smtClean="0" sz="2800">
                <a:solidFill>
                  <a:schemeClr val="bg1"/>
                </a:solidFill>
                <a:latin charset="-122" pitchFamily="34" typeface="微软雅黑"/>
                <a:ea charset="-122" pitchFamily="34" typeface="微软雅黑"/>
                <a:sym charset="-122" panose="02010600030101010101" pitchFamily="2" typeface="宋体"/>
              </a:rPr>
              <a:t>添加文字</a:t>
            </a:r>
          </a:p>
        </p:txBody>
      </p:sp>
      <p:sp>
        <p:nvSpPr>
          <p:cNvPr id="62" name="TextBox 61"/>
          <p:cNvSpPr txBox="1"/>
          <p:nvPr/>
        </p:nvSpPr>
        <p:spPr>
          <a:xfrm>
            <a:off x="3247629" y="4326505"/>
            <a:ext cx="5904657" cy="1993424"/>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a:t>
            </a:r>
          </a:p>
        </p:txBody>
      </p:sp>
      <p:sp>
        <p:nvSpPr>
          <p:cNvPr id="10" name="文本框 2"/>
          <p:cNvSpPr txBox="1"/>
          <p:nvPr/>
        </p:nvSpPr>
        <p:spPr>
          <a:xfrm>
            <a:off x="1139432"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3324872723"/>
      </p:ext>
    </p:extLst>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
                                        </p:tgtEl>
                                        <p:attrNameLst>
                                          <p:attrName>ppt_y</p:attrName>
                                        </p:attrNameLst>
                                      </p:cBhvr>
                                      <p:tavLst>
                                        <p:tav tm="0">
                                          <p:val>
                                            <p:strVal val="#ppt_y"/>
                                          </p:val>
                                        </p:tav>
                                        <p:tav tm="100000">
                                          <p:val>
                                            <p:strVal val="#ppt_y"/>
                                          </p:val>
                                        </p:tav>
                                      </p:tavLst>
                                    </p:anim>
                                    <p:anim calcmode="lin" valueType="num">
                                      <p:cBhvr>
                                        <p:cTn dur="500" fill="hold" id="9"/>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0"/>
                                        </p:tgtEl>
                                      </p:cBhvr>
                                    </p:animEffect>
                                  </p:childTnLst>
                                </p:cTn>
                              </p:par>
                            </p:childTnLst>
                          </p:cTn>
                        </p:par>
                        <p:par>
                          <p:cTn fill="hold" id="12" nodeType="afterGroup">
                            <p:stCondLst>
                              <p:cond delay="500"/>
                            </p:stCondLst>
                            <p:childTnLst>
                              <p:par>
                                <p:cTn fill="hold" grpId="0" id="13" nodeType="afterEffect" presetClass="entr" presetID="2" presetSubtype="8">
                                  <p:stCondLst>
                                    <p:cond delay="0"/>
                                  </p:stCondLst>
                                  <p:childTnLst>
                                    <p:set>
                                      <p:cBhvr>
                                        <p:cTn dur="1" fill="hold" id="14">
                                          <p:stCondLst>
                                            <p:cond delay="0"/>
                                          </p:stCondLst>
                                        </p:cTn>
                                        <p:tgtEl>
                                          <p:spTgt spid="32"/>
                                        </p:tgtEl>
                                        <p:attrNameLst>
                                          <p:attrName>style.visibility</p:attrName>
                                        </p:attrNameLst>
                                      </p:cBhvr>
                                      <p:to>
                                        <p:strVal val="visible"/>
                                      </p:to>
                                    </p:set>
                                    <p:anim calcmode="lin" valueType="num">
                                      <p:cBhvr additive="base">
                                        <p:cTn dur="500" fill="hold" id="15"/>
                                        <p:tgtEl>
                                          <p:spTgt spid="32"/>
                                        </p:tgtEl>
                                        <p:attrNameLst>
                                          <p:attrName>ppt_x</p:attrName>
                                        </p:attrNameLst>
                                      </p:cBhvr>
                                      <p:tavLst>
                                        <p:tav tm="0">
                                          <p:val>
                                            <p:strVal val="0-#ppt_w/2"/>
                                          </p:val>
                                        </p:tav>
                                        <p:tav tm="100000">
                                          <p:val>
                                            <p:strVal val="#ppt_x"/>
                                          </p:val>
                                        </p:tav>
                                      </p:tavLst>
                                    </p:anim>
                                    <p:anim calcmode="lin" valueType="num">
                                      <p:cBhvr additive="base">
                                        <p:cTn dur="500" fill="hold" id="16"/>
                                        <p:tgtEl>
                                          <p:spTgt spid="32"/>
                                        </p:tgtEl>
                                        <p:attrNameLst>
                                          <p:attrName>ppt_y</p:attrName>
                                        </p:attrNameLst>
                                      </p:cBhvr>
                                      <p:tavLst>
                                        <p:tav tm="0">
                                          <p:val>
                                            <p:strVal val="#ppt_y"/>
                                          </p:val>
                                        </p:tav>
                                        <p:tav tm="100000">
                                          <p:val>
                                            <p:strVal val="#ppt_y"/>
                                          </p:val>
                                        </p:tav>
                                      </p:tavLst>
                                    </p:anim>
                                  </p:childTnLst>
                                </p:cTn>
                              </p:par>
                              <p:par>
                                <p:cTn fill="hold" grpId="1" id="17" nodeType="withEffect" presetClass="emph" presetID="8" presetSubtype="0">
                                  <p:stCondLst>
                                    <p:cond delay="0"/>
                                  </p:stCondLst>
                                  <p:childTnLst>
                                    <p:animRot by="21600000">
                                      <p:cBhvr>
                                        <p:cTn dur="500" fill="hold" id="18"/>
                                        <p:tgtEl>
                                          <p:spTgt spid="32"/>
                                        </p:tgtEl>
                                        <p:attrNameLst>
                                          <p:attrName>r</p:attrName>
                                        </p:attrNameLst>
                                      </p:cBhvr>
                                    </p:animRot>
                                  </p:childTnLst>
                                </p:cTn>
                              </p:par>
                            </p:childTnLst>
                          </p:cTn>
                        </p:par>
                        <p:par>
                          <p:cTn fill="hold" id="19" nodeType="afterGroup">
                            <p:stCondLst>
                              <p:cond delay="1000"/>
                            </p:stCondLst>
                            <p:childTnLst>
                              <p:par>
                                <p:cTn fill="hold" grpId="0" id="20" nodeType="afterEffect" presetClass="entr" presetID="22" presetSubtype="8">
                                  <p:stCondLst>
                                    <p:cond delay="0"/>
                                  </p:stCondLst>
                                  <p:childTnLst>
                                    <p:set>
                                      <p:cBhvr>
                                        <p:cTn dur="1" fill="hold" id="21">
                                          <p:stCondLst>
                                            <p:cond delay="0"/>
                                          </p:stCondLst>
                                        </p:cTn>
                                        <p:tgtEl>
                                          <p:spTgt spid="31"/>
                                        </p:tgtEl>
                                        <p:attrNameLst>
                                          <p:attrName>style.visibility</p:attrName>
                                        </p:attrNameLst>
                                      </p:cBhvr>
                                      <p:to>
                                        <p:strVal val="visible"/>
                                      </p:to>
                                    </p:set>
                                    <p:animEffect filter="wipe(left)" transition="in">
                                      <p:cBhvr>
                                        <p:cTn dur="500" id="22"/>
                                        <p:tgtEl>
                                          <p:spTgt spid="31"/>
                                        </p:tgtEl>
                                      </p:cBhvr>
                                    </p:animEffect>
                                  </p:childTnLst>
                                </p:cTn>
                              </p:par>
                            </p:childTnLst>
                          </p:cTn>
                        </p:par>
                        <p:par>
                          <p:cTn fill="hold" id="23" nodeType="afterGroup">
                            <p:stCondLst>
                              <p:cond delay="1500"/>
                            </p:stCondLst>
                            <p:childTnLst>
                              <p:par>
                                <p:cTn fill="hold" grpId="0" id="24" nodeType="afterEffect" presetClass="entr" presetID="22" presetSubtype="8">
                                  <p:stCondLst>
                                    <p:cond delay="0"/>
                                  </p:stCondLst>
                                  <p:iterate type="lt">
                                    <p:tmPct val="30000"/>
                                  </p:iterate>
                                  <p:childTnLst>
                                    <p:set>
                                      <p:cBhvr>
                                        <p:cTn dur="1" fill="hold" id="25">
                                          <p:stCondLst>
                                            <p:cond delay="0"/>
                                          </p:stCondLst>
                                        </p:cTn>
                                        <p:tgtEl>
                                          <p:spTgt spid="33"/>
                                        </p:tgtEl>
                                        <p:attrNameLst>
                                          <p:attrName>style.visibility</p:attrName>
                                        </p:attrNameLst>
                                      </p:cBhvr>
                                      <p:to>
                                        <p:strVal val="visible"/>
                                      </p:to>
                                    </p:set>
                                    <p:animEffect filter="wipe(left)" transition="in">
                                      <p:cBhvr>
                                        <p:cTn dur="100" id="26"/>
                                        <p:tgtEl>
                                          <p:spTgt spid="33"/>
                                        </p:tgtEl>
                                      </p:cBhvr>
                                    </p:animEffect>
                                  </p:childTnLst>
                                </p:cTn>
                              </p:par>
                              <p:par>
                                <p:cTn fill="hold" grpId="1" id="27" nodeType="withEffect" presetClass="emph" presetID="36" presetSubtype="0">
                                  <p:stCondLst>
                                    <p:cond delay="0"/>
                                  </p:stCondLst>
                                  <p:iterate type="lt">
                                    <p:tmPct val="30000"/>
                                  </p:iterate>
                                  <p:childTnLst>
                                    <p:animScale>
                                      <p:cBhvr>
                                        <p:cTn autoRev="1" dur="50" fill="hold" id="28">
                                          <p:stCondLst>
                                            <p:cond delay="0"/>
                                          </p:stCondLst>
                                        </p:cTn>
                                        <p:tgtEl>
                                          <p:spTgt spid="33"/>
                                        </p:tgtEl>
                                      </p:cBhvr>
                                      <p:to x="80000" y="100000"/>
                                    </p:animScale>
                                    <p:anim by="(#ppt_w*0.10)" calcmode="lin" valueType="num">
                                      <p:cBhvr>
                                        <p:cTn autoRev="1" dur="50" fill="hold" id="29">
                                          <p:stCondLst>
                                            <p:cond delay="0"/>
                                          </p:stCondLst>
                                        </p:cTn>
                                        <p:tgtEl>
                                          <p:spTgt spid="33"/>
                                        </p:tgtEl>
                                        <p:attrNameLst>
                                          <p:attrName>ppt_x</p:attrName>
                                        </p:attrNameLst>
                                      </p:cBhvr>
                                    </p:anim>
                                    <p:anim by="(-#ppt_w*0.10)" calcmode="lin" valueType="num">
                                      <p:cBhvr>
                                        <p:cTn autoRev="1" dur="50" fill="hold" id="30">
                                          <p:stCondLst>
                                            <p:cond delay="0"/>
                                          </p:stCondLst>
                                        </p:cTn>
                                        <p:tgtEl>
                                          <p:spTgt spid="33"/>
                                        </p:tgtEl>
                                        <p:attrNameLst>
                                          <p:attrName>ppt_y</p:attrName>
                                        </p:attrNameLst>
                                      </p:cBhvr>
                                    </p:anim>
                                    <p:animRot by="-480000">
                                      <p:cBhvr>
                                        <p:cTn autoRev="1" dur="50" fill="hold" id="31">
                                          <p:stCondLst>
                                            <p:cond delay="0"/>
                                          </p:stCondLst>
                                        </p:cTn>
                                        <p:tgtEl>
                                          <p:spTgt spid="33"/>
                                        </p:tgtEl>
                                        <p:attrNameLst>
                                          <p:attrName>r</p:attrName>
                                        </p:attrNameLst>
                                      </p:cBhvr>
                                    </p:animRot>
                                  </p:childTnLst>
                                </p:cTn>
                              </p:par>
                            </p:childTnLst>
                          </p:cTn>
                        </p:par>
                        <p:par>
                          <p:cTn fill="hold" id="32" nodeType="afterGroup">
                            <p:stCondLst>
                              <p:cond delay="1600"/>
                            </p:stCondLst>
                            <p:childTnLst>
                              <p:par>
                                <p:cTn fill="hold" grpId="0" id="33" nodeType="afterEffect" presetClass="entr" presetID="2" presetSubtype="2">
                                  <p:stCondLst>
                                    <p:cond delay="0"/>
                                  </p:stCondLst>
                                  <p:childTnLst>
                                    <p:set>
                                      <p:cBhvr>
                                        <p:cTn dur="1" fill="hold" id="34">
                                          <p:stCondLst>
                                            <p:cond delay="0"/>
                                          </p:stCondLst>
                                        </p:cTn>
                                        <p:tgtEl>
                                          <p:spTgt spid="34"/>
                                        </p:tgtEl>
                                        <p:attrNameLst>
                                          <p:attrName>style.visibility</p:attrName>
                                        </p:attrNameLst>
                                      </p:cBhvr>
                                      <p:to>
                                        <p:strVal val="visible"/>
                                      </p:to>
                                    </p:set>
                                    <p:anim calcmode="lin" valueType="num">
                                      <p:cBhvr additive="base">
                                        <p:cTn dur="500" fill="hold" id="35"/>
                                        <p:tgtEl>
                                          <p:spTgt spid="34"/>
                                        </p:tgtEl>
                                        <p:attrNameLst>
                                          <p:attrName>ppt_x</p:attrName>
                                        </p:attrNameLst>
                                      </p:cBhvr>
                                      <p:tavLst>
                                        <p:tav tm="0">
                                          <p:val>
                                            <p:strVal val="1+#ppt_w/2"/>
                                          </p:val>
                                        </p:tav>
                                        <p:tav tm="100000">
                                          <p:val>
                                            <p:strVal val="#ppt_x"/>
                                          </p:val>
                                        </p:tav>
                                      </p:tavLst>
                                    </p:anim>
                                    <p:anim calcmode="lin" valueType="num">
                                      <p:cBhvr additive="base">
                                        <p:cTn dur="500" fill="hold" id="36"/>
                                        <p:tgtEl>
                                          <p:spTgt spid="34"/>
                                        </p:tgtEl>
                                        <p:attrNameLst>
                                          <p:attrName>ppt_y</p:attrName>
                                        </p:attrNameLst>
                                      </p:cBhvr>
                                      <p:tavLst>
                                        <p:tav tm="0">
                                          <p:val>
                                            <p:strVal val="#ppt_y"/>
                                          </p:val>
                                        </p:tav>
                                        <p:tav tm="100000">
                                          <p:val>
                                            <p:strVal val="#ppt_y"/>
                                          </p:val>
                                        </p:tav>
                                      </p:tavLst>
                                    </p:anim>
                                  </p:childTnLst>
                                </p:cTn>
                              </p:par>
                              <p:par>
                                <p:cTn fill="hold" grpId="1" id="37" nodeType="withEffect" presetClass="emph" presetID="8" presetSubtype="0">
                                  <p:stCondLst>
                                    <p:cond delay="0"/>
                                  </p:stCondLst>
                                  <p:childTnLst>
                                    <p:animRot by="-21600000">
                                      <p:cBhvr>
                                        <p:cTn dur="500" fill="hold" id="38"/>
                                        <p:tgtEl>
                                          <p:spTgt spid="34"/>
                                        </p:tgtEl>
                                        <p:attrNameLst>
                                          <p:attrName>r</p:attrName>
                                        </p:attrNameLst>
                                      </p:cBhvr>
                                    </p:animRot>
                                  </p:childTnLst>
                                </p:cTn>
                              </p:par>
                            </p:childTnLst>
                          </p:cTn>
                        </p:par>
                        <p:par>
                          <p:cTn fill="hold" id="39" nodeType="afterGroup">
                            <p:stCondLst>
                              <p:cond delay="2100"/>
                            </p:stCondLst>
                            <p:childTnLst>
                              <p:par>
                                <p:cTn fill="hold" grpId="0" id="40" nodeType="afterEffect" presetClass="entr" presetID="22" presetSubtype="2">
                                  <p:stCondLst>
                                    <p:cond delay="0"/>
                                  </p:stCondLst>
                                  <p:childTnLst>
                                    <p:set>
                                      <p:cBhvr>
                                        <p:cTn dur="1" fill="hold" id="41">
                                          <p:stCondLst>
                                            <p:cond delay="0"/>
                                          </p:stCondLst>
                                        </p:cTn>
                                        <p:tgtEl>
                                          <p:spTgt spid="30"/>
                                        </p:tgtEl>
                                        <p:attrNameLst>
                                          <p:attrName>style.visibility</p:attrName>
                                        </p:attrNameLst>
                                      </p:cBhvr>
                                      <p:to>
                                        <p:strVal val="visible"/>
                                      </p:to>
                                    </p:set>
                                    <p:animEffect filter="wipe(right)" transition="in">
                                      <p:cBhvr>
                                        <p:cTn dur="500" id="42"/>
                                        <p:tgtEl>
                                          <p:spTgt spid="30"/>
                                        </p:tgtEl>
                                      </p:cBhvr>
                                    </p:animEffect>
                                  </p:childTnLst>
                                </p:cTn>
                              </p:par>
                            </p:childTnLst>
                          </p:cTn>
                        </p:par>
                        <p:par>
                          <p:cTn fill="hold" id="43" nodeType="afterGroup">
                            <p:stCondLst>
                              <p:cond delay="2600"/>
                            </p:stCondLst>
                            <p:childTnLst>
                              <p:par>
                                <p:cTn fill="hold" grpId="0" id="44" nodeType="afterEffect" presetClass="entr" presetID="22" presetSubtype="8">
                                  <p:stCondLst>
                                    <p:cond delay="0"/>
                                  </p:stCondLst>
                                  <p:iterate type="lt">
                                    <p:tmPct val="30000"/>
                                  </p:iterate>
                                  <p:childTnLst>
                                    <p:set>
                                      <p:cBhvr>
                                        <p:cTn dur="1" fill="hold" id="45">
                                          <p:stCondLst>
                                            <p:cond delay="0"/>
                                          </p:stCondLst>
                                        </p:cTn>
                                        <p:tgtEl>
                                          <p:spTgt spid="62"/>
                                        </p:tgtEl>
                                        <p:attrNameLst>
                                          <p:attrName>style.visibility</p:attrName>
                                        </p:attrNameLst>
                                      </p:cBhvr>
                                      <p:to>
                                        <p:strVal val="visible"/>
                                      </p:to>
                                    </p:set>
                                    <p:animEffect filter="wipe(left)" transition="in">
                                      <p:cBhvr>
                                        <p:cTn dur="100" id="46"/>
                                        <p:tgtEl>
                                          <p:spTgt spid="62"/>
                                        </p:tgtEl>
                                      </p:cBhvr>
                                    </p:animEffect>
                                  </p:childTnLst>
                                </p:cTn>
                              </p:par>
                              <p:par>
                                <p:cTn fill="hold" grpId="1" id="47" nodeType="withEffect" presetClass="emph" presetID="36" presetSubtype="0">
                                  <p:stCondLst>
                                    <p:cond delay="0"/>
                                  </p:stCondLst>
                                  <p:iterate type="lt">
                                    <p:tmPct val="30000"/>
                                  </p:iterate>
                                  <p:childTnLst>
                                    <p:animScale>
                                      <p:cBhvr>
                                        <p:cTn autoRev="1" dur="50" fill="hold" id="48">
                                          <p:stCondLst>
                                            <p:cond delay="0"/>
                                          </p:stCondLst>
                                        </p:cTn>
                                        <p:tgtEl>
                                          <p:spTgt spid="62"/>
                                        </p:tgtEl>
                                      </p:cBhvr>
                                      <p:to x="80000" y="100000"/>
                                    </p:animScale>
                                    <p:anim by="(#ppt_w*0.10)" calcmode="lin" valueType="num">
                                      <p:cBhvr>
                                        <p:cTn autoRev="1" dur="50" fill="hold" id="49">
                                          <p:stCondLst>
                                            <p:cond delay="0"/>
                                          </p:stCondLst>
                                        </p:cTn>
                                        <p:tgtEl>
                                          <p:spTgt spid="62"/>
                                        </p:tgtEl>
                                        <p:attrNameLst>
                                          <p:attrName>ppt_x</p:attrName>
                                        </p:attrNameLst>
                                      </p:cBhvr>
                                    </p:anim>
                                    <p:anim by="(-#ppt_w*0.10)" calcmode="lin" valueType="num">
                                      <p:cBhvr>
                                        <p:cTn autoRev="1" dur="50" fill="hold" id="50">
                                          <p:stCondLst>
                                            <p:cond delay="0"/>
                                          </p:stCondLst>
                                        </p:cTn>
                                        <p:tgtEl>
                                          <p:spTgt spid="62"/>
                                        </p:tgtEl>
                                        <p:attrNameLst>
                                          <p:attrName>ppt_y</p:attrName>
                                        </p:attrNameLst>
                                      </p:cBhvr>
                                    </p:anim>
                                    <p:animRot by="-480000">
                                      <p:cBhvr>
                                        <p:cTn autoRev="1" dur="50" fill="hold" id="51">
                                          <p:stCondLst>
                                            <p:cond delay="0"/>
                                          </p:stCondLst>
                                        </p:cTn>
                                        <p:tgtEl>
                                          <p:spTgt spid="6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1" spid="32"/>
      <p:bldP grpId="0" spid="33"/>
      <p:bldP grpId="1" spid="33"/>
      <p:bldP grpId="0" spid="34"/>
      <p:bldP grpId="1" spid="34"/>
      <p:bldP grpId="0" spid="62"/>
      <p:bldP grpId="1" spid="62"/>
      <p:bldP grpId="0" spid="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AutoShape 3"/>
          <p:cNvSpPr>
            <a:spLocks noChangeArrowheads="1"/>
          </p:cNvSpPr>
          <p:nvPr/>
        </p:nvSpPr>
        <p:spPr bwMode="auto">
          <a:xfrm>
            <a:off x="926110" y="2335907"/>
            <a:ext cx="10422260" cy="3542159"/>
          </a:xfrm>
          <a:prstGeom prst="rect">
            <a:avLst/>
          </a:prstGeom>
          <a:solidFill>
            <a:srgbClr val="595959">
              <a:alpha val="78000"/>
            </a:srgbClr>
          </a:solidFill>
          <a:ln cmpd="sng" w="12700">
            <a:solidFill>
              <a:schemeClr val="bg1"/>
            </a:solidFill>
            <a:miter lim="800000"/>
          </a:ln>
        </p:spPr>
        <p:txBody>
          <a:bodyPr anchor="ct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endParaRPr altLang="en-US" lang="zh-CN"/>
          </a:p>
        </p:txBody>
      </p:sp>
      <p:sp>
        <p:nvSpPr>
          <p:cNvPr id="9" name="AutoShape 3"/>
          <p:cNvSpPr>
            <a:spLocks noChangeArrowheads="1"/>
          </p:cNvSpPr>
          <p:nvPr/>
        </p:nvSpPr>
        <p:spPr bwMode="auto">
          <a:xfrm>
            <a:off x="1070033" y="2146388"/>
            <a:ext cx="10132018" cy="3587662"/>
          </a:xfrm>
          <a:prstGeom prst="rect">
            <a:avLst/>
          </a:prstGeom>
          <a:solidFill>
            <a:srgbClr val="005DA2"/>
          </a:solidFill>
          <a:ln cmpd="sng" w="12700">
            <a:solidFill>
              <a:schemeClr val="bg1"/>
            </a:solidFill>
            <a:miter lim="800000"/>
          </a:ln>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endParaRPr altLang="en-US" lang="zh-CN" sz="2000">
              <a:solidFill>
                <a:schemeClr val="tx2"/>
              </a:solidFill>
              <a:ea charset="-122" pitchFamily="34" typeface="微软雅黑"/>
            </a:endParaRPr>
          </a:p>
        </p:txBody>
      </p:sp>
      <p:sp>
        <p:nvSpPr>
          <p:cNvPr id="11" name="TextBox 10"/>
          <p:cNvSpPr txBox="1"/>
          <p:nvPr/>
        </p:nvSpPr>
        <p:spPr>
          <a:xfrm>
            <a:off x="1773019" y="2650445"/>
            <a:ext cx="8927701" cy="2148872"/>
          </a:xfrm>
          <a:prstGeom prst="rect">
            <a:avLst/>
          </a:prstGeom>
          <a:noFill/>
        </p:spPr>
        <p:txBody>
          <a:bodyPr bIns="45736" lIns="91472" rIns="91472" rtlCol="0" tIns="45736" wrap="square">
            <a:spAutoFit/>
          </a:bodyPr>
          <a:lstStyle/>
          <a:p>
            <a:pPr>
              <a:lnSpc>
                <a:spcPct val="150000"/>
              </a:lnSpc>
            </a:pPr>
            <a:r>
              <a:rPr altLang="en-US" lang="zh-CN" sz="1800">
                <a:solidFill>
                  <a:schemeClr val="bg1"/>
                </a:solidFill>
                <a:latin charset="-122" pitchFamily="34" typeface="微软雅黑"/>
                <a:ea charset="-122" pitchFamily="34" typeface="微软雅黑"/>
                <a:sym charset="-122" pitchFamily="34" typeface="微软雅黑"/>
              </a:rPr>
              <a:t>回顾这一年的工作，在取得成绩的同时，我们也找到了工作中的不足和问题，主要反映于xx及xxx的风格、定型还有待进一步探索，尤其是网上的公司产品库充分体现我们xxxxx和我们这个平台能为客户提供良好的商机和快捷方便的信息、导航的功能发挥。展望新的一年，我们将继续努力，力争各项工作更上一个新台阶。2014我们所向披靡，2015我们勇往直前！</a:t>
            </a:r>
          </a:p>
        </p:txBody>
      </p:sp>
      <p:grpSp>
        <p:nvGrpSpPr>
          <p:cNvPr id="10" name="组合 9"/>
          <p:cNvGrpSpPr/>
          <p:nvPr/>
        </p:nvGrpSpPr>
        <p:grpSpPr>
          <a:xfrm>
            <a:off x="3792450" y="-2978918"/>
            <a:ext cx="4526758" cy="4529587"/>
            <a:chOff x="-4798513" y="274911"/>
            <a:chExt cx="6419015" cy="6418848"/>
          </a:xfrm>
          <a:solidFill>
            <a:srgbClr val="005DA2"/>
          </a:solidFill>
        </p:grpSpPr>
        <p:sp>
          <p:nvSpPr>
            <p:cNvPr id="12" name="椭圆 11"/>
            <p:cNvSpPr/>
            <p:nvPr/>
          </p:nvSpPr>
          <p:spPr>
            <a:xfrm>
              <a:off x="-4798513" y="274911"/>
              <a:ext cx="6419015" cy="6418848"/>
            </a:xfrm>
            <a:prstGeom prst="ellipse">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8" lIns="121898" rIns="121898" tIns="60948"/>
            <a:lstStyle/>
            <a:p>
              <a:pPr algn="ctr" fontAlgn="auto">
                <a:spcBef>
                  <a:spcPct val="0"/>
                </a:spcBef>
                <a:spcAft>
                  <a:spcPct val="0"/>
                </a:spcAft>
                <a:defRPr/>
              </a:pPr>
              <a:endParaRPr altLang="en-US" lang="zh-CN"/>
            </a:p>
          </p:txBody>
        </p:sp>
        <p:sp>
          <p:nvSpPr>
            <p:cNvPr id="13" name="文本框 2"/>
            <p:cNvSpPr txBox="1">
              <a:spLocks noChangeArrowheads="1"/>
            </p:cNvSpPr>
            <p:nvPr/>
          </p:nvSpPr>
          <p:spPr bwMode="auto">
            <a:xfrm>
              <a:off x="-3574007" y="4972170"/>
              <a:ext cx="4081681" cy="1209370"/>
            </a:xfrm>
            <a:prstGeom prst="rect">
              <a:avLst/>
            </a:prstGeom>
            <a:noFill/>
            <a:ln w="9525">
              <a:noFill/>
              <a:miter lim="800000"/>
            </a:ln>
          </p:spPr>
          <p:txBody>
            <a:bodyPr bIns="60948" lIns="121898" rIns="121898" tIns="60948" wrap="square">
              <a:spAutoFit/>
            </a:bodyPr>
            <a:lstStyle/>
            <a:p>
              <a:pPr algn="ctr"/>
              <a:r>
                <a:rPr altLang="en-US" b="1" lang="zh-CN" smtClean="0" sz="4800">
                  <a:solidFill>
                    <a:schemeClr val="bg1"/>
                  </a:solidFill>
                  <a:latin charset="-122" pitchFamily="34" typeface="微软雅黑"/>
                  <a:ea charset="-122" pitchFamily="34" typeface="微软雅黑"/>
                </a:rPr>
                <a:t>前 言</a:t>
              </a:r>
            </a:p>
          </p:txBody>
        </p:sp>
      </p:grpSp>
    </p:spTree>
    <p:extLst>
      <p:ext uri="{BB962C8B-B14F-4D97-AF65-F5344CB8AC3E}">
        <p14:creationId val="3292847239"/>
      </p:ext>
    </p:extLst>
  </p:cSld>
  <p:clrMapOvr>
    <a:masterClrMapping/>
  </p:clrMapOvr>
  <mc:AlternateContent>
    <mc:Choice Requires="p14">
      <p:transition advClick="0" p14:dur="1400" spd="slow">
        <p14:doors dir="vert"/>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10"/>
                                        </p:tgtEl>
                                        <p:attrNameLst>
                                          <p:attrName>style.visibility</p:attrName>
                                        </p:attrNameLst>
                                      </p:cBhvr>
                                      <p:to>
                                        <p:strVal val="visible"/>
                                      </p:to>
                                    </p:set>
                                    <p:animEffect filter="randombar(horizontal)"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12" presetSubtype="1">
                                  <p:stCondLst>
                                    <p:cond delay="0"/>
                                  </p:stCondLst>
                                  <p:childTnLst>
                                    <p:set>
                                      <p:cBhvr>
                                        <p:cTn dur="1" fill="hold" id="10">
                                          <p:stCondLst>
                                            <p:cond delay="0"/>
                                          </p:stCondLst>
                                        </p:cTn>
                                        <p:tgtEl>
                                          <p:spTgt spid="9"/>
                                        </p:tgtEl>
                                        <p:attrNameLst>
                                          <p:attrName>style.visibility</p:attrName>
                                        </p:attrNameLst>
                                      </p:cBhvr>
                                      <p:to>
                                        <p:strVal val="visible"/>
                                      </p:to>
                                    </p:set>
                                    <p:animEffect filter="slide(fromTop)" transition="in">
                                      <p:cBhvr>
                                        <p:cTn dur="500" id="11"/>
                                        <p:tgtEl>
                                          <p:spTgt spid="9"/>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8"/>
                                        </p:tgtEl>
                                        <p:attrNameLst>
                                          <p:attrName>style.visibility</p:attrName>
                                        </p:attrNameLst>
                                      </p:cBhvr>
                                      <p:to>
                                        <p:strVal val="visible"/>
                                      </p:to>
                                    </p:set>
                                    <p:animEffect filter="slide(fromBottom)" transition="in">
                                      <p:cBhvr>
                                        <p:cTn dur="500" id="14"/>
                                        <p:tgtEl>
                                          <p:spTgt spid="8"/>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iterate type="lt">
                                    <p:tmPct val="30000"/>
                                  </p:iterate>
                                  <p:childTnLst>
                                    <p:set>
                                      <p:cBhvr>
                                        <p:cTn dur="1" fill="hold" id="17">
                                          <p:stCondLst>
                                            <p:cond delay="0"/>
                                          </p:stCondLst>
                                        </p:cTn>
                                        <p:tgtEl>
                                          <p:spTgt spid="11"/>
                                        </p:tgtEl>
                                        <p:attrNameLst>
                                          <p:attrName>style.visibility</p:attrName>
                                        </p:attrNameLst>
                                      </p:cBhvr>
                                      <p:to>
                                        <p:strVal val="visible"/>
                                      </p:to>
                                    </p:set>
                                    <p:animEffect filter="wipe(left)" transition="in">
                                      <p:cBhvr>
                                        <p:cTn dur="100" id="18"/>
                                        <p:tgtEl>
                                          <p:spTgt spid="11"/>
                                        </p:tgtEl>
                                      </p:cBhvr>
                                    </p:animEffect>
                                  </p:childTnLst>
                                </p:cTn>
                              </p:par>
                              <p:par>
                                <p:cTn fill="hold" grpId="1" id="19" nodeType="withEffect" presetClass="emph" presetID="36" presetSubtype="0">
                                  <p:stCondLst>
                                    <p:cond delay="0"/>
                                  </p:stCondLst>
                                  <p:iterate type="lt">
                                    <p:tmPct val="30000"/>
                                  </p:iterate>
                                  <p:childTnLst>
                                    <p:animScale>
                                      <p:cBhvr>
                                        <p:cTn autoRev="1" dur="50" fill="hold" id="20">
                                          <p:stCondLst>
                                            <p:cond delay="0"/>
                                          </p:stCondLst>
                                        </p:cTn>
                                        <p:tgtEl>
                                          <p:spTgt spid="11"/>
                                        </p:tgtEl>
                                      </p:cBhvr>
                                      <p:to x="80000" y="100000"/>
                                    </p:animScale>
                                    <p:anim by="(#ppt_w*0.10)" calcmode="lin" valueType="num">
                                      <p:cBhvr>
                                        <p:cTn autoRev="1" dur="50" fill="hold" id="21">
                                          <p:stCondLst>
                                            <p:cond delay="0"/>
                                          </p:stCondLst>
                                        </p:cTn>
                                        <p:tgtEl>
                                          <p:spTgt spid="11"/>
                                        </p:tgtEl>
                                        <p:attrNameLst>
                                          <p:attrName>ppt_x</p:attrName>
                                        </p:attrNameLst>
                                      </p:cBhvr>
                                    </p:anim>
                                    <p:anim by="(-#ppt_w*0.10)" calcmode="lin" valueType="num">
                                      <p:cBhvr>
                                        <p:cTn autoRev="1" dur="50" fill="hold" id="22">
                                          <p:stCondLst>
                                            <p:cond delay="0"/>
                                          </p:stCondLst>
                                        </p:cTn>
                                        <p:tgtEl>
                                          <p:spTgt spid="11"/>
                                        </p:tgtEl>
                                        <p:attrNameLst>
                                          <p:attrName>ppt_y</p:attrName>
                                        </p:attrNameLst>
                                      </p:cBhvr>
                                    </p:anim>
                                    <p:animRot by="-480000">
                                      <p:cBhvr>
                                        <p:cTn autoRev="1" dur="50" fill="hold" id="23">
                                          <p:stCondLst>
                                            <p:cond delay="0"/>
                                          </p:stCondLst>
                                        </p:cTn>
                                        <p:tgtEl>
                                          <p:spTgt spid="11"/>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1"/>
      <p:bldP grpId="1" spid="1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3" name="饼形 112"/>
          <p:cNvSpPr/>
          <p:nvPr/>
        </p:nvSpPr>
        <p:spPr>
          <a:xfrm>
            <a:off x="1539711" y="2692332"/>
            <a:ext cx="2086204" cy="2089150"/>
          </a:xfrm>
          <a:prstGeom prst="pie">
            <a:avLst>
              <a:gd fmla="val 0" name="adj1"/>
              <a:gd fmla="val 17817387" name="adj2"/>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latin charset="-122" pitchFamily="34" typeface="微软雅黑"/>
              <a:ea charset="-122" pitchFamily="34" typeface="微软雅黑"/>
            </a:endParaRPr>
          </a:p>
        </p:txBody>
      </p:sp>
      <p:sp>
        <p:nvSpPr>
          <p:cNvPr id="114" name="饼形 113"/>
          <p:cNvSpPr/>
          <p:nvPr/>
        </p:nvSpPr>
        <p:spPr>
          <a:xfrm rot="17792836">
            <a:off x="1358737" y="2290781"/>
            <a:ext cx="2798763" cy="2700167"/>
          </a:xfrm>
          <a:prstGeom prst="pie">
            <a:avLst>
              <a:gd fmla="val 0" name="adj1"/>
              <a:gd fmla="val 3873493" name="adj2"/>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endParaRPr>
          </a:p>
        </p:txBody>
      </p:sp>
      <p:sp>
        <p:nvSpPr>
          <p:cNvPr id="115" name="饼形 114"/>
          <p:cNvSpPr/>
          <p:nvPr/>
        </p:nvSpPr>
        <p:spPr>
          <a:xfrm>
            <a:off x="4979172" y="2697095"/>
            <a:ext cx="2087791" cy="2087562"/>
          </a:xfrm>
          <a:prstGeom prst="pie">
            <a:avLst>
              <a:gd fmla="val 0" name="adj1"/>
              <a:gd fmla="val 15031858" name="adj2"/>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latin charset="-122" pitchFamily="34" typeface="微软雅黑"/>
              <a:ea charset="-122" pitchFamily="34" typeface="微软雅黑"/>
            </a:endParaRPr>
          </a:p>
        </p:txBody>
      </p:sp>
      <p:sp>
        <p:nvSpPr>
          <p:cNvPr id="116" name="饼形 115"/>
          <p:cNvSpPr/>
          <p:nvPr/>
        </p:nvSpPr>
        <p:spPr>
          <a:xfrm rot="17792836">
            <a:off x="4710149" y="2270937"/>
            <a:ext cx="2798763" cy="2701754"/>
          </a:xfrm>
          <a:prstGeom prst="pie">
            <a:avLst>
              <a:gd fmla="val 18826865" name="adj1"/>
              <a:gd fmla="val 3873493" name="adj2"/>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endParaRPr>
          </a:p>
        </p:txBody>
      </p:sp>
      <p:sp>
        <p:nvSpPr>
          <p:cNvPr id="117" name="文本框 24"/>
          <p:cNvSpPr txBox="1">
            <a:spLocks noChangeArrowheads="1"/>
          </p:cNvSpPr>
          <p:nvPr/>
        </p:nvSpPr>
        <p:spPr bwMode="auto">
          <a:xfrm>
            <a:off x="1960373" y="3759804"/>
            <a:ext cx="1513365" cy="762000"/>
          </a:xfrm>
          <a:prstGeom prst="rect">
            <a:avLst/>
          </a:prstGeom>
          <a:noFill/>
          <a:ln w="9525">
            <a:noFill/>
            <a:miter lim="800000"/>
          </a:ln>
        </p:spPr>
        <p:txBody>
          <a:bodyPr wrap="square">
            <a:spAutoFit/>
          </a:bodyPr>
          <a:lstStyle/>
          <a:p>
            <a:r>
              <a:rPr altLang="zh-CN" lang="en-US" sz="4400">
                <a:solidFill>
                  <a:schemeClr val="bg1"/>
                </a:solidFill>
                <a:latin charset="-122" pitchFamily="34" typeface="微软雅黑"/>
                <a:ea charset="-122" pitchFamily="34" typeface="微软雅黑"/>
              </a:rPr>
              <a:t>17%</a:t>
            </a:r>
          </a:p>
        </p:txBody>
      </p:sp>
      <p:sp>
        <p:nvSpPr>
          <p:cNvPr id="118" name="文本框 25"/>
          <p:cNvSpPr txBox="1">
            <a:spLocks noChangeArrowheads="1"/>
          </p:cNvSpPr>
          <p:nvPr/>
        </p:nvSpPr>
        <p:spPr bwMode="auto">
          <a:xfrm>
            <a:off x="5406090" y="3759804"/>
            <a:ext cx="1680068" cy="762000"/>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zh-CN" lang="en-US">
                <a:solidFill>
                  <a:schemeClr val="bg1"/>
                </a:solidFill>
              </a:rPr>
              <a:t>32%</a:t>
            </a:r>
          </a:p>
        </p:txBody>
      </p:sp>
      <p:sp>
        <p:nvSpPr>
          <p:cNvPr id="119" name="饼形 118"/>
          <p:cNvSpPr/>
          <p:nvPr/>
        </p:nvSpPr>
        <p:spPr>
          <a:xfrm>
            <a:off x="8361520" y="2736782"/>
            <a:ext cx="2087791" cy="2089150"/>
          </a:xfrm>
          <a:prstGeom prst="pie">
            <a:avLst>
              <a:gd fmla="val 0" name="adj1"/>
              <a:gd fmla="val 19042771" name="adj2"/>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latin charset="-122" pitchFamily="34" typeface="微软雅黑"/>
              <a:ea charset="-122" pitchFamily="34" typeface="微软雅黑"/>
            </a:endParaRPr>
          </a:p>
        </p:txBody>
      </p:sp>
      <p:sp>
        <p:nvSpPr>
          <p:cNvPr id="120" name="饼形 119"/>
          <p:cNvSpPr/>
          <p:nvPr/>
        </p:nvSpPr>
        <p:spPr>
          <a:xfrm rot="16431819">
            <a:off x="8539277" y="2668395"/>
            <a:ext cx="2217737" cy="2052888"/>
          </a:xfrm>
          <a:prstGeom prst="pie">
            <a:avLst>
              <a:gd fmla="val 2758241" name="adj1"/>
              <a:gd fmla="val 5162176" name="adj2"/>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latin charset="-122" pitchFamily="34" typeface="微软雅黑"/>
              <a:ea charset="-122" pitchFamily="34" typeface="微软雅黑"/>
            </a:endParaRPr>
          </a:p>
        </p:txBody>
      </p:sp>
      <p:sp>
        <p:nvSpPr>
          <p:cNvPr id="121" name="文本框 30"/>
          <p:cNvSpPr txBox="1">
            <a:spLocks noChangeArrowheads="1"/>
          </p:cNvSpPr>
          <p:nvPr/>
        </p:nvSpPr>
        <p:spPr bwMode="auto">
          <a:xfrm>
            <a:off x="8789364" y="3759804"/>
            <a:ext cx="1543043" cy="762000"/>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zh-CN" lang="en-US">
                <a:solidFill>
                  <a:schemeClr val="bg1"/>
                </a:solidFill>
              </a:rPr>
              <a:t>13%</a:t>
            </a:r>
          </a:p>
        </p:txBody>
      </p:sp>
      <p:sp>
        <p:nvSpPr>
          <p:cNvPr id="125" name="文本框 34"/>
          <p:cNvSpPr txBox="1">
            <a:spLocks noChangeArrowheads="1"/>
          </p:cNvSpPr>
          <p:nvPr/>
        </p:nvSpPr>
        <p:spPr bwMode="auto">
          <a:xfrm>
            <a:off x="1454554" y="5087720"/>
            <a:ext cx="2367175" cy="640080"/>
          </a:xfrm>
          <a:prstGeom prst="rect">
            <a:avLst/>
          </a:prstGeom>
          <a:noFill/>
          <a:ln w="9525">
            <a:noFill/>
            <a:miter lim="800000"/>
          </a:ln>
        </p:spPr>
        <p:txBody>
          <a:bodyPr wrap="square">
            <a:spAutoFit/>
          </a:bodyPr>
          <a:lstStyle/>
          <a:p>
            <a:r>
              <a:rPr altLang="en-US" lang="zh-CN" sz="1800">
                <a:solidFill>
                  <a:schemeClr val="tx1">
                    <a:lumMod val="85000"/>
                    <a:lumOff val="15000"/>
                  </a:schemeClr>
                </a:solidFill>
                <a:latin charset="-122" pitchFamily="34" typeface="微软雅黑"/>
                <a:ea charset="-122" pitchFamily="34" typeface="微软雅黑"/>
                <a:cs typeface="造字工房悦黑体验版常规体"/>
              </a:rPr>
              <a:t>请输入您想要的文字</a:t>
            </a:r>
          </a:p>
          <a:p>
            <a:r>
              <a:rPr altLang="en-US" lang="zh-CN" sz="1800">
                <a:solidFill>
                  <a:schemeClr val="tx1">
                    <a:lumMod val="85000"/>
                    <a:lumOff val="15000"/>
                  </a:schemeClr>
                </a:solidFill>
                <a:latin charset="-122" pitchFamily="34" typeface="微软雅黑"/>
                <a:ea charset="-122" pitchFamily="34" typeface="微软雅黑"/>
                <a:cs typeface="造字工房悦黑体验版常规体"/>
              </a:rPr>
              <a:t>请输入您想要的文字</a:t>
            </a:r>
          </a:p>
        </p:txBody>
      </p:sp>
      <p:sp>
        <p:nvSpPr>
          <p:cNvPr id="126" name="文本框 36"/>
          <p:cNvSpPr txBox="1">
            <a:spLocks noChangeArrowheads="1"/>
          </p:cNvSpPr>
          <p:nvPr/>
        </p:nvSpPr>
        <p:spPr bwMode="auto">
          <a:xfrm>
            <a:off x="4924159" y="5084545"/>
            <a:ext cx="2351202" cy="640080"/>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造字工房悦黑体验版常规体"/>
              </a:defRPr>
            </a:lvl1pPr>
          </a:lstStyle>
          <a:p>
            <a:r>
              <a:rPr altLang="en-US" lang="zh-CN" sz="1800">
                <a:solidFill>
                  <a:schemeClr val="tx1">
                    <a:lumMod val="85000"/>
                    <a:lumOff val="15000"/>
                  </a:schemeClr>
                </a:solidFill>
              </a:rPr>
              <a:t>请输入您想要的文字</a:t>
            </a:r>
          </a:p>
          <a:p>
            <a:r>
              <a:rPr altLang="en-US" lang="zh-CN" sz="1800">
                <a:solidFill>
                  <a:schemeClr val="tx1">
                    <a:lumMod val="85000"/>
                    <a:lumOff val="15000"/>
                  </a:schemeClr>
                </a:solidFill>
              </a:rPr>
              <a:t>请输入您想要的文字</a:t>
            </a:r>
          </a:p>
        </p:txBody>
      </p:sp>
      <p:sp>
        <p:nvSpPr>
          <p:cNvPr id="127" name="文本框 38"/>
          <p:cNvSpPr txBox="1">
            <a:spLocks noChangeArrowheads="1"/>
          </p:cNvSpPr>
          <p:nvPr/>
        </p:nvSpPr>
        <p:spPr bwMode="auto">
          <a:xfrm>
            <a:off x="8450874" y="5078195"/>
            <a:ext cx="2321806" cy="640080"/>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typeface="造字工房悦黑体验版常规体"/>
              </a:defRPr>
            </a:lvl1pPr>
          </a:lstStyle>
          <a:p>
            <a:r>
              <a:rPr altLang="en-US" lang="zh-CN" sz="1800">
                <a:solidFill>
                  <a:schemeClr val="tx1">
                    <a:lumMod val="85000"/>
                    <a:lumOff val="15000"/>
                  </a:schemeClr>
                </a:solidFill>
              </a:rPr>
              <a:t>请输入您想要的文字</a:t>
            </a:r>
          </a:p>
          <a:p>
            <a:r>
              <a:rPr altLang="en-US" lang="zh-CN" sz="1800">
                <a:solidFill>
                  <a:schemeClr val="tx1">
                    <a:lumMod val="85000"/>
                    <a:lumOff val="15000"/>
                  </a:schemeClr>
                </a:solidFill>
              </a:rPr>
              <a:t>请输入您想要的文字</a:t>
            </a:r>
          </a:p>
        </p:txBody>
      </p:sp>
      <p:sp>
        <p:nvSpPr>
          <p:cNvPr id="15" name="矩形 14"/>
          <p:cNvSpPr/>
          <p:nvPr/>
        </p:nvSpPr>
        <p:spPr>
          <a:xfrm>
            <a:off x="4152256" y="1394299"/>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itchFamily="34" typeface="微软雅黑"/>
                <a:ea charset="-122" pitchFamily="34" typeface="微软雅黑"/>
              </a:rPr>
              <a:t>点击添加小标题</a:t>
            </a:r>
          </a:p>
        </p:txBody>
      </p:sp>
      <p:sp>
        <p:nvSpPr>
          <p:cNvPr id="16"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2357250287"/>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6"/>
                                        </p:tgtEl>
                                        <p:attrNameLst>
                                          <p:attrName>ppt_y</p:attrName>
                                        </p:attrNameLst>
                                      </p:cBhvr>
                                      <p:tavLst>
                                        <p:tav tm="0">
                                          <p:val>
                                            <p:strVal val="#ppt_y"/>
                                          </p:val>
                                        </p:tav>
                                        <p:tav tm="100000">
                                          <p:val>
                                            <p:strVal val="#ppt_y"/>
                                          </p:val>
                                        </p:tav>
                                      </p:tavLst>
                                    </p:anim>
                                    <p:anim calcmode="lin" valueType="num">
                                      <p:cBhvr>
                                        <p:cTn dur="500" fill="hold" id="9"/>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6"/>
                                        </p:tgtEl>
                                      </p:cBhvr>
                                    </p:animEffect>
                                  </p:childTnLst>
                                </p:cTn>
                              </p:par>
                            </p:childTnLst>
                          </p:cTn>
                        </p:par>
                        <p:par>
                          <p:cTn fill="hold" id="12" nodeType="afterGroup">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15"/>
                                        </p:tgtEl>
                                        <p:attrNameLst>
                                          <p:attrName>style.visibility</p:attrName>
                                        </p:attrNameLst>
                                      </p:cBhvr>
                                      <p:to>
                                        <p:strVal val="visible"/>
                                      </p:to>
                                    </p:set>
                                    <p:animEffect filter="barn(outVertical)" transition="in">
                                      <p:cBhvr>
                                        <p:cTn dur="500" id="15"/>
                                        <p:tgtEl>
                                          <p:spTgt spid="15"/>
                                        </p:tgtEl>
                                      </p:cBhvr>
                                    </p:animEffect>
                                  </p:childTnLst>
                                </p:cTn>
                              </p:par>
                            </p:childTnLst>
                          </p:cTn>
                        </p:par>
                        <p:par>
                          <p:cTn fill="hold" id="16" nodeType="afterGroup">
                            <p:stCondLst>
                              <p:cond delay="1000"/>
                            </p:stCondLst>
                            <p:childTnLst>
                              <p:par>
                                <p:cTn decel="100000" fill="hold" grpId="0" id="17" nodeType="afterEffect" presetClass="entr" presetID="49" presetSubtype="0">
                                  <p:stCondLst>
                                    <p:cond delay="0"/>
                                  </p:stCondLst>
                                  <p:childTnLst>
                                    <p:set>
                                      <p:cBhvr>
                                        <p:cTn dur="1" fill="hold" id="18">
                                          <p:stCondLst>
                                            <p:cond delay="0"/>
                                          </p:stCondLst>
                                        </p:cTn>
                                        <p:tgtEl>
                                          <p:spTgt spid="113"/>
                                        </p:tgtEl>
                                        <p:attrNameLst>
                                          <p:attrName>style.visibility</p:attrName>
                                        </p:attrNameLst>
                                      </p:cBhvr>
                                      <p:to>
                                        <p:strVal val="visible"/>
                                      </p:to>
                                    </p:set>
                                    <p:anim calcmode="lin" valueType="num">
                                      <p:cBhvr>
                                        <p:cTn dur="500" fill="hold" id="19"/>
                                        <p:tgtEl>
                                          <p:spTgt spid="113"/>
                                        </p:tgtEl>
                                        <p:attrNameLst>
                                          <p:attrName>ppt_w</p:attrName>
                                        </p:attrNameLst>
                                      </p:cBhvr>
                                      <p:tavLst>
                                        <p:tav tm="0">
                                          <p:val>
                                            <p:fltVal val="0"/>
                                          </p:val>
                                        </p:tav>
                                        <p:tav tm="100000">
                                          <p:val>
                                            <p:strVal val="#ppt_w"/>
                                          </p:val>
                                        </p:tav>
                                      </p:tavLst>
                                    </p:anim>
                                    <p:anim calcmode="lin" valueType="num">
                                      <p:cBhvr>
                                        <p:cTn dur="500" fill="hold" id="20"/>
                                        <p:tgtEl>
                                          <p:spTgt spid="113"/>
                                        </p:tgtEl>
                                        <p:attrNameLst>
                                          <p:attrName>ppt_h</p:attrName>
                                        </p:attrNameLst>
                                      </p:cBhvr>
                                      <p:tavLst>
                                        <p:tav tm="0">
                                          <p:val>
                                            <p:fltVal val="0"/>
                                          </p:val>
                                        </p:tav>
                                        <p:tav tm="100000">
                                          <p:val>
                                            <p:strVal val="#ppt_h"/>
                                          </p:val>
                                        </p:tav>
                                      </p:tavLst>
                                    </p:anim>
                                    <p:anim calcmode="lin" valueType="num">
                                      <p:cBhvr>
                                        <p:cTn dur="500" fill="hold" id="21"/>
                                        <p:tgtEl>
                                          <p:spTgt spid="113"/>
                                        </p:tgtEl>
                                        <p:attrNameLst>
                                          <p:attrName>style.rotation</p:attrName>
                                        </p:attrNameLst>
                                      </p:cBhvr>
                                      <p:tavLst>
                                        <p:tav tm="0">
                                          <p:val>
                                            <p:fltVal val="360"/>
                                          </p:val>
                                        </p:tav>
                                        <p:tav tm="100000">
                                          <p:val>
                                            <p:fltVal val="0"/>
                                          </p:val>
                                        </p:tav>
                                      </p:tavLst>
                                    </p:anim>
                                    <p:animEffect filter="fade" transition="in">
                                      <p:cBhvr>
                                        <p:cTn dur="500" id="22"/>
                                        <p:tgtEl>
                                          <p:spTgt spid="113"/>
                                        </p:tgtEl>
                                      </p:cBhvr>
                                    </p:animEffect>
                                  </p:childTnLst>
                                </p:cTn>
                              </p:par>
                            </p:childTnLst>
                          </p:cTn>
                        </p:par>
                        <p:par>
                          <p:cTn fill="hold" id="23" nodeType="afterGroup">
                            <p:stCondLst>
                              <p:cond delay="1500"/>
                            </p:stCondLst>
                            <p:childTnLst>
                              <p:par>
                                <p:cTn fill="hold" grpId="0" id="24" nodeType="afterEffect" presetClass="entr" presetID="2" presetSubtype="3">
                                  <p:stCondLst>
                                    <p:cond delay="0"/>
                                  </p:stCondLst>
                                  <p:childTnLst>
                                    <p:set>
                                      <p:cBhvr>
                                        <p:cTn dur="1" fill="hold" id="25">
                                          <p:stCondLst>
                                            <p:cond delay="0"/>
                                          </p:stCondLst>
                                        </p:cTn>
                                        <p:tgtEl>
                                          <p:spTgt spid="114"/>
                                        </p:tgtEl>
                                        <p:attrNameLst>
                                          <p:attrName>style.visibility</p:attrName>
                                        </p:attrNameLst>
                                      </p:cBhvr>
                                      <p:to>
                                        <p:strVal val="visible"/>
                                      </p:to>
                                    </p:set>
                                    <p:anim calcmode="lin" valueType="num">
                                      <p:cBhvr additive="base">
                                        <p:cTn dur="500" fill="hold" id="26"/>
                                        <p:tgtEl>
                                          <p:spTgt spid="114"/>
                                        </p:tgtEl>
                                        <p:attrNameLst>
                                          <p:attrName>ppt_x</p:attrName>
                                        </p:attrNameLst>
                                      </p:cBhvr>
                                      <p:tavLst>
                                        <p:tav tm="0">
                                          <p:val>
                                            <p:strVal val="1+#ppt_w/2"/>
                                          </p:val>
                                        </p:tav>
                                        <p:tav tm="100000">
                                          <p:val>
                                            <p:strVal val="#ppt_x"/>
                                          </p:val>
                                        </p:tav>
                                      </p:tavLst>
                                    </p:anim>
                                    <p:anim calcmode="lin" valueType="num">
                                      <p:cBhvr additive="base">
                                        <p:cTn dur="500" fill="hold" id="27"/>
                                        <p:tgtEl>
                                          <p:spTgt spid="114"/>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16" presetSubtype="21">
                                  <p:stCondLst>
                                    <p:cond delay="0"/>
                                  </p:stCondLst>
                                  <p:childTnLst>
                                    <p:set>
                                      <p:cBhvr>
                                        <p:cTn dur="1" fill="hold" id="30">
                                          <p:stCondLst>
                                            <p:cond delay="0"/>
                                          </p:stCondLst>
                                        </p:cTn>
                                        <p:tgtEl>
                                          <p:spTgt spid="117"/>
                                        </p:tgtEl>
                                        <p:attrNameLst>
                                          <p:attrName>style.visibility</p:attrName>
                                        </p:attrNameLst>
                                      </p:cBhvr>
                                      <p:to>
                                        <p:strVal val="visible"/>
                                      </p:to>
                                    </p:set>
                                    <p:animEffect filter="barn(inVertical)" transition="in">
                                      <p:cBhvr>
                                        <p:cTn dur="500" id="31"/>
                                        <p:tgtEl>
                                          <p:spTgt spid="117"/>
                                        </p:tgtEl>
                                      </p:cBhvr>
                                    </p:animEffect>
                                  </p:childTnLst>
                                </p:cTn>
                              </p:par>
                            </p:childTnLst>
                          </p:cTn>
                        </p:par>
                        <p:par>
                          <p:cTn fill="hold" id="32" nodeType="afterGroup">
                            <p:stCondLst>
                              <p:cond delay="2500"/>
                            </p:stCondLst>
                            <p:childTnLst>
                              <p:par>
                                <p:cTn fill="hold" grpId="0" id="33" nodeType="afterEffect" presetClass="entr" presetID="22" presetSubtype="4">
                                  <p:stCondLst>
                                    <p:cond delay="0"/>
                                  </p:stCondLst>
                                  <p:childTnLst>
                                    <p:set>
                                      <p:cBhvr>
                                        <p:cTn dur="1" fill="hold" id="34">
                                          <p:stCondLst>
                                            <p:cond delay="0"/>
                                          </p:stCondLst>
                                        </p:cTn>
                                        <p:tgtEl>
                                          <p:spTgt spid="125"/>
                                        </p:tgtEl>
                                        <p:attrNameLst>
                                          <p:attrName>style.visibility</p:attrName>
                                        </p:attrNameLst>
                                      </p:cBhvr>
                                      <p:to>
                                        <p:strVal val="visible"/>
                                      </p:to>
                                    </p:set>
                                    <p:animEffect filter="wipe(down)" transition="in">
                                      <p:cBhvr>
                                        <p:cTn dur="500" id="35"/>
                                        <p:tgtEl>
                                          <p:spTgt spid="125"/>
                                        </p:tgtEl>
                                      </p:cBhvr>
                                    </p:animEffect>
                                  </p:childTnLst>
                                </p:cTn>
                              </p:par>
                            </p:childTnLst>
                          </p:cTn>
                        </p:par>
                        <p:par>
                          <p:cTn fill="hold" id="36" nodeType="afterGroup">
                            <p:stCondLst>
                              <p:cond delay="3000"/>
                            </p:stCondLst>
                            <p:childTnLst>
                              <p:par>
                                <p:cTn decel="100000" fill="hold" grpId="0" id="37" nodeType="afterEffect" presetClass="entr" presetID="49" presetSubtype="0">
                                  <p:stCondLst>
                                    <p:cond delay="0"/>
                                  </p:stCondLst>
                                  <p:childTnLst>
                                    <p:set>
                                      <p:cBhvr>
                                        <p:cTn dur="1" fill="hold" id="38">
                                          <p:stCondLst>
                                            <p:cond delay="0"/>
                                          </p:stCondLst>
                                        </p:cTn>
                                        <p:tgtEl>
                                          <p:spTgt spid="115"/>
                                        </p:tgtEl>
                                        <p:attrNameLst>
                                          <p:attrName>style.visibility</p:attrName>
                                        </p:attrNameLst>
                                      </p:cBhvr>
                                      <p:to>
                                        <p:strVal val="visible"/>
                                      </p:to>
                                    </p:set>
                                    <p:anim calcmode="lin" valueType="num">
                                      <p:cBhvr>
                                        <p:cTn dur="500" fill="hold" id="39"/>
                                        <p:tgtEl>
                                          <p:spTgt spid="115"/>
                                        </p:tgtEl>
                                        <p:attrNameLst>
                                          <p:attrName>ppt_w</p:attrName>
                                        </p:attrNameLst>
                                      </p:cBhvr>
                                      <p:tavLst>
                                        <p:tav tm="0">
                                          <p:val>
                                            <p:fltVal val="0"/>
                                          </p:val>
                                        </p:tav>
                                        <p:tav tm="100000">
                                          <p:val>
                                            <p:strVal val="#ppt_w"/>
                                          </p:val>
                                        </p:tav>
                                      </p:tavLst>
                                    </p:anim>
                                    <p:anim calcmode="lin" valueType="num">
                                      <p:cBhvr>
                                        <p:cTn dur="500" fill="hold" id="40"/>
                                        <p:tgtEl>
                                          <p:spTgt spid="115"/>
                                        </p:tgtEl>
                                        <p:attrNameLst>
                                          <p:attrName>ppt_h</p:attrName>
                                        </p:attrNameLst>
                                      </p:cBhvr>
                                      <p:tavLst>
                                        <p:tav tm="0">
                                          <p:val>
                                            <p:fltVal val="0"/>
                                          </p:val>
                                        </p:tav>
                                        <p:tav tm="100000">
                                          <p:val>
                                            <p:strVal val="#ppt_h"/>
                                          </p:val>
                                        </p:tav>
                                      </p:tavLst>
                                    </p:anim>
                                    <p:anim calcmode="lin" valueType="num">
                                      <p:cBhvr>
                                        <p:cTn dur="500" fill="hold" id="41"/>
                                        <p:tgtEl>
                                          <p:spTgt spid="115"/>
                                        </p:tgtEl>
                                        <p:attrNameLst>
                                          <p:attrName>style.rotation</p:attrName>
                                        </p:attrNameLst>
                                      </p:cBhvr>
                                      <p:tavLst>
                                        <p:tav tm="0">
                                          <p:val>
                                            <p:fltVal val="360"/>
                                          </p:val>
                                        </p:tav>
                                        <p:tav tm="100000">
                                          <p:val>
                                            <p:fltVal val="0"/>
                                          </p:val>
                                        </p:tav>
                                      </p:tavLst>
                                    </p:anim>
                                    <p:animEffect filter="fade" transition="in">
                                      <p:cBhvr>
                                        <p:cTn dur="500" id="42"/>
                                        <p:tgtEl>
                                          <p:spTgt spid="115"/>
                                        </p:tgtEl>
                                      </p:cBhvr>
                                    </p:animEffect>
                                  </p:childTnLst>
                                </p:cTn>
                              </p:par>
                            </p:childTnLst>
                          </p:cTn>
                        </p:par>
                        <p:par>
                          <p:cTn fill="hold" id="43" nodeType="afterGroup">
                            <p:stCondLst>
                              <p:cond delay="3500"/>
                            </p:stCondLst>
                            <p:childTnLst>
                              <p:par>
                                <p:cTn fill="hold" grpId="0" id="44" nodeType="afterEffect" presetClass="entr" presetID="2" presetSubtype="3">
                                  <p:stCondLst>
                                    <p:cond delay="0"/>
                                  </p:stCondLst>
                                  <p:childTnLst>
                                    <p:set>
                                      <p:cBhvr>
                                        <p:cTn dur="1" fill="hold" id="45">
                                          <p:stCondLst>
                                            <p:cond delay="0"/>
                                          </p:stCondLst>
                                        </p:cTn>
                                        <p:tgtEl>
                                          <p:spTgt spid="116"/>
                                        </p:tgtEl>
                                        <p:attrNameLst>
                                          <p:attrName>style.visibility</p:attrName>
                                        </p:attrNameLst>
                                      </p:cBhvr>
                                      <p:to>
                                        <p:strVal val="visible"/>
                                      </p:to>
                                    </p:set>
                                    <p:anim calcmode="lin" valueType="num">
                                      <p:cBhvr additive="base">
                                        <p:cTn dur="500" fill="hold" id="46"/>
                                        <p:tgtEl>
                                          <p:spTgt spid="116"/>
                                        </p:tgtEl>
                                        <p:attrNameLst>
                                          <p:attrName>ppt_x</p:attrName>
                                        </p:attrNameLst>
                                      </p:cBhvr>
                                      <p:tavLst>
                                        <p:tav tm="0">
                                          <p:val>
                                            <p:strVal val="1+#ppt_w/2"/>
                                          </p:val>
                                        </p:tav>
                                        <p:tav tm="100000">
                                          <p:val>
                                            <p:strVal val="#ppt_x"/>
                                          </p:val>
                                        </p:tav>
                                      </p:tavLst>
                                    </p:anim>
                                    <p:anim calcmode="lin" valueType="num">
                                      <p:cBhvr additive="base">
                                        <p:cTn dur="500" fill="hold" id="47"/>
                                        <p:tgtEl>
                                          <p:spTgt spid="116"/>
                                        </p:tgtEl>
                                        <p:attrNameLst>
                                          <p:attrName>ppt_y</p:attrName>
                                        </p:attrNameLst>
                                      </p:cBhvr>
                                      <p:tavLst>
                                        <p:tav tm="0">
                                          <p:val>
                                            <p:strVal val="0-#ppt_h/2"/>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16" presetSubtype="21">
                                  <p:stCondLst>
                                    <p:cond delay="0"/>
                                  </p:stCondLst>
                                  <p:childTnLst>
                                    <p:set>
                                      <p:cBhvr>
                                        <p:cTn dur="1" fill="hold" id="50">
                                          <p:stCondLst>
                                            <p:cond delay="0"/>
                                          </p:stCondLst>
                                        </p:cTn>
                                        <p:tgtEl>
                                          <p:spTgt spid="118"/>
                                        </p:tgtEl>
                                        <p:attrNameLst>
                                          <p:attrName>style.visibility</p:attrName>
                                        </p:attrNameLst>
                                      </p:cBhvr>
                                      <p:to>
                                        <p:strVal val="visible"/>
                                      </p:to>
                                    </p:set>
                                    <p:animEffect filter="barn(inVertical)" transition="in">
                                      <p:cBhvr>
                                        <p:cTn dur="500" id="51"/>
                                        <p:tgtEl>
                                          <p:spTgt spid="118"/>
                                        </p:tgtEl>
                                      </p:cBhvr>
                                    </p:animEffect>
                                  </p:childTnLst>
                                </p:cTn>
                              </p:par>
                            </p:childTnLst>
                          </p:cTn>
                        </p:par>
                        <p:par>
                          <p:cTn fill="hold" id="52" nodeType="afterGroup">
                            <p:stCondLst>
                              <p:cond delay="4500"/>
                            </p:stCondLst>
                            <p:childTnLst>
                              <p:par>
                                <p:cTn fill="hold" grpId="0" id="53" nodeType="afterEffect" presetClass="entr" presetID="22" presetSubtype="4">
                                  <p:stCondLst>
                                    <p:cond delay="0"/>
                                  </p:stCondLst>
                                  <p:childTnLst>
                                    <p:set>
                                      <p:cBhvr>
                                        <p:cTn dur="1" fill="hold" id="54">
                                          <p:stCondLst>
                                            <p:cond delay="0"/>
                                          </p:stCondLst>
                                        </p:cTn>
                                        <p:tgtEl>
                                          <p:spTgt spid="126"/>
                                        </p:tgtEl>
                                        <p:attrNameLst>
                                          <p:attrName>style.visibility</p:attrName>
                                        </p:attrNameLst>
                                      </p:cBhvr>
                                      <p:to>
                                        <p:strVal val="visible"/>
                                      </p:to>
                                    </p:set>
                                    <p:animEffect filter="wipe(down)" transition="in">
                                      <p:cBhvr>
                                        <p:cTn dur="500" id="55"/>
                                        <p:tgtEl>
                                          <p:spTgt spid="126"/>
                                        </p:tgtEl>
                                      </p:cBhvr>
                                    </p:animEffect>
                                  </p:childTnLst>
                                </p:cTn>
                              </p:par>
                            </p:childTnLst>
                          </p:cTn>
                        </p:par>
                        <p:par>
                          <p:cTn fill="hold" id="56" nodeType="afterGroup">
                            <p:stCondLst>
                              <p:cond delay="5000"/>
                            </p:stCondLst>
                            <p:childTnLst>
                              <p:par>
                                <p:cTn decel="100000" fill="hold" grpId="0" id="57" nodeType="afterEffect" presetClass="entr" presetID="49" presetSubtype="0">
                                  <p:stCondLst>
                                    <p:cond delay="0"/>
                                  </p:stCondLst>
                                  <p:childTnLst>
                                    <p:set>
                                      <p:cBhvr>
                                        <p:cTn dur="1" fill="hold" id="58">
                                          <p:stCondLst>
                                            <p:cond delay="0"/>
                                          </p:stCondLst>
                                        </p:cTn>
                                        <p:tgtEl>
                                          <p:spTgt spid="119"/>
                                        </p:tgtEl>
                                        <p:attrNameLst>
                                          <p:attrName>style.visibility</p:attrName>
                                        </p:attrNameLst>
                                      </p:cBhvr>
                                      <p:to>
                                        <p:strVal val="visible"/>
                                      </p:to>
                                    </p:set>
                                    <p:anim calcmode="lin" valueType="num">
                                      <p:cBhvr>
                                        <p:cTn dur="500" fill="hold" id="59"/>
                                        <p:tgtEl>
                                          <p:spTgt spid="119"/>
                                        </p:tgtEl>
                                        <p:attrNameLst>
                                          <p:attrName>ppt_w</p:attrName>
                                        </p:attrNameLst>
                                      </p:cBhvr>
                                      <p:tavLst>
                                        <p:tav tm="0">
                                          <p:val>
                                            <p:fltVal val="0"/>
                                          </p:val>
                                        </p:tav>
                                        <p:tav tm="100000">
                                          <p:val>
                                            <p:strVal val="#ppt_w"/>
                                          </p:val>
                                        </p:tav>
                                      </p:tavLst>
                                    </p:anim>
                                    <p:anim calcmode="lin" valueType="num">
                                      <p:cBhvr>
                                        <p:cTn dur="500" fill="hold" id="60"/>
                                        <p:tgtEl>
                                          <p:spTgt spid="119"/>
                                        </p:tgtEl>
                                        <p:attrNameLst>
                                          <p:attrName>ppt_h</p:attrName>
                                        </p:attrNameLst>
                                      </p:cBhvr>
                                      <p:tavLst>
                                        <p:tav tm="0">
                                          <p:val>
                                            <p:fltVal val="0"/>
                                          </p:val>
                                        </p:tav>
                                        <p:tav tm="100000">
                                          <p:val>
                                            <p:strVal val="#ppt_h"/>
                                          </p:val>
                                        </p:tav>
                                      </p:tavLst>
                                    </p:anim>
                                    <p:anim calcmode="lin" valueType="num">
                                      <p:cBhvr>
                                        <p:cTn dur="500" fill="hold" id="61"/>
                                        <p:tgtEl>
                                          <p:spTgt spid="119"/>
                                        </p:tgtEl>
                                        <p:attrNameLst>
                                          <p:attrName>style.rotation</p:attrName>
                                        </p:attrNameLst>
                                      </p:cBhvr>
                                      <p:tavLst>
                                        <p:tav tm="0">
                                          <p:val>
                                            <p:fltVal val="360"/>
                                          </p:val>
                                        </p:tav>
                                        <p:tav tm="100000">
                                          <p:val>
                                            <p:fltVal val="0"/>
                                          </p:val>
                                        </p:tav>
                                      </p:tavLst>
                                    </p:anim>
                                    <p:animEffect filter="fade" transition="in">
                                      <p:cBhvr>
                                        <p:cTn dur="500" id="62"/>
                                        <p:tgtEl>
                                          <p:spTgt spid="119"/>
                                        </p:tgtEl>
                                      </p:cBhvr>
                                    </p:animEffect>
                                  </p:childTnLst>
                                </p:cTn>
                              </p:par>
                            </p:childTnLst>
                          </p:cTn>
                        </p:par>
                        <p:par>
                          <p:cTn fill="hold" id="63" nodeType="afterGroup">
                            <p:stCondLst>
                              <p:cond delay="5500"/>
                            </p:stCondLst>
                            <p:childTnLst>
                              <p:par>
                                <p:cTn fill="hold" grpId="0" id="64" nodeType="afterEffect" presetClass="entr" presetID="2" presetSubtype="2">
                                  <p:stCondLst>
                                    <p:cond delay="0"/>
                                  </p:stCondLst>
                                  <p:childTnLst>
                                    <p:set>
                                      <p:cBhvr>
                                        <p:cTn dur="1" fill="hold" id="65">
                                          <p:stCondLst>
                                            <p:cond delay="0"/>
                                          </p:stCondLst>
                                        </p:cTn>
                                        <p:tgtEl>
                                          <p:spTgt spid="120"/>
                                        </p:tgtEl>
                                        <p:attrNameLst>
                                          <p:attrName>style.visibility</p:attrName>
                                        </p:attrNameLst>
                                      </p:cBhvr>
                                      <p:to>
                                        <p:strVal val="visible"/>
                                      </p:to>
                                    </p:set>
                                    <p:anim calcmode="lin" valueType="num">
                                      <p:cBhvr additive="base">
                                        <p:cTn dur="500" fill="hold" id="66"/>
                                        <p:tgtEl>
                                          <p:spTgt spid="120"/>
                                        </p:tgtEl>
                                        <p:attrNameLst>
                                          <p:attrName>ppt_x</p:attrName>
                                        </p:attrNameLst>
                                      </p:cBhvr>
                                      <p:tavLst>
                                        <p:tav tm="0">
                                          <p:val>
                                            <p:strVal val="1+#ppt_w/2"/>
                                          </p:val>
                                        </p:tav>
                                        <p:tav tm="100000">
                                          <p:val>
                                            <p:strVal val="#ppt_x"/>
                                          </p:val>
                                        </p:tav>
                                      </p:tavLst>
                                    </p:anim>
                                    <p:anim calcmode="lin" valueType="num">
                                      <p:cBhvr additive="base">
                                        <p:cTn dur="500" fill="hold" id="67"/>
                                        <p:tgtEl>
                                          <p:spTgt spid="120"/>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6000"/>
                            </p:stCondLst>
                            <p:childTnLst>
                              <p:par>
                                <p:cTn fill="hold" grpId="0" id="69" nodeType="afterEffect" presetClass="entr" presetID="16" presetSubtype="21">
                                  <p:stCondLst>
                                    <p:cond delay="0"/>
                                  </p:stCondLst>
                                  <p:childTnLst>
                                    <p:set>
                                      <p:cBhvr>
                                        <p:cTn dur="1" fill="hold" id="70">
                                          <p:stCondLst>
                                            <p:cond delay="0"/>
                                          </p:stCondLst>
                                        </p:cTn>
                                        <p:tgtEl>
                                          <p:spTgt spid="121"/>
                                        </p:tgtEl>
                                        <p:attrNameLst>
                                          <p:attrName>style.visibility</p:attrName>
                                        </p:attrNameLst>
                                      </p:cBhvr>
                                      <p:to>
                                        <p:strVal val="visible"/>
                                      </p:to>
                                    </p:set>
                                    <p:animEffect filter="barn(inVertical)" transition="in">
                                      <p:cBhvr>
                                        <p:cTn dur="500" id="71"/>
                                        <p:tgtEl>
                                          <p:spTgt spid="121"/>
                                        </p:tgtEl>
                                      </p:cBhvr>
                                    </p:animEffect>
                                  </p:childTnLst>
                                </p:cTn>
                              </p:par>
                            </p:childTnLst>
                          </p:cTn>
                        </p:par>
                        <p:par>
                          <p:cTn fill="hold" id="72" nodeType="afterGroup">
                            <p:stCondLst>
                              <p:cond delay="6500"/>
                            </p:stCondLst>
                            <p:childTnLst>
                              <p:par>
                                <p:cTn fill="hold" grpId="0" id="73" nodeType="afterEffect" presetClass="entr" presetID="22" presetSubtype="4">
                                  <p:stCondLst>
                                    <p:cond delay="0"/>
                                  </p:stCondLst>
                                  <p:childTnLst>
                                    <p:set>
                                      <p:cBhvr>
                                        <p:cTn dur="1" fill="hold" id="74">
                                          <p:stCondLst>
                                            <p:cond delay="0"/>
                                          </p:stCondLst>
                                        </p:cTn>
                                        <p:tgtEl>
                                          <p:spTgt spid="127"/>
                                        </p:tgtEl>
                                        <p:attrNameLst>
                                          <p:attrName>style.visibility</p:attrName>
                                        </p:attrNameLst>
                                      </p:cBhvr>
                                      <p:to>
                                        <p:strVal val="visible"/>
                                      </p:to>
                                    </p:set>
                                    <p:animEffect filter="wipe(down)" transition="in">
                                      <p:cBhvr>
                                        <p:cTn dur="500" id="75"/>
                                        <p:tgtEl>
                                          <p:spTgt spid="1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3"/>
      <p:bldP grpId="0" spid="114"/>
      <p:bldP grpId="0" spid="115"/>
      <p:bldP grpId="0" spid="116"/>
      <p:bldP grpId="0" spid="117"/>
      <p:bldP grpId="0" spid="118"/>
      <p:bldP grpId="0" spid="119"/>
      <p:bldP grpId="0" spid="120"/>
      <p:bldP grpId="0" spid="121"/>
      <p:bldP grpId="0" spid="125"/>
      <p:bldP grpId="0" spid="126"/>
      <p:bldP grpId="0" spid="127"/>
      <p:bldP grpId="0" spid="15"/>
      <p:bldP grpId="0" spid="1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889598"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5" name="AutoShape 12"/>
          <p:cNvSpPr>
            <a:spLocks noChangeArrowheads="1"/>
          </p:cNvSpPr>
          <p:nvPr/>
        </p:nvSpPr>
        <p:spPr bwMode="auto">
          <a:xfrm>
            <a:off x="1889598" y="1426623"/>
            <a:ext cx="3701553" cy="790298"/>
          </a:xfrm>
          <a:prstGeom prst="homePlate">
            <a:avLst>
              <a:gd fmla="val 63872" name="adj"/>
            </a:avLst>
          </a:prstGeom>
          <a:solidFill>
            <a:srgbClr val="005DA2"/>
          </a:solidFill>
          <a:ln w="9525">
            <a:noFill/>
            <a:miter lim="800000"/>
          </a:ln>
        </p:spPr>
        <p:txBody>
          <a:bodyPr anchor="ctr" bIns="45736" lIns="91472" rIns="91472" tIns="45736" wrap="none"/>
          <a:lstStyle/>
          <a:p>
            <a:pPr algn="ctr"/>
            <a:r>
              <a:rPr altLang="en-US" b="1" lang="zh-CN" smtClean="0">
                <a:solidFill>
                  <a:prstClr val="white"/>
                </a:solidFill>
                <a:latin charset="-122" pitchFamily="34" typeface="微软雅黑"/>
                <a:ea charset="-122" pitchFamily="34" typeface="微软雅黑"/>
              </a:rPr>
              <a:t>添加文字</a:t>
            </a:r>
          </a:p>
        </p:txBody>
      </p:sp>
      <p:sp>
        <p:nvSpPr>
          <p:cNvPr id="6" name="TextBox 5"/>
          <p:cNvSpPr txBox="1"/>
          <p:nvPr/>
        </p:nvSpPr>
        <p:spPr>
          <a:xfrm>
            <a:off x="2033614" y="2492840"/>
            <a:ext cx="3557537" cy="3261393"/>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2086"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8" name="AutoShape 12"/>
          <p:cNvSpPr>
            <a:spLocks noChangeArrowheads="1"/>
          </p:cNvSpPr>
          <p:nvPr/>
        </p:nvSpPr>
        <p:spPr bwMode="auto">
          <a:xfrm flipH="1">
            <a:off x="6282086" y="1426623"/>
            <a:ext cx="3701553" cy="790298"/>
          </a:xfrm>
          <a:prstGeom prst="homePlate">
            <a:avLst>
              <a:gd fmla="val 63872" name="adj"/>
            </a:avLst>
          </a:prstGeom>
          <a:solidFill>
            <a:srgbClr val="FFC400"/>
          </a:solidFill>
          <a:ln w="9525">
            <a:noFill/>
            <a:miter lim="800000"/>
          </a:ln>
        </p:spPr>
        <p:txBody>
          <a:bodyPr anchor="ctr" bIns="45736" lIns="91472" rIns="91472" tIns="45736" wrap="none"/>
          <a:lstStyle/>
          <a:p>
            <a:pPr algn="ctr"/>
            <a:r>
              <a:rPr altLang="en-US" b="1" lang="zh-CN" smtClean="0">
                <a:solidFill>
                  <a:prstClr val="white"/>
                </a:solidFill>
                <a:latin charset="-122" pitchFamily="34" typeface="微软雅黑"/>
                <a:ea charset="-122" pitchFamily="34" typeface="微软雅黑"/>
              </a:rPr>
              <a:t>添加文字</a:t>
            </a:r>
          </a:p>
        </p:txBody>
      </p:sp>
      <p:sp>
        <p:nvSpPr>
          <p:cNvPr id="9" name="TextBox 8"/>
          <p:cNvSpPr txBox="1"/>
          <p:nvPr/>
        </p:nvSpPr>
        <p:spPr>
          <a:xfrm>
            <a:off x="6426103" y="2492840"/>
            <a:ext cx="3557537" cy="3261393"/>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3771595045"/>
      </p:ext>
    </p:extLst>
  </p:cSld>
  <p:clrMapOvr>
    <a:masterClrMapping/>
  </p:clrMapOvr>
  <mc:AlternateContent>
    <mc:Choice Requires="p14">
      <p:transition advClick="0" p14:dur="1600" spd="slow">
        <p14:prism isInverted="1"/>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1"/>
                                        </p:tgtEl>
                                        <p:attrNameLst>
                                          <p:attrName>ppt_y</p:attrName>
                                        </p:attrNameLst>
                                      </p:cBhvr>
                                      <p:tavLst>
                                        <p:tav tm="0">
                                          <p:val>
                                            <p:strVal val="#ppt_y"/>
                                          </p:val>
                                        </p:tav>
                                        <p:tav tm="100000">
                                          <p:val>
                                            <p:strVal val="#ppt_y"/>
                                          </p:val>
                                        </p:tav>
                                      </p:tavLst>
                                    </p:anim>
                                    <p:anim calcmode="lin" valueType="num">
                                      <p:cBhvr>
                                        <p:cTn dur="500" fill="hold" id="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1"/>
                                        </p:tgtEl>
                                      </p:cBhvr>
                                    </p:animEffect>
                                  </p:childTnLst>
                                </p:cTn>
                              </p:par>
                            </p:childTnLst>
                          </p:cTn>
                        </p:par>
                        <p:par>
                          <p:cTn fill="hold" id="12" nodeType="afterGroup">
                            <p:stCondLst>
                              <p:cond delay="500"/>
                            </p:stCondLst>
                            <p:childTnLst>
                              <p:par>
                                <p:cTn fill="hold" grpId="0" id="13" nodeType="after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2" presetSubtype="1">
                                  <p:stCondLst>
                                    <p:cond delay="0"/>
                                  </p:stCondLst>
                                  <p:childTnLst>
                                    <p:set>
                                      <p:cBhvr>
                                        <p:cTn dur="1" fill="hold" id="19">
                                          <p:stCondLst>
                                            <p:cond delay="0"/>
                                          </p:stCondLst>
                                        </p:cTn>
                                        <p:tgtEl>
                                          <p:spTgt spid="4"/>
                                        </p:tgtEl>
                                        <p:attrNameLst>
                                          <p:attrName>style.visibility</p:attrName>
                                        </p:attrNameLst>
                                      </p:cBhvr>
                                      <p:to>
                                        <p:strVal val="visible"/>
                                      </p:to>
                                    </p:set>
                                    <p:animEffect filter="wipe(up)" transition="in">
                                      <p:cBhvr>
                                        <p:cTn dur="500" id="20"/>
                                        <p:tgtEl>
                                          <p:spTgt spid="4"/>
                                        </p:tgtEl>
                                      </p:cBhvr>
                                    </p:animEffect>
                                  </p:childTnLst>
                                </p:cTn>
                              </p:par>
                            </p:childTnLst>
                          </p:cTn>
                        </p:par>
                        <p:par>
                          <p:cTn fill="hold" id="21" nodeType="afterGroup">
                            <p:stCondLst>
                              <p:cond delay="1500"/>
                            </p:stCondLst>
                            <p:childTnLst>
                              <p:par>
                                <p:cTn fill="hold" grpId="0" id="22" nodeType="afterEffect" presetClass="entr" presetID="22" presetSubtype="8">
                                  <p:stCondLst>
                                    <p:cond delay="0"/>
                                  </p:stCondLst>
                                  <p:iterate type="lt">
                                    <p:tmPct val="30000"/>
                                  </p:iterate>
                                  <p:childTnLst>
                                    <p:set>
                                      <p:cBhvr>
                                        <p:cTn dur="1" fill="hold" id="23">
                                          <p:stCondLst>
                                            <p:cond delay="0"/>
                                          </p:stCondLst>
                                        </p:cTn>
                                        <p:tgtEl>
                                          <p:spTgt spid="6"/>
                                        </p:tgtEl>
                                        <p:attrNameLst>
                                          <p:attrName>style.visibility</p:attrName>
                                        </p:attrNameLst>
                                      </p:cBhvr>
                                      <p:to>
                                        <p:strVal val="visible"/>
                                      </p:to>
                                    </p:set>
                                    <p:animEffect filter="wipe(left)" transition="in">
                                      <p:cBhvr>
                                        <p:cTn dur="100" id="24"/>
                                        <p:tgtEl>
                                          <p:spTgt spid="6"/>
                                        </p:tgtEl>
                                      </p:cBhvr>
                                    </p:animEffect>
                                  </p:childTnLst>
                                </p:cTn>
                              </p:par>
                              <p:par>
                                <p:cTn fill="hold" grpId="1" id="25" nodeType="withEffect" presetClass="emph" presetID="36" presetSubtype="0">
                                  <p:stCondLst>
                                    <p:cond delay="0"/>
                                  </p:stCondLst>
                                  <p:iterate type="lt">
                                    <p:tmPct val="30000"/>
                                  </p:iterate>
                                  <p:childTnLst>
                                    <p:animScale>
                                      <p:cBhvr>
                                        <p:cTn autoRev="1" dur="50" fill="hold" id="26">
                                          <p:stCondLst>
                                            <p:cond delay="0"/>
                                          </p:stCondLst>
                                        </p:cTn>
                                        <p:tgtEl>
                                          <p:spTgt spid="6"/>
                                        </p:tgtEl>
                                      </p:cBhvr>
                                      <p:to x="80000" y="100000"/>
                                    </p:animScale>
                                    <p:anim by="(#ppt_w*0.10)" calcmode="lin" valueType="num">
                                      <p:cBhvr>
                                        <p:cTn autoRev="1" dur="50" fill="hold" id="27">
                                          <p:stCondLst>
                                            <p:cond delay="0"/>
                                          </p:stCondLst>
                                        </p:cTn>
                                        <p:tgtEl>
                                          <p:spTgt spid="6"/>
                                        </p:tgtEl>
                                        <p:attrNameLst>
                                          <p:attrName>ppt_x</p:attrName>
                                        </p:attrNameLst>
                                      </p:cBhvr>
                                    </p:anim>
                                    <p:anim by="(-#ppt_w*0.10)" calcmode="lin" valueType="num">
                                      <p:cBhvr>
                                        <p:cTn autoRev="1" dur="50" fill="hold" id="28">
                                          <p:stCondLst>
                                            <p:cond delay="0"/>
                                          </p:stCondLst>
                                        </p:cTn>
                                        <p:tgtEl>
                                          <p:spTgt spid="6"/>
                                        </p:tgtEl>
                                        <p:attrNameLst>
                                          <p:attrName>ppt_y</p:attrName>
                                        </p:attrNameLst>
                                      </p:cBhvr>
                                    </p:anim>
                                    <p:animRot by="-480000">
                                      <p:cBhvr>
                                        <p:cTn autoRev="1" dur="50" fill="hold" id="29">
                                          <p:stCondLst>
                                            <p:cond delay="0"/>
                                          </p:stCondLst>
                                        </p:cTn>
                                        <p:tgtEl>
                                          <p:spTgt spid="6"/>
                                        </p:tgtEl>
                                        <p:attrNameLst>
                                          <p:attrName>r</p:attrName>
                                        </p:attrNameLst>
                                      </p:cBhvr>
                                    </p:animRot>
                                  </p:childTnLst>
                                </p:cTn>
                              </p:par>
                            </p:childTnLst>
                          </p:cTn>
                        </p:par>
                        <p:par>
                          <p:cTn fill="hold" id="30" nodeType="afterGroup">
                            <p:stCondLst>
                              <p:cond delay="1600"/>
                            </p:stCondLst>
                            <p:childTnLst>
                              <p:par>
                                <p:cTn fill="hold" grpId="0" id="31" nodeType="afterEffect" presetClass="entr" presetID="2" presetSubtype="2">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500" fill="hold" id="33"/>
                                        <p:tgtEl>
                                          <p:spTgt spid="8"/>
                                        </p:tgtEl>
                                        <p:attrNameLst>
                                          <p:attrName>ppt_x</p:attrName>
                                        </p:attrNameLst>
                                      </p:cBhvr>
                                      <p:tavLst>
                                        <p:tav tm="0">
                                          <p:val>
                                            <p:strVal val="1+#ppt_w/2"/>
                                          </p:val>
                                        </p:tav>
                                        <p:tav tm="100000">
                                          <p:val>
                                            <p:strVal val="#ppt_x"/>
                                          </p:val>
                                        </p:tav>
                                      </p:tavLst>
                                    </p:anim>
                                    <p:anim calcmode="lin" valueType="num">
                                      <p:cBhvr additive="base">
                                        <p:cTn dur="500" fill="hold" id="34"/>
                                        <p:tgtEl>
                                          <p:spTgt spid="8"/>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100"/>
                            </p:stCondLst>
                            <p:childTnLst>
                              <p:par>
                                <p:cTn fill="hold" grpId="0" id="36" nodeType="afterEffect" presetClass="entr" presetID="22" presetSubtype="1">
                                  <p:stCondLst>
                                    <p:cond delay="0"/>
                                  </p:stCondLst>
                                  <p:childTnLst>
                                    <p:set>
                                      <p:cBhvr>
                                        <p:cTn dur="1" fill="hold" id="37">
                                          <p:stCondLst>
                                            <p:cond delay="0"/>
                                          </p:stCondLst>
                                        </p:cTn>
                                        <p:tgtEl>
                                          <p:spTgt spid="7"/>
                                        </p:tgtEl>
                                        <p:attrNameLst>
                                          <p:attrName>style.visibility</p:attrName>
                                        </p:attrNameLst>
                                      </p:cBhvr>
                                      <p:to>
                                        <p:strVal val="visible"/>
                                      </p:to>
                                    </p:set>
                                    <p:animEffect filter="wipe(up)" transition="in">
                                      <p:cBhvr>
                                        <p:cTn dur="500" id="38"/>
                                        <p:tgtEl>
                                          <p:spTgt spid="7"/>
                                        </p:tgtEl>
                                      </p:cBhvr>
                                    </p:animEffect>
                                  </p:childTnLst>
                                </p:cTn>
                              </p:par>
                            </p:childTnLst>
                          </p:cTn>
                        </p:par>
                        <p:par>
                          <p:cTn fill="hold" id="39" nodeType="afterGroup">
                            <p:stCondLst>
                              <p:cond delay="2600"/>
                            </p:stCondLst>
                            <p:childTnLst>
                              <p:par>
                                <p:cTn fill="hold" grpId="0" id="40" nodeType="afterEffect" presetClass="entr" presetID="22" presetSubtype="8">
                                  <p:stCondLst>
                                    <p:cond delay="0"/>
                                  </p:stCondLst>
                                  <p:iterate type="lt">
                                    <p:tmPct val="30000"/>
                                  </p:iterate>
                                  <p:childTnLst>
                                    <p:set>
                                      <p:cBhvr>
                                        <p:cTn dur="1" fill="hold" id="41">
                                          <p:stCondLst>
                                            <p:cond delay="0"/>
                                          </p:stCondLst>
                                        </p:cTn>
                                        <p:tgtEl>
                                          <p:spTgt spid="9"/>
                                        </p:tgtEl>
                                        <p:attrNameLst>
                                          <p:attrName>style.visibility</p:attrName>
                                        </p:attrNameLst>
                                      </p:cBhvr>
                                      <p:to>
                                        <p:strVal val="visible"/>
                                      </p:to>
                                    </p:set>
                                    <p:animEffect filter="wipe(left)" transition="in">
                                      <p:cBhvr>
                                        <p:cTn dur="100" id="42"/>
                                        <p:tgtEl>
                                          <p:spTgt spid="9"/>
                                        </p:tgtEl>
                                      </p:cBhvr>
                                    </p:animEffect>
                                  </p:childTnLst>
                                </p:cTn>
                              </p:par>
                              <p:par>
                                <p:cTn fill="hold" grpId="1" id="43" nodeType="withEffect" presetClass="emph" presetID="36" presetSubtype="0">
                                  <p:stCondLst>
                                    <p:cond delay="0"/>
                                  </p:stCondLst>
                                  <p:iterate type="lt">
                                    <p:tmPct val="30000"/>
                                  </p:iterate>
                                  <p:childTnLst>
                                    <p:animScale>
                                      <p:cBhvr>
                                        <p:cTn autoRev="1" dur="50" fill="hold" id="44">
                                          <p:stCondLst>
                                            <p:cond delay="0"/>
                                          </p:stCondLst>
                                        </p:cTn>
                                        <p:tgtEl>
                                          <p:spTgt spid="9"/>
                                        </p:tgtEl>
                                      </p:cBhvr>
                                      <p:to x="80000" y="100000"/>
                                    </p:animScale>
                                    <p:anim by="(#ppt_w*0.10)" calcmode="lin" valueType="num">
                                      <p:cBhvr>
                                        <p:cTn autoRev="1" dur="50" fill="hold" id="45">
                                          <p:stCondLst>
                                            <p:cond delay="0"/>
                                          </p:stCondLst>
                                        </p:cTn>
                                        <p:tgtEl>
                                          <p:spTgt spid="9"/>
                                        </p:tgtEl>
                                        <p:attrNameLst>
                                          <p:attrName>ppt_x</p:attrName>
                                        </p:attrNameLst>
                                      </p:cBhvr>
                                    </p:anim>
                                    <p:anim by="(-#ppt_w*0.10)" calcmode="lin" valueType="num">
                                      <p:cBhvr>
                                        <p:cTn autoRev="1" dur="50" fill="hold" id="46">
                                          <p:stCondLst>
                                            <p:cond delay="0"/>
                                          </p:stCondLst>
                                        </p:cTn>
                                        <p:tgtEl>
                                          <p:spTgt spid="9"/>
                                        </p:tgtEl>
                                        <p:attrNameLst>
                                          <p:attrName>ppt_y</p:attrName>
                                        </p:attrNameLst>
                                      </p:cBhvr>
                                    </p:anim>
                                    <p:animRot by="-480000">
                                      <p:cBhvr>
                                        <p:cTn autoRev="1" dur="50" fill="hold" id="47">
                                          <p:stCondLst>
                                            <p:cond delay="0"/>
                                          </p:stCondLst>
                                        </p:cTn>
                                        <p:tgtEl>
                                          <p:spTgt spid="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1" spid="6"/>
      <p:bldP grpId="0" spid="7"/>
      <p:bldP grpId="0" spid="8"/>
      <p:bldP grpId="0" spid="9"/>
      <p:bldP grpId="1" spid="9"/>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Freeform 7"/>
          <p:cNvSpPr/>
          <p:nvPr/>
        </p:nvSpPr>
        <p:spPr bwMode="auto">
          <a:xfrm rot="18900000">
            <a:off x="7261473" y="1697725"/>
            <a:ext cx="1745851" cy="1746988"/>
          </a:xfrm>
          <a:custGeom>
            <a:gdLst>
              <a:gd fmla="*/ 720 w 720" name="T0"/>
              <a:gd fmla="*/ 275 h 720" name="T1"/>
              <a:gd fmla="*/ 643 w 720" name="T2"/>
              <a:gd fmla="*/ 352 h 720" name="T3"/>
              <a:gd fmla="*/ 643 w 720" name="T4"/>
              <a:gd fmla="*/ 352 h 720" name="T5"/>
              <a:gd fmla="*/ 603 w 720" name="T6"/>
              <a:gd fmla="*/ 336 h 720" name="T7"/>
              <a:gd fmla="*/ 569 w 720" name="T8"/>
              <a:gd fmla="*/ 313 h 720" name="T9"/>
              <a:gd fmla="*/ 543 w 720" name="T10"/>
              <a:gd fmla="*/ 356 h 720" name="T11"/>
              <a:gd fmla="*/ 542 w 720" name="T12"/>
              <a:gd fmla="*/ 365 h 720" name="T13"/>
              <a:gd fmla="*/ 542 w 720" name="T14"/>
              <a:gd fmla="*/ 542 h 720" name="T15"/>
              <a:gd fmla="*/ 542 w 720" name="T16"/>
              <a:gd fmla="*/ 542 h 720" name="T17"/>
              <a:gd fmla="*/ 356 w 720" name="T18"/>
              <a:gd fmla="*/ 542 h 720" name="T19"/>
              <a:gd fmla="*/ 345 w 720" name="T20"/>
              <a:gd fmla="*/ 543 h 720" name="T21"/>
              <a:gd fmla="*/ 296 w 720" name="T22"/>
              <a:gd fmla="*/ 572 h 720" name="T23"/>
              <a:gd fmla="*/ 314 w 720" name="T24"/>
              <a:gd fmla="*/ 610 h 720" name="T25"/>
              <a:gd fmla="*/ 320 w 720" name="T26"/>
              <a:gd fmla="*/ 617 h 720" name="T27"/>
              <a:gd fmla="*/ 335 w 720" name="T28"/>
              <a:gd fmla="*/ 652 h 720" name="T29"/>
              <a:gd fmla="*/ 266 w 720" name="T30"/>
              <a:gd fmla="*/ 720 h 720" name="T31"/>
              <a:gd fmla="*/ 198 w 720" name="T32"/>
              <a:gd fmla="*/ 652 h 720" name="T33"/>
              <a:gd fmla="*/ 198 w 720" name="T34"/>
              <a:gd fmla="*/ 652 h 720" name="T35"/>
              <a:gd fmla="*/ 212 w 720" name="T36"/>
              <a:gd fmla="*/ 617 h 720" name="T37"/>
              <a:gd fmla="*/ 219 w 720" name="T38"/>
              <a:gd fmla="*/ 610 h 720" name="T39"/>
              <a:gd fmla="*/ 237 w 720" name="T40"/>
              <a:gd fmla="*/ 572 h 720" name="T41"/>
              <a:gd fmla="*/ 187 w 720" name="T42"/>
              <a:gd fmla="*/ 543 h 720" name="T43"/>
              <a:gd fmla="*/ 177 w 720" name="T44"/>
              <a:gd fmla="*/ 542 h 720" name="T45"/>
              <a:gd fmla="*/ 0 w 720" name="T46"/>
              <a:gd fmla="*/ 542 h 720" name="T47"/>
              <a:gd fmla="*/ 0 w 720" name="T48"/>
              <a:gd fmla="*/ 365 h 720" name="T49"/>
              <a:gd fmla="*/ 1 w 720" name="T50"/>
              <a:gd fmla="*/ 358 h 720" name="T51"/>
              <a:gd fmla="*/ 19 w 720" name="T52"/>
              <a:gd fmla="*/ 321 h 720" name="T53"/>
              <a:gd fmla="*/ 40 w 720" name="T54"/>
              <a:gd fmla="*/ 335 h 720" name="T55"/>
              <a:gd fmla="*/ 47 w 720" name="T56"/>
              <a:gd fmla="*/ 342 h 720" name="T57"/>
              <a:gd fmla="*/ 92 w 720" name="T58"/>
              <a:gd fmla="*/ 360 h 720" name="T59"/>
              <a:gd fmla="*/ 93 w 720" name="T60"/>
              <a:gd fmla="*/ 360 h 720" name="T61"/>
              <a:gd fmla="*/ 178 w 720" name="T62"/>
              <a:gd fmla="*/ 275 h 720" name="T63"/>
              <a:gd fmla="*/ 93 w 720" name="T64"/>
              <a:gd fmla="*/ 190 h 720" name="T65"/>
              <a:gd fmla="*/ 92 w 720" name="T66"/>
              <a:gd fmla="*/ 190 h 720" name="T67"/>
              <a:gd fmla="*/ 47 w 720" name="T68"/>
              <a:gd fmla="*/ 209 h 720" name="T69"/>
              <a:gd fmla="*/ 40 w 720" name="T70"/>
              <a:gd fmla="*/ 215 h 720" name="T71"/>
              <a:gd fmla="*/ 19 w 720" name="T72"/>
              <a:gd fmla="*/ 230 h 720" name="T73"/>
              <a:gd fmla="*/ 1 w 720" name="T74"/>
              <a:gd fmla="*/ 193 h 720" name="T75"/>
              <a:gd fmla="*/ 0 w 720" name="T76"/>
              <a:gd fmla="*/ 186 h 720" name="T77"/>
              <a:gd fmla="*/ 0 w 720" name="T78"/>
              <a:gd fmla="*/ 0 h 720" name="T79"/>
              <a:gd fmla="*/ 177 w 720" name="T80"/>
              <a:gd fmla="*/ 0 h 720" name="T81"/>
              <a:gd fmla="*/ 186 w 720" name="T82"/>
              <a:gd fmla="*/ 1 h 720" name="T83"/>
              <a:gd fmla="*/ 206 w 720" name="T84"/>
              <a:gd fmla="*/ 61 h 720" name="T85"/>
              <a:gd fmla="*/ 190 w 720" name="T86"/>
              <a:gd fmla="*/ 102 h 720" name="T87"/>
              <a:gd fmla="*/ 266 w 720" name="T88"/>
              <a:gd fmla="*/ 179 h 720" name="T89"/>
              <a:gd fmla="*/ 343 w 720" name="T90"/>
              <a:gd fmla="*/ 102 h 720" name="T91"/>
              <a:gd fmla="*/ 327 w 720" name="T92"/>
              <a:gd fmla="*/ 61 h 720" name="T93"/>
              <a:gd fmla="*/ 347 w 720" name="T94"/>
              <a:gd fmla="*/ 1 h 720" name="T95"/>
              <a:gd fmla="*/ 356 w 720" name="T96"/>
              <a:gd fmla="*/ 0 h 720" name="T97"/>
              <a:gd fmla="*/ 542 w 720" name="T98"/>
              <a:gd fmla="*/ 0 h 720" name="T99"/>
              <a:gd fmla="*/ 542 w 720" name="T100"/>
              <a:gd fmla="*/ 186 h 720" name="T101"/>
              <a:gd fmla="*/ 543 w 720" name="T102"/>
              <a:gd fmla="*/ 194 h 720" name="T103"/>
              <a:gd fmla="*/ 569 w 720" name="T104"/>
              <a:gd fmla="*/ 238 h 720" name="T105"/>
              <a:gd fmla="*/ 603 w 720" name="T106"/>
              <a:gd fmla="*/ 215 h 720" name="T107"/>
              <a:gd fmla="*/ 642 w 720" name="T108"/>
              <a:gd fmla="*/ 199 h 720" name="T109"/>
              <a:gd fmla="*/ 643 w 720" name="T110"/>
              <a:gd fmla="*/ 199 h 720" name="T111"/>
              <a:gd fmla="*/ 720 w 720" name="T112"/>
              <a:gd fmla="*/ 275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itchFamily="34" typeface="微软雅黑"/>
            </a:endParaRPr>
          </a:p>
        </p:txBody>
      </p:sp>
      <p:sp>
        <p:nvSpPr>
          <p:cNvPr id="42" name="Freeform 6"/>
          <p:cNvSpPr/>
          <p:nvPr/>
        </p:nvSpPr>
        <p:spPr bwMode="auto">
          <a:xfrm rot="18900000">
            <a:off x="7912379" y="2962757"/>
            <a:ext cx="1748962" cy="1746988"/>
          </a:xfrm>
          <a:custGeom>
            <a:gdLst>
              <a:gd fmla="*/ 720 w 721" name="T0"/>
              <a:gd fmla="*/ 356 h 720" name="T1"/>
              <a:gd fmla="*/ 721 w 721" name="T2"/>
              <a:gd fmla="*/ 542 h 720" name="T3"/>
              <a:gd fmla="*/ 535 w 721" name="T4"/>
              <a:gd fmla="*/ 542 h 720" name="T5"/>
              <a:gd fmla="*/ 526 w 721" name="T6"/>
              <a:gd fmla="*/ 543 h 720" name="T7"/>
              <a:gd fmla="*/ 506 w 721" name="T8"/>
              <a:gd fmla="*/ 603 h 720" name="T9"/>
              <a:gd fmla="*/ 522 w 721" name="T10"/>
              <a:gd fmla="*/ 643 h 720" name="T11"/>
              <a:gd fmla="*/ 445 w 721" name="T12"/>
              <a:gd fmla="*/ 720 h 720" name="T13"/>
              <a:gd fmla="*/ 369 w 721" name="T14"/>
              <a:gd fmla="*/ 643 h 720" name="T15"/>
              <a:gd fmla="*/ 385 w 721" name="T16"/>
              <a:gd fmla="*/ 603 h 720" name="T17"/>
              <a:gd fmla="*/ 365 w 721" name="T18"/>
              <a:gd fmla="*/ 543 h 720" name="T19"/>
              <a:gd fmla="*/ 356 w 721" name="T20"/>
              <a:gd fmla="*/ 542 h 720" name="T21"/>
              <a:gd fmla="*/ 179 w 721" name="T22"/>
              <a:gd fmla="*/ 542 h 720" name="T23"/>
              <a:gd fmla="*/ 179 w 721" name="T24"/>
              <a:gd fmla="*/ 356 h 720" name="T25"/>
              <a:gd fmla="*/ 177 w 721" name="T26"/>
              <a:gd fmla="*/ 346 h 720" name="T27"/>
              <a:gd fmla="*/ 143 w 721" name="T28"/>
              <a:gd fmla="*/ 296 h 720" name="T29"/>
              <a:gd fmla="*/ 110 w 721" name="T30"/>
              <a:gd fmla="*/ 314 h 720" name="T31"/>
              <a:gd fmla="*/ 104 w 721" name="T32"/>
              <a:gd fmla="*/ 321 h 720" name="T33"/>
              <a:gd fmla="*/ 69 w 721" name="T34"/>
              <a:gd fmla="*/ 335 h 720" name="T35"/>
              <a:gd fmla="*/ 68 w 721" name="T36"/>
              <a:gd fmla="*/ 335 h 720" name="T37"/>
              <a:gd fmla="*/ 0 w 721" name="T38"/>
              <a:gd fmla="*/ 267 h 720" name="T39"/>
              <a:gd fmla="*/ 68 w 721" name="T40"/>
              <a:gd fmla="*/ 198 h 720" name="T41"/>
              <a:gd fmla="*/ 69 w 721" name="T42"/>
              <a:gd fmla="*/ 198 h 720" name="T43"/>
              <a:gd fmla="*/ 82 w 721" name="T44"/>
              <a:gd fmla="*/ 200 h 720" name="T45"/>
              <a:gd fmla="*/ 104 w 721" name="T46"/>
              <a:gd fmla="*/ 213 h 720" name="T47"/>
              <a:gd fmla="*/ 110 w 721" name="T48"/>
              <a:gd fmla="*/ 219 h 720" name="T49"/>
              <a:gd fmla="*/ 143 w 721" name="T50"/>
              <a:gd fmla="*/ 238 h 720" name="T51"/>
              <a:gd fmla="*/ 177 w 721" name="T52"/>
              <a:gd fmla="*/ 188 h 720" name="T53"/>
              <a:gd fmla="*/ 179 w 721" name="T54"/>
              <a:gd fmla="*/ 177 h 720" name="T55"/>
              <a:gd fmla="*/ 179 w 721" name="T56"/>
              <a:gd fmla="*/ 0 h 720" name="T57"/>
              <a:gd fmla="*/ 179 w 721" name="T58"/>
              <a:gd fmla="*/ 0 h 720" name="T59"/>
              <a:gd fmla="*/ 179 w 721" name="T60"/>
              <a:gd fmla="*/ 0 h 720" name="T61"/>
              <a:gd fmla="*/ 356 w 721" name="T62"/>
              <a:gd fmla="*/ 0 h 720" name="T63"/>
              <a:gd fmla="*/ 363 w 721" name="T64"/>
              <a:gd fmla="*/ 1 h 720" name="T65"/>
              <a:gd fmla="*/ 400 w 721" name="T66"/>
              <a:gd fmla="*/ 18 h 720" name="T67"/>
              <a:gd fmla="*/ 386 w 721" name="T68"/>
              <a:gd fmla="*/ 40 h 720" name="T69"/>
              <a:gd fmla="*/ 379 w 721" name="T70"/>
              <a:gd fmla="*/ 47 h 720" name="T71"/>
              <a:gd fmla="*/ 360 w 721" name="T72"/>
              <a:gd fmla="*/ 93 h 720" name="T73"/>
              <a:gd fmla="*/ 445 w 721" name="T74"/>
              <a:gd fmla="*/ 178 h 720" name="T75"/>
              <a:gd fmla="*/ 530 w 721" name="T76"/>
              <a:gd fmla="*/ 93 h 720" name="T77"/>
              <a:gd fmla="*/ 512 w 721" name="T78"/>
              <a:gd fmla="*/ 47 h 720" name="T79"/>
              <a:gd fmla="*/ 505 w 721" name="T80"/>
              <a:gd fmla="*/ 40 h 720" name="T81"/>
              <a:gd fmla="*/ 491 w 721" name="T82"/>
              <a:gd fmla="*/ 18 h 720" name="T83"/>
              <a:gd fmla="*/ 528 w 721" name="T84"/>
              <a:gd fmla="*/ 1 h 720" name="T85"/>
              <a:gd fmla="*/ 535 w 721" name="T86"/>
              <a:gd fmla="*/ 0 h 720" name="T87"/>
              <a:gd fmla="*/ 721 w 721" name="T88"/>
              <a:gd fmla="*/ 0 h 720" name="T89"/>
              <a:gd fmla="*/ 720 w 721" name="T90"/>
              <a:gd fmla="*/ 177 h 720" name="T91"/>
              <a:gd fmla="*/ 719 w 721" name="T92"/>
              <a:gd fmla="*/ 186 h 720" name="T93"/>
              <a:gd fmla="*/ 693 w 721" name="T94"/>
              <a:gd fmla="*/ 229 h 720" name="T95"/>
              <a:gd fmla="*/ 659 w 721" name="T96"/>
              <a:gd fmla="*/ 206 h 720" name="T97"/>
              <a:gd fmla="*/ 620 w 721" name="T98"/>
              <a:gd fmla="*/ 190 h 720" name="T99"/>
              <a:gd fmla="*/ 619 w 721" name="T100"/>
              <a:gd fmla="*/ 190 h 720" name="T101"/>
              <a:gd fmla="*/ 542 w 721" name="T102"/>
              <a:gd fmla="*/ 267 h 720" name="T103"/>
              <a:gd fmla="*/ 619 w 721" name="T104"/>
              <a:gd fmla="*/ 343 h 720" name="T105"/>
              <a:gd fmla="*/ 620 w 721" name="T106"/>
              <a:gd fmla="*/ 343 h 720" name="T107"/>
              <a:gd fmla="*/ 659 w 721" name="T108"/>
              <a:gd fmla="*/ 327 h 720" name="T109"/>
              <a:gd fmla="*/ 693 w 721" name="T110"/>
              <a:gd fmla="*/ 304 h 720" name="T111"/>
              <a:gd fmla="*/ 719 w 721" name="T112"/>
              <a:gd fmla="*/ 348 h 720" name="T113"/>
              <a:gd fmla="*/ 720 w 721" name="T114"/>
              <a:gd fmla="*/ 356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1">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FFC4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itchFamily="34" typeface="微软雅黑"/>
            </a:endParaRPr>
          </a:p>
        </p:txBody>
      </p:sp>
      <p:sp>
        <p:nvSpPr>
          <p:cNvPr id="43" name="Freeform 5"/>
          <p:cNvSpPr/>
          <p:nvPr/>
        </p:nvSpPr>
        <p:spPr bwMode="auto">
          <a:xfrm rot="18900000">
            <a:off x="6650824" y="3616744"/>
            <a:ext cx="1745851" cy="1746988"/>
          </a:xfrm>
          <a:custGeom>
            <a:gdLst>
              <a:gd fmla="*/ 720 w 720" name="T0"/>
              <a:gd fmla="*/ 534 h 720" name="T1"/>
              <a:gd fmla="*/ 720 w 720" name="T2"/>
              <a:gd fmla="*/ 720 h 720" name="T3"/>
              <a:gd fmla="*/ 720 w 720" name="T4"/>
              <a:gd fmla="*/ 720 h 720" name="T5"/>
              <a:gd fmla="*/ 543 w 720" name="T6"/>
              <a:gd fmla="*/ 720 h 720" name="T7"/>
              <a:gd fmla="*/ 534 w 720" name="T8"/>
              <a:gd fmla="*/ 719 h 720" name="T9"/>
              <a:gd fmla="*/ 513 w 720" name="T10"/>
              <a:gd fmla="*/ 659 h 720" name="T11"/>
              <a:gd fmla="*/ 530 w 720" name="T12"/>
              <a:gd fmla="*/ 618 h 720" name="T13"/>
              <a:gd fmla="*/ 453 w 720" name="T14"/>
              <a:gd fmla="*/ 541 h 720" name="T15"/>
              <a:gd fmla="*/ 376 w 720" name="T16"/>
              <a:gd fmla="*/ 618 h 720" name="T17"/>
              <a:gd fmla="*/ 393 w 720" name="T18"/>
              <a:gd fmla="*/ 659 h 720" name="T19"/>
              <a:gd fmla="*/ 372 w 720" name="T20"/>
              <a:gd fmla="*/ 719 h 720" name="T21"/>
              <a:gd fmla="*/ 363 w 720" name="T22"/>
              <a:gd fmla="*/ 720 h 720" name="T23"/>
              <a:gd fmla="*/ 178 w 720" name="T24"/>
              <a:gd fmla="*/ 720 h 720" name="T25"/>
              <a:gd fmla="*/ 178 w 720" name="T26"/>
              <a:gd fmla="*/ 534 h 720" name="T27"/>
              <a:gd fmla="*/ 177 w 720" name="T28"/>
              <a:gd fmla="*/ 526 h 720" name="T29"/>
              <a:gd fmla="*/ 150 w 720" name="T30"/>
              <a:gd fmla="*/ 482 h 720" name="T31"/>
              <a:gd fmla="*/ 117 w 720" name="T32"/>
              <a:gd fmla="*/ 505 h 720" name="T33"/>
              <a:gd fmla="*/ 77 w 720" name="T34"/>
              <a:gd fmla="*/ 521 h 720" name="T35"/>
              <a:gd fmla="*/ 76 w 720" name="T36"/>
              <a:gd fmla="*/ 521 h 720" name="T37"/>
              <a:gd fmla="*/ 0 w 720" name="T38"/>
              <a:gd fmla="*/ 445 h 720" name="T39"/>
              <a:gd fmla="*/ 76 w 720" name="T40"/>
              <a:gd fmla="*/ 368 h 720" name="T41"/>
              <a:gd fmla="*/ 77 w 720" name="T42"/>
              <a:gd fmla="*/ 368 h 720" name="T43"/>
              <a:gd fmla="*/ 117 w 720" name="T44"/>
              <a:gd fmla="*/ 384 h 720" name="T45"/>
              <a:gd fmla="*/ 150 w 720" name="T46"/>
              <a:gd fmla="*/ 407 h 720" name="T47"/>
              <a:gd fmla="*/ 177 w 720" name="T48"/>
              <a:gd fmla="*/ 364 h 720" name="T49"/>
              <a:gd fmla="*/ 178 w 720" name="T50"/>
              <a:gd fmla="*/ 355 h 720" name="T51"/>
              <a:gd fmla="*/ 178 w 720" name="T52"/>
              <a:gd fmla="*/ 178 h 720" name="T53"/>
              <a:gd fmla="*/ 363 w 720" name="T54"/>
              <a:gd fmla="*/ 178 h 720" name="T55"/>
              <a:gd fmla="*/ 374 w 720" name="T56"/>
              <a:gd fmla="*/ 177 h 720" name="T57"/>
              <a:gd fmla="*/ 423 w 720" name="T58"/>
              <a:gd fmla="*/ 148 h 720" name="T59"/>
              <a:gd fmla="*/ 405 w 720" name="T60"/>
              <a:gd fmla="*/ 110 h 720" name="T61"/>
              <a:gd fmla="*/ 399 w 720" name="T62"/>
              <a:gd fmla="*/ 103 h 720" name="T63"/>
              <a:gd fmla="*/ 385 w 720" name="T64"/>
              <a:gd fmla="*/ 68 h 720" name="T65"/>
              <a:gd fmla="*/ 453 w 720" name="T66"/>
              <a:gd fmla="*/ 0 h 720" name="T67"/>
              <a:gd fmla="*/ 521 w 720" name="T68"/>
              <a:gd fmla="*/ 68 h 720" name="T69"/>
              <a:gd fmla="*/ 521 w 720" name="T70"/>
              <a:gd fmla="*/ 68 h 720" name="T71"/>
              <a:gd fmla="*/ 507 w 720" name="T72"/>
              <a:gd fmla="*/ 103 h 720" name="T73"/>
              <a:gd fmla="*/ 501 w 720" name="T74"/>
              <a:gd fmla="*/ 110 h 720" name="T75"/>
              <a:gd fmla="*/ 483 w 720" name="T76"/>
              <a:gd fmla="*/ 148 h 720" name="T77"/>
              <a:gd fmla="*/ 532 w 720" name="T78"/>
              <a:gd fmla="*/ 177 h 720" name="T79"/>
              <a:gd fmla="*/ 543 w 720" name="T80"/>
              <a:gd fmla="*/ 178 h 720" name="T81"/>
              <a:gd fmla="*/ 720 w 720" name="T82"/>
              <a:gd fmla="*/ 178 h 720" name="T83"/>
              <a:gd fmla="*/ 720 w 720" name="T84"/>
              <a:gd fmla="*/ 355 h 720" name="T85"/>
              <a:gd fmla="*/ 719 w 720" name="T86"/>
              <a:gd fmla="*/ 362 h 720" name="T87"/>
              <a:gd fmla="*/ 701 w 720" name="T88"/>
              <a:gd fmla="*/ 399 h 720" name="T89"/>
              <a:gd fmla="*/ 680 w 720" name="T90"/>
              <a:gd fmla="*/ 385 h 720" name="T91"/>
              <a:gd fmla="*/ 672 w 720" name="T92"/>
              <a:gd fmla="*/ 378 h 720" name="T93"/>
              <a:gd fmla="*/ 627 w 720" name="T94"/>
              <a:gd fmla="*/ 360 h 720" name="T95"/>
              <a:gd fmla="*/ 626 w 720" name="T96"/>
              <a:gd fmla="*/ 360 h 720" name="T97"/>
              <a:gd fmla="*/ 541 w 720" name="T98"/>
              <a:gd fmla="*/ 445 h 720" name="T99"/>
              <a:gd fmla="*/ 626 w 720" name="T100"/>
              <a:gd fmla="*/ 530 h 720" name="T101"/>
              <a:gd fmla="*/ 627 w 720" name="T102"/>
              <a:gd fmla="*/ 530 h 720" name="T103"/>
              <a:gd fmla="*/ 673 w 720" name="T104"/>
              <a:gd fmla="*/ 511 h 720" name="T105"/>
              <a:gd fmla="*/ 680 w 720" name="T106"/>
              <a:gd fmla="*/ 505 h 720" name="T107"/>
              <a:gd fmla="*/ 701 w 720" name="T108"/>
              <a:gd fmla="*/ 490 h 720" name="T109"/>
              <a:gd fmla="*/ 719 w 720" name="T110"/>
              <a:gd fmla="*/ 527 h 720" name="T111"/>
              <a:gd fmla="*/ 720 w 720" name="T112"/>
              <a:gd fmla="*/ 534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itchFamily="34" typeface="微软雅黑"/>
            </a:endParaRPr>
          </a:p>
        </p:txBody>
      </p:sp>
      <p:sp>
        <p:nvSpPr>
          <p:cNvPr id="44" name="Freeform 8"/>
          <p:cNvSpPr/>
          <p:nvPr/>
        </p:nvSpPr>
        <p:spPr bwMode="auto">
          <a:xfrm rot="18900000">
            <a:off x="5998364" y="2351709"/>
            <a:ext cx="1745851" cy="1746988"/>
          </a:xfrm>
          <a:custGeom>
            <a:gdLst>
              <a:gd fmla="*/ 720 w 720" name="T0"/>
              <a:gd fmla="*/ 453 h 720" name="T1"/>
              <a:gd fmla="*/ 652 w 720" name="T2"/>
              <a:gd fmla="*/ 522 h 720" name="T3"/>
              <a:gd fmla="*/ 652 w 720" name="T4"/>
              <a:gd fmla="*/ 522 h 720" name="T5"/>
              <a:gd fmla="*/ 639 w 720" name="T6"/>
              <a:gd fmla="*/ 520 h 720" name="T7"/>
              <a:gd fmla="*/ 617 w 720" name="T8"/>
              <a:gd fmla="*/ 507 h 720" name="T9"/>
              <a:gd fmla="*/ 610 w 720" name="T10"/>
              <a:gd fmla="*/ 501 h 720" name="T11"/>
              <a:gd fmla="*/ 578 w 720" name="T12"/>
              <a:gd fmla="*/ 482 h 720" name="T13"/>
              <a:gd fmla="*/ 543 w 720" name="T14"/>
              <a:gd fmla="*/ 532 h 720" name="T15"/>
              <a:gd fmla="*/ 542 w 720" name="T16"/>
              <a:gd fmla="*/ 543 h 720" name="T17"/>
              <a:gd fmla="*/ 542 w 720" name="T18"/>
              <a:gd fmla="*/ 720 h 720" name="T19"/>
              <a:gd fmla="*/ 542 w 720" name="T20"/>
              <a:gd fmla="*/ 720 h 720" name="T21"/>
              <a:gd fmla="*/ 542 w 720" name="T22"/>
              <a:gd fmla="*/ 720 h 720" name="T23"/>
              <a:gd fmla="*/ 365 w 720" name="T24"/>
              <a:gd fmla="*/ 720 h 720" name="T25"/>
              <a:gd fmla="*/ 358 w 720" name="T26"/>
              <a:gd fmla="*/ 719 h 720" name="T27"/>
              <a:gd fmla="*/ 321 w 720" name="T28"/>
              <a:gd fmla="*/ 702 h 720" name="T29"/>
              <a:gd fmla="*/ 335 w 720" name="T30"/>
              <a:gd fmla="*/ 680 h 720" name="T31"/>
              <a:gd fmla="*/ 342 w 720" name="T32"/>
              <a:gd fmla="*/ 673 h 720" name="T33"/>
              <a:gd fmla="*/ 360 w 720" name="T34"/>
              <a:gd fmla="*/ 627 h 720" name="T35"/>
              <a:gd fmla="*/ 275 w 720" name="T36"/>
              <a:gd fmla="*/ 542 h 720" name="T37"/>
              <a:gd fmla="*/ 190 w 720" name="T38"/>
              <a:gd fmla="*/ 627 h 720" name="T39"/>
              <a:gd fmla="*/ 208 w 720" name="T40"/>
              <a:gd fmla="*/ 673 h 720" name="T41"/>
              <a:gd fmla="*/ 215 w 720" name="T42"/>
              <a:gd fmla="*/ 680 h 720" name="T43"/>
              <a:gd fmla="*/ 229 w 720" name="T44"/>
              <a:gd fmla="*/ 702 h 720" name="T45"/>
              <a:gd fmla="*/ 192 w 720" name="T46"/>
              <a:gd fmla="*/ 719 h 720" name="T47"/>
              <a:gd fmla="*/ 185 w 720" name="T48"/>
              <a:gd fmla="*/ 720 h 720" name="T49"/>
              <a:gd fmla="*/ 0 w 720" name="T50"/>
              <a:gd fmla="*/ 720 h 720" name="T51"/>
              <a:gd fmla="*/ 0 w 720" name="T52"/>
              <a:gd fmla="*/ 543 h 720" name="T53"/>
              <a:gd fmla="*/ 1 w 720" name="T54"/>
              <a:gd fmla="*/ 534 h 720" name="T55"/>
              <a:gd fmla="*/ 28 w 720" name="T56"/>
              <a:gd fmla="*/ 491 h 720" name="T57"/>
              <a:gd fmla="*/ 61 w 720" name="T58"/>
              <a:gd fmla="*/ 514 h 720" name="T59"/>
              <a:gd fmla="*/ 101 w 720" name="T60"/>
              <a:gd fmla="*/ 530 h 720" name="T61"/>
              <a:gd fmla="*/ 102 w 720" name="T62"/>
              <a:gd fmla="*/ 530 h 720" name="T63"/>
              <a:gd fmla="*/ 178 w 720" name="T64"/>
              <a:gd fmla="*/ 453 h 720" name="T65"/>
              <a:gd fmla="*/ 102 w 720" name="T66"/>
              <a:gd fmla="*/ 377 h 720" name="T67"/>
              <a:gd fmla="*/ 101 w 720" name="T68"/>
              <a:gd fmla="*/ 377 h 720" name="T69"/>
              <a:gd fmla="*/ 61 w 720" name="T70"/>
              <a:gd fmla="*/ 393 h 720" name="T71"/>
              <a:gd fmla="*/ 28 w 720" name="T72"/>
              <a:gd fmla="*/ 416 h 720" name="T73"/>
              <a:gd fmla="*/ 1 w 720" name="T74"/>
              <a:gd fmla="*/ 373 h 720" name="T75"/>
              <a:gd fmla="*/ 0 w 720" name="T76"/>
              <a:gd fmla="*/ 364 h 720" name="T77"/>
              <a:gd fmla="*/ 0 w 720" name="T78"/>
              <a:gd fmla="*/ 178 h 720" name="T79"/>
              <a:gd fmla="*/ 185 w 720" name="T80"/>
              <a:gd fmla="*/ 178 h 720" name="T81"/>
              <a:gd fmla="*/ 194 w 720" name="T82"/>
              <a:gd fmla="*/ 177 h 720" name="T83"/>
              <a:gd fmla="*/ 215 w 720" name="T84"/>
              <a:gd fmla="*/ 117 h 720" name="T85"/>
              <a:gd fmla="*/ 198 w 720" name="T86"/>
              <a:gd fmla="*/ 77 h 720" name="T87"/>
              <a:gd fmla="*/ 275 w 720" name="T88"/>
              <a:gd fmla="*/ 0 h 720" name="T89"/>
              <a:gd fmla="*/ 352 w 720" name="T90"/>
              <a:gd fmla="*/ 77 h 720" name="T91"/>
              <a:gd fmla="*/ 335 w 720" name="T92"/>
              <a:gd fmla="*/ 117 h 720" name="T93"/>
              <a:gd fmla="*/ 356 w 720" name="T94"/>
              <a:gd fmla="*/ 177 h 720" name="T95"/>
              <a:gd fmla="*/ 365 w 720" name="T96"/>
              <a:gd fmla="*/ 178 h 720" name="T97"/>
              <a:gd fmla="*/ 542 w 720" name="T98"/>
              <a:gd fmla="*/ 178 h 720" name="T99"/>
              <a:gd fmla="*/ 542 w 720" name="T100"/>
              <a:gd fmla="*/ 364 h 720" name="T101"/>
              <a:gd fmla="*/ 543 w 720" name="T102"/>
              <a:gd fmla="*/ 374 h 720" name="T103"/>
              <a:gd fmla="*/ 578 w 720" name="T104"/>
              <a:gd fmla="*/ 424 h 720" name="T105"/>
              <a:gd fmla="*/ 610 w 720" name="T106"/>
              <a:gd fmla="*/ 406 h 720" name="T107"/>
              <a:gd fmla="*/ 617 w 720" name="T108"/>
              <a:gd fmla="*/ 399 h 720" name="T109"/>
              <a:gd fmla="*/ 651 w 720" name="T110"/>
              <a:gd fmla="*/ 385 h 720" name="T111"/>
              <a:gd fmla="*/ 652 w 720" name="T112"/>
              <a:gd fmla="*/ 385 h 720" name="T113"/>
              <a:gd fmla="*/ 720 w 720" name="T114"/>
              <a:gd fmla="*/ 453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itchFamily="34" typeface="微软雅黑"/>
            </a:endParaRPr>
          </a:p>
        </p:txBody>
      </p:sp>
      <p:cxnSp>
        <p:nvCxnSpPr>
          <p:cNvPr id="45"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2237" y="2319646"/>
            <a:ext cx="3099874" cy="3405900"/>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just">
              <a:lnSpc>
                <a:spcPct val="130000"/>
              </a:lnSpc>
            </a:pPr>
            <a:r>
              <a:rPr altLang="en-US" lang="zh-CN" sz="1600">
                <a:solidFill>
                  <a:srgbClr val="414455"/>
                </a:solidFill>
                <a:latin charset="-122" pitchFamily="34" typeface="微软雅黑"/>
                <a:ea charset="-122" pitchFamily="34" typeface="微软雅黑"/>
              </a:rPr>
              <a:t>点击添加文字内容点击添加文字内容点击添加文字内容</a:t>
            </a:r>
          </a:p>
          <a:p>
            <a:pPr algn="just">
              <a:lnSpc>
                <a:spcPct val="130000"/>
              </a:lnSpc>
            </a:pPr>
            <a:r>
              <a:rPr altLang="en-US" lang="zh-CN" sz="1600">
                <a:solidFill>
                  <a:srgbClr val="414455"/>
                </a:solidFill>
                <a:latin charset="-122" pitchFamily="34" typeface="微软雅黑"/>
                <a:ea charset="-122" pitchFamily="34" typeface="微软雅黑"/>
              </a:rPr>
              <a:t>点击添加文字内容点击添加文字内容点击添加文字内容</a:t>
            </a:r>
          </a:p>
          <a:p>
            <a:pPr algn="just">
              <a:lnSpc>
                <a:spcPct val="130000"/>
              </a:lnSpc>
            </a:pPr>
            <a:r>
              <a:rPr altLang="en-US" lang="zh-CN" sz="1600">
                <a:solidFill>
                  <a:srgbClr val="414455"/>
                </a:solidFill>
                <a:latin charset="-122" pitchFamily="34" typeface="微软雅黑"/>
                <a:ea charset="-122" pitchFamily="34" typeface="微软雅黑"/>
              </a:rPr>
              <a:t>点击添加文字内容点击添加文字内容点击添加文字内容</a:t>
            </a:r>
          </a:p>
          <a:p>
            <a:pPr algn="just">
              <a:lnSpc>
                <a:spcPct val="130000"/>
              </a:lnSpc>
            </a:pPr>
            <a:r>
              <a:rPr altLang="en-US" lang="zh-CN" sz="1600">
                <a:solidFill>
                  <a:srgbClr val="414455"/>
                </a:solidFill>
                <a:latin charset="-122" pitchFamily="34" typeface="微软雅黑"/>
                <a:ea charset="-122" pitchFamily="34" typeface="微软雅黑"/>
              </a:rPr>
              <a:t>点击添加文字内容点击添加文字内容点击添加文字内容</a:t>
            </a:r>
          </a:p>
        </p:txBody>
      </p:sp>
      <p:cxnSp>
        <p:nvCxnSpPr>
          <p:cNvPr id="50" name="Straight Connector 59"/>
          <p:cNvCxnSpPr/>
          <p:nvPr/>
        </p:nvCxnSpPr>
        <p:spPr>
          <a:xfrm flipH="1"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3658" y="2649878"/>
            <a:ext cx="1097280" cy="640080"/>
          </a:xfrm>
          <a:prstGeom prst="rect">
            <a:avLst/>
          </a:prstGeom>
          <a:noFill/>
          <a:ln w="9525">
            <a:noFill/>
            <a:miter lim="800000"/>
          </a:ln>
        </p:spPr>
        <p:txBody>
          <a:bodyPr wrap="none">
            <a:spAutoFit/>
          </a:bodyPr>
          <a:lstStyle/>
          <a:p>
            <a:r>
              <a:rPr altLang="en-US" lang="zh-CN" sz="1800">
                <a:solidFill>
                  <a:srgbClr val="414455"/>
                </a:solidFill>
                <a:latin charset="-122" pitchFamily="34" typeface="微软雅黑"/>
                <a:ea charset="-122" pitchFamily="34" typeface="微软雅黑"/>
              </a:rPr>
              <a:t>点击此处</a:t>
            </a:r>
          </a:p>
          <a:p>
            <a:r>
              <a:rPr altLang="en-US" lang="zh-CN" sz="1800">
                <a:solidFill>
                  <a:srgbClr val="414455"/>
                </a:solidFill>
                <a:latin charset="-122" pitchFamily="34" typeface="微软雅黑"/>
                <a:ea charset="-122" pitchFamily="34" typeface="微软雅黑"/>
              </a:rPr>
              <a:t>添加内容</a:t>
            </a:r>
          </a:p>
        </p:txBody>
      </p:sp>
      <p:sp>
        <p:nvSpPr>
          <p:cNvPr id="52" name="矩形 10"/>
          <p:cNvSpPr>
            <a:spLocks noChangeArrowheads="1"/>
          </p:cNvSpPr>
          <p:nvPr/>
        </p:nvSpPr>
        <p:spPr bwMode="auto">
          <a:xfrm>
            <a:off x="10288643" y="1666730"/>
            <a:ext cx="1097280" cy="640080"/>
          </a:xfrm>
          <a:prstGeom prst="rect">
            <a:avLst/>
          </a:prstGeom>
          <a:noFill/>
          <a:ln w="9525">
            <a:noFill/>
            <a:miter lim="800000"/>
          </a:ln>
        </p:spPr>
        <p:txBody>
          <a:bodyPr wrap="none">
            <a:spAutoFit/>
          </a:bodyPr>
          <a:lstStyle/>
          <a:p>
            <a:r>
              <a:rPr altLang="en-US" lang="zh-CN" sz="1800">
                <a:solidFill>
                  <a:srgbClr val="414455"/>
                </a:solidFill>
                <a:latin charset="-122" pitchFamily="34" typeface="微软雅黑"/>
                <a:ea charset="-122" pitchFamily="34" typeface="微软雅黑"/>
              </a:rPr>
              <a:t>点击此处</a:t>
            </a:r>
          </a:p>
          <a:p>
            <a:r>
              <a:rPr altLang="en-US" lang="zh-CN" sz="1800">
                <a:solidFill>
                  <a:srgbClr val="414455"/>
                </a:solidFill>
                <a:latin charset="-122" pitchFamily="34" typeface="微软雅黑"/>
                <a:ea charset="-122" pitchFamily="34" typeface="微软雅黑"/>
              </a:rPr>
              <a:t>添加内容</a:t>
            </a:r>
          </a:p>
        </p:txBody>
      </p:sp>
      <p:sp>
        <p:nvSpPr>
          <p:cNvPr id="53" name="矩形 10"/>
          <p:cNvSpPr>
            <a:spLocks noChangeArrowheads="1"/>
          </p:cNvSpPr>
          <p:nvPr/>
        </p:nvSpPr>
        <p:spPr bwMode="auto">
          <a:xfrm>
            <a:off x="4420291" y="4795150"/>
            <a:ext cx="1097280" cy="640080"/>
          </a:xfrm>
          <a:prstGeom prst="rect">
            <a:avLst/>
          </a:prstGeom>
          <a:noFill/>
          <a:ln w="9525">
            <a:noFill/>
            <a:miter lim="800000"/>
          </a:ln>
        </p:spPr>
        <p:txBody>
          <a:bodyPr wrap="none">
            <a:spAutoFit/>
          </a:bodyPr>
          <a:lstStyle/>
          <a:p>
            <a:r>
              <a:rPr altLang="en-US" lang="zh-CN" sz="1800">
                <a:solidFill>
                  <a:srgbClr val="414455"/>
                </a:solidFill>
                <a:latin charset="-122" pitchFamily="34" typeface="微软雅黑"/>
                <a:ea charset="-122" pitchFamily="34" typeface="微软雅黑"/>
              </a:rPr>
              <a:t>点击此处</a:t>
            </a:r>
          </a:p>
          <a:p>
            <a:r>
              <a:rPr altLang="en-US" lang="zh-CN" sz="1800">
                <a:solidFill>
                  <a:srgbClr val="414455"/>
                </a:solidFill>
                <a:latin charset="-122" pitchFamily="34" typeface="微软雅黑"/>
                <a:ea charset="-122" pitchFamily="34" typeface="微软雅黑"/>
              </a:rPr>
              <a:t>添加内容</a:t>
            </a:r>
          </a:p>
        </p:txBody>
      </p:sp>
      <p:sp>
        <p:nvSpPr>
          <p:cNvPr id="54" name="矩形 10"/>
          <p:cNvSpPr>
            <a:spLocks noChangeArrowheads="1"/>
          </p:cNvSpPr>
          <p:nvPr/>
        </p:nvSpPr>
        <p:spPr bwMode="auto">
          <a:xfrm>
            <a:off x="10356345" y="3935713"/>
            <a:ext cx="1097280" cy="640080"/>
          </a:xfrm>
          <a:prstGeom prst="rect">
            <a:avLst/>
          </a:prstGeom>
          <a:noFill/>
          <a:ln w="9525">
            <a:noFill/>
            <a:miter lim="800000"/>
          </a:ln>
        </p:spPr>
        <p:txBody>
          <a:bodyPr wrap="none">
            <a:spAutoFit/>
          </a:bodyPr>
          <a:lstStyle/>
          <a:p>
            <a:r>
              <a:rPr altLang="en-US" lang="zh-CN" sz="1800">
                <a:solidFill>
                  <a:srgbClr val="414455"/>
                </a:solidFill>
                <a:latin charset="-122" pitchFamily="34" typeface="微软雅黑"/>
                <a:ea charset="-122" pitchFamily="34" typeface="微软雅黑"/>
              </a:rPr>
              <a:t>点击此处</a:t>
            </a:r>
          </a:p>
          <a:p>
            <a:r>
              <a:rPr altLang="en-US" lang="zh-CN" sz="1800">
                <a:solidFill>
                  <a:srgbClr val="414455"/>
                </a:solidFill>
                <a:latin charset="-122" pitchFamily="34" typeface="微软雅黑"/>
                <a:ea charset="-122" pitchFamily="34" typeface="微软雅黑"/>
              </a:rPr>
              <a:t>添加内容</a:t>
            </a:r>
          </a:p>
        </p:txBody>
      </p:sp>
      <p:sp>
        <p:nvSpPr>
          <p:cNvPr id="17"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1041170977"/>
      </p:ext>
    </p:extLst>
  </p:cSld>
  <p:clrMapOvr>
    <a:masterClrMapping/>
  </p:clrMapOvr>
  <p:transition advClick="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7"/>
                                        </p:tgtEl>
                                        <p:attrNameLst>
                                          <p:attrName>ppt_y</p:attrName>
                                        </p:attrNameLst>
                                      </p:cBhvr>
                                      <p:tavLst>
                                        <p:tav tm="0">
                                          <p:val>
                                            <p:strVal val="#ppt_y"/>
                                          </p:val>
                                        </p:tav>
                                        <p:tav tm="100000">
                                          <p:val>
                                            <p:strVal val="#ppt_y"/>
                                          </p:val>
                                        </p:tav>
                                      </p:tavLst>
                                    </p:anim>
                                    <p:anim calcmode="lin" valueType="num">
                                      <p:cBhvr>
                                        <p:cTn dur="500" fill="hold" id="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7"/>
                                        </p:tgtEl>
                                      </p:cBhvr>
                                    </p:animEffect>
                                  </p:childTnLst>
                                </p:cTn>
                              </p:par>
                            </p:childTnLst>
                          </p:cTn>
                        </p:par>
                        <p:par>
                          <p:cTn fill="hold" id="12" nodeType="afterGroup">
                            <p:stCondLst>
                              <p:cond delay="500"/>
                            </p:stCondLst>
                            <p:childTnLst>
                              <p:par>
                                <p:cTn decel="100000" fill="hold" grpId="0" id="13" nodeType="afterEffect" presetClass="entr" presetID="49" presetSubtype="0">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p:cTn dur="500" fill="hold" id="15"/>
                                        <p:tgtEl>
                                          <p:spTgt spid="41"/>
                                        </p:tgtEl>
                                        <p:attrNameLst>
                                          <p:attrName>ppt_w</p:attrName>
                                        </p:attrNameLst>
                                      </p:cBhvr>
                                      <p:tavLst>
                                        <p:tav tm="0">
                                          <p:val>
                                            <p:fltVal val="0"/>
                                          </p:val>
                                        </p:tav>
                                        <p:tav tm="100000">
                                          <p:val>
                                            <p:strVal val="#ppt_w"/>
                                          </p:val>
                                        </p:tav>
                                      </p:tavLst>
                                    </p:anim>
                                    <p:anim calcmode="lin" valueType="num">
                                      <p:cBhvr>
                                        <p:cTn dur="500" fill="hold" id="16"/>
                                        <p:tgtEl>
                                          <p:spTgt spid="41"/>
                                        </p:tgtEl>
                                        <p:attrNameLst>
                                          <p:attrName>ppt_h</p:attrName>
                                        </p:attrNameLst>
                                      </p:cBhvr>
                                      <p:tavLst>
                                        <p:tav tm="0">
                                          <p:val>
                                            <p:fltVal val="0"/>
                                          </p:val>
                                        </p:tav>
                                        <p:tav tm="100000">
                                          <p:val>
                                            <p:strVal val="#ppt_h"/>
                                          </p:val>
                                        </p:tav>
                                      </p:tavLst>
                                    </p:anim>
                                    <p:anim calcmode="lin" valueType="num">
                                      <p:cBhvr>
                                        <p:cTn dur="500" fill="hold" id="17"/>
                                        <p:tgtEl>
                                          <p:spTgt spid="41"/>
                                        </p:tgtEl>
                                        <p:attrNameLst>
                                          <p:attrName>style.rotation</p:attrName>
                                        </p:attrNameLst>
                                      </p:cBhvr>
                                      <p:tavLst>
                                        <p:tav tm="0">
                                          <p:val>
                                            <p:fltVal val="360"/>
                                          </p:val>
                                        </p:tav>
                                        <p:tav tm="100000">
                                          <p:val>
                                            <p:fltVal val="0"/>
                                          </p:val>
                                        </p:tav>
                                      </p:tavLst>
                                    </p:anim>
                                    <p:animEffect filter="fade" transition="in">
                                      <p:cBhvr>
                                        <p:cTn dur="500" id="18"/>
                                        <p:tgtEl>
                                          <p:spTgt spid="41"/>
                                        </p:tgtEl>
                                      </p:cBhvr>
                                    </p:animEffect>
                                  </p:childTnLst>
                                </p:cTn>
                              </p:par>
                            </p:childTnLst>
                          </p:cTn>
                        </p:par>
                        <p:par>
                          <p:cTn fill="hold" id="19" nodeType="afterGroup">
                            <p:stCondLst>
                              <p:cond delay="1000"/>
                            </p:stCondLst>
                            <p:childTnLst>
                              <p:par>
                                <p:cTn fill="hold" id="20" nodeType="afterEffect" presetClass="entr" presetID="22" presetSubtype="8">
                                  <p:stCondLst>
                                    <p:cond delay="0"/>
                                  </p:stCondLst>
                                  <p:childTnLst>
                                    <p:set>
                                      <p:cBhvr>
                                        <p:cTn dur="1" fill="hold" id="21">
                                          <p:stCondLst>
                                            <p:cond delay="0"/>
                                          </p:stCondLst>
                                        </p:cTn>
                                        <p:tgtEl>
                                          <p:spTgt spid="47"/>
                                        </p:tgtEl>
                                        <p:attrNameLst>
                                          <p:attrName>style.visibility</p:attrName>
                                        </p:attrNameLst>
                                      </p:cBhvr>
                                      <p:to>
                                        <p:strVal val="visible"/>
                                      </p:to>
                                    </p:set>
                                    <p:animEffect filter="wipe(left)" transition="in">
                                      <p:cBhvr>
                                        <p:cTn dur="500" id="22"/>
                                        <p:tgtEl>
                                          <p:spTgt spid="47"/>
                                        </p:tgtEl>
                                      </p:cBhvr>
                                    </p:animEffect>
                                  </p:childTnLst>
                                </p:cTn>
                              </p:par>
                            </p:childTnLst>
                          </p:cTn>
                        </p:par>
                        <p:par>
                          <p:cTn fill="hold" id="23" nodeType="afterGroup">
                            <p:stCondLst>
                              <p:cond delay="1500"/>
                            </p:stCondLst>
                            <p:childTnLst>
                              <p:par>
                                <p:cTn fill="hold" grpId="0" id="24" nodeType="afterEffect" presetClass="entr" presetID="22" presetSubtype="4">
                                  <p:stCondLst>
                                    <p:cond delay="0"/>
                                  </p:stCondLst>
                                  <p:childTnLst>
                                    <p:set>
                                      <p:cBhvr>
                                        <p:cTn dur="1" fill="hold" id="25">
                                          <p:stCondLst>
                                            <p:cond delay="0"/>
                                          </p:stCondLst>
                                        </p:cTn>
                                        <p:tgtEl>
                                          <p:spTgt spid="52"/>
                                        </p:tgtEl>
                                        <p:attrNameLst>
                                          <p:attrName>style.visibility</p:attrName>
                                        </p:attrNameLst>
                                      </p:cBhvr>
                                      <p:to>
                                        <p:strVal val="visible"/>
                                      </p:to>
                                    </p:set>
                                    <p:animEffect filter="wipe(down)" transition="in">
                                      <p:cBhvr>
                                        <p:cTn dur="500" id="26"/>
                                        <p:tgtEl>
                                          <p:spTgt spid="52"/>
                                        </p:tgtEl>
                                      </p:cBhvr>
                                    </p:animEffect>
                                  </p:childTnLst>
                                </p:cTn>
                              </p:par>
                            </p:childTnLst>
                          </p:cTn>
                        </p:par>
                        <p:par>
                          <p:cTn fill="hold" id="27" nodeType="afterGroup">
                            <p:stCondLst>
                              <p:cond delay="2000"/>
                            </p:stCondLst>
                            <p:childTnLst>
                              <p:par>
                                <p:cTn decel="100000" fill="hold" grpId="0" id="28" nodeType="afterEffect" presetClass="entr" presetID="49" presetSubtype="0">
                                  <p:stCondLst>
                                    <p:cond delay="0"/>
                                  </p:stCondLst>
                                  <p:childTnLst>
                                    <p:set>
                                      <p:cBhvr>
                                        <p:cTn dur="1" fill="hold" id="29">
                                          <p:stCondLst>
                                            <p:cond delay="0"/>
                                          </p:stCondLst>
                                        </p:cTn>
                                        <p:tgtEl>
                                          <p:spTgt spid="44"/>
                                        </p:tgtEl>
                                        <p:attrNameLst>
                                          <p:attrName>style.visibility</p:attrName>
                                        </p:attrNameLst>
                                      </p:cBhvr>
                                      <p:to>
                                        <p:strVal val="visible"/>
                                      </p:to>
                                    </p:set>
                                    <p:anim calcmode="lin" valueType="num">
                                      <p:cBhvr>
                                        <p:cTn dur="500" fill="hold" id="30"/>
                                        <p:tgtEl>
                                          <p:spTgt spid="44"/>
                                        </p:tgtEl>
                                        <p:attrNameLst>
                                          <p:attrName>ppt_w</p:attrName>
                                        </p:attrNameLst>
                                      </p:cBhvr>
                                      <p:tavLst>
                                        <p:tav tm="0">
                                          <p:val>
                                            <p:fltVal val="0"/>
                                          </p:val>
                                        </p:tav>
                                        <p:tav tm="100000">
                                          <p:val>
                                            <p:strVal val="#ppt_w"/>
                                          </p:val>
                                        </p:tav>
                                      </p:tavLst>
                                    </p:anim>
                                    <p:anim calcmode="lin" valueType="num">
                                      <p:cBhvr>
                                        <p:cTn dur="500" fill="hold" id="31"/>
                                        <p:tgtEl>
                                          <p:spTgt spid="44"/>
                                        </p:tgtEl>
                                        <p:attrNameLst>
                                          <p:attrName>ppt_h</p:attrName>
                                        </p:attrNameLst>
                                      </p:cBhvr>
                                      <p:tavLst>
                                        <p:tav tm="0">
                                          <p:val>
                                            <p:fltVal val="0"/>
                                          </p:val>
                                        </p:tav>
                                        <p:tav tm="100000">
                                          <p:val>
                                            <p:strVal val="#ppt_h"/>
                                          </p:val>
                                        </p:tav>
                                      </p:tavLst>
                                    </p:anim>
                                    <p:anim calcmode="lin" valueType="num">
                                      <p:cBhvr>
                                        <p:cTn dur="500" fill="hold" id="32"/>
                                        <p:tgtEl>
                                          <p:spTgt spid="44"/>
                                        </p:tgtEl>
                                        <p:attrNameLst>
                                          <p:attrName>style.rotation</p:attrName>
                                        </p:attrNameLst>
                                      </p:cBhvr>
                                      <p:tavLst>
                                        <p:tav tm="0">
                                          <p:val>
                                            <p:fltVal val="360"/>
                                          </p:val>
                                        </p:tav>
                                        <p:tav tm="100000">
                                          <p:val>
                                            <p:fltVal val="0"/>
                                          </p:val>
                                        </p:tav>
                                      </p:tavLst>
                                    </p:anim>
                                    <p:animEffect filter="fade" transition="in">
                                      <p:cBhvr>
                                        <p:cTn dur="500" id="33"/>
                                        <p:tgtEl>
                                          <p:spTgt spid="44"/>
                                        </p:tgtEl>
                                      </p:cBhvr>
                                    </p:animEffect>
                                  </p:childTnLst>
                                </p:cTn>
                              </p:par>
                            </p:childTnLst>
                          </p:cTn>
                        </p:par>
                        <p:par>
                          <p:cTn fill="hold" id="34" nodeType="afterGroup">
                            <p:stCondLst>
                              <p:cond delay="2500"/>
                            </p:stCondLst>
                            <p:childTnLst>
                              <p:par>
                                <p:cTn fill="hold" id="35" nodeType="afterEffect" presetClass="entr" presetID="22" presetSubtype="2">
                                  <p:stCondLst>
                                    <p:cond delay="0"/>
                                  </p:stCondLst>
                                  <p:childTnLst>
                                    <p:set>
                                      <p:cBhvr>
                                        <p:cTn dur="1" fill="hold" id="36">
                                          <p:stCondLst>
                                            <p:cond delay="0"/>
                                          </p:stCondLst>
                                        </p:cTn>
                                        <p:tgtEl>
                                          <p:spTgt spid="45"/>
                                        </p:tgtEl>
                                        <p:attrNameLst>
                                          <p:attrName>style.visibility</p:attrName>
                                        </p:attrNameLst>
                                      </p:cBhvr>
                                      <p:to>
                                        <p:strVal val="visible"/>
                                      </p:to>
                                    </p:set>
                                    <p:animEffect filter="wipe(right)" transition="in">
                                      <p:cBhvr>
                                        <p:cTn dur="500" id="37"/>
                                        <p:tgtEl>
                                          <p:spTgt spid="45"/>
                                        </p:tgtEl>
                                      </p:cBhvr>
                                    </p:animEffect>
                                  </p:childTnLst>
                                </p:cTn>
                              </p:par>
                            </p:childTnLst>
                          </p:cTn>
                        </p:par>
                        <p:par>
                          <p:cTn fill="hold" id="38" nodeType="afterGroup">
                            <p:stCondLst>
                              <p:cond delay="3000"/>
                            </p:stCondLst>
                            <p:childTnLst>
                              <p:par>
                                <p:cTn fill="hold" grpId="0" id="39" nodeType="afterEffect" presetClass="entr" presetID="22" presetSubtype="8">
                                  <p:stCondLst>
                                    <p:cond delay="0"/>
                                  </p:stCondLst>
                                  <p:childTnLst>
                                    <p:set>
                                      <p:cBhvr>
                                        <p:cTn dur="1" fill="hold" id="40">
                                          <p:stCondLst>
                                            <p:cond delay="0"/>
                                          </p:stCondLst>
                                        </p:cTn>
                                        <p:tgtEl>
                                          <p:spTgt spid="51"/>
                                        </p:tgtEl>
                                        <p:attrNameLst>
                                          <p:attrName>style.visibility</p:attrName>
                                        </p:attrNameLst>
                                      </p:cBhvr>
                                      <p:to>
                                        <p:strVal val="visible"/>
                                      </p:to>
                                    </p:set>
                                    <p:animEffect filter="wipe(left)" transition="in">
                                      <p:cBhvr>
                                        <p:cTn dur="500" id="41"/>
                                        <p:tgtEl>
                                          <p:spTgt spid="51"/>
                                        </p:tgtEl>
                                      </p:cBhvr>
                                    </p:animEffect>
                                  </p:childTnLst>
                                </p:cTn>
                              </p:par>
                            </p:childTnLst>
                          </p:cTn>
                        </p:par>
                        <p:par>
                          <p:cTn fill="hold" id="42" nodeType="afterGroup">
                            <p:stCondLst>
                              <p:cond delay="3500"/>
                            </p:stCondLst>
                            <p:childTnLst>
                              <p:par>
                                <p:cTn decel="100000" fill="hold" grpId="0" id="43" nodeType="afterEffect" presetClass="entr" presetID="49" presetSubtype="0">
                                  <p:stCondLst>
                                    <p:cond delay="0"/>
                                  </p:stCondLst>
                                  <p:childTnLst>
                                    <p:set>
                                      <p:cBhvr>
                                        <p:cTn dur="1" fill="hold" id="44">
                                          <p:stCondLst>
                                            <p:cond delay="0"/>
                                          </p:stCondLst>
                                        </p:cTn>
                                        <p:tgtEl>
                                          <p:spTgt spid="43"/>
                                        </p:tgtEl>
                                        <p:attrNameLst>
                                          <p:attrName>style.visibility</p:attrName>
                                        </p:attrNameLst>
                                      </p:cBhvr>
                                      <p:to>
                                        <p:strVal val="visible"/>
                                      </p:to>
                                    </p:set>
                                    <p:anim calcmode="lin" valueType="num">
                                      <p:cBhvr>
                                        <p:cTn dur="500" fill="hold" id="45"/>
                                        <p:tgtEl>
                                          <p:spTgt spid="43"/>
                                        </p:tgtEl>
                                        <p:attrNameLst>
                                          <p:attrName>ppt_w</p:attrName>
                                        </p:attrNameLst>
                                      </p:cBhvr>
                                      <p:tavLst>
                                        <p:tav tm="0">
                                          <p:val>
                                            <p:fltVal val="0"/>
                                          </p:val>
                                        </p:tav>
                                        <p:tav tm="100000">
                                          <p:val>
                                            <p:strVal val="#ppt_w"/>
                                          </p:val>
                                        </p:tav>
                                      </p:tavLst>
                                    </p:anim>
                                    <p:anim calcmode="lin" valueType="num">
                                      <p:cBhvr>
                                        <p:cTn dur="500" fill="hold" id="46"/>
                                        <p:tgtEl>
                                          <p:spTgt spid="43"/>
                                        </p:tgtEl>
                                        <p:attrNameLst>
                                          <p:attrName>ppt_h</p:attrName>
                                        </p:attrNameLst>
                                      </p:cBhvr>
                                      <p:tavLst>
                                        <p:tav tm="0">
                                          <p:val>
                                            <p:fltVal val="0"/>
                                          </p:val>
                                        </p:tav>
                                        <p:tav tm="100000">
                                          <p:val>
                                            <p:strVal val="#ppt_h"/>
                                          </p:val>
                                        </p:tav>
                                      </p:tavLst>
                                    </p:anim>
                                    <p:anim calcmode="lin" valueType="num">
                                      <p:cBhvr>
                                        <p:cTn dur="500" fill="hold" id="47"/>
                                        <p:tgtEl>
                                          <p:spTgt spid="43"/>
                                        </p:tgtEl>
                                        <p:attrNameLst>
                                          <p:attrName>style.rotation</p:attrName>
                                        </p:attrNameLst>
                                      </p:cBhvr>
                                      <p:tavLst>
                                        <p:tav tm="0">
                                          <p:val>
                                            <p:fltVal val="360"/>
                                          </p:val>
                                        </p:tav>
                                        <p:tav tm="100000">
                                          <p:val>
                                            <p:fltVal val="0"/>
                                          </p:val>
                                        </p:tav>
                                      </p:tavLst>
                                    </p:anim>
                                    <p:animEffect filter="fade" transition="in">
                                      <p:cBhvr>
                                        <p:cTn dur="500" id="48"/>
                                        <p:tgtEl>
                                          <p:spTgt spid="43"/>
                                        </p:tgtEl>
                                      </p:cBhvr>
                                    </p:animEffect>
                                  </p:childTnLst>
                                </p:cTn>
                              </p:par>
                            </p:childTnLst>
                          </p:cTn>
                        </p:par>
                        <p:par>
                          <p:cTn fill="hold" id="49" nodeType="afterGroup">
                            <p:stCondLst>
                              <p:cond delay="4000"/>
                            </p:stCondLst>
                            <p:childTnLst>
                              <p:par>
                                <p:cTn fill="hold" id="50" nodeType="afterEffect" presetClass="entr" presetID="22" presetSubtype="2">
                                  <p:stCondLst>
                                    <p:cond delay="0"/>
                                  </p:stCondLst>
                                  <p:childTnLst>
                                    <p:set>
                                      <p:cBhvr>
                                        <p:cTn dur="1" fill="hold" id="51">
                                          <p:stCondLst>
                                            <p:cond delay="0"/>
                                          </p:stCondLst>
                                        </p:cTn>
                                        <p:tgtEl>
                                          <p:spTgt spid="46"/>
                                        </p:tgtEl>
                                        <p:attrNameLst>
                                          <p:attrName>style.visibility</p:attrName>
                                        </p:attrNameLst>
                                      </p:cBhvr>
                                      <p:to>
                                        <p:strVal val="visible"/>
                                      </p:to>
                                    </p:set>
                                    <p:animEffect filter="wipe(right)" transition="in">
                                      <p:cBhvr>
                                        <p:cTn dur="500" id="52"/>
                                        <p:tgtEl>
                                          <p:spTgt spid="46"/>
                                        </p:tgtEl>
                                      </p:cBhvr>
                                    </p:animEffect>
                                  </p:childTnLst>
                                </p:cTn>
                              </p:par>
                            </p:childTnLst>
                          </p:cTn>
                        </p:par>
                        <p:par>
                          <p:cTn fill="hold" id="53" nodeType="afterGroup">
                            <p:stCondLst>
                              <p:cond delay="4500"/>
                            </p:stCondLst>
                            <p:childTnLst>
                              <p:par>
                                <p:cTn fill="hold" grpId="0" id="54" nodeType="afterEffect" presetClass="entr" presetID="22" presetSubtype="4">
                                  <p:stCondLst>
                                    <p:cond delay="0"/>
                                  </p:stCondLst>
                                  <p:childTnLst>
                                    <p:set>
                                      <p:cBhvr>
                                        <p:cTn dur="1" fill="hold" id="55">
                                          <p:stCondLst>
                                            <p:cond delay="0"/>
                                          </p:stCondLst>
                                        </p:cTn>
                                        <p:tgtEl>
                                          <p:spTgt spid="53"/>
                                        </p:tgtEl>
                                        <p:attrNameLst>
                                          <p:attrName>style.visibility</p:attrName>
                                        </p:attrNameLst>
                                      </p:cBhvr>
                                      <p:to>
                                        <p:strVal val="visible"/>
                                      </p:to>
                                    </p:set>
                                    <p:animEffect filter="wipe(down)" transition="in">
                                      <p:cBhvr>
                                        <p:cTn dur="500" id="56"/>
                                        <p:tgtEl>
                                          <p:spTgt spid="53"/>
                                        </p:tgtEl>
                                      </p:cBhvr>
                                    </p:animEffect>
                                  </p:childTnLst>
                                </p:cTn>
                              </p:par>
                            </p:childTnLst>
                          </p:cTn>
                        </p:par>
                        <p:par>
                          <p:cTn fill="hold" id="57" nodeType="afterGroup">
                            <p:stCondLst>
                              <p:cond delay="5000"/>
                            </p:stCondLst>
                            <p:childTnLst>
                              <p:par>
                                <p:cTn decel="100000" fill="hold" grpId="0" id="58" nodeType="afterEffect" presetClass="entr" presetID="49" presetSubtype="0">
                                  <p:stCondLst>
                                    <p:cond delay="0"/>
                                  </p:stCondLst>
                                  <p:childTnLst>
                                    <p:set>
                                      <p:cBhvr>
                                        <p:cTn dur="1" fill="hold" id="59">
                                          <p:stCondLst>
                                            <p:cond delay="0"/>
                                          </p:stCondLst>
                                        </p:cTn>
                                        <p:tgtEl>
                                          <p:spTgt spid="42"/>
                                        </p:tgtEl>
                                        <p:attrNameLst>
                                          <p:attrName>style.visibility</p:attrName>
                                        </p:attrNameLst>
                                      </p:cBhvr>
                                      <p:to>
                                        <p:strVal val="visible"/>
                                      </p:to>
                                    </p:set>
                                    <p:anim calcmode="lin" valueType="num">
                                      <p:cBhvr>
                                        <p:cTn dur="500" fill="hold" id="60"/>
                                        <p:tgtEl>
                                          <p:spTgt spid="42"/>
                                        </p:tgtEl>
                                        <p:attrNameLst>
                                          <p:attrName>ppt_w</p:attrName>
                                        </p:attrNameLst>
                                      </p:cBhvr>
                                      <p:tavLst>
                                        <p:tav tm="0">
                                          <p:val>
                                            <p:fltVal val="0"/>
                                          </p:val>
                                        </p:tav>
                                        <p:tav tm="100000">
                                          <p:val>
                                            <p:strVal val="#ppt_w"/>
                                          </p:val>
                                        </p:tav>
                                      </p:tavLst>
                                    </p:anim>
                                    <p:anim calcmode="lin" valueType="num">
                                      <p:cBhvr>
                                        <p:cTn dur="500" fill="hold" id="61"/>
                                        <p:tgtEl>
                                          <p:spTgt spid="42"/>
                                        </p:tgtEl>
                                        <p:attrNameLst>
                                          <p:attrName>ppt_h</p:attrName>
                                        </p:attrNameLst>
                                      </p:cBhvr>
                                      <p:tavLst>
                                        <p:tav tm="0">
                                          <p:val>
                                            <p:fltVal val="0"/>
                                          </p:val>
                                        </p:tav>
                                        <p:tav tm="100000">
                                          <p:val>
                                            <p:strVal val="#ppt_h"/>
                                          </p:val>
                                        </p:tav>
                                      </p:tavLst>
                                    </p:anim>
                                    <p:anim calcmode="lin" valueType="num">
                                      <p:cBhvr>
                                        <p:cTn dur="500" fill="hold" id="62"/>
                                        <p:tgtEl>
                                          <p:spTgt spid="42"/>
                                        </p:tgtEl>
                                        <p:attrNameLst>
                                          <p:attrName>style.rotation</p:attrName>
                                        </p:attrNameLst>
                                      </p:cBhvr>
                                      <p:tavLst>
                                        <p:tav tm="0">
                                          <p:val>
                                            <p:fltVal val="360"/>
                                          </p:val>
                                        </p:tav>
                                        <p:tav tm="100000">
                                          <p:val>
                                            <p:fltVal val="0"/>
                                          </p:val>
                                        </p:tav>
                                      </p:tavLst>
                                    </p:anim>
                                    <p:animEffect filter="fade" transition="in">
                                      <p:cBhvr>
                                        <p:cTn dur="500" id="63"/>
                                        <p:tgtEl>
                                          <p:spTgt spid="42"/>
                                        </p:tgtEl>
                                      </p:cBhvr>
                                    </p:animEffect>
                                  </p:childTnLst>
                                </p:cTn>
                              </p:par>
                            </p:childTnLst>
                          </p:cTn>
                        </p:par>
                        <p:par>
                          <p:cTn fill="hold" id="64" nodeType="afterGroup">
                            <p:stCondLst>
                              <p:cond delay="5500"/>
                            </p:stCondLst>
                            <p:childTnLst>
                              <p:par>
                                <p:cTn fill="hold" id="65" nodeType="afterEffect" presetClass="entr" presetID="22" presetSubtype="8">
                                  <p:stCondLst>
                                    <p:cond delay="0"/>
                                  </p:stCondLst>
                                  <p:childTnLst>
                                    <p:set>
                                      <p:cBhvr>
                                        <p:cTn dur="1" fill="hold" id="66">
                                          <p:stCondLst>
                                            <p:cond delay="0"/>
                                          </p:stCondLst>
                                        </p:cTn>
                                        <p:tgtEl>
                                          <p:spTgt spid="48"/>
                                        </p:tgtEl>
                                        <p:attrNameLst>
                                          <p:attrName>style.visibility</p:attrName>
                                        </p:attrNameLst>
                                      </p:cBhvr>
                                      <p:to>
                                        <p:strVal val="visible"/>
                                      </p:to>
                                    </p:set>
                                    <p:animEffect filter="wipe(left)" transition="in">
                                      <p:cBhvr>
                                        <p:cTn dur="500" id="67"/>
                                        <p:tgtEl>
                                          <p:spTgt spid="48"/>
                                        </p:tgtEl>
                                      </p:cBhvr>
                                    </p:animEffect>
                                  </p:childTnLst>
                                </p:cTn>
                              </p:par>
                            </p:childTnLst>
                          </p:cTn>
                        </p:par>
                        <p:par>
                          <p:cTn fill="hold" id="68" nodeType="afterGroup">
                            <p:stCondLst>
                              <p:cond delay="6000"/>
                            </p:stCondLst>
                            <p:childTnLst>
                              <p:par>
                                <p:cTn fill="hold" grpId="0" id="69" nodeType="afterEffect" presetClass="entr" presetID="22" presetSubtype="8">
                                  <p:stCondLst>
                                    <p:cond delay="0"/>
                                  </p:stCondLst>
                                  <p:childTnLst>
                                    <p:set>
                                      <p:cBhvr>
                                        <p:cTn dur="1" fill="hold" id="70">
                                          <p:stCondLst>
                                            <p:cond delay="0"/>
                                          </p:stCondLst>
                                        </p:cTn>
                                        <p:tgtEl>
                                          <p:spTgt spid="54"/>
                                        </p:tgtEl>
                                        <p:attrNameLst>
                                          <p:attrName>style.visibility</p:attrName>
                                        </p:attrNameLst>
                                      </p:cBhvr>
                                      <p:to>
                                        <p:strVal val="visible"/>
                                      </p:to>
                                    </p:set>
                                    <p:animEffect filter="wipe(left)" transition="in">
                                      <p:cBhvr>
                                        <p:cTn dur="500" id="71"/>
                                        <p:tgtEl>
                                          <p:spTgt spid="54"/>
                                        </p:tgtEl>
                                      </p:cBhvr>
                                    </p:animEffect>
                                  </p:childTnLst>
                                </p:cTn>
                              </p:par>
                            </p:childTnLst>
                          </p:cTn>
                        </p:par>
                        <p:par>
                          <p:cTn fill="hold" id="72" nodeType="afterGroup">
                            <p:stCondLst>
                              <p:cond delay="6500"/>
                            </p:stCondLst>
                            <p:childTnLst>
                              <p:par>
                                <p:cTn fill="hold" id="73" nodeType="afterEffect" presetClass="entr" presetID="22" presetSubtype="1">
                                  <p:stCondLst>
                                    <p:cond delay="0"/>
                                  </p:stCondLst>
                                  <p:childTnLst>
                                    <p:set>
                                      <p:cBhvr>
                                        <p:cTn dur="1" fill="hold" id="74">
                                          <p:stCondLst>
                                            <p:cond delay="0"/>
                                          </p:stCondLst>
                                        </p:cTn>
                                        <p:tgtEl>
                                          <p:spTgt spid="50"/>
                                        </p:tgtEl>
                                        <p:attrNameLst>
                                          <p:attrName>style.visibility</p:attrName>
                                        </p:attrNameLst>
                                      </p:cBhvr>
                                      <p:to>
                                        <p:strVal val="visible"/>
                                      </p:to>
                                    </p:set>
                                    <p:animEffect filter="wipe(up)" transition="in">
                                      <p:cBhvr>
                                        <p:cTn dur="500" id="75"/>
                                        <p:tgtEl>
                                          <p:spTgt spid="50"/>
                                        </p:tgtEl>
                                      </p:cBhvr>
                                    </p:animEffect>
                                  </p:childTnLst>
                                </p:cTn>
                              </p:par>
                            </p:childTnLst>
                          </p:cTn>
                        </p:par>
                        <p:par>
                          <p:cTn fill="hold" id="76" nodeType="afterGroup">
                            <p:stCondLst>
                              <p:cond delay="7000"/>
                            </p:stCondLst>
                            <p:childTnLst>
                              <p:par>
                                <p:cTn fill="hold" grpId="0" id="77" nodeType="afterEffect" presetClass="entr" presetID="22" presetSubtype="1">
                                  <p:stCondLst>
                                    <p:cond delay="0"/>
                                  </p:stCondLst>
                                  <p:childTnLst>
                                    <p:set>
                                      <p:cBhvr>
                                        <p:cTn dur="1" fill="hold" id="78">
                                          <p:stCondLst>
                                            <p:cond delay="0"/>
                                          </p:stCondLst>
                                        </p:cTn>
                                        <p:tgtEl>
                                          <p:spTgt spid="49"/>
                                        </p:tgtEl>
                                        <p:attrNameLst>
                                          <p:attrName>style.visibility</p:attrName>
                                        </p:attrNameLst>
                                      </p:cBhvr>
                                      <p:to>
                                        <p:strVal val="visible"/>
                                      </p:to>
                                    </p:set>
                                    <p:animEffect filter="wipe(up)" transition="in">
                                      <p:cBhvr>
                                        <p:cTn dur="500" id="79"/>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P grpId="0" spid="49"/>
      <p:bldP grpId="0" spid="51"/>
      <p:bldP grpId="0" spid="52"/>
      <p:bldP grpId="0" spid="53"/>
      <p:bldP grpId="0" spid="54"/>
      <p:bldP grpId="0" spid="1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8" lIns="121898" rIns="121898" tIns="60948"/>
            <a:lstStyle/>
            <a:p>
              <a:pPr algn="ctr" fontAlgn="auto">
                <a:spcBef>
                  <a:spcPct val="0"/>
                </a:spcBef>
                <a:spcAft>
                  <a:spcPct val="0"/>
                </a:spcAft>
                <a:defRPr/>
              </a:pPr>
              <a:endParaRPr altLang="en-US" lang="zh-CN"/>
            </a:p>
          </p:txBody>
        </p:sp>
        <p:sp>
          <p:nvSpPr>
            <p:cNvPr id="27" name="文本框 2"/>
            <p:cNvSpPr txBox="1">
              <a:spLocks noChangeArrowheads="1"/>
            </p:cNvSpPr>
            <p:nvPr/>
          </p:nvSpPr>
          <p:spPr bwMode="auto">
            <a:xfrm>
              <a:off x="914599" y="2355502"/>
              <a:ext cx="1326977" cy="2133576"/>
            </a:xfrm>
            <a:prstGeom prst="rect">
              <a:avLst/>
            </a:prstGeom>
            <a:noFill/>
            <a:ln w="9525">
              <a:noFill/>
              <a:miter lim="800000"/>
            </a:ln>
          </p:spPr>
          <p:txBody>
            <a:bodyPr bIns="60948" lIns="121898" rIns="121898" tIns="60948">
              <a:spAutoFit/>
            </a:bodyPr>
            <a:lstStyle/>
            <a:p>
              <a:pPr algn="ctr"/>
              <a:r>
                <a:rPr altLang="en-US" b="1" lang="zh-CN" sz="6600">
                  <a:solidFill>
                    <a:schemeClr val="bg1"/>
                  </a:solidFill>
                  <a:latin charset="-122" pitchFamily="34" typeface="微软雅黑"/>
                  <a:ea charset="-122" pitchFamily="34" typeface="微软雅黑"/>
                </a:rPr>
                <a:t>目</a:t>
              </a:r>
            </a:p>
            <a:p>
              <a:pPr algn="ctr"/>
              <a:r>
                <a:rPr altLang="en-US" b="1" lang="zh-CN" sz="6600">
                  <a:solidFill>
                    <a:schemeClr val="bg1"/>
                  </a:solidFill>
                  <a:latin charset="-122" pitchFamily="34" typeface="微软雅黑"/>
                  <a:ea charset="-122" pitchFamily="34" typeface="微软雅黑"/>
                </a:rPr>
                <a:t>录</a:t>
              </a:r>
            </a:p>
          </p:txBody>
        </p:sp>
      </p:grpSp>
      <p:grpSp>
        <p:nvGrpSpPr>
          <p:cNvPr id="42" name="组合 9"/>
          <p:cNvGrpSpPr/>
          <p:nvPr/>
        </p:nvGrpSpPr>
        <p:grpSpPr>
          <a:xfrm>
            <a:off x="5144817" y="1417672"/>
            <a:ext cx="767278" cy="627830"/>
            <a:chOff x="3050349" y="1844085"/>
            <a:chExt cx="833779" cy="680346"/>
          </a:xfrm>
        </p:grpSpPr>
        <p:sp>
          <p:nvSpPr>
            <p:cNvPr id="43" name="任意多边形 42"/>
            <p:cNvSpPr/>
            <p:nvPr/>
          </p:nvSpPr>
          <p:spPr>
            <a:xfrm flipV="1" rot="8100000">
              <a:off x="3050349" y="1844085"/>
              <a:ext cx="833779"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44" name="文本框 6"/>
            <p:cNvSpPr txBox="1">
              <a:spLocks noChangeArrowheads="1"/>
            </p:cNvSpPr>
            <p:nvPr/>
          </p:nvSpPr>
          <p:spPr bwMode="auto">
            <a:xfrm>
              <a:off x="3146443" y="1890742"/>
              <a:ext cx="611464" cy="627562"/>
            </a:xfrm>
            <a:prstGeom prst="rect">
              <a:avLst/>
            </a:prstGeom>
            <a:noFill/>
            <a:ln w="9525">
              <a:noFill/>
              <a:miter lim="800000"/>
            </a:ln>
          </p:spPr>
          <p:txBody>
            <a:bodyPr>
              <a:spAutoFit/>
            </a:bodyPr>
            <a:lstStyle/>
            <a:p>
              <a:r>
                <a:rPr altLang="zh-CN" lang="en-US" sz="3200">
                  <a:solidFill>
                    <a:schemeClr val="bg1"/>
                  </a:solidFill>
                  <a:latin charset="0" pitchFamily="34" typeface="Impact"/>
                </a:rPr>
                <a:t>01</a:t>
              </a:r>
            </a:p>
          </p:txBody>
        </p:sp>
      </p:grpSp>
      <p:grpSp>
        <p:nvGrpSpPr>
          <p:cNvPr id="48" name="组合 37"/>
          <p:cNvGrpSpPr/>
          <p:nvPr/>
        </p:nvGrpSpPr>
        <p:grpSpPr>
          <a:xfrm>
            <a:off x="5122845" y="5253722"/>
            <a:ext cx="811223" cy="624344"/>
            <a:chOff x="3050206" y="1844053"/>
            <a:chExt cx="881613" cy="678154"/>
          </a:xfrm>
        </p:grpSpPr>
        <p:sp>
          <p:nvSpPr>
            <p:cNvPr id="49" name="任意多边形 48"/>
            <p:cNvSpPr/>
            <p:nvPr/>
          </p:nvSpPr>
          <p:spPr>
            <a:xfrm flipV="1" rot="8100000">
              <a:off x="3050206" y="1844053"/>
              <a:ext cx="834142" cy="678154"/>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0" name="文本框 39"/>
            <p:cNvSpPr txBox="1">
              <a:spLocks noChangeArrowheads="1"/>
            </p:cNvSpPr>
            <p:nvPr/>
          </p:nvSpPr>
          <p:spPr bwMode="auto">
            <a:xfrm>
              <a:off x="3123828" y="1885460"/>
              <a:ext cx="807991" cy="629032"/>
            </a:xfrm>
            <a:prstGeom prst="rect">
              <a:avLst/>
            </a:prstGeom>
            <a:noFill/>
            <a:ln w="9525">
              <a:noFill/>
              <a:miter lim="800000"/>
            </a:ln>
          </p:spPr>
          <p:txBody>
            <a:bodyPr>
              <a:spAutoFit/>
            </a:bodyPr>
            <a:lstStyle/>
            <a:p>
              <a:r>
                <a:rPr altLang="zh-CN" lang="en-US" sz="3200">
                  <a:solidFill>
                    <a:schemeClr val="bg1"/>
                  </a:solidFill>
                  <a:latin charset="0" pitchFamily="34" typeface="Impact"/>
                </a:rPr>
                <a:t>05</a:t>
              </a:r>
            </a:p>
          </p:txBody>
        </p:sp>
      </p:grpSp>
      <p:grpSp>
        <p:nvGrpSpPr>
          <p:cNvPr id="51" name="组合 40"/>
          <p:cNvGrpSpPr/>
          <p:nvPr/>
        </p:nvGrpSpPr>
        <p:grpSpPr>
          <a:xfrm>
            <a:off x="5144649" y="4285267"/>
            <a:ext cx="767615" cy="637534"/>
            <a:chOff x="3050167" y="1844084"/>
            <a:chExt cx="834144" cy="692481"/>
          </a:xfrm>
        </p:grpSpPr>
        <p:sp>
          <p:nvSpPr>
            <p:cNvPr id="52" name="任意多边形 51"/>
            <p:cNvSpPr/>
            <p:nvPr/>
          </p:nvSpPr>
          <p:spPr>
            <a:xfrm flipV="1" rot="8100000">
              <a:off x="3050167" y="1844084"/>
              <a:ext cx="834144"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3" name="文本框 42"/>
            <p:cNvSpPr txBox="1">
              <a:spLocks noChangeArrowheads="1"/>
            </p:cNvSpPr>
            <p:nvPr/>
          </p:nvSpPr>
          <p:spPr bwMode="auto">
            <a:xfrm>
              <a:off x="3123828" y="1901389"/>
              <a:ext cx="726001" cy="629032"/>
            </a:xfrm>
            <a:prstGeom prst="rect">
              <a:avLst/>
            </a:prstGeom>
            <a:noFill/>
            <a:ln w="9525">
              <a:noFill/>
              <a:miter lim="800000"/>
            </a:ln>
          </p:spPr>
          <p:txBody>
            <a:bodyPr>
              <a:spAutoFit/>
            </a:bodyPr>
            <a:lstStyle/>
            <a:p>
              <a:r>
                <a:rPr altLang="zh-CN" lang="en-US" sz="3200">
                  <a:solidFill>
                    <a:schemeClr val="bg1"/>
                  </a:solidFill>
                  <a:latin charset="0" pitchFamily="34" typeface="Impact"/>
                </a:rPr>
                <a:t>04</a:t>
              </a:r>
            </a:p>
          </p:txBody>
        </p:sp>
      </p:grpSp>
      <p:grpSp>
        <p:nvGrpSpPr>
          <p:cNvPr id="54" name="组合 43"/>
          <p:cNvGrpSpPr/>
          <p:nvPr/>
        </p:nvGrpSpPr>
        <p:grpSpPr>
          <a:xfrm>
            <a:off x="5144650" y="3340622"/>
            <a:ext cx="767613" cy="624288"/>
            <a:chOff x="3050167" y="1844084"/>
            <a:chExt cx="834142" cy="678092"/>
          </a:xfrm>
        </p:grpSpPr>
        <p:sp>
          <p:nvSpPr>
            <p:cNvPr id="55" name="任意多边形 54"/>
            <p:cNvSpPr/>
            <p:nvPr/>
          </p:nvSpPr>
          <p:spPr>
            <a:xfrm flipV="1" rot="8100000">
              <a:off x="3050167" y="1844084"/>
              <a:ext cx="834142"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6" name="文本框 45"/>
            <p:cNvSpPr txBox="1">
              <a:spLocks noChangeArrowheads="1"/>
            </p:cNvSpPr>
            <p:nvPr/>
          </p:nvSpPr>
          <p:spPr bwMode="auto">
            <a:xfrm>
              <a:off x="3123828" y="1885459"/>
              <a:ext cx="726001" cy="629031"/>
            </a:xfrm>
            <a:prstGeom prst="rect">
              <a:avLst/>
            </a:prstGeom>
            <a:noFill/>
            <a:ln w="9525">
              <a:noFill/>
              <a:miter lim="800000"/>
            </a:ln>
          </p:spPr>
          <p:txBody>
            <a:bodyPr>
              <a:spAutoFit/>
            </a:bodyPr>
            <a:lstStyle/>
            <a:p>
              <a:r>
                <a:rPr altLang="zh-CN" lang="en-US" sz="3200">
                  <a:solidFill>
                    <a:schemeClr val="bg1"/>
                  </a:solidFill>
                  <a:latin charset="0" pitchFamily="34" typeface="Impact"/>
                </a:rPr>
                <a:t>03</a:t>
              </a:r>
            </a:p>
          </p:txBody>
        </p:sp>
      </p:grpSp>
      <p:grpSp>
        <p:nvGrpSpPr>
          <p:cNvPr id="57" name="组合 46"/>
          <p:cNvGrpSpPr/>
          <p:nvPr/>
        </p:nvGrpSpPr>
        <p:grpSpPr>
          <a:xfrm>
            <a:off x="5144817" y="2349674"/>
            <a:ext cx="767278" cy="625750"/>
            <a:chOff x="3050349" y="1844085"/>
            <a:chExt cx="833779" cy="678092"/>
          </a:xfrm>
        </p:grpSpPr>
        <p:sp>
          <p:nvSpPr>
            <p:cNvPr id="58" name="任意多边形 57"/>
            <p:cNvSpPr/>
            <p:nvPr/>
          </p:nvSpPr>
          <p:spPr>
            <a:xfrm flipV="1" rot="8100000">
              <a:off x="3050349" y="1844085"/>
              <a:ext cx="833779"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9" name="文本框 48"/>
            <p:cNvSpPr txBox="1">
              <a:spLocks noChangeArrowheads="1"/>
            </p:cNvSpPr>
            <p:nvPr/>
          </p:nvSpPr>
          <p:spPr bwMode="auto">
            <a:xfrm>
              <a:off x="3123827" y="1885459"/>
              <a:ext cx="726001" cy="627562"/>
            </a:xfrm>
            <a:prstGeom prst="rect">
              <a:avLst/>
            </a:prstGeom>
            <a:noFill/>
            <a:ln w="9525">
              <a:noFill/>
              <a:miter lim="800000"/>
            </a:ln>
          </p:spPr>
          <p:txBody>
            <a:bodyPr>
              <a:spAutoFit/>
            </a:bodyPr>
            <a:lstStyle/>
            <a:p>
              <a:r>
                <a:rPr altLang="zh-CN" lang="en-US" sz="3200">
                  <a:solidFill>
                    <a:schemeClr val="bg1"/>
                  </a:solidFill>
                  <a:latin charset="0" pitchFamily="34" typeface="Impact"/>
                </a:rPr>
                <a:t>02</a:t>
              </a: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9" name="矩形 78"/>
            <p:cNvSpPr/>
            <p:nvPr/>
          </p:nvSpPr>
          <p:spPr>
            <a:xfrm>
              <a:off x="6723350" y="1614014"/>
              <a:ext cx="26530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年度工作概述</a:t>
              </a: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3" name="矩形 82"/>
            <p:cNvSpPr/>
            <p:nvPr/>
          </p:nvSpPr>
          <p:spPr>
            <a:xfrm>
              <a:off x="6747248" y="2450466"/>
              <a:ext cx="26530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工作完成情况</a:t>
              </a: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7" name="矩形 86"/>
            <p:cNvSpPr/>
            <p:nvPr/>
          </p:nvSpPr>
          <p:spPr>
            <a:xfrm>
              <a:off x="6723349" y="3336319"/>
              <a:ext cx="273630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成功项目展示</a:t>
              </a: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91" name="矩形 90"/>
            <p:cNvSpPr/>
            <p:nvPr/>
          </p:nvSpPr>
          <p:spPr>
            <a:xfrm>
              <a:off x="6723349" y="4221882"/>
              <a:ext cx="273630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工作存在不足</a:t>
              </a: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95" name="矩形 94"/>
            <p:cNvSpPr/>
            <p:nvPr/>
          </p:nvSpPr>
          <p:spPr>
            <a:xfrm>
              <a:off x="6723479" y="5085978"/>
              <a:ext cx="27361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明年工作计划</a:t>
              </a:r>
            </a:p>
          </p:txBody>
        </p:sp>
      </p:grpSp>
      <p:sp>
        <p:nvSpPr>
          <p:cNvPr id="96" name="下箭头 95"/>
          <p:cNvSpPr/>
          <p:nvPr/>
        </p:nvSpPr>
        <p:spPr>
          <a:xfrm rot="16200000">
            <a:off x="4131955" y="4214252"/>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23111979"/>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0-#ppt_w/2"/>
                                          </p:val>
                                        </p:tav>
                                        <p:tav tm="100000">
                                          <p:val>
                                            <p:strVal val="#ppt_x"/>
                                          </p:val>
                                        </p:tav>
                                      </p:tavLst>
                                    </p:anim>
                                    <p:anim calcmode="lin" valueType="num">
                                      <p:cBhvr additive="base">
                                        <p:cTn dur="500" fill="hold" id="8"/>
                                        <p:tgtEl>
                                          <p:spTgt spid="9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89"/>
                                        </p:tgtEl>
                                      </p:cBhvr>
                                    </p:animEffect>
                                    <p:animScale>
                                      <p:cBhvr>
                                        <p:cTn autoRev="1" dur="250" fill="hold" id="12"/>
                                        <p:tgtEl>
                                          <p:spTgt spid="89"/>
                                        </p:tgtEl>
                                      </p:cBhvr>
                                      <p:by x="105000" y="105000"/>
                                    </p:animScale>
                                  </p:childTnLst>
                                </p:cTn>
                              </p:par>
                              <p:par>
                                <p:cTn fill="hold" id="13" nodeType="withEffect" presetClass="emph" presetID="26" presetSubtype="0">
                                  <p:stCondLst>
                                    <p:cond delay="0"/>
                                  </p:stCondLst>
                                  <p:childTnLst>
                                    <p:animEffect filter="fade" transition="out">
                                      <p:cBhvr>
                                        <p:cTn dur="500" id="14" tmFilter="0, 0; .2, .5; .8, .5; 1, 0"/>
                                        <p:tgtEl>
                                          <p:spTgt spid="51"/>
                                        </p:tgtEl>
                                      </p:cBhvr>
                                    </p:animEffect>
                                    <p:animScale>
                                      <p:cBhvr>
                                        <p:cTn autoRev="1" dur="250" fill="hold" id="15"/>
                                        <p:tgtEl>
                                          <p:spTgt spid="51"/>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21"/>
          <p:cNvSpPr/>
          <p:nvPr/>
        </p:nvSpPr>
        <p:spPr bwMode="auto">
          <a:xfrm flipH="1" rot="16200000">
            <a:off x="6106961" y="2149245"/>
            <a:ext cx="2838592" cy="2890341"/>
          </a:xfrm>
          <a:custGeom>
            <a:gdLst>
              <a:gd fmla="*/ 663159 w 2893222" name="connsiteX0"/>
              <a:gd fmla="*/ 2702644 h 2959458" name="connsiteY0"/>
              <a:gd fmla="*/ 0 w 2893222" name="connsiteX1"/>
              <a:gd fmla="*/ 2032204 h 2959458" name="connsiteY1"/>
              <a:gd fmla="*/ 1396998 w 2893222" name="connsiteX2"/>
              <a:gd fmla="*/ 0 h 2959458" name="connsiteY2"/>
              <a:gd fmla="*/ 2893222 w 2893222" name="connsiteX3"/>
              <a:gd fmla="*/ 2404291 h 2959458" name="connsiteY3"/>
              <a:gd fmla="*/ 1559412 w 2893222" name="connsiteX4"/>
              <a:gd fmla="*/ 2959458 h 2959458" name="connsiteY4"/>
              <a:gd fmla="*/ 663159 w 2893222" name="connsiteX5"/>
              <a:gd fmla="*/ 2702644 h 2959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cap="rnd" w="9525">
            <a:solidFill>
              <a:srgbClr val="E6E6E6"/>
            </a:solidFill>
            <a:prstDash val="solid"/>
            <a:round/>
          </a:ln>
        </p:spPr>
        <p:txBody>
          <a:bodyPr anchor="ctr" bIns="44738" lIns="89477" rIns="89477" tIns="44738" vert="eaVert"/>
          <a:lstStyle/>
          <a:p>
            <a:pPr>
              <a:defRPr/>
            </a:pPr>
            <a:endParaRPr altLang="en-US" kern="0" lang="zh-CN" sz="1500">
              <a:solidFill>
                <a:sysClr lastClr="FFFFFF" val="window"/>
              </a:solidFill>
              <a:latin charset="-122" pitchFamily="34" typeface="微软雅黑"/>
              <a:ea charset="-122" pitchFamily="34" typeface="微软雅黑"/>
            </a:endParaRPr>
          </a:p>
        </p:txBody>
      </p:sp>
      <p:sp>
        <p:nvSpPr>
          <p:cNvPr id="5" name="等腰三角形 21"/>
          <p:cNvSpPr/>
          <p:nvPr/>
        </p:nvSpPr>
        <p:spPr bwMode="auto">
          <a:xfrm rot="5400000">
            <a:off x="3308213" y="2149245"/>
            <a:ext cx="2838592" cy="2890341"/>
          </a:xfrm>
          <a:custGeom>
            <a:gdLst>
              <a:gd fmla="*/ 663159 w 2893222" name="connsiteX0"/>
              <a:gd fmla="*/ 2702644 h 2959458" name="connsiteY0"/>
              <a:gd fmla="*/ 0 w 2893222" name="connsiteX1"/>
              <a:gd fmla="*/ 2032204 h 2959458" name="connsiteY1"/>
              <a:gd fmla="*/ 1396998 w 2893222" name="connsiteX2"/>
              <a:gd fmla="*/ 0 h 2959458" name="connsiteY2"/>
              <a:gd fmla="*/ 2893222 w 2893222" name="connsiteX3"/>
              <a:gd fmla="*/ 2404291 h 2959458" name="connsiteY3"/>
              <a:gd fmla="*/ 1559412 w 2893222" name="connsiteX4"/>
              <a:gd fmla="*/ 2959458 h 2959458" name="connsiteY4"/>
              <a:gd fmla="*/ 663159 w 2893222" name="connsiteX5"/>
              <a:gd fmla="*/ 2702644 h 2959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cap="rnd" w="9525">
            <a:solidFill>
              <a:srgbClr val="E6E6E6"/>
            </a:solidFill>
            <a:prstDash val="solid"/>
            <a:round/>
          </a:ln>
        </p:spPr>
        <p:txBody>
          <a:bodyPr anchor="ctr" bIns="44738" lIns="89477" rIns="89477" tIns="44738" vert="eaVert"/>
          <a:lstStyle/>
          <a:p>
            <a:pPr>
              <a:defRPr/>
            </a:pPr>
            <a:endParaRPr altLang="en-US" kern="0" lang="zh-CN" sz="1500">
              <a:solidFill>
                <a:sysClr lastClr="FFFFFF" val="window"/>
              </a:solidFill>
              <a:latin charset="-122" pitchFamily="34" typeface="微软雅黑"/>
              <a:ea charset="-122" pitchFamily="34" typeface="微软雅黑"/>
            </a:endParaRPr>
          </a:p>
        </p:txBody>
      </p:sp>
      <p:sp>
        <p:nvSpPr>
          <p:cNvPr id="6" name="椭圆 5"/>
          <p:cNvSpPr/>
          <p:nvPr/>
        </p:nvSpPr>
        <p:spPr bwMode="auto">
          <a:xfrm>
            <a:off x="3284125" y="1938343"/>
            <a:ext cx="3563019" cy="3579683"/>
          </a:xfrm>
          <a:prstGeom prst="ellipse">
            <a:avLst/>
          </a:prstGeom>
          <a:noFill/>
          <a:ln algn="ctr" cap="flat" cmpd="sng" w="25400">
            <a:solidFill>
              <a:schemeClr val="bg1">
                <a:lumMod val="50000"/>
              </a:schemeClr>
            </a:solidFill>
            <a:prstDash val="solid"/>
          </a:ln>
          <a:effectLst/>
        </p:spPr>
        <p:txBody>
          <a:bodyPr anchor="ctr" bIns="44738" lIns="89477" rIns="89477" tIns="44738"/>
          <a:lstStyle/>
          <a:p>
            <a:pPr algn="ctr">
              <a:defRPr/>
            </a:pPr>
            <a:endParaRPr altLang="en-US" kern="0" lang="zh-CN">
              <a:solidFill>
                <a:sysClr lastClr="FFFFFF" val="window"/>
              </a:solidFill>
              <a:latin typeface="Calibri"/>
              <a:ea charset="-122" pitchFamily="34" typeface="微软雅黑"/>
            </a:endParaRPr>
          </a:p>
        </p:txBody>
      </p:sp>
      <p:sp>
        <p:nvSpPr>
          <p:cNvPr id="7" name="椭圆 6"/>
          <p:cNvSpPr/>
          <p:nvPr/>
        </p:nvSpPr>
        <p:spPr bwMode="auto">
          <a:xfrm>
            <a:off x="5416045" y="1938343"/>
            <a:ext cx="3564569" cy="3579683"/>
          </a:xfrm>
          <a:prstGeom prst="ellipse">
            <a:avLst/>
          </a:prstGeom>
          <a:noFill/>
          <a:ln algn="ctr" cap="flat" cmpd="sng" w="25400">
            <a:solidFill>
              <a:schemeClr val="bg1">
                <a:lumMod val="50000"/>
              </a:schemeClr>
            </a:solidFill>
            <a:prstDash val="solid"/>
          </a:ln>
          <a:effectLst/>
        </p:spPr>
        <p:txBody>
          <a:bodyPr anchor="ctr" bIns="44738" lIns="89477" rIns="89477" tIns="44738"/>
          <a:lstStyle/>
          <a:p>
            <a:pPr algn="ctr">
              <a:defRPr/>
            </a:pPr>
            <a:endParaRPr altLang="en-US" kern="0" lang="zh-CN">
              <a:solidFill>
                <a:sysClr lastClr="FFFFFF" val="window"/>
              </a:solidFill>
              <a:latin typeface="Calibri"/>
              <a:ea charset="-122" pitchFamily="34" typeface="微软雅黑"/>
            </a:endParaRPr>
          </a:p>
        </p:txBody>
      </p:sp>
      <p:cxnSp>
        <p:nvCxnSpPr>
          <p:cNvPr id="8" name="直接连接符 7"/>
          <p:cNvCxnSpPr>
            <a:cxnSpLocks noChangeShapeType="1"/>
          </p:cNvCxnSpPr>
          <p:nvPr/>
        </p:nvCxnSpPr>
        <p:spPr bwMode="auto">
          <a:xfrm>
            <a:off x="4262482" y="2812235"/>
            <a:ext cx="558176" cy="263257"/>
          </a:xfrm>
          <a:prstGeom prst="line">
            <a:avLst/>
          </a:prstGeom>
          <a:noFill/>
          <a:ln algn="ctr" w="28575">
            <a:solidFill>
              <a:schemeClr val="bg1">
                <a:lumMod val="50000"/>
              </a:schemeClr>
            </a:solidFill>
            <a:round/>
            <a:headEnd len="med" type="none" w="med"/>
            <a:tailEnd len="med" type="arrow" w="med"/>
          </a:ln>
        </p:spPr>
      </p:cxnSp>
      <p:cxnSp>
        <p:nvCxnSpPr>
          <p:cNvPr id="9" name="直接连接符 8"/>
          <p:cNvCxnSpPr>
            <a:cxnSpLocks noChangeShapeType="1"/>
          </p:cNvCxnSpPr>
          <p:nvPr/>
        </p:nvCxnSpPr>
        <p:spPr bwMode="auto">
          <a:xfrm>
            <a:off x="3964788" y="3620699"/>
            <a:ext cx="576780" cy="0"/>
          </a:xfrm>
          <a:prstGeom prst="line">
            <a:avLst/>
          </a:prstGeom>
          <a:noFill/>
          <a:ln algn="ctr" w="28575">
            <a:solidFill>
              <a:schemeClr val="bg1">
                <a:lumMod val="50000"/>
              </a:schemeClr>
            </a:solidFill>
            <a:round/>
            <a:headEnd len="med" type="none" w="med"/>
            <a:tailEnd len="med" type="arrow" w="med"/>
          </a:ln>
        </p:spPr>
      </p:cxnSp>
      <p:cxnSp>
        <p:nvCxnSpPr>
          <p:cNvPr id="10" name="直接连接符 9"/>
          <p:cNvCxnSpPr>
            <a:cxnSpLocks noChangeShapeType="1"/>
          </p:cNvCxnSpPr>
          <p:nvPr/>
        </p:nvCxnSpPr>
        <p:spPr bwMode="auto">
          <a:xfrm flipV="1">
            <a:off x="4262481" y="4144101"/>
            <a:ext cx="576780" cy="306875"/>
          </a:xfrm>
          <a:prstGeom prst="line">
            <a:avLst/>
          </a:prstGeom>
          <a:noFill/>
          <a:ln algn="ctr" w="28575">
            <a:solidFill>
              <a:schemeClr val="bg1">
                <a:lumMod val="50000"/>
              </a:schemeClr>
            </a:solidFill>
            <a:round/>
            <a:headEnd len="med" type="none" w="med"/>
            <a:tailEnd len="med" type="arrow" w="med"/>
          </a:ln>
        </p:spPr>
      </p:cxnSp>
      <p:cxnSp>
        <p:nvCxnSpPr>
          <p:cNvPr id="11" name="直接连接符 10"/>
          <p:cNvCxnSpPr>
            <a:cxnSpLocks noChangeShapeType="1"/>
          </p:cNvCxnSpPr>
          <p:nvPr/>
        </p:nvCxnSpPr>
        <p:spPr bwMode="auto">
          <a:xfrm flipH="1" flipV="1">
            <a:off x="7516953" y="4131639"/>
            <a:ext cx="576780" cy="306875"/>
          </a:xfrm>
          <a:prstGeom prst="line">
            <a:avLst/>
          </a:prstGeom>
          <a:noFill/>
          <a:ln algn="ctr" w="28575">
            <a:solidFill>
              <a:schemeClr val="bg1">
                <a:lumMod val="50000"/>
              </a:schemeClr>
            </a:solidFill>
            <a:round/>
            <a:headEnd len="med" type="none" w="med"/>
            <a:tailEnd len="med" type="arrow" w="med"/>
          </a:ln>
        </p:spPr>
      </p:cxnSp>
      <p:cxnSp>
        <p:nvCxnSpPr>
          <p:cNvPr id="12" name="直接连接符 11"/>
          <p:cNvCxnSpPr>
            <a:cxnSpLocks noChangeShapeType="1"/>
          </p:cNvCxnSpPr>
          <p:nvPr/>
        </p:nvCxnSpPr>
        <p:spPr bwMode="auto">
          <a:xfrm flipH="1">
            <a:off x="7805343" y="3617584"/>
            <a:ext cx="576780" cy="0"/>
          </a:xfrm>
          <a:prstGeom prst="line">
            <a:avLst/>
          </a:prstGeom>
          <a:noFill/>
          <a:ln algn="ctr" w="28575">
            <a:solidFill>
              <a:schemeClr val="bg1">
                <a:lumMod val="50000"/>
              </a:schemeClr>
            </a:solidFill>
            <a:round/>
            <a:headEnd len="med" type="none" w="med"/>
            <a:tailEnd len="med" type="arrow" w="med"/>
          </a:ln>
        </p:spPr>
      </p:cxnSp>
      <p:cxnSp>
        <p:nvCxnSpPr>
          <p:cNvPr id="13" name="直接连接符 12"/>
          <p:cNvCxnSpPr>
            <a:cxnSpLocks noChangeShapeType="1"/>
          </p:cNvCxnSpPr>
          <p:nvPr/>
        </p:nvCxnSpPr>
        <p:spPr bwMode="auto">
          <a:xfrm flipH="1">
            <a:off x="7535559" y="2812235"/>
            <a:ext cx="558176" cy="263257"/>
          </a:xfrm>
          <a:prstGeom prst="line">
            <a:avLst/>
          </a:prstGeom>
          <a:noFill/>
          <a:ln algn="ctr" w="28575">
            <a:solidFill>
              <a:schemeClr val="bg1">
                <a:lumMod val="50000"/>
              </a:schemeClr>
            </a:solidFill>
            <a:round/>
            <a:headEnd len="med" type="none" w="med"/>
            <a:tailEnd len="med" type="arrow" w="med"/>
          </a:ln>
        </p:spPr>
      </p:cxnSp>
      <p:grpSp>
        <p:nvGrpSpPr>
          <p:cNvPr id="14" name="组合 13"/>
          <p:cNvGrpSpPr/>
          <p:nvPr/>
        </p:nvGrpSpPr>
        <p:grpSpPr>
          <a:xfrm>
            <a:off x="5105948" y="2594151"/>
            <a:ext cx="2055944"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005DA2"/>
            </a:solidFill>
            <a:ln algn="ctr" cap="flat" cmpd="sng" w="3175">
              <a:noFill/>
              <a:prstDash val="solid"/>
            </a:ln>
            <a:effectLst/>
          </p:spPr>
          <p:txBody>
            <a:bodyPr anchor="ctr"/>
            <a:lstStyle/>
            <a:p>
              <a:pPr algn="ctr">
                <a:lnSpc>
                  <a:spcPct val="120000"/>
                </a:lnSpc>
                <a:defRPr/>
              </a:pPr>
              <a:endParaRPr altLang="en-US" kern="0" lang="zh-CN" sz="900">
                <a:solidFill>
                  <a:srgbClr val="4D4D4D"/>
                </a:solidFill>
                <a:latin charset="-122" pitchFamily="34" typeface="微软雅黑"/>
                <a:ea charset="-122" pitchFamily="34" typeface="微软雅黑"/>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algn="ctr" cap="flat" cmpd="sng" w="3175">
              <a:solidFill>
                <a:srgbClr val="D7D7D7"/>
              </a:solidFill>
              <a:prstDash val="solid"/>
            </a:ln>
            <a:effectLst/>
          </p:spPr>
          <p:txBody>
            <a:bodyPr anchor="ctr"/>
            <a:lstStyle/>
            <a:p>
              <a:pPr algn="ctr">
                <a:defRPr/>
              </a:pPr>
              <a:r>
                <a:rPr altLang="en-US" b="1" kern="0" lang="zh-CN" smtClean="0" sz="2100">
                  <a:solidFill>
                    <a:srgbClr val="4D4D4D"/>
                  </a:solidFill>
                  <a:latin charset="0" pitchFamily="34" typeface="Impact"/>
                  <a:ea charset="-122" pitchFamily="34" typeface="微软雅黑"/>
                </a:rPr>
                <a:t>存在不足</a:t>
              </a:r>
            </a:p>
          </p:txBody>
        </p:sp>
      </p:grpSp>
      <p:sp>
        <p:nvSpPr>
          <p:cNvPr id="17" name="Oval 19"/>
          <p:cNvSpPr>
            <a:spLocks noChangeArrowheads="1"/>
          </p:cNvSpPr>
          <p:nvPr/>
        </p:nvSpPr>
        <p:spPr bwMode="auto">
          <a:xfrm>
            <a:off x="3301179" y="2022462"/>
            <a:ext cx="969055" cy="973585"/>
          </a:xfrm>
          <a:prstGeom prst="ellipse">
            <a:avLst/>
          </a:prstGeom>
          <a:solidFill>
            <a:srgbClr val="005DA2"/>
          </a:solidFill>
          <a:ln w="9525">
            <a:noFill/>
            <a:round/>
          </a:ln>
          <a:effectLst/>
        </p:spPr>
        <p:txBody>
          <a:bodyPr anchor="ctr" bIns="44738" lIns="89477" rIns="89477" tIns="44738"/>
          <a:lstStyle/>
          <a:p>
            <a:pPr algn="ctr">
              <a:lnSpc>
                <a:spcPct val="120000"/>
              </a:lnSpc>
              <a:defRPr/>
            </a:pPr>
            <a:r>
              <a:rPr altLang="en-US" kern="0" lang="zh-CN" sz="1900">
                <a:solidFill>
                  <a:sysClr lastClr="FFFFFF" val="window"/>
                </a:solidFill>
                <a:latin charset="0" pitchFamily="34" typeface="Arial"/>
                <a:ea charset="-122" pitchFamily="34" typeface="微软雅黑"/>
              </a:rPr>
              <a:t>添加文本</a:t>
            </a:r>
          </a:p>
        </p:txBody>
      </p:sp>
      <p:sp>
        <p:nvSpPr>
          <p:cNvPr id="18" name="Oval 19"/>
          <p:cNvSpPr>
            <a:spLocks noChangeArrowheads="1"/>
          </p:cNvSpPr>
          <p:nvPr/>
        </p:nvSpPr>
        <p:spPr bwMode="auto">
          <a:xfrm>
            <a:off x="8044120" y="2038038"/>
            <a:ext cx="969054" cy="975144"/>
          </a:xfrm>
          <a:prstGeom prst="ellipse">
            <a:avLst/>
          </a:prstGeom>
          <a:solidFill>
            <a:srgbClr val="005DA2"/>
          </a:solidFill>
          <a:ln w="9525">
            <a:noFill/>
            <a:round/>
          </a:ln>
          <a:effectLst/>
        </p:spPr>
        <p:txBody>
          <a:bodyPr anchor="ctr" bIns="44738" lIns="89477" rIns="89477" tIns="44738"/>
          <a:lstStyle/>
          <a:p>
            <a:pPr algn="ctr">
              <a:lnSpc>
                <a:spcPct val="120000"/>
              </a:lnSpc>
              <a:defRPr/>
            </a:pPr>
            <a:r>
              <a:rPr altLang="en-US" kern="0" lang="zh-CN" sz="1900">
                <a:solidFill>
                  <a:schemeClr val="bg1"/>
                </a:solidFill>
                <a:latin charset="0" pitchFamily="34" typeface="Arial"/>
                <a:ea charset="-122" pitchFamily="34" typeface="微软雅黑"/>
              </a:rPr>
              <a:t>添加文本</a:t>
            </a:r>
          </a:p>
        </p:txBody>
      </p:sp>
      <p:sp>
        <p:nvSpPr>
          <p:cNvPr id="19" name="Oval 19"/>
          <p:cNvSpPr>
            <a:spLocks noChangeArrowheads="1"/>
          </p:cNvSpPr>
          <p:nvPr/>
        </p:nvSpPr>
        <p:spPr bwMode="auto">
          <a:xfrm>
            <a:off x="8484458" y="3168957"/>
            <a:ext cx="970604" cy="975144"/>
          </a:xfrm>
          <a:prstGeom prst="ellipse">
            <a:avLst/>
          </a:prstGeom>
          <a:solidFill>
            <a:srgbClr val="005DA2"/>
          </a:solidFill>
          <a:ln w="9525">
            <a:noFill/>
            <a:round/>
          </a:ln>
          <a:effectLst/>
        </p:spPr>
        <p:txBody>
          <a:bodyPr anchor="ctr" bIns="44738" lIns="89477" rIns="89477" tIns="44738"/>
          <a:lstStyle/>
          <a:p>
            <a:pPr algn="ctr">
              <a:lnSpc>
                <a:spcPct val="120000"/>
              </a:lnSpc>
              <a:defRPr/>
            </a:pPr>
            <a:r>
              <a:rPr altLang="en-US" kern="0" lang="zh-CN" sz="1900">
                <a:solidFill>
                  <a:schemeClr val="bg1"/>
                </a:solidFill>
                <a:latin charset="0" pitchFamily="34" typeface="Arial"/>
                <a:ea charset="-122" pitchFamily="34" typeface="微软雅黑"/>
              </a:rPr>
              <a:t>添加文本</a:t>
            </a:r>
          </a:p>
        </p:txBody>
      </p:sp>
      <p:sp>
        <p:nvSpPr>
          <p:cNvPr id="20" name="Oval 19"/>
          <p:cNvSpPr>
            <a:spLocks noChangeArrowheads="1"/>
          </p:cNvSpPr>
          <p:nvPr/>
        </p:nvSpPr>
        <p:spPr bwMode="auto">
          <a:xfrm>
            <a:off x="8092183" y="4287413"/>
            <a:ext cx="970604" cy="975144"/>
          </a:xfrm>
          <a:prstGeom prst="ellipse">
            <a:avLst/>
          </a:prstGeom>
          <a:solidFill>
            <a:srgbClr val="005DA2"/>
          </a:solidFill>
          <a:ln w="9525">
            <a:noFill/>
            <a:round/>
          </a:ln>
          <a:effectLst/>
        </p:spPr>
        <p:txBody>
          <a:bodyPr anchor="ctr" bIns="44738" lIns="89477" rIns="89477" tIns="44738"/>
          <a:lstStyle/>
          <a:p>
            <a:pPr algn="ctr">
              <a:lnSpc>
                <a:spcPct val="120000"/>
              </a:lnSpc>
              <a:defRPr/>
            </a:pPr>
            <a:r>
              <a:rPr altLang="en-US" kern="0" lang="zh-CN" sz="1900">
                <a:solidFill>
                  <a:schemeClr val="bg1"/>
                </a:solidFill>
                <a:latin charset="0" pitchFamily="34" typeface="Arial"/>
                <a:ea charset="-122" pitchFamily="34" typeface="微软雅黑"/>
              </a:rPr>
              <a:t>添加文本</a:t>
            </a:r>
          </a:p>
        </p:txBody>
      </p:sp>
      <p:sp>
        <p:nvSpPr>
          <p:cNvPr id="21" name="Oval 19"/>
          <p:cNvSpPr>
            <a:spLocks noChangeArrowheads="1"/>
          </p:cNvSpPr>
          <p:nvPr/>
        </p:nvSpPr>
        <p:spPr bwMode="auto">
          <a:xfrm>
            <a:off x="2867043" y="3131571"/>
            <a:ext cx="970604" cy="975144"/>
          </a:xfrm>
          <a:prstGeom prst="ellipse">
            <a:avLst/>
          </a:prstGeom>
          <a:solidFill>
            <a:srgbClr val="005DA2"/>
          </a:solidFill>
          <a:ln w="9525">
            <a:noFill/>
            <a:round/>
          </a:ln>
          <a:effectLst/>
        </p:spPr>
        <p:txBody>
          <a:bodyPr anchor="ctr" bIns="44738" lIns="89477" rIns="89477" tIns="44738"/>
          <a:lstStyle/>
          <a:p>
            <a:pPr algn="ctr">
              <a:lnSpc>
                <a:spcPct val="120000"/>
              </a:lnSpc>
              <a:defRPr/>
            </a:pPr>
            <a:r>
              <a:rPr altLang="en-US" kern="0" lang="zh-CN" sz="1900">
                <a:solidFill>
                  <a:sysClr lastClr="FFFFFF" val="window"/>
                </a:solidFill>
                <a:latin charset="0" pitchFamily="34" typeface="Arial"/>
                <a:ea charset="-122" pitchFamily="34" typeface="微软雅黑"/>
              </a:rPr>
              <a:t>添加文本</a:t>
            </a:r>
          </a:p>
        </p:txBody>
      </p:sp>
      <p:sp>
        <p:nvSpPr>
          <p:cNvPr id="22" name="Oval 19"/>
          <p:cNvSpPr>
            <a:spLocks noChangeArrowheads="1"/>
          </p:cNvSpPr>
          <p:nvPr/>
        </p:nvSpPr>
        <p:spPr bwMode="auto">
          <a:xfrm>
            <a:off x="3263969" y="4281181"/>
            <a:ext cx="970604" cy="975144"/>
          </a:xfrm>
          <a:prstGeom prst="ellipse">
            <a:avLst/>
          </a:prstGeom>
          <a:solidFill>
            <a:srgbClr val="005DA2"/>
          </a:solidFill>
          <a:ln w="9525">
            <a:noFill/>
            <a:round/>
          </a:ln>
          <a:effectLst/>
        </p:spPr>
        <p:txBody>
          <a:bodyPr anchor="ctr" bIns="44738" lIns="89477" rIns="89477" tIns="44738"/>
          <a:lstStyle/>
          <a:p>
            <a:pPr algn="ctr">
              <a:lnSpc>
                <a:spcPct val="120000"/>
              </a:lnSpc>
              <a:defRPr/>
            </a:pPr>
            <a:r>
              <a:rPr altLang="en-US" kern="0" lang="zh-CN" sz="1900">
                <a:solidFill>
                  <a:sysClr lastClr="FFFFFF" val="window"/>
                </a:solidFill>
                <a:latin charset="0" pitchFamily="34" typeface="Arial"/>
                <a:ea charset="-122" pitchFamily="34" typeface="微软雅黑"/>
              </a:rPr>
              <a:t>添加文本</a:t>
            </a:r>
          </a:p>
        </p:txBody>
      </p:sp>
      <p:sp>
        <p:nvSpPr>
          <p:cNvPr id="23" name="TextBox 22"/>
          <p:cNvSpPr txBox="1"/>
          <p:nvPr/>
        </p:nvSpPr>
        <p:spPr>
          <a:xfrm>
            <a:off x="927951" y="2051996"/>
            <a:ext cx="2124133"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itchFamily="34" typeface="微软雅黑"/>
                <a:ea charset="-122" pitchFamily="34" typeface="微软雅黑"/>
              </a:rPr>
              <a:t>您的内容打在这里，或者通过复制您的文本后。</a:t>
            </a:r>
          </a:p>
        </p:txBody>
      </p:sp>
      <p:sp>
        <p:nvSpPr>
          <p:cNvPr id="24" name="TextBox 23"/>
          <p:cNvSpPr txBox="1"/>
          <p:nvPr/>
        </p:nvSpPr>
        <p:spPr>
          <a:xfrm>
            <a:off x="9228243" y="2051996"/>
            <a:ext cx="2095385"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itchFamily="34" typeface="微软雅黑"/>
                <a:ea charset="-122" pitchFamily="34" typeface="微软雅黑"/>
              </a:rPr>
              <a:t>您的内容打在这里，或者通过复制您的文本后。</a:t>
            </a:r>
          </a:p>
        </p:txBody>
      </p:sp>
      <p:sp>
        <p:nvSpPr>
          <p:cNvPr id="25" name="TextBox 24"/>
          <p:cNvSpPr txBox="1"/>
          <p:nvPr/>
        </p:nvSpPr>
        <p:spPr>
          <a:xfrm>
            <a:off x="534725" y="3336399"/>
            <a:ext cx="2095385"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itchFamily="34" typeface="微软雅黑"/>
                <a:ea charset="-122" pitchFamily="34" typeface="微软雅黑"/>
              </a:rPr>
              <a:t>您的内容打在这里，或者通过复制您的文本后。</a:t>
            </a:r>
          </a:p>
        </p:txBody>
      </p:sp>
      <p:sp>
        <p:nvSpPr>
          <p:cNvPr id="26" name="TextBox 25"/>
          <p:cNvSpPr txBox="1"/>
          <p:nvPr/>
        </p:nvSpPr>
        <p:spPr>
          <a:xfrm>
            <a:off x="9684753" y="3336399"/>
            <a:ext cx="2095385"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itchFamily="34" typeface="微软雅黑"/>
                <a:ea charset="-122" pitchFamily="34" typeface="微软雅黑"/>
              </a:rPr>
              <a:t>您的内容打在这里，或者通过复制您的文本后。</a:t>
            </a:r>
          </a:p>
        </p:txBody>
      </p:sp>
      <p:sp>
        <p:nvSpPr>
          <p:cNvPr id="27" name="TextBox 26"/>
          <p:cNvSpPr txBox="1"/>
          <p:nvPr/>
        </p:nvSpPr>
        <p:spPr>
          <a:xfrm>
            <a:off x="9253447" y="4454857"/>
            <a:ext cx="2095385"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itchFamily="34" typeface="微软雅黑"/>
                <a:ea charset="-122" pitchFamily="34" typeface="微软雅黑"/>
              </a:rPr>
              <a:t>您的内容打在这里，或者通过复制您的文本后。</a:t>
            </a:r>
          </a:p>
        </p:txBody>
      </p:sp>
      <p:sp>
        <p:nvSpPr>
          <p:cNvPr id="28" name="TextBox 27"/>
          <p:cNvSpPr txBox="1"/>
          <p:nvPr/>
        </p:nvSpPr>
        <p:spPr>
          <a:xfrm>
            <a:off x="927951" y="4454857"/>
            <a:ext cx="2095385"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itchFamily="34" typeface="微软雅黑"/>
                <a:ea charset="-122" pitchFamily="34" typeface="微软雅黑"/>
              </a:rPr>
              <a:t>您的内容打在这里，或者通过复制您的文本后。</a:t>
            </a:r>
          </a:p>
        </p:txBody>
      </p:sp>
      <p:sp>
        <p:nvSpPr>
          <p:cNvPr id="30"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1709158049"/>
      </p:ext>
    </p:extLst>
  </p:cSld>
  <p:clrMapOvr>
    <a:masterClrMapping/>
  </p:clrMapOvr>
  <mc:AlternateContent>
    <mc:Choice Requires="p14">
      <p:transition advClick="0" p14:dur="1200" spd="slow">
        <p14:prism/>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0"/>
                                        </p:tgtEl>
                                        <p:attrNameLst>
                                          <p:attrName>ppt_y</p:attrName>
                                        </p:attrNameLst>
                                      </p:cBhvr>
                                      <p:tavLst>
                                        <p:tav tm="0">
                                          <p:val>
                                            <p:strVal val="#ppt_y"/>
                                          </p:val>
                                        </p:tav>
                                        <p:tav tm="100000">
                                          <p:val>
                                            <p:strVal val="#ppt_y"/>
                                          </p:val>
                                        </p:tav>
                                      </p:tavLst>
                                    </p:anim>
                                    <p:anim calcmode="lin" valueType="num">
                                      <p:cBhvr>
                                        <p:cTn dur="500" fill="hold" id="9"/>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0"/>
                                        </p:tgtEl>
                                      </p:cBhvr>
                                    </p:animEffect>
                                  </p:childTnLst>
                                </p:cTn>
                              </p:par>
                            </p:childTnLst>
                          </p:cTn>
                        </p:par>
                        <p:par>
                          <p:cTn fill="hold" id="12" nodeType="afterGroup">
                            <p:stCondLst>
                              <p:cond delay="500"/>
                            </p:stCondLst>
                            <p:childTnLst>
                              <p:par>
                                <p:cTn decel="100000" fill="hold" id="13" nodeType="afterEffect" presetClass="entr" presetID="49" presetSubtype="0">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p:cTn dur="500" fill="hold" id="15"/>
                                        <p:tgtEl>
                                          <p:spTgt spid="14"/>
                                        </p:tgtEl>
                                        <p:attrNameLst>
                                          <p:attrName>ppt_w</p:attrName>
                                        </p:attrNameLst>
                                      </p:cBhvr>
                                      <p:tavLst>
                                        <p:tav tm="0">
                                          <p:val>
                                            <p:fltVal val="0"/>
                                          </p:val>
                                        </p:tav>
                                        <p:tav tm="100000">
                                          <p:val>
                                            <p:strVal val="#ppt_w"/>
                                          </p:val>
                                        </p:tav>
                                      </p:tavLst>
                                    </p:anim>
                                    <p:anim calcmode="lin" valueType="num">
                                      <p:cBhvr>
                                        <p:cTn dur="500" fill="hold" id="16"/>
                                        <p:tgtEl>
                                          <p:spTgt spid="14"/>
                                        </p:tgtEl>
                                        <p:attrNameLst>
                                          <p:attrName>ppt_h</p:attrName>
                                        </p:attrNameLst>
                                      </p:cBhvr>
                                      <p:tavLst>
                                        <p:tav tm="0">
                                          <p:val>
                                            <p:fltVal val="0"/>
                                          </p:val>
                                        </p:tav>
                                        <p:tav tm="100000">
                                          <p:val>
                                            <p:strVal val="#ppt_h"/>
                                          </p:val>
                                        </p:tav>
                                      </p:tavLst>
                                    </p:anim>
                                    <p:anim calcmode="lin" valueType="num">
                                      <p:cBhvr>
                                        <p:cTn dur="500" fill="hold" id="17"/>
                                        <p:tgtEl>
                                          <p:spTgt spid="14"/>
                                        </p:tgtEl>
                                        <p:attrNameLst>
                                          <p:attrName>style.rotation</p:attrName>
                                        </p:attrNameLst>
                                      </p:cBhvr>
                                      <p:tavLst>
                                        <p:tav tm="0">
                                          <p:val>
                                            <p:fltVal val="360"/>
                                          </p:val>
                                        </p:tav>
                                        <p:tav tm="100000">
                                          <p:val>
                                            <p:fltVal val="0"/>
                                          </p:val>
                                        </p:tav>
                                      </p:tavLst>
                                    </p:anim>
                                    <p:animEffect filter="fade" transition="in">
                                      <p:cBhvr>
                                        <p:cTn dur="500" id="18"/>
                                        <p:tgtEl>
                                          <p:spTgt spid="14"/>
                                        </p:tgtEl>
                                      </p:cBhvr>
                                    </p:animEffect>
                                  </p:childTnLst>
                                </p:cTn>
                              </p:par>
                            </p:childTnLst>
                          </p:cTn>
                        </p:par>
                        <p:par>
                          <p:cTn fill="hold" id="19" nodeType="afterGroup">
                            <p:stCondLst>
                              <p:cond delay="1000"/>
                            </p:stCondLst>
                            <p:childTnLst>
                              <p:par>
                                <p:cTn fill="hold" grpId="0" id="20" nodeType="afterEffect" presetClass="entr" presetID="22" presetSubtype="8">
                                  <p:stCondLst>
                                    <p:cond delay="0"/>
                                  </p:stCondLst>
                                  <p:childTnLst>
                                    <p:set>
                                      <p:cBhvr>
                                        <p:cTn dur="1" fill="hold" id="21">
                                          <p:stCondLst>
                                            <p:cond delay="0"/>
                                          </p:stCondLst>
                                        </p:cTn>
                                        <p:tgtEl>
                                          <p:spTgt spid="7"/>
                                        </p:tgtEl>
                                        <p:attrNameLst>
                                          <p:attrName>style.visibility</p:attrName>
                                        </p:attrNameLst>
                                      </p:cBhvr>
                                      <p:to>
                                        <p:strVal val="visible"/>
                                      </p:to>
                                    </p:set>
                                    <p:animEffect filter="wipe(left)" transition="in">
                                      <p:cBhvr>
                                        <p:cTn dur="500" id="22"/>
                                        <p:tgtEl>
                                          <p:spTgt spid="7"/>
                                        </p:tgtEl>
                                      </p:cBhvr>
                                    </p:animEffect>
                                  </p:childTnLst>
                                </p:cTn>
                              </p:par>
                              <p:par>
                                <p:cTn fill="hold" grpId="0" id="23" nodeType="withEffect" presetClass="entr" presetID="22" presetSubtype="2">
                                  <p:stCondLst>
                                    <p:cond delay="0"/>
                                  </p:stCondLst>
                                  <p:childTnLst>
                                    <p:set>
                                      <p:cBhvr>
                                        <p:cTn dur="1" fill="hold" id="24">
                                          <p:stCondLst>
                                            <p:cond delay="0"/>
                                          </p:stCondLst>
                                        </p:cTn>
                                        <p:tgtEl>
                                          <p:spTgt spid="6"/>
                                        </p:tgtEl>
                                        <p:attrNameLst>
                                          <p:attrName>style.visibility</p:attrName>
                                        </p:attrNameLst>
                                      </p:cBhvr>
                                      <p:to>
                                        <p:strVal val="visible"/>
                                      </p:to>
                                    </p:set>
                                    <p:animEffect filter="wipe(right)" transition="in">
                                      <p:cBhvr>
                                        <p:cTn dur="500" id="25"/>
                                        <p:tgtEl>
                                          <p:spTgt spid="6"/>
                                        </p:tgtEl>
                                      </p:cBhvr>
                                    </p:animEffect>
                                  </p:childTnLst>
                                </p:cTn>
                              </p:par>
                              <p:par>
                                <p:cTn fill="hold" grpId="0" id="26" nodeType="withEffect" presetClass="entr" presetID="22" presetSubtype="2">
                                  <p:stCondLst>
                                    <p:cond delay="0"/>
                                  </p:stCondLst>
                                  <p:childTnLst>
                                    <p:set>
                                      <p:cBhvr>
                                        <p:cTn dur="1" fill="hold" id="27">
                                          <p:stCondLst>
                                            <p:cond delay="0"/>
                                          </p:stCondLst>
                                        </p:cTn>
                                        <p:tgtEl>
                                          <p:spTgt spid="4"/>
                                        </p:tgtEl>
                                        <p:attrNameLst>
                                          <p:attrName>style.visibility</p:attrName>
                                        </p:attrNameLst>
                                      </p:cBhvr>
                                      <p:to>
                                        <p:strVal val="visible"/>
                                      </p:to>
                                    </p:set>
                                    <p:animEffect filter="wipe(right)" transition="in">
                                      <p:cBhvr>
                                        <p:cTn dur="500" id="28"/>
                                        <p:tgtEl>
                                          <p:spTgt spid="4"/>
                                        </p:tgtEl>
                                      </p:cBhvr>
                                    </p:animEffect>
                                  </p:childTnLst>
                                </p:cTn>
                              </p:par>
                              <p:par>
                                <p:cTn fill="hold" grpId="0" id="29" nodeType="withEffect" presetClass="entr" presetID="22" presetSubtype="2">
                                  <p:stCondLst>
                                    <p:cond delay="0"/>
                                  </p:stCondLst>
                                  <p:childTnLst>
                                    <p:set>
                                      <p:cBhvr>
                                        <p:cTn dur="1" fill="hold" id="30">
                                          <p:stCondLst>
                                            <p:cond delay="0"/>
                                          </p:stCondLst>
                                        </p:cTn>
                                        <p:tgtEl>
                                          <p:spTgt spid="5"/>
                                        </p:tgtEl>
                                        <p:attrNameLst>
                                          <p:attrName>style.visibility</p:attrName>
                                        </p:attrNameLst>
                                      </p:cBhvr>
                                      <p:to>
                                        <p:strVal val="visible"/>
                                      </p:to>
                                    </p:set>
                                    <p:animEffect filter="wipe(right)" transition="in">
                                      <p:cBhvr>
                                        <p:cTn dur="500" id="31"/>
                                        <p:tgtEl>
                                          <p:spTgt spid="5"/>
                                        </p:tgtEl>
                                      </p:cBhvr>
                                    </p:animEffect>
                                  </p:childTnLst>
                                </p:cTn>
                              </p:par>
                            </p:childTnLst>
                          </p:cTn>
                        </p:par>
                        <p:par>
                          <p:cTn fill="hold" id="32" nodeType="afterGroup">
                            <p:stCondLst>
                              <p:cond delay="1500"/>
                            </p:stCondLst>
                            <p:childTnLst>
                              <p:par>
                                <p:cTn fill="hold" grpId="0" id="33" nodeType="afterEffect" presetClass="entr" presetID="52" presetSubtype="0">
                                  <p:stCondLst>
                                    <p:cond delay="0"/>
                                  </p:stCondLst>
                                  <p:childTnLst>
                                    <p:set>
                                      <p:cBhvr>
                                        <p:cTn dur="1" fill="hold" id="34">
                                          <p:stCondLst>
                                            <p:cond delay="0"/>
                                          </p:stCondLst>
                                        </p:cTn>
                                        <p:tgtEl>
                                          <p:spTgt spid="17"/>
                                        </p:tgtEl>
                                        <p:attrNameLst>
                                          <p:attrName>style.visibility</p:attrName>
                                        </p:attrNameLst>
                                      </p:cBhvr>
                                      <p:to>
                                        <p:strVal val="visible"/>
                                      </p:to>
                                    </p:set>
                                    <p:animScale>
                                      <p:cBhvr>
                                        <p:cTn decel="50000" dur="1000" fill="hold" id="35">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
                                          <p:stCondLst>
                                            <p:cond delay="0"/>
                                          </p:stCondLst>
                                        </p:cTn>
                                        <p:tgtEl>
                                          <p:spTgt spid="17"/>
                                        </p:tgtEl>
                                        <p:attrNameLst>
                                          <p:attrName>ppt_x</p:attrName>
                                          <p:attrName>ppt_y</p:attrName>
                                        </p:attrNameLst>
                                      </p:cBhvr>
                                    </p:animMotion>
                                    <p:animEffect filter="fade" transition="in">
                                      <p:cBhvr>
                                        <p:cTn dur="1000" id="37"/>
                                        <p:tgtEl>
                                          <p:spTgt spid="17"/>
                                        </p:tgtEl>
                                      </p:cBhvr>
                                    </p:animEffect>
                                  </p:childTnLst>
                                </p:cTn>
                              </p:par>
                              <p:par>
                                <p:cTn fill="hold" grpId="0" id="38" nodeType="withEffect" presetClass="entr" presetID="52" presetSubtype="0">
                                  <p:stCondLst>
                                    <p:cond delay="200"/>
                                  </p:stCondLst>
                                  <p:childTnLst>
                                    <p:set>
                                      <p:cBhvr>
                                        <p:cTn dur="1" fill="hold" id="39">
                                          <p:stCondLst>
                                            <p:cond delay="0"/>
                                          </p:stCondLst>
                                        </p:cTn>
                                        <p:tgtEl>
                                          <p:spTgt spid="18"/>
                                        </p:tgtEl>
                                        <p:attrNameLst>
                                          <p:attrName>style.visibility</p:attrName>
                                        </p:attrNameLst>
                                      </p:cBhvr>
                                      <p:to>
                                        <p:strVal val="visible"/>
                                      </p:to>
                                    </p:set>
                                    <p:animScale>
                                      <p:cBhvr>
                                        <p:cTn decel="50000" dur="1000" fill="hold" id="40">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1">
                                          <p:stCondLst>
                                            <p:cond delay="0"/>
                                          </p:stCondLst>
                                        </p:cTn>
                                        <p:tgtEl>
                                          <p:spTgt spid="18"/>
                                        </p:tgtEl>
                                        <p:attrNameLst>
                                          <p:attrName>ppt_x</p:attrName>
                                          <p:attrName>ppt_y</p:attrName>
                                        </p:attrNameLst>
                                      </p:cBhvr>
                                    </p:animMotion>
                                    <p:animEffect filter="fade" transition="in">
                                      <p:cBhvr>
                                        <p:cTn dur="1000" id="42"/>
                                        <p:tgtEl>
                                          <p:spTgt spid="18"/>
                                        </p:tgtEl>
                                      </p:cBhvr>
                                    </p:animEffect>
                                  </p:childTnLst>
                                </p:cTn>
                              </p:par>
                              <p:par>
                                <p:cTn fill="hold" grpId="0" id="43" nodeType="withEffect" presetClass="entr" presetID="52" presetSubtype="0">
                                  <p:stCondLst>
                                    <p:cond delay="400"/>
                                  </p:stCondLst>
                                  <p:childTnLst>
                                    <p:set>
                                      <p:cBhvr>
                                        <p:cTn dur="1" fill="hold" id="44">
                                          <p:stCondLst>
                                            <p:cond delay="0"/>
                                          </p:stCondLst>
                                        </p:cTn>
                                        <p:tgtEl>
                                          <p:spTgt spid="21"/>
                                        </p:tgtEl>
                                        <p:attrNameLst>
                                          <p:attrName>style.visibility</p:attrName>
                                        </p:attrNameLst>
                                      </p:cBhvr>
                                      <p:to>
                                        <p:strVal val="visible"/>
                                      </p:to>
                                    </p:set>
                                    <p:animScale>
                                      <p:cBhvr>
                                        <p:cTn decel="50000" dur="1000" fill="hold" id="45">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6">
                                          <p:stCondLst>
                                            <p:cond delay="0"/>
                                          </p:stCondLst>
                                        </p:cTn>
                                        <p:tgtEl>
                                          <p:spTgt spid="21"/>
                                        </p:tgtEl>
                                        <p:attrNameLst>
                                          <p:attrName>ppt_x</p:attrName>
                                          <p:attrName>ppt_y</p:attrName>
                                        </p:attrNameLst>
                                      </p:cBhvr>
                                    </p:animMotion>
                                    <p:animEffect filter="fade" transition="in">
                                      <p:cBhvr>
                                        <p:cTn dur="1000" id="47"/>
                                        <p:tgtEl>
                                          <p:spTgt spid="21"/>
                                        </p:tgtEl>
                                      </p:cBhvr>
                                    </p:animEffect>
                                  </p:childTnLst>
                                </p:cTn>
                              </p:par>
                              <p:par>
                                <p:cTn fill="hold" grpId="0" id="48" nodeType="withEffect" presetClass="entr" presetID="52" presetSubtype="0">
                                  <p:stCondLst>
                                    <p:cond delay="600"/>
                                  </p:stCondLst>
                                  <p:childTnLst>
                                    <p:set>
                                      <p:cBhvr>
                                        <p:cTn dur="1" fill="hold" id="49">
                                          <p:stCondLst>
                                            <p:cond delay="0"/>
                                          </p:stCondLst>
                                        </p:cTn>
                                        <p:tgtEl>
                                          <p:spTgt spid="19"/>
                                        </p:tgtEl>
                                        <p:attrNameLst>
                                          <p:attrName>style.visibility</p:attrName>
                                        </p:attrNameLst>
                                      </p:cBhvr>
                                      <p:to>
                                        <p:strVal val="visible"/>
                                      </p:to>
                                    </p:set>
                                    <p:animScale>
                                      <p:cBhvr>
                                        <p:cTn decel="50000" dur="1000" fill="hold" id="50">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1">
                                          <p:stCondLst>
                                            <p:cond delay="0"/>
                                          </p:stCondLst>
                                        </p:cTn>
                                        <p:tgtEl>
                                          <p:spTgt spid="19"/>
                                        </p:tgtEl>
                                        <p:attrNameLst>
                                          <p:attrName>ppt_x</p:attrName>
                                          <p:attrName>ppt_y</p:attrName>
                                        </p:attrNameLst>
                                      </p:cBhvr>
                                    </p:animMotion>
                                    <p:animEffect filter="fade" transition="in">
                                      <p:cBhvr>
                                        <p:cTn dur="1000" id="52"/>
                                        <p:tgtEl>
                                          <p:spTgt spid="19"/>
                                        </p:tgtEl>
                                      </p:cBhvr>
                                    </p:animEffect>
                                  </p:childTnLst>
                                </p:cTn>
                              </p:par>
                              <p:par>
                                <p:cTn fill="hold" grpId="0" id="53" nodeType="withEffect" presetClass="entr" presetID="52" presetSubtype="0">
                                  <p:stCondLst>
                                    <p:cond delay="800"/>
                                  </p:stCondLst>
                                  <p:childTnLst>
                                    <p:set>
                                      <p:cBhvr>
                                        <p:cTn dur="1" fill="hold" id="54">
                                          <p:stCondLst>
                                            <p:cond delay="0"/>
                                          </p:stCondLst>
                                        </p:cTn>
                                        <p:tgtEl>
                                          <p:spTgt spid="22"/>
                                        </p:tgtEl>
                                        <p:attrNameLst>
                                          <p:attrName>style.visibility</p:attrName>
                                        </p:attrNameLst>
                                      </p:cBhvr>
                                      <p:to>
                                        <p:strVal val="visible"/>
                                      </p:to>
                                    </p:set>
                                    <p:animScale>
                                      <p:cBhvr>
                                        <p:cTn decel="50000" dur="1000" fill="hold" id="55">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6">
                                          <p:stCondLst>
                                            <p:cond delay="0"/>
                                          </p:stCondLst>
                                        </p:cTn>
                                        <p:tgtEl>
                                          <p:spTgt spid="22"/>
                                        </p:tgtEl>
                                        <p:attrNameLst>
                                          <p:attrName>ppt_x</p:attrName>
                                          <p:attrName>ppt_y</p:attrName>
                                        </p:attrNameLst>
                                      </p:cBhvr>
                                    </p:animMotion>
                                    <p:animEffect filter="fade" transition="in">
                                      <p:cBhvr>
                                        <p:cTn dur="1000" id="57"/>
                                        <p:tgtEl>
                                          <p:spTgt spid="22"/>
                                        </p:tgtEl>
                                      </p:cBhvr>
                                    </p:animEffect>
                                  </p:childTnLst>
                                </p:cTn>
                              </p:par>
                              <p:par>
                                <p:cTn fill="hold" grpId="0" id="58" nodeType="withEffect" presetClass="entr" presetID="52" presetSubtype="0">
                                  <p:stCondLst>
                                    <p:cond delay="1000"/>
                                  </p:stCondLst>
                                  <p:childTnLst>
                                    <p:set>
                                      <p:cBhvr>
                                        <p:cTn dur="1" fill="hold" id="59">
                                          <p:stCondLst>
                                            <p:cond delay="0"/>
                                          </p:stCondLst>
                                        </p:cTn>
                                        <p:tgtEl>
                                          <p:spTgt spid="20"/>
                                        </p:tgtEl>
                                        <p:attrNameLst>
                                          <p:attrName>style.visibility</p:attrName>
                                        </p:attrNameLst>
                                      </p:cBhvr>
                                      <p:to>
                                        <p:strVal val="visible"/>
                                      </p:to>
                                    </p:set>
                                    <p:animScale>
                                      <p:cBhvr>
                                        <p:cTn decel="50000" dur="1000" fill="hold" id="60">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1">
                                          <p:stCondLst>
                                            <p:cond delay="0"/>
                                          </p:stCondLst>
                                        </p:cTn>
                                        <p:tgtEl>
                                          <p:spTgt spid="20"/>
                                        </p:tgtEl>
                                        <p:attrNameLst>
                                          <p:attrName>ppt_x</p:attrName>
                                          <p:attrName>ppt_y</p:attrName>
                                        </p:attrNameLst>
                                      </p:cBhvr>
                                    </p:animMotion>
                                    <p:animEffect filter="fade" transition="in">
                                      <p:cBhvr>
                                        <p:cTn dur="1000" id="62"/>
                                        <p:tgtEl>
                                          <p:spTgt spid="20"/>
                                        </p:tgtEl>
                                      </p:cBhvr>
                                    </p:animEffect>
                                  </p:childTnLst>
                                </p:cTn>
                              </p:par>
                            </p:childTnLst>
                          </p:cTn>
                        </p:par>
                        <p:par>
                          <p:cTn fill="hold" id="63" nodeType="afterGroup">
                            <p:stCondLst>
                              <p:cond delay="3500"/>
                            </p:stCondLst>
                            <p:childTnLst>
                              <p:par>
                                <p:cTn fill="hold" id="64" nodeType="afterEffect" presetClass="entr" presetID="12" presetSubtype="8">
                                  <p:stCondLst>
                                    <p:cond delay="0"/>
                                  </p:stCondLst>
                                  <p:childTnLst>
                                    <p:set>
                                      <p:cBhvr>
                                        <p:cTn dur="1" fill="hold" id="65">
                                          <p:stCondLst>
                                            <p:cond delay="0"/>
                                          </p:stCondLst>
                                        </p:cTn>
                                        <p:tgtEl>
                                          <p:spTgt spid="8"/>
                                        </p:tgtEl>
                                        <p:attrNameLst>
                                          <p:attrName>style.visibility</p:attrName>
                                        </p:attrNameLst>
                                      </p:cBhvr>
                                      <p:to>
                                        <p:strVal val="visible"/>
                                      </p:to>
                                    </p:set>
                                    <p:anim calcmode="lin" valueType="num">
                                      <p:cBhvr additive="base">
                                        <p:cTn dur="500" id="66"/>
                                        <p:tgtEl>
                                          <p:spTgt spid="8"/>
                                        </p:tgtEl>
                                        <p:attrNameLst>
                                          <p:attrName>ppt_x</p:attrName>
                                        </p:attrNameLst>
                                      </p:cBhvr>
                                      <p:tavLst>
                                        <p:tav tm="0">
                                          <p:val>
                                            <p:strVal val="#ppt_x-#ppt_w*1.125000"/>
                                          </p:val>
                                        </p:tav>
                                        <p:tav tm="100000">
                                          <p:val>
                                            <p:strVal val="#ppt_x"/>
                                          </p:val>
                                        </p:tav>
                                      </p:tavLst>
                                    </p:anim>
                                    <p:animEffect filter="wipe(right)" transition="in">
                                      <p:cBhvr>
                                        <p:cTn dur="500" id="67"/>
                                        <p:tgtEl>
                                          <p:spTgt spid="8"/>
                                        </p:tgtEl>
                                      </p:cBhvr>
                                    </p:animEffect>
                                  </p:childTnLst>
                                </p:cTn>
                              </p:par>
                              <p:par>
                                <p:cTn fill="hold" id="68" nodeType="withEffect" presetClass="entr" presetID="12" presetSubtype="8">
                                  <p:stCondLst>
                                    <p:cond delay="0"/>
                                  </p:stCondLst>
                                  <p:childTnLst>
                                    <p:set>
                                      <p:cBhvr>
                                        <p:cTn dur="1" fill="hold" id="69">
                                          <p:stCondLst>
                                            <p:cond delay="0"/>
                                          </p:stCondLst>
                                        </p:cTn>
                                        <p:tgtEl>
                                          <p:spTgt spid="9"/>
                                        </p:tgtEl>
                                        <p:attrNameLst>
                                          <p:attrName>style.visibility</p:attrName>
                                        </p:attrNameLst>
                                      </p:cBhvr>
                                      <p:to>
                                        <p:strVal val="visible"/>
                                      </p:to>
                                    </p:set>
                                    <p:anim calcmode="lin" valueType="num">
                                      <p:cBhvr additive="base">
                                        <p:cTn dur="500" id="70"/>
                                        <p:tgtEl>
                                          <p:spTgt spid="9"/>
                                        </p:tgtEl>
                                        <p:attrNameLst>
                                          <p:attrName>ppt_x</p:attrName>
                                        </p:attrNameLst>
                                      </p:cBhvr>
                                      <p:tavLst>
                                        <p:tav tm="0">
                                          <p:val>
                                            <p:strVal val="#ppt_x-#ppt_w*1.125000"/>
                                          </p:val>
                                        </p:tav>
                                        <p:tav tm="100000">
                                          <p:val>
                                            <p:strVal val="#ppt_x"/>
                                          </p:val>
                                        </p:tav>
                                      </p:tavLst>
                                    </p:anim>
                                    <p:animEffect filter="wipe(right)" transition="in">
                                      <p:cBhvr>
                                        <p:cTn dur="500" id="71"/>
                                        <p:tgtEl>
                                          <p:spTgt spid="9"/>
                                        </p:tgtEl>
                                      </p:cBhvr>
                                    </p:animEffect>
                                  </p:childTnLst>
                                </p:cTn>
                              </p:par>
                              <p:par>
                                <p:cTn fill="hold" id="72" nodeType="withEffect" presetClass="entr" presetID="12" presetSubtype="8">
                                  <p:stCondLst>
                                    <p:cond delay="0"/>
                                  </p:stCondLst>
                                  <p:childTnLst>
                                    <p:set>
                                      <p:cBhvr>
                                        <p:cTn dur="1" fill="hold" id="73">
                                          <p:stCondLst>
                                            <p:cond delay="0"/>
                                          </p:stCondLst>
                                        </p:cTn>
                                        <p:tgtEl>
                                          <p:spTgt spid="10"/>
                                        </p:tgtEl>
                                        <p:attrNameLst>
                                          <p:attrName>style.visibility</p:attrName>
                                        </p:attrNameLst>
                                      </p:cBhvr>
                                      <p:to>
                                        <p:strVal val="visible"/>
                                      </p:to>
                                    </p:set>
                                    <p:anim calcmode="lin" valueType="num">
                                      <p:cBhvr additive="base">
                                        <p:cTn dur="500" id="74"/>
                                        <p:tgtEl>
                                          <p:spTgt spid="10"/>
                                        </p:tgtEl>
                                        <p:attrNameLst>
                                          <p:attrName>ppt_x</p:attrName>
                                        </p:attrNameLst>
                                      </p:cBhvr>
                                      <p:tavLst>
                                        <p:tav tm="0">
                                          <p:val>
                                            <p:strVal val="#ppt_x-#ppt_w*1.125000"/>
                                          </p:val>
                                        </p:tav>
                                        <p:tav tm="100000">
                                          <p:val>
                                            <p:strVal val="#ppt_x"/>
                                          </p:val>
                                        </p:tav>
                                      </p:tavLst>
                                    </p:anim>
                                    <p:animEffect filter="wipe(right)" transition="in">
                                      <p:cBhvr>
                                        <p:cTn dur="500" id="75"/>
                                        <p:tgtEl>
                                          <p:spTgt spid="10"/>
                                        </p:tgtEl>
                                      </p:cBhvr>
                                    </p:animEffect>
                                  </p:childTnLst>
                                </p:cTn>
                              </p:par>
                              <p:par>
                                <p:cTn fill="hold" id="76" nodeType="withEffect" presetClass="entr" presetID="12" presetSubtype="2">
                                  <p:stCondLst>
                                    <p:cond delay="0"/>
                                  </p:stCondLst>
                                  <p:childTnLst>
                                    <p:set>
                                      <p:cBhvr>
                                        <p:cTn dur="1" fill="hold" id="77">
                                          <p:stCondLst>
                                            <p:cond delay="0"/>
                                          </p:stCondLst>
                                        </p:cTn>
                                        <p:tgtEl>
                                          <p:spTgt spid="13"/>
                                        </p:tgtEl>
                                        <p:attrNameLst>
                                          <p:attrName>style.visibility</p:attrName>
                                        </p:attrNameLst>
                                      </p:cBhvr>
                                      <p:to>
                                        <p:strVal val="visible"/>
                                      </p:to>
                                    </p:set>
                                    <p:anim calcmode="lin" valueType="num">
                                      <p:cBhvr additive="base">
                                        <p:cTn dur="500" id="78"/>
                                        <p:tgtEl>
                                          <p:spTgt spid="13"/>
                                        </p:tgtEl>
                                        <p:attrNameLst>
                                          <p:attrName>ppt_x</p:attrName>
                                        </p:attrNameLst>
                                      </p:cBhvr>
                                      <p:tavLst>
                                        <p:tav tm="0">
                                          <p:val>
                                            <p:strVal val="#ppt_x+#ppt_w*1.125000"/>
                                          </p:val>
                                        </p:tav>
                                        <p:tav tm="100000">
                                          <p:val>
                                            <p:strVal val="#ppt_x"/>
                                          </p:val>
                                        </p:tav>
                                      </p:tavLst>
                                    </p:anim>
                                    <p:animEffect filter="wipe(left)" transition="in">
                                      <p:cBhvr>
                                        <p:cTn dur="500" id="79"/>
                                        <p:tgtEl>
                                          <p:spTgt spid="13"/>
                                        </p:tgtEl>
                                      </p:cBhvr>
                                    </p:animEffect>
                                  </p:childTnLst>
                                </p:cTn>
                              </p:par>
                              <p:par>
                                <p:cTn fill="hold" id="80" nodeType="withEffect" presetClass="entr" presetID="12" presetSubtype="2">
                                  <p:stCondLst>
                                    <p:cond delay="0"/>
                                  </p:stCondLst>
                                  <p:childTnLst>
                                    <p:set>
                                      <p:cBhvr>
                                        <p:cTn dur="1" fill="hold" id="81">
                                          <p:stCondLst>
                                            <p:cond delay="0"/>
                                          </p:stCondLst>
                                        </p:cTn>
                                        <p:tgtEl>
                                          <p:spTgt spid="12"/>
                                        </p:tgtEl>
                                        <p:attrNameLst>
                                          <p:attrName>style.visibility</p:attrName>
                                        </p:attrNameLst>
                                      </p:cBhvr>
                                      <p:to>
                                        <p:strVal val="visible"/>
                                      </p:to>
                                    </p:set>
                                    <p:anim calcmode="lin" valueType="num">
                                      <p:cBhvr additive="base">
                                        <p:cTn dur="500" id="82"/>
                                        <p:tgtEl>
                                          <p:spTgt spid="12"/>
                                        </p:tgtEl>
                                        <p:attrNameLst>
                                          <p:attrName>ppt_x</p:attrName>
                                        </p:attrNameLst>
                                      </p:cBhvr>
                                      <p:tavLst>
                                        <p:tav tm="0">
                                          <p:val>
                                            <p:strVal val="#ppt_x+#ppt_w*1.125000"/>
                                          </p:val>
                                        </p:tav>
                                        <p:tav tm="100000">
                                          <p:val>
                                            <p:strVal val="#ppt_x"/>
                                          </p:val>
                                        </p:tav>
                                      </p:tavLst>
                                    </p:anim>
                                    <p:animEffect filter="wipe(left)" transition="in">
                                      <p:cBhvr>
                                        <p:cTn dur="500" id="83"/>
                                        <p:tgtEl>
                                          <p:spTgt spid="12"/>
                                        </p:tgtEl>
                                      </p:cBhvr>
                                    </p:animEffect>
                                  </p:childTnLst>
                                </p:cTn>
                              </p:par>
                              <p:par>
                                <p:cTn fill="hold" id="84" nodeType="withEffect" presetClass="entr" presetID="12" presetSubtype="2">
                                  <p:stCondLst>
                                    <p:cond delay="0"/>
                                  </p:stCondLst>
                                  <p:childTnLst>
                                    <p:set>
                                      <p:cBhvr>
                                        <p:cTn dur="1" fill="hold" id="85">
                                          <p:stCondLst>
                                            <p:cond delay="0"/>
                                          </p:stCondLst>
                                        </p:cTn>
                                        <p:tgtEl>
                                          <p:spTgt spid="11"/>
                                        </p:tgtEl>
                                        <p:attrNameLst>
                                          <p:attrName>style.visibility</p:attrName>
                                        </p:attrNameLst>
                                      </p:cBhvr>
                                      <p:to>
                                        <p:strVal val="visible"/>
                                      </p:to>
                                    </p:set>
                                    <p:anim calcmode="lin" valueType="num">
                                      <p:cBhvr additive="base">
                                        <p:cTn dur="500" id="86"/>
                                        <p:tgtEl>
                                          <p:spTgt spid="11"/>
                                        </p:tgtEl>
                                        <p:attrNameLst>
                                          <p:attrName>ppt_x</p:attrName>
                                        </p:attrNameLst>
                                      </p:cBhvr>
                                      <p:tavLst>
                                        <p:tav tm="0">
                                          <p:val>
                                            <p:strVal val="#ppt_x+#ppt_w*1.125000"/>
                                          </p:val>
                                        </p:tav>
                                        <p:tav tm="100000">
                                          <p:val>
                                            <p:strVal val="#ppt_x"/>
                                          </p:val>
                                        </p:tav>
                                      </p:tavLst>
                                    </p:anim>
                                    <p:animEffect filter="wipe(left)" transition="in">
                                      <p:cBhvr>
                                        <p:cTn dur="500" id="87"/>
                                        <p:tgtEl>
                                          <p:spTgt spid="11"/>
                                        </p:tgtEl>
                                      </p:cBhvr>
                                    </p:animEffect>
                                  </p:childTnLst>
                                </p:cTn>
                              </p:par>
                            </p:childTnLst>
                          </p:cTn>
                        </p:par>
                        <p:par>
                          <p:cTn fill="hold" id="88" nodeType="afterGroup">
                            <p:stCondLst>
                              <p:cond delay="4000"/>
                            </p:stCondLst>
                            <p:childTnLst>
                              <p:par>
                                <p:cTn fill="hold" grpId="0" id="89" nodeType="afterEffect" presetClass="entr" presetID="22" presetSubtype="8">
                                  <p:stCondLst>
                                    <p:cond delay="0"/>
                                  </p:stCondLst>
                                  <p:childTnLst>
                                    <p:set>
                                      <p:cBhvr>
                                        <p:cTn dur="1" fill="hold" id="90">
                                          <p:stCondLst>
                                            <p:cond delay="0"/>
                                          </p:stCondLst>
                                        </p:cTn>
                                        <p:tgtEl>
                                          <p:spTgt spid="23"/>
                                        </p:tgtEl>
                                        <p:attrNameLst>
                                          <p:attrName>style.visibility</p:attrName>
                                        </p:attrNameLst>
                                      </p:cBhvr>
                                      <p:to>
                                        <p:strVal val="visible"/>
                                      </p:to>
                                    </p:set>
                                    <p:animEffect filter="wipe(left)" transition="in">
                                      <p:cBhvr>
                                        <p:cTn dur="500" id="91"/>
                                        <p:tgtEl>
                                          <p:spTgt spid="23"/>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24"/>
                                        </p:tgtEl>
                                        <p:attrNameLst>
                                          <p:attrName>style.visibility</p:attrName>
                                        </p:attrNameLst>
                                      </p:cBhvr>
                                      <p:to>
                                        <p:strVal val="visible"/>
                                      </p:to>
                                    </p:set>
                                    <p:animEffect filter="wipe(left)" transition="in">
                                      <p:cBhvr>
                                        <p:cTn dur="500" id="94"/>
                                        <p:tgtEl>
                                          <p:spTgt spid="24"/>
                                        </p:tgtEl>
                                      </p:cBhvr>
                                    </p:animEffect>
                                  </p:childTnLst>
                                </p:cTn>
                              </p:par>
                              <p:par>
                                <p:cTn fill="hold" grpId="0" id="95" nodeType="withEffect" presetClass="entr" presetID="22" presetSubtype="8">
                                  <p:stCondLst>
                                    <p:cond delay="0"/>
                                  </p:stCondLst>
                                  <p:childTnLst>
                                    <p:set>
                                      <p:cBhvr>
                                        <p:cTn dur="1" fill="hold" id="96">
                                          <p:stCondLst>
                                            <p:cond delay="0"/>
                                          </p:stCondLst>
                                        </p:cTn>
                                        <p:tgtEl>
                                          <p:spTgt spid="25"/>
                                        </p:tgtEl>
                                        <p:attrNameLst>
                                          <p:attrName>style.visibility</p:attrName>
                                        </p:attrNameLst>
                                      </p:cBhvr>
                                      <p:to>
                                        <p:strVal val="visible"/>
                                      </p:to>
                                    </p:set>
                                    <p:animEffect filter="wipe(left)" transition="in">
                                      <p:cBhvr>
                                        <p:cTn dur="500" id="97"/>
                                        <p:tgtEl>
                                          <p:spTgt spid="25"/>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26"/>
                                        </p:tgtEl>
                                        <p:attrNameLst>
                                          <p:attrName>style.visibility</p:attrName>
                                        </p:attrNameLst>
                                      </p:cBhvr>
                                      <p:to>
                                        <p:strVal val="visible"/>
                                      </p:to>
                                    </p:set>
                                    <p:animEffect filter="wipe(left)" transition="in">
                                      <p:cBhvr>
                                        <p:cTn dur="500" id="100"/>
                                        <p:tgtEl>
                                          <p:spTgt spid="26"/>
                                        </p:tgtEl>
                                      </p:cBhvr>
                                    </p:animEffect>
                                  </p:childTnLst>
                                </p:cTn>
                              </p:par>
                              <p:par>
                                <p:cTn fill="hold" grpId="0" id="101" nodeType="withEffect" presetClass="entr" presetID="22" presetSubtype="8">
                                  <p:stCondLst>
                                    <p:cond delay="0"/>
                                  </p:stCondLst>
                                  <p:childTnLst>
                                    <p:set>
                                      <p:cBhvr>
                                        <p:cTn dur="1" fill="hold" id="102">
                                          <p:stCondLst>
                                            <p:cond delay="0"/>
                                          </p:stCondLst>
                                        </p:cTn>
                                        <p:tgtEl>
                                          <p:spTgt spid="27"/>
                                        </p:tgtEl>
                                        <p:attrNameLst>
                                          <p:attrName>style.visibility</p:attrName>
                                        </p:attrNameLst>
                                      </p:cBhvr>
                                      <p:to>
                                        <p:strVal val="visible"/>
                                      </p:to>
                                    </p:set>
                                    <p:animEffect filter="wipe(left)" transition="in">
                                      <p:cBhvr>
                                        <p:cTn dur="500" id="103"/>
                                        <p:tgtEl>
                                          <p:spTgt spid="27"/>
                                        </p:tgtEl>
                                      </p:cBhvr>
                                    </p:animEffect>
                                  </p:childTnLst>
                                </p:cTn>
                              </p:par>
                              <p:par>
                                <p:cTn fill="hold" grpId="0" id="104" nodeType="withEffect" presetClass="entr" presetID="22" presetSubtype="8">
                                  <p:stCondLst>
                                    <p:cond delay="0"/>
                                  </p:stCondLst>
                                  <p:childTnLst>
                                    <p:set>
                                      <p:cBhvr>
                                        <p:cTn dur="1" fill="hold" id="105">
                                          <p:stCondLst>
                                            <p:cond delay="0"/>
                                          </p:stCondLst>
                                        </p:cTn>
                                        <p:tgtEl>
                                          <p:spTgt spid="28"/>
                                        </p:tgtEl>
                                        <p:attrNameLst>
                                          <p:attrName>style.visibility</p:attrName>
                                        </p:attrNameLst>
                                      </p:cBhvr>
                                      <p:to>
                                        <p:strVal val="visible"/>
                                      </p:to>
                                    </p:set>
                                    <p:animEffect filter="wipe(left)" transition="in">
                                      <p:cBhvr>
                                        <p:cTn dur="500" id="10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7"/>
      <p:bldP grpId="0" spid="18"/>
      <p:bldP grpId="0" spid="19"/>
      <p:bldP grpId="0" spid="20"/>
      <p:bldP grpId="0" spid="21"/>
      <p:bldP grpId="0" spid="22"/>
      <p:bldP grpId="0" spid="23"/>
      <p:bldP grpId="0" spid="24"/>
      <p:bldP grpId="0" spid="25"/>
      <p:bldP grpId="0" spid="26"/>
      <p:bldP grpId="0" spid="27"/>
      <p:bldP grpId="0" spid="28"/>
      <p:bldP grpId="0" spid="3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Text Box 30"/>
          <p:cNvSpPr>
            <a:spLocks noChangeArrowheads="1"/>
          </p:cNvSpPr>
          <p:nvPr/>
        </p:nvSpPr>
        <p:spPr bwMode="auto">
          <a:xfrm>
            <a:off x="3892992" y="3789835"/>
            <a:ext cx="335220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000">
                <a:solidFill>
                  <a:srgbClr val="000000"/>
                </a:solidFill>
                <a:latin charset="-122" pitchFamily="34" typeface="微软雅黑"/>
                <a:ea charset="-122" pitchFamily="34" typeface="微软雅黑"/>
                <a:sym charset="-122" pitchFamily="34" typeface="微软雅黑"/>
              </a:rPr>
              <a:t>10 条成绩，点击添加文本</a:t>
            </a:r>
          </a:p>
        </p:txBody>
      </p:sp>
      <p:sp>
        <p:nvSpPr>
          <p:cNvPr id="15" name="Freeform 7"/>
          <p:cNvSpPr>
            <a:spLocks noChangeArrowheads="1"/>
          </p:cNvSpPr>
          <p:nvPr/>
        </p:nvSpPr>
        <p:spPr bwMode="auto">
          <a:xfrm>
            <a:off x="1201849" y="1557586"/>
            <a:ext cx="5903360" cy="4115966"/>
          </a:xfrm>
          <a:custGeom>
            <a:gdLst>
              <a:gd fmla="*/ 0 w 625" name="T0"/>
              <a:gd fmla="*/ 2147483647 h 495" name="T1"/>
              <a:gd fmla="*/ 2147483647 w 625" name="T2"/>
              <a:gd fmla="*/ 2147483647 h 495" name="T3"/>
              <a:gd fmla="*/ 2147483647 w 625" name="T4"/>
              <a:gd fmla="*/ 2147483647 h 495" name="T5"/>
              <a:gd fmla="*/ 2147483647 w 625" name="T6"/>
              <a:gd fmla="*/ 2147483647 h 495" name="T7"/>
              <a:gd fmla="*/ 2147483647 w 625" name="T8"/>
              <a:gd fmla="*/ 2147483647 h 495" name="T9"/>
              <a:gd fmla="*/ 2147483647 w 625" name="T10"/>
              <a:gd fmla="*/ 2147483647 h 495" name="T11"/>
              <a:gd fmla="*/ 2147483647 w 625" name="T12"/>
              <a:gd fmla="*/ 2147483647 h 495" name="T13"/>
              <a:gd fmla="*/ 2147483647 w 625" name="T14"/>
              <a:gd fmla="*/ 2147483647 h 495" name="T15"/>
              <a:gd fmla="*/ 2147483647 w 625" name="T16"/>
              <a:gd fmla="*/ 2147483647 h 495" name="T17"/>
              <a:gd fmla="*/ 2147483647 w 625" name="T18"/>
              <a:gd fmla="*/ 2147483647 h 495" name="T19"/>
              <a:gd fmla="*/ 2147483647 w 625" name="T20"/>
              <a:gd fmla="*/ 2147483647 h 495" name="T21"/>
              <a:gd fmla="*/ 2147483647 w 625" name="T22"/>
              <a:gd fmla="*/ 2147483647 h 495" name="T23"/>
              <a:gd fmla="*/ 2147483647 w 625" name="T24"/>
              <a:gd fmla="*/ 2147483647 h 495" name="T25"/>
              <a:gd fmla="*/ 2147483647 w 625" name="T26"/>
              <a:gd fmla="*/ 2147483647 h 495" name="T27"/>
              <a:gd fmla="*/ 2147483647 w 625" name="T28"/>
              <a:gd fmla="*/ 1772890328 h 495" name="T29"/>
              <a:gd fmla="*/ 2147483647 w 625" name="T30"/>
              <a:gd fmla="*/ 1283821987 h 495" name="T31"/>
              <a:gd fmla="*/ 2147483647 w 625" name="T32"/>
              <a:gd fmla="*/ 611339336 h 495" name="T33"/>
              <a:gd fmla="*/ 2147483647 w 625" name="T34"/>
              <a:gd fmla="*/ 0 h 495" name="T35"/>
              <a:gd fmla="*/ 2147483647 w 625" name="T36"/>
              <a:gd fmla="*/ 1956296820 h 495" name="T37"/>
              <a:gd fmla="*/ 2147483647 w 625" name="T38"/>
              <a:gd fmla="*/ 2147483647 h 495" name="T39"/>
              <a:gd fmla="*/ 2147483647 w 625" name="T40"/>
              <a:gd fmla="*/ 2147483647 h 495" name="T41"/>
              <a:gd fmla="*/ 2147483647 w 625" name="T42"/>
              <a:gd fmla="*/ 2147483647 h 495" name="T43"/>
              <a:gd fmla="*/ 2147483647 w 625" name="T44"/>
              <a:gd fmla="*/ 2147483647 h 495" name="T45"/>
              <a:gd fmla="*/ 2147483647 w 625" name="T46"/>
              <a:gd fmla="*/ 2147483647 h 495" name="T47"/>
              <a:gd fmla="*/ 2147483647 w 625" name="T48"/>
              <a:gd fmla="*/ 2147483647 h 495" name="T49"/>
              <a:gd fmla="*/ 2147483647 w 625" name="T50"/>
              <a:gd fmla="*/ 2147483647 h 495" name="T51"/>
              <a:gd fmla="*/ 2147483647 w 625" name="T52"/>
              <a:gd fmla="*/ 2147483647 h 495" name="T53"/>
              <a:gd fmla="*/ 2147483647 w 625" name="T54"/>
              <a:gd fmla="*/ 2147483647 h 495" name="T55"/>
              <a:gd fmla="*/ 2147483647 w 625" name="T56"/>
              <a:gd fmla="*/ 2147483647 h 495" name="T57"/>
              <a:gd fmla="*/ 2147483647 w 625" name="T58"/>
              <a:gd fmla="*/ 2147483647 h 495" name="T59"/>
              <a:gd fmla="*/ 2147483647 w 625" name="T60"/>
              <a:gd fmla="*/ 2147483647 h 495" name="T61"/>
              <a:gd fmla="*/ 2147483647 w 625" name="T62"/>
              <a:gd fmla="*/ 2147483647 h 495" name="T63"/>
              <a:gd fmla="*/ 2147483647 w 625" name="T64"/>
              <a:gd fmla="*/ 2147483647 h 495" name="T65"/>
              <a:gd fmla="*/ 2147483647 w 625" name="T66"/>
              <a:gd fmla="*/ 2147483647 h 495" name="T67"/>
              <a:gd fmla="*/ 2147483647 w 625" name="T68"/>
              <a:gd fmla="*/ 2147483647 h 495" name="T69"/>
              <a:gd fmla="*/ 0 w 625" name="T70"/>
              <a:gd fmla="*/ 2147483647 h 495" name="T71"/>
              <a:gd fmla="*/ 0 w 625" name="T72"/>
              <a:gd fmla="*/ 2147483647 h 495"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625" name="T111"/>
              <a:gd fmla="*/ 0 h 495" name="T112"/>
              <a:gd fmla="*/ 625 w 625" name="T113"/>
              <a:gd fmla="*/ 495 h 495"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95" w="62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005DA2"/>
          </a:solidFill>
          <a:ln>
            <a:noFill/>
          </a:ln>
          <a:extLst/>
        </p:spPr>
        <p:txBody>
          <a:bodyPr anchor="ctr"/>
          <a:lstStyle/>
          <a:p>
            <a:endParaRPr altLang="en-US" lang="zh-CN"/>
          </a:p>
        </p:txBody>
      </p:sp>
      <p:sp>
        <p:nvSpPr>
          <p:cNvPr id="17" name="矩形 8"/>
          <p:cNvSpPr>
            <a:spLocks noChangeArrowheads="1"/>
          </p:cNvSpPr>
          <p:nvPr/>
        </p:nvSpPr>
        <p:spPr bwMode="auto">
          <a:xfrm>
            <a:off x="1201232" y="4899571"/>
            <a:ext cx="9766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sz="1800">
                <a:solidFill>
                  <a:schemeClr val="tx1">
                    <a:lumMod val="85000"/>
                    <a:lumOff val="15000"/>
                  </a:schemeClr>
                </a:solidFill>
                <a:latin charset="-122" pitchFamily="34" typeface="微软雅黑"/>
                <a:ea charset="-122" pitchFamily="34" typeface="微软雅黑"/>
                <a:sym charset="-122" pitchFamily="34" typeface="微软雅黑"/>
              </a:rPr>
              <a:t>2001年</a:t>
            </a:r>
          </a:p>
        </p:txBody>
      </p:sp>
      <p:sp>
        <p:nvSpPr>
          <p:cNvPr id="20" name="矩形 9"/>
          <p:cNvSpPr>
            <a:spLocks noChangeArrowheads="1"/>
          </p:cNvSpPr>
          <p:nvPr/>
        </p:nvSpPr>
        <p:spPr bwMode="auto">
          <a:xfrm>
            <a:off x="2332553" y="3891459"/>
            <a:ext cx="9766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latinLnBrk="1">
              <a:buClr>
                <a:srgbClr val="FF0000"/>
              </a:buClr>
              <a:buSzPct val="70000"/>
            </a:pPr>
            <a:r>
              <a:rPr altLang="zh-CN" b="1" lang="en-US" sz="1800">
                <a:solidFill>
                  <a:schemeClr val="tx1">
                    <a:lumMod val="85000"/>
                    <a:lumOff val="15000"/>
                  </a:schemeClr>
                </a:solidFill>
                <a:latin charset="-122" pitchFamily="34" typeface="微软雅黑"/>
                <a:ea charset="-122" pitchFamily="34" typeface="微软雅黑"/>
                <a:sym charset="-122" pitchFamily="34" typeface="微软雅黑"/>
              </a:rPr>
              <a:t>2005年</a:t>
            </a:r>
          </a:p>
        </p:txBody>
      </p:sp>
      <p:sp>
        <p:nvSpPr>
          <p:cNvPr id="23" name="矩形 10"/>
          <p:cNvSpPr>
            <a:spLocks noChangeArrowheads="1"/>
          </p:cNvSpPr>
          <p:nvPr/>
        </p:nvSpPr>
        <p:spPr bwMode="auto">
          <a:xfrm>
            <a:off x="3459023" y="2946063"/>
            <a:ext cx="9766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latinLnBrk="1">
              <a:buClr>
                <a:srgbClr val="FF0000"/>
              </a:buClr>
              <a:buSzPct val="70000"/>
            </a:pPr>
            <a:r>
              <a:rPr altLang="zh-CN" b="1" lang="en-US" smtClean="0" sz="1800">
                <a:solidFill>
                  <a:schemeClr val="tx1">
                    <a:lumMod val="85000"/>
                    <a:lumOff val="15000"/>
                  </a:schemeClr>
                </a:solidFill>
                <a:latin charset="-122" pitchFamily="34" typeface="微软雅黑"/>
                <a:ea charset="-122" pitchFamily="34" typeface="微软雅黑"/>
                <a:sym charset="-122" pitchFamily="34" typeface="微软雅黑"/>
              </a:rPr>
              <a:t>2012年</a:t>
            </a:r>
          </a:p>
        </p:txBody>
      </p:sp>
      <p:sp>
        <p:nvSpPr>
          <p:cNvPr id="26" name="矩形 11"/>
          <p:cNvSpPr>
            <a:spLocks noChangeArrowheads="1"/>
          </p:cNvSpPr>
          <p:nvPr/>
        </p:nvSpPr>
        <p:spPr bwMode="auto">
          <a:xfrm>
            <a:off x="4610402" y="1937951"/>
            <a:ext cx="9766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latinLnBrk="1">
              <a:buClr>
                <a:srgbClr val="FF0000"/>
              </a:buClr>
              <a:buSzPct val="70000"/>
              <a:buFont charset="2" pitchFamily="2" typeface="Wingdings"/>
              <a:buNone/>
            </a:pPr>
            <a:r>
              <a:rPr altLang="zh-CN" b="1" lang="en-US" smtClean="0" sz="1800">
                <a:solidFill>
                  <a:schemeClr val="tx1">
                    <a:lumMod val="85000"/>
                    <a:lumOff val="15000"/>
                  </a:schemeClr>
                </a:solidFill>
                <a:latin charset="-122" pitchFamily="34" typeface="微软雅黑"/>
                <a:ea charset="-122" pitchFamily="34" typeface="微软雅黑"/>
                <a:sym charset="-122" pitchFamily="34" typeface="微软雅黑"/>
              </a:rPr>
              <a:t>2015年</a:t>
            </a:r>
          </a:p>
        </p:txBody>
      </p:sp>
      <p:sp>
        <p:nvSpPr>
          <p:cNvPr id="28" name="Text Box 30"/>
          <p:cNvSpPr>
            <a:spLocks noChangeArrowheads="1"/>
          </p:cNvSpPr>
          <p:nvPr/>
        </p:nvSpPr>
        <p:spPr bwMode="auto">
          <a:xfrm>
            <a:off x="5116332" y="2811340"/>
            <a:ext cx="2777904"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000">
                <a:solidFill>
                  <a:srgbClr val="000000"/>
                </a:solidFill>
                <a:latin charset="-122" pitchFamily="34" typeface="微软雅黑"/>
                <a:ea charset="-122" pitchFamily="34" typeface="微软雅黑"/>
                <a:sym charset="-122" pitchFamily="34" typeface="微软雅黑"/>
              </a:rPr>
              <a:t>10 条成绩，点击添加文本</a:t>
            </a:r>
          </a:p>
        </p:txBody>
      </p:sp>
      <p:sp>
        <p:nvSpPr>
          <p:cNvPr id="29" name="Text Box 30"/>
          <p:cNvSpPr>
            <a:spLocks noChangeArrowheads="1"/>
          </p:cNvSpPr>
          <p:nvPr/>
        </p:nvSpPr>
        <p:spPr bwMode="auto">
          <a:xfrm>
            <a:off x="2816549" y="4755556"/>
            <a:ext cx="335061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000">
                <a:solidFill>
                  <a:srgbClr val="000000"/>
                </a:solidFill>
                <a:latin charset="-122" pitchFamily="34" typeface="微软雅黑"/>
                <a:ea charset="-122" pitchFamily="34" typeface="微软雅黑"/>
                <a:sym charset="-122" pitchFamily="34" typeface="微软雅黑"/>
              </a:rPr>
              <a:t>10 条成绩，点击添加文本</a:t>
            </a:r>
          </a:p>
        </p:txBody>
      </p:sp>
      <p:sp>
        <p:nvSpPr>
          <p:cNvPr id="30" name="Text Box 30"/>
          <p:cNvSpPr>
            <a:spLocks noChangeArrowheads="1"/>
          </p:cNvSpPr>
          <p:nvPr/>
        </p:nvSpPr>
        <p:spPr bwMode="auto">
          <a:xfrm>
            <a:off x="1201849" y="5734052"/>
            <a:ext cx="335061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000">
                <a:solidFill>
                  <a:srgbClr val="000000"/>
                </a:solidFill>
                <a:latin charset="-122" pitchFamily="34" typeface="微软雅黑"/>
                <a:ea charset="-122" pitchFamily="34" typeface="微软雅黑"/>
                <a:sym charset="-122" pitchFamily="34" typeface="微软雅黑"/>
              </a:rPr>
              <a:t>10 条成绩，点击添加文本</a:t>
            </a:r>
          </a:p>
        </p:txBody>
      </p:sp>
      <p:sp>
        <p:nvSpPr>
          <p:cNvPr id="31" name="矩形 30"/>
          <p:cNvSpPr/>
          <p:nvPr/>
        </p:nvSpPr>
        <p:spPr>
          <a:xfrm>
            <a:off x="8038159" y="2163199"/>
            <a:ext cx="3022368" cy="3383281"/>
          </a:xfrm>
          <a:prstGeom prst="rect">
            <a:avLst/>
          </a:prstGeom>
        </p:spPr>
        <p:txBody>
          <a:bodyPr wrap="square">
            <a:spAutoFit/>
          </a:bodyPr>
          <a:lstStyle/>
          <a:p>
            <a:pPr>
              <a:lnSpc>
                <a:spcPct val="150000"/>
              </a:lnSpc>
            </a:pPr>
            <a:r>
              <a:rPr altLang="en-US" lang="zh-CN" smtClean="0" sz="1600">
                <a:solidFill>
                  <a:schemeClr val="tx1">
                    <a:lumMod val="85000"/>
                    <a:lumOff val="15000"/>
                  </a:schemeClr>
                </a:solidFill>
                <a:latin charset="-122" pitchFamily="34" typeface="微软雅黑"/>
                <a:ea charset="-122" pitchFamily="34" typeface="微软雅黑"/>
              </a:rPr>
              <a:t>您的内容打在这里，或者通过复制您的文本后，在此框中选择粘贴，并选择只保留文字。</a:t>
            </a:r>
          </a:p>
          <a:p>
            <a:pPr>
              <a:lnSpc>
                <a:spcPct val="150000"/>
              </a:lnSpc>
            </a:pPr>
            <a:r>
              <a:rPr altLang="en-US" lang="zh-CN" smtClean="0" sz="1600">
                <a:solidFill>
                  <a:schemeClr val="tx1">
                    <a:lumMod val="85000"/>
                    <a:lumOff val="15000"/>
                  </a:schemeClr>
                </a:solidFill>
                <a:latin charset="-122" pitchFamily="34" typeface="微软雅黑"/>
                <a:ea charset="-122" pitchFamily="34" typeface="微软雅黑"/>
              </a:rPr>
              <a:t>您的内容打在这里，或者通过复制您的文本后，在此框中选择粘贴，并选择只保留文字。</a:t>
            </a:r>
          </a:p>
          <a:p>
            <a:pPr>
              <a:lnSpc>
                <a:spcPct val="150000"/>
              </a:lnSpc>
            </a:pPr>
            <a:r>
              <a:rPr altLang="en-US" lang="zh-CN" smtClean="0" sz="1600">
                <a:solidFill>
                  <a:schemeClr val="tx1">
                    <a:lumMod val="85000"/>
                    <a:lumOff val="1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16"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277529678"/>
      </p:ext>
    </p:extLst>
  </p:cSld>
  <p:clrMapOvr>
    <a:masterClrMapping/>
  </p:clrMapOvr>
  <p:transition advClick="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6"/>
                                        </p:tgtEl>
                                        <p:attrNameLst>
                                          <p:attrName>ppt_y</p:attrName>
                                        </p:attrNameLst>
                                      </p:cBhvr>
                                      <p:tavLst>
                                        <p:tav tm="0">
                                          <p:val>
                                            <p:strVal val="#ppt_y"/>
                                          </p:val>
                                        </p:tav>
                                        <p:tav tm="100000">
                                          <p:val>
                                            <p:strVal val="#ppt_y"/>
                                          </p:val>
                                        </p:tav>
                                      </p:tavLst>
                                    </p:anim>
                                    <p:anim calcmode="lin" valueType="num">
                                      <p:cBhvr>
                                        <p:cTn dur="500" fill="hold" id="9"/>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6"/>
                                        </p:tgtEl>
                                      </p:cBhvr>
                                    </p:animEffect>
                                  </p:childTnLst>
                                </p:cTn>
                              </p:par>
                              <p:par>
                                <p:cTn fill="hold" grpId="0" id="12" nodeType="withEffect" presetClass="entr" presetID="22" presetSubtype="4">
                                  <p:stCondLst>
                                    <p:cond delay="0"/>
                                  </p:stCondLst>
                                  <p:childTnLst>
                                    <p:set>
                                      <p:cBhvr>
                                        <p:cTn dur="1" fill="hold" id="13">
                                          <p:stCondLst>
                                            <p:cond delay="0"/>
                                          </p:stCondLst>
                                        </p:cTn>
                                        <p:tgtEl>
                                          <p:spTgt spid="15"/>
                                        </p:tgtEl>
                                        <p:attrNameLst>
                                          <p:attrName>style.visibility</p:attrName>
                                        </p:attrNameLst>
                                      </p:cBhvr>
                                      <p:to>
                                        <p:strVal val="visible"/>
                                      </p:to>
                                    </p:set>
                                    <p:animEffect filter="">
                                      <p:cBhvr>
                                        <p:cTn dur="750" id="14"/>
                                        <p:tgtEl>
                                          <p:spTgt spid="15"/>
                                        </p:tgtEl>
                                      </p:cBhvr>
                                    </p:animEffect>
                                  </p:childTnLst>
                                </p:cTn>
                              </p:par>
                            </p:childTnLst>
                          </p:cTn>
                        </p:par>
                        <p:par>
                          <p:cTn fill="hold" id="15" nodeType="afterGroup">
                            <p:stCondLst>
                              <p:cond delay="750"/>
                            </p:stCondLst>
                            <p:childTnLst>
                              <p:par>
                                <p:cTn fill="hold" grpId="0" id="16" nodeType="afterEffect" presetClass="entr" presetID="2" presetSubtype="2">
                                  <p:stCondLst>
                                    <p:cond delay="0"/>
                                  </p:stCondLst>
                                  <p:childTnLst>
                                    <p:set>
                                      <p:cBhvr>
                                        <p:cTn dur="1" fill="hold" id="17">
                                          <p:stCondLst>
                                            <p:cond delay="0"/>
                                          </p:stCondLst>
                                        </p:cTn>
                                        <p:tgtEl>
                                          <p:spTgt spid="28"/>
                                        </p:tgtEl>
                                        <p:attrNameLst>
                                          <p:attrName>style.visibility</p:attrName>
                                        </p:attrNameLst>
                                      </p:cBhvr>
                                      <p:to>
                                        <p:strVal val="visible"/>
                                      </p:to>
                                    </p:set>
                                    <p:anim calcmode="lin" valueType="num">
                                      <p:cBhvr>
                                        <p:cTn dur="500" fill="hold" id="18"/>
                                        <p:tgtEl>
                                          <p:spTgt spid="28"/>
                                        </p:tgtEl>
                                        <p:attrNameLst>
                                          <p:attrName>ppt_x</p:attrName>
                                        </p:attrNameLst>
                                      </p:cBhvr>
                                      <p:tavLst>
                                        <p:tav tm="0">
                                          <p:val>
                                            <p:strVal val="1+#ppt_w/2"/>
                                          </p:val>
                                        </p:tav>
                                        <p:tav tm="100000">
                                          <p:val>
                                            <p:strVal val="#ppt_x"/>
                                          </p:val>
                                        </p:tav>
                                      </p:tavLst>
                                    </p:anim>
                                    <p:anim calcmode="lin" valueType="num">
                                      <p:cBhvr>
                                        <p:cTn dur="500" fill="hold" id="19"/>
                                        <p:tgtEl>
                                          <p:spTgt spid="28"/>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250"/>
                                  </p:stCondLst>
                                  <p:childTnLst>
                                    <p:set>
                                      <p:cBhvr>
                                        <p:cTn dur="1" fill="hold" id="21">
                                          <p:stCondLst>
                                            <p:cond delay="0"/>
                                          </p:stCondLst>
                                        </p:cTn>
                                        <p:tgtEl>
                                          <p:spTgt spid="14"/>
                                        </p:tgtEl>
                                        <p:attrNameLst>
                                          <p:attrName>style.visibility</p:attrName>
                                        </p:attrNameLst>
                                      </p:cBhvr>
                                      <p:to>
                                        <p:strVal val="visible"/>
                                      </p:to>
                                    </p:set>
                                    <p:anim calcmode="lin" valueType="num">
                                      <p:cBhvr>
                                        <p:cTn dur="500" fill="hold" id="22"/>
                                        <p:tgtEl>
                                          <p:spTgt spid="14"/>
                                        </p:tgtEl>
                                        <p:attrNameLst>
                                          <p:attrName>ppt_x</p:attrName>
                                        </p:attrNameLst>
                                      </p:cBhvr>
                                      <p:tavLst>
                                        <p:tav tm="0">
                                          <p:val>
                                            <p:strVal val="1+#ppt_w/2"/>
                                          </p:val>
                                        </p:tav>
                                        <p:tav tm="100000">
                                          <p:val>
                                            <p:strVal val="#ppt_x"/>
                                          </p:val>
                                        </p:tav>
                                      </p:tavLst>
                                    </p:anim>
                                    <p:anim calcmode="lin" valueType="num">
                                      <p:cBhvr>
                                        <p:cTn dur="500" fill="hold" id="23"/>
                                        <p:tgtEl>
                                          <p:spTgt spid="14"/>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2">
                                  <p:stCondLst>
                                    <p:cond delay="500"/>
                                  </p:stCondLst>
                                  <p:childTnLst>
                                    <p:set>
                                      <p:cBhvr>
                                        <p:cTn dur="1" fill="hold" id="25">
                                          <p:stCondLst>
                                            <p:cond delay="0"/>
                                          </p:stCondLst>
                                        </p:cTn>
                                        <p:tgtEl>
                                          <p:spTgt spid="29"/>
                                        </p:tgtEl>
                                        <p:attrNameLst>
                                          <p:attrName>style.visibility</p:attrName>
                                        </p:attrNameLst>
                                      </p:cBhvr>
                                      <p:to>
                                        <p:strVal val="visible"/>
                                      </p:to>
                                    </p:set>
                                    <p:anim calcmode="lin" valueType="num">
                                      <p:cBhvr>
                                        <p:cTn dur="500" fill="hold" id="26"/>
                                        <p:tgtEl>
                                          <p:spTgt spid="29"/>
                                        </p:tgtEl>
                                        <p:attrNameLst>
                                          <p:attrName>ppt_x</p:attrName>
                                        </p:attrNameLst>
                                      </p:cBhvr>
                                      <p:tavLst>
                                        <p:tav tm="0">
                                          <p:val>
                                            <p:strVal val="1+#ppt_w/2"/>
                                          </p:val>
                                        </p:tav>
                                        <p:tav tm="100000">
                                          <p:val>
                                            <p:strVal val="#ppt_x"/>
                                          </p:val>
                                        </p:tav>
                                      </p:tavLst>
                                    </p:anim>
                                    <p:anim calcmode="lin" valueType="num">
                                      <p:cBhvr>
                                        <p:cTn dur="500" fill="hold" id="27"/>
                                        <p:tgtEl>
                                          <p:spTgt spid="29"/>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750"/>
                                  </p:stCondLst>
                                  <p:childTnLst>
                                    <p:set>
                                      <p:cBhvr>
                                        <p:cTn dur="1" fill="hold" id="29">
                                          <p:stCondLst>
                                            <p:cond delay="0"/>
                                          </p:stCondLst>
                                        </p:cTn>
                                        <p:tgtEl>
                                          <p:spTgt spid="30"/>
                                        </p:tgtEl>
                                        <p:attrNameLst>
                                          <p:attrName>style.visibility</p:attrName>
                                        </p:attrNameLst>
                                      </p:cBhvr>
                                      <p:to>
                                        <p:strVal val="visible"/>
                                      </p:to>
                                    </p:set>
                                    <p:anim calcmode="lin" valueType="num">
                                      <p:cBhvr>
                                        <p:cTn dur="500" fill="hold" id="30"/>
                                        <p:tgtEl>
                                          <p:spTgt spid="30"/>
                                        </p:tgtEl>
                                        <p:attrNameLst>
                                          <p:attrName>ppt_x</p:attrName>
                                        </p:attrNameLst>
                                      </p:cBhvr>
                                      <p:tavLst>
                                        <p:tav tm="0">
                                          <p:val>
                                            <p:strVal val="1+#ppt_w/2"/>
                                          </p:val>
                                        </p:tav>
                                        <p:tav tm="100000">
                                          <p:val>
                                            <p:strVal val="#ppt_x"/>
                                          </p:val>
                                        </p:tav>
                                      </p:tavLst>
                                    </p:anim>
                                    <p:anim calcmode="lin" valueType="num">
                                      <p:cBhvr>
                                        <p:cTn dur="500" fill="hold" id="31"/>
                                        <p:tgtEl>
                                          <p:spTgt spid="30"/>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22" presetSubtype="8">
                                  <p:stCondLst>
                                    <p:cond delay="0"/>
                                  </p:stCondLst>
                                  <p:childTnLst>
                                    <p:set>
                                      <p:cBhvr>
                                        <p:cTn dur="1" fill="hold" id="34">
                                          <p:stCondLst>
                                            <p:cond delay="0"/>
                                          </p:stCondLst>
                                        </p:cTn>
                                        <p:tgtEl>
                                          <p:spTgt spid="31"/>
                                        </p:tgtEl>
                                        <p:attrNameLst>
                                          <p:attrName>style.visibility</p:attrName>
                                        </p:attrNameLst>
                                      </p:cBhvr>
                                      <p:to>
                                        <p:strVal val="visible"/>
                                      </p:to>
                                    </p:set>
                                    <p:animEffect filter="wipe(left)" transition="in">
                                      <p:cBhvr>
                                        <p:cTn dur="500" id="3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28"/>
      <p:bldP grpId="0" spid="29"/>
      <p:bldP grpId="0" spid="30"/>
      <p:bldP grpId="0" spid="31"/>
      <p:bldP grpId="0" spid="1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1" name="箭头3"/>
          <p:cNvSpPr/>
          <p:nvPr/>
        </p:nvSpPr>
        <p:spPr bwMode="gray">
          <a:xfrm flipV="1">
            <a:off x="2520037" y="3573810"/>
            <a:ext cx="1608305" cy="1876425"/>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anchor="ctr"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212" name="箭头2"/>
          <p:cNvSpPr/>
          <p:nvPr/>
        </p:nvSpPr>
        <p:spPr bwMode="gray">
          <a:xfrm rot="16200000">
            <a:off x="2943919" y="2883100"/>
            <a:ext cx="477838" cy="1911693"/>
          </a:xfrm>
          <a:custGeom>
            <a:gdLst>
              <a:gd fmla="*/ 37 w 142" name="T0"/>
              <a:gd fmla="*/ 1 h 604" name="T1"/>
              <a:gd fmla="*/ 45 w 142" name="T2"/>
              <a:gd fmla="*/ 472 h 604" name="T3"/>
              <a:gd fmla="*/ 0 w 142" name="T4"/>
              <a:gd fmla="*/ 474 h 604" name="T5"/>
              <a:gd fmla="*/ 72 w 142" name="T6"/>
              <a:gd fmla="*/ 604 h 604" name="T7"/>
              <a:gd fmla="*/ 142 w 142" name="T8"/>
              <a:gd fmla="*/ 474 h 604" name="T9"/>
              <a:gd fmla="*/ 100 w 142" name="T10"/>
              <a:gd fmla="*/ 474 h 604" name="T11"/>
              <a:gd fmla="*/ 99 w 142" name="T12"/>
              <a:gd fmla="*/ 0 h 604" name="T13"/>
              <a:gd fmla="*/ 37 w 142" name="T14"/>
              <a:gd fmla="*/ 1 h 6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4" w="142">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anchor="ctr"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213" name="箭头1"/>
          <p:cNvSpPr/>
          <p:nvPr/>
        </p:nvSpPr>
        <p:spPr bwMode="gray">
          <a:xfrm>
            <a:off x="2509694" y="2129433"/>
            <a:ext cx="1608305" cy="1876425"/>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anchor="ctr"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215" name="标题1"/>
          <p:cNvSpPr>
            <a:spLocks noChangeArrowheads="1"/>
          </p:cNvSpPr>
          <p:nvPr/>
        </p:nvSpPr>
        <p:spPr bwMode="gray">
          <a:xfrm>
            <a:off x="4229113" y="1773609"/>
            <a:ext cx="2657507" cy="1155600"/>
          </a:xfrm>
          <a:prstGeom prst="roundRect">
            <a:avLst>
              <a:gd fmla="val 11921" name="adj"/>
            </a:avLst>
          </a:prstGeom>
          <a:solidFill>
            <a:srgbClr val="005DA2"/>
          </a:solidFill>
          <a:ln algn="ctr" cap="flat" cmpd="sng" w="25400">
            <a:noFill/>
            <a:prstDash val="solid"/>
          </a:ln>
          <a:effectLst>
            <a:outerShdw algn="tl" blurRad="50800" dir="2700000" dist="38100" rotWithShape="0">
              <a:prstClr val="black">
                <a:alpha val="40000"/>
              </a:prstClr>
            </a:outerShdw>
          </a:effec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lvl="0">
              <a:lnSpc>
                <a:spcPct val="120000"/>
              </a:lnSpc>
              <a:spcBef>
                <a:spcPct val="0"/>
              </a:spcBef>
              <a:spcAft>
                <a:spcPct val="0"/>
              </a:spcAft>
              <a:defRPr/>
            </a:pPr>
            <a:r>
              <a:rPr altLang="en-US" b="1" baseline="0" cap="none" i="0" kern="1200" kumimoji="0" lang="zh-CN" noProof="0" normalizeH="0" smtClean="0" spc="0" strike="noStrike" sz="1600" u="none">
                <a:ln>
                  <a:noFill/>
                </a:ln>
                <a:solidFill>
                  <a:sysClr lastClr="FFFFFF" val="window">
                    <a:lumMod val="95000"/>
                  </a:sysClr>
                </a:solidFill>
                <a:effectLst/>
                <a:uLnTx/>
                <a:uFillTx/>
                <a:latin charset="-122" pitchFamily="34" typeface="微软雅黑"/>
                <a:ea charset="-122" pitchFamily="34" typeface="微软雅黑"/>
              </a:rPr>
              <a:t>          点击添加文本</a:t>
            </a:r>
          </a:p>
        </p:txBody>
      </p:sp>
      <p:sp>
        <p:nvSpPr>
          <p:cNvPr id="217" name="标题2"/>
          <p:cNvSpPr>
            <a:spLocks noChangeArrowheads="1"/>
          </p:cNvSpPr>
          <p:nvPr/>
        </p:nvSpPr>
        <p:spPr bwMode="gray">
          <a:xfrm>
            <a:off x="4241805" y="3210297"/>
            <a:ext cx="2644815" cy="1155600"/>
          </a:xfrm>
          <a:prstGeom prst="roundRect">
            <a:avLst>
              <a:gd fmla="val 11921" name="adj"/>
            </a:avLst>
          </a:prstGeom>
          <a:solidFill>
            <a:srgbClr val="005DA2"/>
          </a:solidFill>
          <a:ln algn="ctr" cap="flat" cmpd="sng" w="25400">
            <a:noFill/>
            <a:prstDash val="solid"/>
          </a:ln>
          <a:effectLst>
            <a:outerShdw algn="tl" blurRad="50800" dir="2700000" dist="38100" rotWithShape="0">
              <a:prstClr val="black">
                <a:alpha val="40000"/>
              </a:prstClr>
            </a:outerShdw>
          </a:effec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lvl="0">
              <a:lnSpc>
                <a:spcPct val="120000"/>
              </a:lnSpc>
              <a:spcBef>
                <a:spcPct val="0"/>
              </a:spcBef>
              <a:spcAft>
                <a:spcPct val="0"/>
              </a:spcAft>
              <a:defRPr/>
            </a:pPr>
            <a:r>
              <a:rPr altLang="en-US" b="1" baseline="0" cap="none" i="0" kern="1200" kumimoji="0" lang="zh-CN" noProof="0" normalizeH="0" smtClean="0" spc="0" strike="noStrike" sz="1600" u="none">
                <a:ln>
                  <a:noFill/>
                </a:ln>
                <a:solidFill>
                  <a:sysClr lastClr="FFFFFF" val="window">
                    <a:lumMod val="95000"/>
                  </a:sysClr>
                </a:solidFill>
                <a:effectLst/>
                <a:uLnTx/>
                <a:uFillTx/>
                <a:latin charset="-122" pitchFamily="34" typeface="微软雅黑"/>
                <a:ea charset="-122" pitchFamily="34" typeface="微软雅黑"/>
              </a:rPr>
              <a:t>点击添加文本</a:t>
            </a:r>
          </a:p>
        </p:txBody>
      </p:sp>
      <p:sp>
        <p:nvSpPr>
          <p:cNvPr id="219" name="标题3"/>
          <p:cNvSpPr>
            <a:spLocks noChangeArrowheads="1"/>
          </p:cNvSpPr>
          <p:nvPr/>
        </p:nvSpPr>
        <p:spPr bwMode="gray">
          <a:xfrm>
            <a:off x="4222767" y="4651499"/>
            <a:ext cx="2663853" cy="1154559"/>
          </a:xfrm>
          <a:prstGeom prst="roundRect">
            <a:avLst>
              <a:gd fmla="val 11921" name="adj"/>
            </a:avLst>
          </a:prstGeom>
          <a:solidFill>
            <a:srgbClr val="005DA2"/>
          </a:solidFill>
          <a:ln algn="ctr" cap="flat" cmpd="sng" w="25400">
            <a:noFill/>
            <a:prstDash val="solid"/>
          </a:ln>
          <a:effectLst>
            <a:outerShdw algn="tl" blurRad="50800" dir="2700000" dist="38100" rotWithShape="0">
              <a:prstClr val="black">
                <a:alpha val="40000"/>
              </a:prstClr>
            </a:outerShdw>
          </a:effec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lvl="0">
              <a:lnSpc>
                <a:spcPct val="120000"/>
              </a:lnSpc>
              <a:spcBef>
                <a:spcPct val="0"/>
              </a:spcBef>
              <a:spcAft>
                <a:spcPct val="0"/>
              </a:spcAft>
              <a:defRPr/>
            </a:pPr>
            <a:r>
              <a:rPr altLang="en-US" b="1" baseline="0" cap="none" i="0" kern="1200" kumimoji="0" lang="zh-CN" noProof="0" normalizeH="0" smtClean="0" spc="0" strike="noStrike" sz="1600" u="none">
                <a:ln>
                  <a:noFill/>
                </a:ln>
                <a:solidFill>
                  <a:sysClr lastClr="FFFFFF" val="window">
                    <a:lumMod val="95000"/>
                  </a:sysClr>
                </a:solidFill>
                <a:effectLst/>
                <a:uLnTx/>
                <a:uFillTx/>
                <a:latin charset="-122" pitchFamily="34" typeface="微软雅黑"/>
                <a:ea charset="-122" pitchFamily="34" typeface="微软雅黑"/>
              </a:rPr>
              <a:t>点击添加文本</a:t>
            </a:r>
          </a:p>
        </p:txBody>
      </p:sp>
      <p:sp>
        <p:nvSpPr>
          <p:cNvPr id="220" name="Oval 19"/>
          <p:cNvSpPr>
            <a:spLocks noChangeArrowheads="1"/>
          </p:cNvSpPr>
          <p:nvPr/>
        </p:nvSpPr>
        <p:spPr bwMode="auto">
          <a:xfrm>
            <a:off x="1993421" y="3069913"/>
            <a:ext cx="1439063" cy="1440000"/>
          </a:xfrm>
          <a:prstGeom prst="roundRect">
            <a:avLst/>
          </a:prstGeom>
          <a:solidFill>
            <a:srgbClr val="005DA2"/>
          </a:solidFill>
          <a:ln algn="ctr" cap="flat" cmpd="sng" w="3175">
            <a:noFill/>
            <a:prstDash val="solid"/>
          </a:ln>
          <a:effectLst>
            <a:outerShdw algn="tl" blurRad="50800" dir="2700000" dist="38100" rotWithShape="0">
              <a:prstClr val="black">
                <a:alpha val="40000"/>
              </a:prstClr>
            </a:outerShdw>
          </a:effectLst>
        </p:spPr>
        <p:txBody>
          <a:bodyPr anchor="ctr" bIns="180000" lIns="126000" rIns="126000"/>
          <a:lstStyle/>
          <a:p>
            <a:pPr algn="ctr">
              <a:lnSpc>
                <a:spcPct val="120000"/>
              </a:lnSpc>
            </a:pPr>
            <a:r>
              <a:rPr altLang="en-US" b="1" kern="0" lang="zh-CN" smtClean="0" sz="2000">
                <a:solidFill>
                  <a:srgbClr val="F9F9F9"/>
                </a:solidFill>
                <a:latin charset="-122" pitchFamily="34" typeface="微软雅黑"/>
                <a:ea charset="-122" pitchFamily="34" typeface="微软雅黑"/>
              </a:rPr>
              <a:t>添加内容</a:t>
            </a:r>
          </a:p>
        </p:txBody>
      </p:sp>
      <p:sp>
        <p:nvSpPr>
          <p:cNvPr id="14" name="文本框 2"/>
          <p:cNvSpPr txBox="1"/>
          <p:nvPr/>
        </p:nvSpPr>
        <p:spPr>
          <a:xfrm>
            <a:off x="1129658"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
        <p:nvSpPr>
          <p:cNvPr id="214" name="文本1"/>
          <p:cNvSpPr>
            <a:spLocks noChangeArrowheads="1"/>
          </p:cNvSpPr>
          <p:nvPr/>
        </p:nvSpPr>
        <p:spPr bwMode="gray">
          <a:xfrm>
            <a:off x="6886620" y="1773609"/>
            <a:ext cx="3379001" cy="1155600"/>
          </a:xfrm>
          <a:prstGeom prst="roundRect">
            <a:avLst>
              <a:gd fmla="val 11505" name="adj"/>
            </a:avLst>
          </a:prstGeom>
          <a:gradFill>
            <a:gsLst>
              <a:gs pos="33000">
                <a:srgbClr val="F9F9F9"/>
              </a:gs>
              <a:gs pos="100000">
                <a:srgbClr val="D7D7D7"/>
              </a:gs>
            </a:gsLst>
            <a:lin ang="5400000" scaled="0"/>
          </a:gradFill>
          <a:ln algn="ctr" cap="flat" cmpd="sng" w="25400">
            <a:noFill/>
            <a:prstDash val="solid"/>
          </a:ln>
          <a:effectLst>
            <a:outerShdw algn="tl" blurRad="50800" dir="2700000" dist="38100" rotWithShape="0">
              <a:prstClr val="black">
                <a:alpha val="40000"/>
              </a:prstClr>
            </a:outerShdw>
          </a:effectLst>
          <a:extLst>
            <a:ext uri="{91240B29-F687-4F45-9708-019B960494DF}">
              <a14:hiddenLine algn="ctr" w="6350">
                <a:solidFill>
                  <a:schemeClr val="tx1"/>
                </a:solidFill>
                <a:prstDash val="sysDot"/>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lvl="0">
              <a:lnSpc>
                <a:spcPct val="120000"/>
              </a:lnSpc>
              <a:spcBef>
                <a:spcPct val="0"/>
              </a:spcBef>
              <a:spcAft>
                <a:spcPct val="0"/>
              </a:spcAft>
              <a:defRPr/>
            </a:pPr>
            <a:r>
              <a:rPr altLang="en-US" lang="zh-CN" smtClean="0" sz="1600">
                <a:solidFill>
                  <a:srgbClr val="4D4D4D"/>
                </a:solidFill>
                <a:latin charset="-122" pitchFamily="34" typeface="微软雅黑"/>
                <a:ea charset="-122" pitchFamily="34" typeface="微软雅黑"/>
              </a:rPr>
              <a:t>    点击添加文字，点击添加文字</a:t>
            </a:r>
          </a:p>
        </p:txBody>
      </p:sp>
      <p:sp>
        <p:nvSpPr>
          <p:cNvPr id="216" name="文本2"/>
          <p:cNvSpPr>
            <a:spLocks noChangeArrowheads="1"/>
          </p:cNvSpPr>
          <p:nvPr/>
        </p:nvSpPr>
        <p:spPr bwMode="gray">
          <a:xfrm>
            <a:off x="6886620" y="3210297"/>
            <a:ext cx="3379001" cy="1155600"/>
          </a:xfrm>
          <a:prstGeom prst="roundRect">
            <a:avLst>
              <a:gd fmla="val 11505" name="adj"/>
            </a:avLst>
          </a:prstGeom>
          <a:gradFill>
            <a:gsLst>
              <a:gs pos="33000">
                <a:srgbClr val="F9F9F9"/>
              </a:gs>
              <a:gs pos="100000">
                <a:srgbClr val="D7D7D7"/>
              </a:gs>
            </a:gsLst>
            <a:lin ang="5400000" scaled="0"/>
          </a:gradFill>
          <a:ln algn="ctr" cap="flat" cmpd="sng" w="25400">
            <a:noFill/>
            <a:prstDash val="solid"/>
          </a:ln>
          <a:effectLst>
            <a:outerShdw algn="tl" blurRad="50800" dir="2700000" dist="38100" rotWithShape="0">
              <a:prstClr val="black">
                <a:alpha val="40000"/>
              </a:prstClr>
            </a:outerShdw>
          </a:effectLst>
          <a:extLst>
            <a:ext uri="{91240B29-F687-4F45-9708-019B960494DF}">
              <a14:hiddenLine algn="ctr" w="6350">
                <a:solidFill>
                  <a:schemeClr val="tx1"/>
                </a:solidFill>
                <a:prstDash val="sysDot"/>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lnSpc>
                <a:spcPct val="120000"/>
              </a:lnSpc>
              <a:spcBef>
                <a:spcPct val="0"/>
              </a:spcBef>
              <a:spcAft>
                <a:spcPct val="0"/>
              </a:spcAft>
              <a:defRPr/>
            </a:pPr>
            <a:endParaRPr altLang="zh-CN" lang="en-US" smtClean="0" sz="1600">
              <a:solidFill>
                <a:srgbClr val="4D4D4D"/>
              </a:solidFill>
              <a:latin charset="-122" pitchFamily="34" typeface="微软雅黑"/>
              <a:ea charset="-122" pitchFamily="34" typeface="微软雅黑"/>
            </a:endParaRPr>
          </a:p>
          <a:p>
            <a:pPr fontAlgn="base">
              <a:lnSpc>
                <a:spcPct val="120000"/>
              </a:lnSpc>
              <a:spcBef>
                <a:spcPct val="0"/>
              </a:spcBef>
              <a:spcAft>
                <a:spcPct val="0"/>
              </a:spcAft>
              <a:defRPr/>
            </a:pPr>
            <a:r>
              <a:rPr altLang="zh-CN" lang="en-US" smtClean="0" sz="1600">
                <a:solidFill>
                  <a:srgbClr val="4D4D4D"/>
                </a:solidFill>
                <a:latin charset="-122" pitchFamily="34" typeface="微软雅黑"/>
                <a:ea charset="-122" pitchFamily="34" typeface="微软雅黑"/>
              </a:rPr>
              <a:t>    点击添加文字，点击添加文字</a:t>
            </a:r>
          </a:p>
        </p:txBody>
      </p:sp>
      <p:sp>
        <p:nvSpPr>
          <p:cNvPr id="218" name="文本3"/>
          <p:cNvSpPr>
            <a:spLocks noChangeArrowheads="1"/>
          </p:cNvSpPr>
          <p:nvPr/>
        </p:nvSpPr>
        <p:spPr bwMode="ltGray">
          <a:xfrm>
            <a:off x="6886619" y="4661024"/>
            <a:ext cx="3382174" cy="1145034"/>
          </a:xfrm>
          <a:prstGeom prst="roundRect">
            <a:avLst>
              <a:gd fmla="val 11505" name="adj"/>
            </a:avLst>
          </a:prstGeom>
          <a:gradFill>
            <a:gsLst>
              <a:gs pos="33000">
                <a:srgbClr val="F9F9F9"/>
              </a:gs>
              <a:gs pos="100000">
                <a:srgbClr val="D7D7D7"/>
              </a:gs>
            </a:gsLst>
            <a:lin ang="5400000" scaled="0"/>
          </a:gradFill>
          <a:ln algn="ctr" cap="flat" cmpd="sng" w="25400">
            <a:noFill/>
            <a:prstDash val="solid"/>
          </a:ln>
          <a:effectLst>
            <a:outerShdw algn="tl" blurRad="50800" dir="2700000" dist="38100" rotWithShape="0">
              <a:prstClr val="black">
                <a:alpha val="40000"/>
              </a:prstClr>
            </a:outerShdw>
          </a:effectLst>
          <a:extLst>
            <a:ext uri="{91240B29-F687-4F45-9708-019B960494DF}">
              <a14:hiddenLine algn="ctr" w="6350">
                <a:solidFill>
                  <a:schemeClr val="tx1"/>
                </a:solidFill>
                <a:prstDash val="sysDot"/>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lvl="0">
              <a:lnSpc>
                <a:spcPct val="120000"/>
              </a:lnSpc>
              <a:spcBef>
                <a:spcPct val="0"/>
              </a:spcBef>
              <a:spcAft>
                <a:spcPct val="0"/>
              </a:spcAft>
              <a:defRPr/>
            </a:pPr>
            <a:r>
              <a:rPr altLang="en-US" lang="zh-CN" smtClean="0" sz="1600">
                <a:solidFill>
                  <a:srgbClr val="4D4D4D"/>
                </a:solidFill>
                <a:latin charset="-122" pitchFamily="34" typeface="微软雅黑"/>
                <a:ea charset="-122" pitchFamily="34" typeface="微软雅黑"/>
              </a:rPr>
              <a:t>    点击添加文字，点击添加文字</a:t>
            </a:r>
          </a:p>
        </p:txBody>
      </p:sp>
    </p:spTree>
    <p:extLst>
      <p:ext uri="{BB962C8B-B14F-4D97-AF65-F5344CB8AC3E}">
        <p14:creationId val="544980916"/>
      </p:ext>
    </p:extLst>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4"/>
                                        </p:tgtEl>
                                        <p:attrNameLst>
                                          <p:attrName>ppt_y</p:attrName>
                                        </p:attrNameLst>
                                      </p:cBhvr>
                                      <p:tavLst>
                                        <p:tav tm="0">
                                          <p:val>
                                            <p:strVal val="#ppt_y"/>
                                          </p:val>
                                        </p:tav>
                                        <p:tav tm="100000">
                                          <p:val>
                                            <p:strVal val="#ppt_y"/>
                                          </p:val>
                                        </p:tav>
                                      </p:tavLst>
                                    </p:anim>
                                    <p:anim calcmode="lin" valueType="num">
                                      <p:cBhvr>
                                        <p:cTn dur="500" fill="hold" id="9"/>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4"/>
                                        </p:tgtEl>
                                      </p:cBhvr>
                                    </p:animEffect>
                                  </p:childTnLst>
                                </p:cTn>
                              </p:par>
                            </p:childTnLst>
                          </p:cTn>
                        </p:par>
                        <p:par>
                          <p:cTn fill="hold" id="12" nodeType="afterGroup">
                            <p:stCondLst>
                              <p:cond delay="500"/>
                            </p:stCondLst>
                            <p:childTnLst>
                              <p:par>
                                <p:cTn fill="hold" grpId="0" id="13" nodeType="afterEffect" presetClass="entr" presetID="21" presetSubtype="1">
                                  <p:stCondLst>
                                    <p:cond delay="0"/>
                                  </p:stCondLst>
                                  <p:childTnLst>
                                    <p:set>
                                      <p:cBhvr>
                                        <p:cTn dur="1" fill="hold" id="14">
                                          <p:stCondLst>
                                            <p:cond delay="0"/>
                                          </p:stCondLst>
                                        </p:cTn>
                                        <p:tgtEl>
                                          <p:spTgt spid="220"/>
                                        </p:tgtEl>
                                        <p:attrNameLst>
                                          <p:attrName>style.visibility</p:attrName>
                                        </p:attrNameLst>
                                      </p:cBhvr>
                                      <p:to>
                                        <p:strVal val="visible"/>
                                      </p:to>
                                    </p:set>
                                    <p:animEffect filter="wheel(1)" transition="in">
                                      <p:cBhvr>
                                        <p:cTn dur="500" id="15"/>
                                        <p:tgtEl>
                                          <p:spTgt spid="220"/>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213"/>
                                        </p:tgtEl>
                                        <p:attrNameLst>
                                          <p:attrName>style.visibility</p:attrName>
                                        </p:attrNameLst>
                                      </p:cBhvr>
                                      <p:to>
                                        <p:strVal val="visible"/>
                                      </p:to>
                                    </p:set>
                                    <p:animEffect filter="wipe(left)" transition="in">
                                      <p:cBhvr>
                                        <p:cTn dur="500" id="19"/>
                                        <p:tgtEl>
                                          <p:spTgt spid="213"/>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215"/>
                                        </p:tgtEl>
                                        <p:attrNameLst>
                                          <p:attrName>style.visibility</p:attrName>
                                        </p:attrNameLst>
                                      </p:cBhvr>
                                      <p:to>
                                        <p:strVal val="visible"/>
                                      </p:to>
                                    </p:set>
                                    <p:animEffect filter="wipe(left)" transition="in">
                                      <p:cBhvr>
                                        <p:cTn dur="500" id="23"/>
                                        <p:tgtEl>
                                          <p:spTgt spid="215"/>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214"/>
                                        </p:tgtEl>
                                        <p:attrNameLst>
                                          <p:attrName>style.visibility</p:attrName>
                                        </p:attrNameLst>
                                      </p:cBhvr>
                                      <p:to>
                                        <p:strVal val="visible"/>
                                      </p:to>
                                    </p:set>
                                    <p:animEffect filter="wipe(left)" transition="in">
                                      <p:cBhvr>
                                        <p:cTn dur="500" id="27"/>
                                        <p:tgtEl>
                                          <p:spTgt spid="214"/>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212"/>
                                        </p:tgtEl>
                                        <p:attrNameLst>
                                          <p:attrName>style.visibility</p:attrName>
                                        </p:attrNameLst>
                                      </p:cBhvr>
                                      <p:to>
                                        <p:strVal val="visible"/>
                                      </p:to>
                                    </p:set>
                                    <p:animEffect filter="wipe(left)" transition="in">
                                      <p:cBhvr>
                                        <p:cTn dur="500" id="30"/>
                                        <p:tgtEl>
                                          <p:spTgt spid="212"/>
                                        </p:tgtEl>
                                      </p:cBhvr>
                                    </p:animEffect>
                                  </p:childTnLst>
                                </p:cTn>
                              </p:par>
                            </p:childTnLst>
                          </p:cTn>
                        </p:par>
                        <p:par>
                          <p:cTn fill="hold" id="31" nodeType="afterGroup">
                            <p:stCondLst>
                              <p:cond delay="2500"/>
                            </p:stCondLst>
                            <p:childTnLst>
                              <p:par>
                                <p:cTn fill="hold" grpId="0" id="32" nodeType="afterEffect" presetClass="entr" presetID="22" presetSubtype="8">
                                  <p:stCondLst>
                                    <p:cond delay="0"/>
                                  </p:stCondLst>
                                  <p:childTnLst>
                                    <p:set>
                                      <p:cBhvr>
                                        <p:cTn dur="1" fill="hold" id="33">
                                          <p:stCondLst>
                                            <p:cond delay="0"/>
                                          </p:stCondLst>
                                        </p:cTn>
                                        <p:tgtEl>
                                          <p:spTgt spid="217"/>
                                        </p:tgtEl>
                                        <p:attrNameLst>
                                          <p:attrName>style.visibility</p:attrName>
                                        </p:attrNameLst>
                                      </p:cBhvr>
                                      <p:to>
                                        <p:strVal val="visible"/>
                                      </p:to>
                                    </p:set>
                                    <p:animEffect filter="wipe(left)" transition="in">
                                      <p:cBhvr>
                                        <p:cTn dur="500" id="34"/>
                                        <p:tgtEl>
                                          <p:spTgt spid="217"/>
                                        </p:tgtEl>
                                      </p:cBhvr>
                                    </p:animEffect>
                                  </p:childTnLst>
                                </p:cTn>
                              </p:par>
                            </p:childTnLst>
                          </p:cTn>
                        </p:par>
                        <p:par>
                          <p:cTn fill="hold" id="35" nodeType="afterGroup">
                            <p:stCondLst>
                              <p:cond delay="3000"/>
                            </p:stCondLst>
                            <p:childTnLst>
                              <p:par>
                                <p:cTn fill="hold" grpId="0" id="36" nodeType="afterEffect" presetClass="entr" presetID="22" presetSubtype="8">
                                  <p:stCondLst>
                                    <p:cond delay="0"/>
                                  </p:stCondLst>
                                  <p:childTnLst>
                                    <p:set>
                                      <p:cBhvr>
                                        <p:cTn dur="1" fill="hold" id="37">
                                          <p:stCondLst>
                                            <p:cond delay="0"/>
                                          </p:stCondLst>
                                        </p:cTn>
                                        <p:tgtEl>
                                          <p:spTgt spid="216"/>
                                        </p:tgtEl>
                                        <p:attrNameLst>
                                          <p:attrName>style.visibility</p:attrName>
                                        </p:attrNameLst>
                                      </p:cBhvr>
                                      <p:to>
                                        <p:strVal val="visible"/>
                                      </p:to>
                                    </p:set>
                                    <p:animEffect filter="wipe(left)" transition="in">
                                      <p:cBhvr>
                                        <p:cTn dur="500" id="38"/>
                                        <p:tgtEl>
                                          <p:spTgt spid="216"/>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211"/>
                                        </p:tgtEl>
                                        <p:attrNameLst>
                                          <p:attrName>style.visibility</p:attrName>
                                        </p:attrNameLst>
                                      </p:cBhvr>
                                      <p:to>
                                        <p:strVal val="visible"/>
                                      </p:to>
                                    </p:set>
                                    <p:animEffect filter="wipe(left)" transition="in">
                                      <p:cBhvr>
                                        <p:cTn dur="500" id="41"/>
                                        <p:tgtEl>
                                          <p:spTgt spid="211"/>
                                        </p:tgtEl>
                                      </p:cBhvr>
                                    </p:animEffect>
                                  </p:childTnLst>
                                </p:cTn>
                              </p:par>
                            </p:childTnLst>
                          </p:cTn>
                        </p:par>
                        <p:par>
                          <p:cTn fill="hold" id="42" nodeType="afterGroup">
                            <p:stCondLst>
                              <p:cond delay="3500"/>
                            </p:stCondLst>
                            <p:childTnLst>
                              <p:par>
                                <p:cTn fill="hold" grpId="0" id="43" nodeType="afterEffect" presetClass="entr" presetID="22" presetSubtype="8">
                                  <p:stCondLst>
                                    <p:cond delay="0"/>
                                  </p:stCondLst>
                                  <p:childTnLst>
                                    <p:set>
                                      <p:cBhvr>
                                        <p:cTn dur="1" fill="hold" id="44">
                                          <p:stCondLst>
                                            <p:cond delay="0"/>
                                          </p:stCondLst>
                                        </p:cTn>
                                        <p:tgtEl>
                                          <p:spTgt spid="219"/>
                                        </p:tgtEl>
                                        <p:attrNameLst>
                                          <p:attrName>style.visibility</p:attrName>
                                        </p:attrNameLst>
                                      </p:cBhvr>
                                      <p:to>
                                        <p:strVal val="visible"/>
                                      </p:to>
                                    </p:set>
                                    <p:animEffect filter="wipe(left)" transition="in">
                                      <p:cBhvr>
                                        <p:cTn dur="500" id="45"/>
                                        <p:tgtEl>
                                          <p:spTgt spid="219"/>
                                        </p:tgtEl>
                                      </p:cBhvr>
                                    </p:animEffect>
                                  </p:childTnLst>
                                </p:cTn>
                              </p:par>
                            </p:childTnLst>
                          </p:cTn>
                        </p:par>
                        <p:par>
                          <p:cTn fill="hold" id="46" nodeType="afterGroup">
                            <p:stCondLst>
                              <p:cond delay="4000"/>
                            </p:stCondLst>
                            <p:childTnLst>
                              <p:par>
                                <p:cTn fill="hold" grpId="0" id="47" nodeType="afterEffect" presetClass="entr" presetID="22" presetSubtype="8">
                                  <p:stCondLst>
                                    <p:cond delay="0"/>
                                  </p:stCondLst>
                                  <p:childTnLst>
                                    <p:set>
                                      <p:cBhvr>
                                        <p:cTn dur="1" fill="hold" id="48">
                                          <p:stCondLst>
                                            <p:cond delay="0"/>
                                          </p:stCondLst>
                                        </p:cTn>
                                        <p:tgtEl>
                                          <p:spTgt spid="218"/>
                                        </p:tgtEl>
                                        <p:attrNameLst>
                                          <p:attrName>style.visibility</p:attrName>
                                        </p:attrNameLst>
                                      </p:cBhvr>
                                      <p:to>
                                        <p:strVal val="visible"/>
                                      </p:to>
                                    </p:set>
                                    <p:animEffect filter="wipe(left)" transition="in">
                                      <p:cBhvr>
                                        <p:cTn dur="500" id="49"/>
                                        <p:tgtEl>
                                          <p:spTgt spid="2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1"/>
      <p:bldP grpId="0" spid="212"/>
      <p:bldP grpId="0" spid="213"/>
      <p:bldP grpId="0" spid="215"/>
      <p:bldP grpId="0" spid="217"/>
      <p:bldP grpId="0" spid="219"/>
      <p:bldP grpId="0" spid="220"/>
      <p:bldP grpId="0" spid="14"/>
      <p:bldP grpId="0" spid="214"/>
      <p:bldP grpId="0" spid="216"/>
      <p:bldP grpId="0" spid="21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右箭头 3"/>
          <p:cNvSpPr>
            <a:spLocks noChangeArrowheads="1"/>
          </p:cNvSpPr>
          <p:nvPr/>
        </p:nvSpPr>
        <p:spPr bwMode="auto">
          <a:xfrm>
            <a:off x="3564021" y="2094572"/>
            <a:ext cx="4744170" cy="526115"/>
          </a:xfrm>
          <a:prstGeom prst="rightArrow">
            <a:avLst>
              <a:gd fmla="val 50000" name="adj1"/>
              <a:gd fmla="val 50092" name="adj2"/>
            </a:avLst>
          </a:prstGeom>
          <a:solidFill>
            <a:srgbClr val="005DA2"/>
          </a:solidFill>
          <a:ln>
            <a:noFill/>
          </a:ln>
          <a:effectLst>
            <a:outerShdw algn="tl" blurRad="50800" dir="2700000" dist="38100" rotWithShape="0">
              <a:prstClr val="black">
                <a:alpha val="40000"/>
              </a:prstClr>
            </a:outerShdw>
          </a:effectLst>
          <a:extLst/>
        </p:spPr>
        <p:txBody>
          <a:bodyPr anchor="ctr" bIns="64146" lIns="128296" rIns="128296" tIns="64146"/>
          <a:lstStyle/>
          <a:p>
            <a:pPr>
              <a:lnSpc>
                <a:spcPct val="120000"/>
              </a:lnSpc>
              <a:defRPr/>
            </a:pPr>
            <a:endParaRPr altLang="en-US" b="1" kern="0" lang="zh-CN" sz="2500">
              <a:solidFill>
                <a:sysClr lastClr="FFFFFF" val="window"/>
              </a:solidFill>
              <a:latin charset="-122" pitchFamily="34" typeface="微软雅黑"/>
              <a:ea charset="-122" pitchFamily="34" typeface="微软雅黑"/>
            </a:endParaRPr>
          </a:p>
        </p:txBody>
      </p:sp>
      <p:sp>
        <p:nvSpPr>
          <p:cNvPr id="5" name="右箭头 4"/>
          <p:cNvSpPr>
            <a:spLocks noChangeArrowheads="1"/>
          </p:cNvSpPr>
          <p:nvPr/>
        </p:nvSpPr>
        <p:spPr bwMode="auto">
          <a:xfrm flipH="1">
            <a:off x="3738991" y="2883742"/>
            <a:ext cx="4912498" cy="523867"/>
          </a:xfrm>
          <a:prstGeom prst="rightArrow">
            <a:avLst>
              <a:gd fmla="val 50000" name="adj1"/>
              <a:gd fmla="val 50064" name="adj2"/>
            </a:avLst>
          </a:prstGeom>
          <a:solidFill>
            <a:srgbClr val="005DA2"/>
          </a:solidFill>
          <a:ln>
            <a:noFill/>
          </a:ln>
          <a:effectLst>
            <a:outerShdw algn="tl" blurRad="50800" dir="2700000" dist="38100" rotWithShape="0">
              <a:prstClr val="black">
                <a:alpha val="40000"/>
              </a:prstClr>
            </a:outerShdw>
          </a:effectLst>
          <a:extLst/>
        </p:spPr>
        <p:txBody>
          <a:bodyPr anchor="ctr" bIns="64146" lIns="128296" rIns="128296" tIns="64146"/>
          <a:lstStyle/>
          <a:p>
            <a:pPr>
              <a:lnSpc>
                <a:spcPct val="120000"/>
              </a:lnSpc>
              <a:defRPr/>
            </a:pPr>
            <a:endParaRPr altLang="en-US" b="1" kern="0" lang="zh-CN" sz="2500">
              <a:solidFill>
                <a:sysClr lastClr="FFFFFF" val="window"/>
              </a:solidFill>
              <a:latin charset="-122" pitchFamily="34" typeface="微软雅黑"/>
              <a:ea charset="-122" pitchFamily="34" typeface="微软雅黑"/>
            </a:endParaRPr>
          </a:p>
        </p:txBody>
      </p:sp>
      <p:sp>
        <p:nvSpPr>
          <p:cNvPr id="6" name="椭圆 5"/>
          <p:cNvSpPr>
            <a:spLocks noChangeArrowheads="1"/>
          </p:cNvSpPr>
          <p:nvPr/>
        </p:nvSpPr>
        <p:spPr bwMode="auto">
          <a:xfrm>
            <a:off x="1238444" y="1438054"/>
            <a:ext cx="2500547" cy="2538389"/>
          </a:xfrm>
          <a:prstGeom prst="ellipse">
            <a:avLst/>
          </a:prstGeom>
          <a:solidFill>
            <a:srgbClr val="005DA2"/>
          </a:solidFill>
          <a:ln>
            <a:noFill/>
          </a:ln>
          <a:effectLst>
            <a:outerShdw algn="tl" blurRad="50800" dir="2700000" dist="38100" rotWithShape="0">
              <a:prstClr val="black">
                <a:alpha val="40000"/>
              </a:prstClr>
            </a:outerShdw>
          </a:effectLst>
          <a:extLst/>
        </p:spPr>
        <p:txBody>
          <a:bodyPr anchor="ctr" bIns="64146" lIns="128296" rIns="128296" tIns="64146"/>
          <a:lstStyle/>
          <a:p>
            <a:pPr>
              <a:lnSpc>
                <a:spcPct val="120000"/>
              </a:lnSpc>
              <a:defRPr/>
            </a:pPr>
            <a:r>
              <a:rPr altLang="en-US" kern="0" lang="zh-CN" sz="2500">
                <a:solidFill>
                  <a:srgbClr val="FFFFFF"/>
                </a:solidFill>
                <a:latin charset="-122" pitchFamily="34" typeface="微软雅黑"/>
                <a:ea charset="-122" pitchFamily="34" typeface="微软雅黑"/>
              </a:rPr>
              <a:t>  添加内容</a:t>
            </a:r>
          </a:p>
        </p:txBody>
      </p:sp>
      <p:sp>
        <p:nvSpPr>
          <p:cNvPr id="7" name="椭圆 6"/>
          <p:cNvSpPr>
            <a:spLocks noChangeArrowheads="1"/>
          </p:cNvSpPr>
          <p:nvPr/>
        </p:nvSpPr>
        <p:spPr bwMode="auto">
          <a:xfrm>
            <a:off x="8392355" y="1438054"/>
            <a:ext cx="2502760" cy="2538389"/>
          </a:xfrm>
          <a:prstGeom prst="ellipse">
            <a:avLst/>
          </a:prstGeom>
          <a:solidFill>
            <a:srgbClr val="005DA2"/>
          </a:solidFill>
          <a:ln>
            <a:noFill/>
          </a:ln>
          <a:effectLst>
            <a:outerShdw algn="tl" blurRad="50800" dir="2700000" dist="38100" rotWithShape="0">
              <a:prstClr val="black">
                <a:alpha val="40000"/>
              </a:prstClr>
            </a:outerShdw>
          </a:effectLst>
          <a:extLst/>
        </p:spPr>
        <p:txBody>
          <a:bodyPr anchor="ctr" bIns="64146" lIns="128296" rIns="128296" tIns="64146"/>
          <a:lstStyle/>
          <a:p>
            <a:pPr>
              <a:lnSpc>
                <a:spcPct val="120000"/>
              </a:lnSpc>
              <a:defRPr/>
            </a:pPr>
            <a:r>
              <a:rPr altLang="en-US" kern="0" lang="zh-CN" sz="2500">
                <a:solidFill>
                  <a:srgbClr val="FFFFFF"/>
                </a:solidFill>
                <a:latin charset="-122" pitchFamily="34" typeface="微软雅黑"/>
                <a:ea charset="-122" pitchFamily="34" typeface="微软雅黑"/>
              </a:rPr>
              <a:t>  添加内容</a:t>
            </a:r>
          </a:p>
        </p:txBody>
      </p:sp>
      <p:sp>
        <p:nvSpPr>
          <p:cNvPr id="8" name="矩形 7"/>
          <p:cNvSpPr/>
          <p:nvPr/>
        </p:nvSpPr>
        <p:spPr>
          <a:xfrm>
            <a:off x="4901780" y="1921449"/>
            <a:ext cx="1982275" cy="1661533"/>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bIns="64146" lIns="128296" rIns="128296" tIns="64146"/>
          <a:lstStyle/>
          <a:p>
            <a:pPr>
              <a:lnSpc>
                <a:spcPct val="120000"/>
              </a:lnSpc>
              <a:defRPr/>
            </a:pPr>
            <a:r>
              <a:rPr altLang="en-US" b="1" kern="0" lang="zh-CN">
                <a:solidFill>
                  <a:srgbClr val="414455"/>
                </a:solidFill>
                <a:latin charset="-122" pitchFamily="34" typeface="微软雅黑"/>
                <a:ea charset="-122" pitchFamily="34" typeface="微软雅黑"/>
              </a:rPr>
              <a:t>   添加内容</a:t>
            </a:r>
          </a:p>
        </p:txBody>
      </p:sp>
      <p:sp>
        <p:nvSpPr>
          <p:cNvPr id="9" name="下箭头 8"/>
          <p:cNvSpPr>
            <a:spLocks noChangeArrowheads="1"/>
          </p:cNvSpPr>
          <p:nvPr/>
        </p:nvSpPr>
        <p:spPr bwMode="auto">
          <a:xfrm>
            <a:off x="5366893" y="4028154"/>
            <a:ext cx="1122922" cy="786922"/>
          </a:xfrm>
          <a:prstGeom prst="downArrow">
            <a:avLst>
              <a:gd fmla="val 50000" name="adj1"/>
              <a:gd fmla="val 50000" name="adj2"/>
            </a:avLst>
          </a:prstGeom>
          <a:solidFill>
            <a:srgbClr val="005DA2"/>
          </a:solidFill>
          <a:ln>
            <a:noFill/>
          </a:ln>
          <a:effectLst>
            <a:outerShdw algn="tl" blurRad="50800" dir="2700000" dist="38100" rotWithShape="0">
              <a:prstClr val="black">
                <a:alpha val="40000"/>
              </a:prstClr>
            </a:outerShdw>
          </a:effectLst>
          <a:extLst/>
        </p:spPr>
        <p:txBody>
          <a:bodyPr anchor="ctr" bIns="64146" lIns="128296" rIns="128296" tIns="64146"/>
          <a:lstStyle/>
          <a:p>
            <a:pPr>
              <a:lnSpc>
                <a:spcPct val="120000"/>
              </a:lnSpc>
              <a:defRPr/>
            </a:pPr>
            <a:endParaRPr altLang="en-US" b="1" kern="0" lang="zh-CN" sz="2500">
              <a:solidFill>
                <a:sysClr lastClr="FFFFFF" val="window"/>
              </a:solidFill>
              <a:latin charset="-122" pitchFamily="34" typeface="微软雅黑"/>
              <a:ea charset="-122" pitchFamily="34" typeface="微软雅黑"/>
            </a:endParaRPr>
          </a:p>
        </p:txBody>
      </p:sp>
      <p:sp>
        <p:nvSpPr>
          <p:cNvPr id="10" name="TextBox 9"/>
          <p:cNvSpPr txBox="1"/>
          <p:nvPr/>
        </p:nvSpPr>
        <p:spPr bwMode="auto">
          <a:xfrm>
            <a:off x="1378158" y="4243997"/>
            <a:ext cx="2068653" cy="1713252"/>
          </a:xfrm>
          <a:prstGeom prst="rect">
            <a:avLst/>
          </a:prstGeom>
          <a:noFill/>
        </p:spPr>
        <p:txBody>
          <a:bodyPr bIns="64146" lIns="128296" rIns="128296" tIns="64146">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11" name="TextBox 10"/>
          <p:cNvSpPr txBox="1"/>
          <p:nvPr/>
        </p:nvSpPr>
        <p:spPr bwMode="auto">
          <a:xfrm>
            <a:off x="8609587" y="4329435"/>
            <a:ext cx="2070869" cy="1713252"/>
          </a:xfrm>
          <a:prstGeom prst="rect">
            <a:avLst/>
          </a:prstGeom>
          <a:noFill/>
        </p:spPr>
        <p:txBody>
          <a:bodyPr bIns="64146" lIns="128296" rIns="128296" tIns="64146">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12" name="TextBox 19"/>
          <p:cNvSpPr txBox="1">
            <a:spLocks noChangeArrowheads="1"/>
          </p:cNvSpPr>
          <p:nvPr/>
        </p:nvSpPr>
        <p:spPr bwMode="auto">
          <a:xfrm>
            <a:off x="5292876" y="5071389"/>
            <a:ext cx="1570316" cy="896388"/>
          </a:xfrm>
          <a:prstGeom prst="rect">
            <a:avLst/>
          </a:prstGeom>
          <a:noFill/>
          <a:ln>
            <a:noFill/>
          </a:ln>
          <a:extLst/>
        </p:spPr>
        <p:txBody>
          <a:bodyPr bIns="64146" lIns="128296" rIns="128296" tIns="64146">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lnSpc>
                <a:spcPct val="120000"/>
              </a:lnSpc>
              <a:defRPr/>
            </a:pPr>
            <a:r>
              <a:rPr altLang="en-US" kern="0" lang="zh-CN" sz="2100">
                <a:solidFill>
                  <a:srgbClr val="4D4D4D"/>
                </a:solidFill>
                <a:latin charset="-122" pitchFamily="34" typeface="微软雅黑"/>
                <a:ea charset="-122" pitchFamily="34" typeface="微软雅黑"/>
              </a:rPr>
              <a:t>单击此处添加标题</a:t>
            </a:r>
          </a:p>
        </p:txBody>
      </p:sp>
      <p:sp>
        <p:nvSpPr>
          <p:cNvPr id="14"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1642945958"/>
      </p:ext>
    </p:extLst>
  </p:cSld>
  <p:clrMapOvr>
    <a:masterClrMapping/>
  </p:clrMapOvr>
  <mc:AlternateContent>
    <mc:Choice Requires="p14">
      <p:transition advClick="0" p14:dur="1200" spd="slow">
        <p14:prism/>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4"/>
                                        </p:tgtEl>
                                        <p:attrNameLst>
                                          <p:attrName>ppt_y</p:attrName>
                                        </p:attrNameLst>
                                      </p:cBhvr>
                                      <p:tavLst>
                                        <p:tav tm="0">
                                          <p:val>
                                            <p:strVal val="#ppt_y"/>
                                          </p:val>
                                        </p:tav>
                                        <p:tav tm="100000">
                                          <p:val>
                                            <p:strVal val="#ppt_y"/>
                                          </p:val>
                                        </p:tav>
                                      </p:tavLst>
                                    </p:anim>
                                    <p:anim calcmode="lin" valueType="num">
                                      <p:cBhvr>
                                        <p:cTn dur="500" fill="hold" id="9"/>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4"/>
                                        </p:tgtEl>
                                      </p:cBhvr>
                                    </p:animEffect>
                                  </p:childTnLst>
                                </p:cTn>
                              </p:par>
                            </p:childTnLst>
                          </p:cTn>
                        </p:par>
                        <p:par>
                          <p:cTn fill="hold" id="12" nodeType="afterGroup">
                            <p:stCondLst>
                              <p:cond delay="500"/>
                            </p:stCondLst>
                            <p:childTnLst>
                              <p:par>
                                <p:cTn decel="100000" fill="hold" grpId="0" id="13" nodeType="afterEffect" presetClass="entr" presetID="49" presetSubtype="0">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500" fill="hold" id="15"/>
                                        <p:tgtEl>
                                          <p:spTgt spid="6"/>
                                        </p:tgtEl>
                                        <p:attrNameLst>
                                          <p:attrName>ppt_w</p:attrName>
                                        </p:attrNameLst>
                                      </p:cBhvr>
                                      <p:tavLst>
                                        <p:tav tm="0">
                                          <p:val>
                                            <p:fltVal val="0"/>
                                          </p:val>
                                        </p:tav>
                                        <p:tav tm="100000">
                                          <p:val>
                                            <p:strVal val="#ppt_w"/>
                                          </p:val>
                                        </p:tav>
                                      </p:tavLst>
                                    </p:anim>
                                    <p:anim calcmode="lin" valueType="num">
                                      <p:cBhvr>
                                        <p:cTn dur="500" fill="hold" id="16"/>
                                        <p:tgtEl>
                                          <p:spTgt spid="6"/>
                                        </p:tgtEl>
                                        <p:attrNameLst>
                                          <p:attrName>ppt_h</p:attrName>
                                        </p:attrNameLst>
                                      </p:cBhvr>
                                      <p:tavLst>
                                        <p:tav tm="0">
                                          <p:val>
                                            <p:fltVal val="0"/>
                                          </p:val>
                                        </p:tav>
                                        <p:tav tm="100000">
                                          <p:val>
                                            <p:strVal val="#ppt_h"/>
                                          </p:val>
                                        </p:tav>
                                      </p:tavLst>
                                    </p:anim>
                                    <p:anim calcmode="lin" valueType="num">
                                      <p:cBhvr>
                                        <p:cTn dur="500" fill="hold" id="17"/>
                                        <p:tgtEl>
                                          <p:spTgt spid="6"/>
                                        </p:tgtEl>
                                        <p:attrNameLst>
                                          <p:attrName>style.rotation</p:attrName>
                                        </p:attrNameLst>
                                      </p:cBhvr>
                                      <p:tavLst>
                                        <p:tav tm="0">
                                          <p:val>
                                            <p:fltVal val="360"/>
                                          </p:val>
                                        </p:tav>
                                        <p:tav tm="100000">
                                          <p:val>
                                            <p:fltVal val="0"/>
                                          </p:val>
                                        </p:tav>
                                      </p:tavLst>
                                    </p:anim>
                                    <p:animEffect filter="fade" transition="in">
                                      <p:cBhvr>
                                        <p:cTn dur="500" id="18"/>
                                        <p:tgtEl>
                                          <p:spTgt spid="6"/>
                                        </p:tgtEl>
                                      </p:cBhvr>
                                    </p:animEffect>
                                  </p:childTnLst>
                                </p:cTn>
                              </p:par>
                              <p:par>
                                <p:cTn decel="100000" fill="hold" grpId="0" id="19" nodeType="withEffect" presetClass="entr" presetID="49" presetSubtype="0">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 calcmode="lin" valueType="num">
                                      <p:cBhvr>
                                        <p:cTn dur="500" fill="hold" id="23"/>
                                        <p:tgtEl>
                                          <p:spTgt spid="7"/>
                                        </p:tgtEl>
                                        <p:attrNameLst>
                                          <p:attrName>style.rotation</p:attrName>
                                        </p:attrNameLst>
                                      </p:cBhvr>
                                      <p:tavLst>
                                        <p:tav tm="0">
                                          <p:val>
                                            <p:fltVal val="360"/>
                                          </p:val>
                                        </p:tav>
                                        <p:tav tm="100000">
                                          <p:val>
                                            <p:fltVal val="0"/>
                                          </p:val>
                                        </p:tav>
                                      </p:tavLst>
                                    </p:anim>
                                    <p:animEffect filter="fade" transition="in">
                                      <p:cBhvr>
                                        <p:cTn dur="500" id="24"/>
                                        <p:tgtEl>
                                          <p:spTgt spid="7"/>
                                        </p:tgtEl>
                                      </p:cBhvr>
                                    </p:animEffect>
                                  </p:childTnLst>
                                </p:cTn>
                              </p:par>
                            </p:childTnLst>
                          </p:cTn>
                        </p:par>
                        <p:par>
                          <p:cTn fill="hold" id="25" nodeType="afterGroup">
                            <p:stCondLst>
                              <p:cond delay="1000"/>
                            </p:stCondLst>
                            <p:childTnLst>
                              <p:par>
                                <p:cTn fill="hold" grpId="0" id="26" nodeType="afterEffect" presetClass="entr" presetID="12" presetSubtype="8">
                                  <p:stCondLst>
                                    <p:cond delay="0"/>
                                  </p:stCondLst>
                                  <p:childTnLst>
                                    <p:set>
                                      <p:cBhvr>
                                        <p:cTn dur="1" fill="hold" id="27">
                                          <p:stCondLst>
                                            <p:cond delay="0"/>
                                          </p:stCondLst>
                                        </p:cTn>
                                        <p:tgtEl>
                                          <p:spTgt spid="4"/>
                                        </p:tgtEl>
                                        <p:attrNameLst>
                                          <p:attrName>style.visibility</p:attrName>
                                        </p:attrNameLst>
                                      </p:cBhvr>
                                      <p:to>
                                        <p:strVal val="visible"/>
                                      </p:to>
                                    </p:set>
                                    <p:animEffect filter="slide(fromLeft)" transition="in">
                                      <p:cBhvr>
                                        <p:cTn dur="500" id="28"/>
                                        <p:tgtEl>
                                          <p:spTgt spid="4"/>
                                        </p:tgtEl>
                                      </p:cBhvr>
                                    </p:animEffect>
                                  </p:childTnLst>
                                </p:cTn>
                              </p:par>
                              <p:par>
                                <p:cTn fill="hold" grpId="0" id="29" nodeType="withEffect" presetClass="entr" presetID="12" presetSubtype="2">
                                  <p:stCondLst>
                                    <p:cond delay="0"/>
                                  </p:stCondLst>
                                  <p:childTnLst>
                                    <p:set>
                                      <p:cBhvr>
                                        <p:cTn dur="1" fill="hold" id="30">
                                          <p:stCondLst>
                                            <p:cond delay="0"/>
                                          </p:stCondLst>
                                        </p:cTn>
                                        <p:tgtEl>
                                          <p:spTgt spid="5"/>
                                        </p:tgtEl>
                                        <p:attrNameLst>
                                          <p:attrName>style.visibility</p:attrName>
                                        </p:attrNameLst>
                                      </p:cBhvr>
                                      <p:to>
                                        <p:strVal val="visible"/>
                                      </p:to>
                                    </p:set>
                                    <p:animEffect filter="slide(fromRight)" transition="in">
                                      <p:cBhvr>
                                        <p:cTn dur="500" id="31"/>
                                        <p:tgtEl>
                                          <p:spTgt spid="5"/>
                                        </p:tgtEl>
                                      </p:cBhvr>
                                    </p:animEffect>
                                  </p:childTnLst>
                                </p:cTn>
                              </p:par>
                            </p:childTnLst>
                          </p:cTn>
                        </p:par>
                        <p:par>
                          <p:cTn fill="hold" id="32" nodeType="afterGroup">
                            <p:stCondLst>
                              <p:cond delay="1500"/>
                            </p:stCondLst>
                            <p:childTnLst>
                              <p:par>
                                <p:cTn fill="hold" grpId="0" id="33" nodeType="afterEffect" presetClass="entr" presetID="17" presetSubtype="10">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p:cTn dur="500" fill="hold" id="35"/>
                                        <p:tgtEl>
                                          <p:spTgt spid="8"/>
                                        </p:tgtEl>
                                        <p:attrNameLst>
                                          <p:attrName>ppt_w</p:attrName>
                                        </p:attrNameLst>
                                      </p:cBhvr>
                                      <p:tavLst>
                                        <p:tav tm="0">
                                          <p:val>
                                            <p:fltVal val="0"/>
                                          </p:val>
                                        </p:tav>
                                        <p:tav tm="100000">
                                          <p:val>
                                            <p:strVal val="#ppt_w"/>
                                          </p:val>
                                        </p:tav>
                                      </p:tavLst>
                                    </p:anim>
                                    <p:anim calcmode="lin" valueType="num">
                                      <p:cBhvr>
                                        <p:cTn dur="500" fill="hold" id="36"/>
                                        <p:tgtEl>
                                          <p:spTgt spid="8"/>
                                        </p:tgtEl>
                                        <p:attrNameLst>
                                          <p:attrName>ppt_h</p:attrName>
                                        </p:attrNameLst>
                                      </p:cBhvr>
                                      <p:tavLst>
                                        <p:tav tm="0">
                                          <p:val>
                                            <p:strVal val="#ppt_h"/>
                                          </p:val>
                                        </p:tav>
                                        <p:tav tm="100000">
                                          <p:val>
                                            <p:strVal val="#ppt_h"/>
                                          </p:val>
                                        </p:tav>
                                      </p:tavLst>
                                    </p:anim>
                                  </p:childTnLst>
                                </p:cTn>
                              </p:par>
                            </p:childTnLst>
                          </p:cTn>
                        </p:par>
                        <p:par>
                          <p:cTn fill="hold" id="37" nodeType="afterGroup">
                            <p:stCondLst>
                              <p:cond delay="2000"/>
                            </p:stCondLst>
                            <p:childTnLst>
                              <p:par>
                                <p:cTn fill="hold" grpId="0" id="38" nodeType="afterEffect" presetClass="entr" presetID="47" presetSubtype="0">
                                  <p:stCondLst>
                                    <p:cond delay="0"/>
                                  </p:stCondLst>
                                  <p:childTnLst>
                                    <p:set>
                                      <p:cBhvr>
                                        <p:cTn dur="1" fill="hold" id="39">
                                          <p:stCondLst>
                                            <p:cond delay="0"/>
                                          </p:stCondLst>
                                        </p:cTn>
                                        <p:tgtEl>
                                          <p:spTgt spid="9"/>
                                        </p:tgtEl>
                                        <p:attrNameLst>
                                          <p:attrName>style.visibility</p:attrName>
                                        </p:attrNameLst>
                                      </p:cBhvr>
                                      <p:to>
                                        <p:strVal val="visible"/>
                                      </p:to>
                                    </p:set>
                                    <p:animEffect filter="fade" transition="in">
                                      <p:cBhvr>
                                        <p:cTn dur="1000" id="40"/>
                                        <p:tgtEl>
                                          <p:spTgt spid="9"/>
                                        </p:tgtEl>
                                      </p:cBhvr>
                                    </p:animEffect>
                                    <p:anim calcmode="lin" valueType="num">
                                      <p:cBhvr>
                                        <p:cTn dur="1000" fill="hold" id="41"/>
                                        <p:tgtEl>
                                          <p:spTgt spid="9"/>
                                        </p:tgtEl>
                                        <p:attrNameLst>
                                          <p:attrName>ppt_x</p:attrName>
                                        </p:attrNameLst>
                                      </p:cBhvr>
                                      <p:tavLst>
                                        <p:tav tm="0">
                                          <p:val>
                                            <p:strVal val="#ppt_x"/>
                                          </p:val>
                                        </p:tav>
                                        <p:tav tm="100000">
                                          <p:val>
                                            <p:strVal val="#ppt_x"/>
                                          </p:val>
                                        </p:tav>
                                      </p:tavLst>
                                    </p:anim>
                                    <p:anim calcmode="lin" valueType="num">
                                      <p:cBhvr>
                                        <p:cTn dur="1000" fill="hold" id="42"/>
                                        <p:tgtEl>
                                          <p:spTgt spid="9"/>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000"/>
                            </p:stCondLst>
                            <p:childTnLst>
                              <p:par>
                                <p:cTn fill="hold" grpId="0" id="44" nodeType="afterEffect" presetClass="entr" presetID="8" presetSubtype="16">
                                  <p:stCondLst>
                                    <p:cond delay="0"/>
                                  </p:stCondLst>
                                  <p:childTnLst>
                                    <p:set>
                                      <p:cBhvr>
                                        <p:cTn dur="1" fill="hold" id="45">
                                          <p:stCondLst>
                                            <p:cond delay="0"/>
                                          </p:stCondLst>
                                        </p:cTn>
                                        <p:tgtEl>
                                          <p:spTgt spid="12"/>
                                        </p:tgtEl>
                                        <p:attrNameLst>
                                          <p:attrName>style.visibility</p:attrName>
                                        </p:attrNameLst>
                                      </p:cBhvr>
                                      <p:to>
                                        <p:strVal val="visible"/>
                                      </p:to>
                                    </p:set>
                                    <p:animEffect filter="diamond(in)" transition="in">
                                      <p:cBhvr>
                                        <p:cTn dur="500" id="46"/>
                                        <p:tgtEl>
                                          <p:spTgt spid="12"/>
                                        </p:tgtEl>
                                      </p:cBhvr>
                                    </p:animEffect>
                                  </p:childTnLst>
                                </p:cTn>
                              </p:par>
                              <p:par>
                                <p:cTn fill="hold" grpId="0" id="47" nodeType="withEffect" presetClass="entr" presetID="8" presetSubtype="16">
                                  <p:stCondLst>
                                    <p:cond delay="0"/>
                                  </p:stCondLst>
                                  <p:childTnLst>
                                    <p:set>
                                      <p:cBhvr>
                                        <p:cTn dur="1" fill="hold" id="48">
                                          <p:stCondLst>
                                            <p:cond delay="0"/>
                                          </p:stCondLst>
                                        </p:cTn>
                                        <p:tgtEl>
                                          <p:spTgt spid="10"/>
                                        </p:tgtEl>
                                        <p:attrNameLst>
                                          <p:attrName>style.visibility</p:attrName>
                                        </p:attrNameLst>
                                      </p:cBhvr>
                                      <p:to>
                                        <p:strVal val="visible"/>
                                      </p:to>
                                    </p:set>
                                    <p:animEffect filter="diamond(in)" transition="in">
                                      <p:cBhvr>
                                        <p:cTn dur="500" id="49"/>
                                        <p:tgtEl>
                                          <p:spTgt spid="10"/>
                                        </p:tgtEl>
                                      </p:cBhvr>
                                    </p:animEffect>
                                  </p:childTnLst>
                                </p:cTn>
                              </p:par>
                              <p:par>
                                <p:cTn fill="hold" grpId="0" id="50" nodeType="withEffect" presetClass="entr" presetID="8" presetSubtype="16">
                                  <p:stCondLst>
                                    <p:cond delay="0"/>
                                  </p:stCondLst>
                                  <p:childTnLst>
                                    <p:set>
                                      <p:cBhvr>
                                        <p:cTn dur="1" fill="hold" id="51">
                                          <p:stCondLst>
                                            <p:cond delay="0"/>
                                          </p:stCondLst>
                                        </p:cTn>
                                        <p:tgtEl>
                                          <p:spTgt spid="11"/>
                                        </p:tgtEl>
                                        <p:attrNameLst>
                                          <p:attrName>style.visibility</p:attrName>
                                        </p:attrNameLst>
                                      </p:cBhvr>
                                      <p:to>
                                        <p:strVal val="visible"/>
                                      </p:to>
                                    </p:set>
                                    <p:animEffect filter="diamond(in)" transition="in">
                                      <p:cBhvr>
                                        <p:cTn dur="500" id="5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983367" y="1854605"/>
            <a:ext cx="8308244"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a:p>
        </p:txBody>
      </p:sp>
      <p:sp>
        <p:nvSpPr>
          <p:cNvPr id="5" name="椭圆 4"/>
          <p:cNvSpPr/>
          <p:nvPr/>
        </p:nvSpPr>
        <p:spPr>
          <a:xfrm>
            <a:off x="1134713" y="3055793"/>
            <a:ext cx="1617570" cy="162513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2000">
                <a:latin charset="-122" pitchFamily="34" typeface="微软雅黑"/>
                <a:ea charset="-122" pitchFamily="34" typeface="微软雅黑"/>
              </a:rPr>
              <a:t>点击添加文本</a:t>
            </a:r>
          </a:p>
        </p:txBody>
      </p:sp>
      <p:sp>
        <p:nvSpPr>
          <p:cNvPr id="6" name="椭圆 5"/>
          <p:cNvSpPr/>
          <p:nvPr/>
        </p:nvSpPr>
        <p:spPr>
          <a:xfrm>
            <a:off x="9442956" y="3055793"/>
            <a:ext cx="1617570" cy="1625135"/>
          </a:xfrm>
          <a:prstGeom prst="ellips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2000">
                <a:latin charset="-122" pitchFamily="34" typeface="微软雅黑"/>
                <a:ea charset="-122" pitchFamily="34" typeface="微软雅黑"/>
              </a:rPr>
              <a:t>点击添加文本</a:t>
            </a:r>
          </a:p>
        </p:txBody>
      </p:sp>
      <p:sp>
        <p:nvSpPr>
          <p:cNvPr id="7" name="矩形 6"/>
          <p:cNvSpPr/>
          <p:nvPr/>
        </p:nvSpPr>
        <p:spPr>
          <a:xfrm>
            <a:off x="5344663" y="3046674"/>
            <a:ext cx="1779154" cy="409516"/>
          </a:xfrm>
          <a:prstGeom prst="rect">
            <a:avLst/>
          </a:prstGeom>
        </p:spPr>
        <p:txBody>
          <a:bodyPr bIns="44738" lIns="89477" rIns="89477" tIns="44738" wrap="none">
            <a:spAutoFit/>
          </a:bodyPr>
          <a:lstStyle/>
          <a:p>
            <a:r>
              <a:rPr altLang="en-US" lang="zh-CN" sz="2100">
                <a:solidFill>
                  <a:srgbClr val="666666"/>
                </a:solidFill>
                <a:latin charset="-122" pitchFamily="34" typeface="微软雅黑"/>
                <a:ea charset="-122" pitchFamily="34" typeface="微软雅黑"/>
              </a:rPr>
              <a:t>点击添加标题</a:t>
            </a:r>
          </a:p>
        </p:txBody>
      </p:sp>
      <p:sp>
        <p:nvSpPr>
          <p:cNvPr id="8" name="矩形 7"/>
          <p:cNvSpPr/>
          <p:nvPr/>
        </p:nvSpPr>
        <p:spPr>
          <a:xfrm>
            <a:off x="5344663" y="4327639"/>
            <a:ext cx="1779154" cy="409516"/>
          </a:xfrm>
          <a:prstGeom prst="rect">
            <a:avLst/>
          </a:prstGeom>
        </p:spPr>
        <p:txBody>
          <a:bodyPr bIns="44738" lIns="89477" rIns="89477" tIns="44738" wrap="none">
            <a:spAutoFit/>
          </a:bodyPr>
          <a:lstStyle/>
          <a:p>
            <a:r>
              <a:rPr altLang="en-US" lang="zh-CN" sz="2100">
                <a:solidFill>
                  <a:srgbClr val="666666"/>
                </a:solidFill>
                <a:latin charset="-122" pitchFamily="34" typeface="微软雅黑"/>
                <a:ea charset="-122" pitchFamily="34" typeface="微软雅黑"/>
              </a:rPr>
              <a:t>点击添加标题</a:t>
            </a:r>
          </a:p>
        </p:txBody>
      </p:sp>
      <p:sp>
        <p:nvSpPr>
          <p:cNvPr id="9" name="上箭头 8"/>
          <p:cNvSpPr/>
          <p:nvPr/>
        </p:nvSpPr>
        <p:spPr>
          <a:xfrm>
            <a:off x="5399032" y="2238668"/>
            <a:ext cx="1476911"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a:p>
        </p:txBody>
      </p:sp>
      <p:sp>
        <p:nvSpPr>
          <p:cNvPr id="10" name="上箭头 9"/>
          <p:cNvSpPr/>
          <p:nvPr/>
        </p:nvSpPr>
        <p:spPr>
          <a:xfrm flipV="1">
            <a:off x="5399032" y="4822244"/>
            <a:ext cx="1476911"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a:p>
        </p:txBody>
      </p:sp>
      <p:sp>
        <p:nvSpPr>
          <p:cNvPr id="11" name="矩形 10"/>
          <p:cNvSpPr/>
          <p:nvPr/>
        </p:nvSpPr>
        <p:spPr>
          <a:xfrm>
            <a:off x="3860663" y="5670141"/>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2100">
                <a:latin charset="-122" pitchFamily="34" typeface="微软雅黑"/>
                <a:ea charset="-122" pitchFamily="34" typeface="微软雅黑"/>
              </a:rPr>
              <a:t>点击添加文本</a:t>
            </a:r>
          </a:p>
        </p:txBody>
      </p:sp>
      <p:sp>
        <p:nvSpPr>
          <p:cNvPr id="12" name="矩形 11"/>
          <p:cNvSpPr/>
          <p:nvPr/>
        </p:nvSpPr>
        <p:spPr>
          <a:xfrm>
            <a:off x="3860663" y="1642632"/>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2100">
                <a:latin charset="-122" pitchFamily="34" typeface="微软雅黑"/>
                <a:ea charset="-122" pitchFamily="34" typeface="微软雅黑"/>
              </a:rPr>
              <a:t>点击添加文本</a:t>
            </a:r>
          </a:p>
        </p:txBody>
      </p:sp>
      <p:sp>
        <p:nvSpPr>
          <p:cNvPr id="13" name="五边形 2"/>
          <p:cNvSpPr/>
          <p:nvPr/>
        </p:nvSpPr>
        <p:spPr>
          <a:xfrm>
            <a:off x="3245205" y="3921354"/>
            <a:ext cx="5784569" cy="317962"/>
          </a:xfrm>
          <a:custGeom>
            <a:rect b="b" l="l" r="r" t="t"/>
            <a:pathLst>
              <a:path h="324036" w="5922658">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a:p>
        </p:txBody>
      </p:sp>
      <p:sp>
        <p:nvSpPr>
          <p:cNvPr id="14" name="五边形 2"/>
          <p:cNvSpPr/>
          <p:nvPr/>
        </p:nvSpPr>
        <p:spPr>
          <a:xfrm flipH="1">
            <a:off x="3245205" y="3497405"/>
            <a:ext cx="5784569" cy="317962"/>
          </a:xfrm>
          <a:custGeom>
            <a:rect b="b" l="l" r="r" t="t"/>
            <a:pathLst>
              <a:path h="324036" w="5922658">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a:p>
        </p:txBody>
      </p:sp>
      <p:sp>
        <p:nvSpPr>
          <p:cNvPr id="16" name="文本框 2"/>
          <p:cNvSpPr txBox="1"/>
          <p:nvPr/>
        </p:nvSpPr>
        <p:spPr>
          <a:xfrm>
            <a:off x="1134712"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1642945958"/>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6"/>
                                        </p:tgtEl>
                                        <p:attrNameLst>
                                          <p:attrName>ppt_y</p:attrName>
                                        </p:attrNameLst>
                                      </p:cBhvr>
                                      <p:tavLst>
                                        <p:tav tm="0">
                                          <p:val>
                                            <p:strVal val="#ppt_y"/>
                                          </p:val>
                                        </p:tav>
                                        <p:tav tm="100000">
                                          <p:val>
                                            <p:strVal val="#ppt_y"/>
                                          </p:val>
                                        </p:tav>
                                      </p:tavLst>
                                    </p:anim>
                                    <p:anim calcmode="lin" valueType="num">
                                      <p:cBhvr>
                                        <p:cTn dur="500" fill="hold" id="9"/>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6"/>
                                        </p:tgtEl>
                                      </p:cBhvr>
                                    </p:animEffect>
                                  </p:childTnLst>
                                </p:cTn>
                              </p:par>
                            </p:childTnLst>
                          </p:cTn>
                        </p:par>
                        <p:par>
                          <p:cTn fill="hold" id="12" nodeType="afterGroup">
                            <p:stCondLst>
                              <p:cond delay="500"/>
                            </p:stCondLst>
                            <p:childTnLst>
                              <p:par>
                                <p:cTn fill="hold" grpId="0" id="13" nodeType="afterEffect" presetClass="entr" presetID="53" presetSubtype="0">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ppt_w</p:attrName>
                                        </p:attrNameLst>
                                      </p:cBhvr>
                                      <p:tavLst>
                                        <p:tav tm="0">
                                          <p:val>
                                            <p:fltVal val="0"/>
                                          </p:val>
                                        </p:tav>
                                        <p:tav tm="100000">
                                          <p:val>
                                            <p:strVal val="#ppt_w"/>
                                          </p:val>
                                        </p:tav>
                                      </p:tavLst>
                                    </p:anim>
                                    <p:anim calcmode="lin" valueType="num">
                                      <p:cBhvr>
                                        <p:cTn dur="500" fill="hold" id="16"/>
                                        <p:tgtEl>
                                          <p:spTgt spid="5"/>
                                        </p:tgtEl>
                                        <p:attrNameLst>
                                          <p:attrName>ppt_h</p:attrName>
                                        </p:attrNameLst>
                                      </p:cBhvr>
                                      <p:tavLst>
                                        <p:tav tm="0">
                                          <p:val>
                                            <p:fltVal val="0"/>
                                          </p:val>
                                        </p:tav>
                                        <p:tav tm="100000">
                                          <p:val>
                                            <p:strVal val="#ppt_h"/>
                                          </p:val>
                                        </p:tav>
                                      </p:tavLst>
                                    </p:anim>
                                    <p:animEffect filter="fade" transition="in">
                                      <p:cBhvr>
                                        <p:cTn dur="500" id="17"/>
                                        <p:tgtEl>
                                          <p:spTgt spid="5"/>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p:cTn dur="500" fill="hold" id="20"/>
                                        <p:tgtEl>
                                          <p:spTgt spid="6"/>
                                        </p:tgtEl>
                                        <p:attrNameLst>
                                          <p:attrName>ppt_w</p:attrName>
                                        </p:attrNameLst>
                                      </p:cBhvr>
                                      <p:tavLst>
                                        <p:tav tm="0">
                                          <p:val>
                                            <p:fltVal val="0"/>
                                          </p:val>
                                        </p:tav>
                                        <p:tav tm="100000">
                                          <p:val>
                                            <p:strVal val="#ppt_w"/>
                                          </p:val>
                                        </p:tav>
                                      </p:tavLst>
                                    </p:anim>
                                    <p:anim calcmode="lin" valueType="num">
                                      <p:cBhvr>
                                        <p:cTn dur="500" fill="hold" id="21"/>
                                        <p:tgtEl>
                                          <p:spTgt spid="6"/>
                                        </p:tgtEl>
                                        <p:attrNameLst>
                                          <p:attrName>ppt_h</p:attrName>
                                        </p:attrNameLst>
                                      </p:cBhvr>
                                      <p:tavLst>
                                        <p:tav tm="0">
                                          <p:val>
                                            <p:fltVal val="0"/>
                                          </p:val>
                                        </p:tav>
                                        <p:tav tm="100000">
                                          <p:val>
                                            <p:strVal val="#ppt_h"/>
                                          </p:val>
                                        </p:tav>
                                      </p:tavLst>
                                    </p:anim>
                                    <p:animEffect filter="fade" transition="in">
                                      <p:cBhvr>
                                        <p:cTn dur="500" id="22"/>
                                        <p:tgtEl>
                                          <p:spTgt spid="6"/>
                                        </p:tgtEl>
                                      </p:cBhvr>
                                    </p:animEffect>
                                  </p:childTnLst>
                                </p:cTn>
                              </p:par>
                            </p:childTnLst>
                          </p:cTn>
                        </p:par>
                        <p:par>
                          <p:cTn fill="hold" id="23" nodeType="afterGroup">
                            <p:stCondLst>
                              <p:cond delay="1000"/>
                            </p:stCondLst>
                            <p:childTnLst>
                              <p:par>
                                <p:cTn fill="hold" grpId="0" id="24" nodeType="afterEffect" presetClass="entr" presetID="22" presetSubtype="8">
                                  <p:stCondLst>
                                    <p:cond delay="0"/>
                                  </p:stCondLst>
                                  <p:childTnLst>
                                    <p:set>
                                      <p:cBhvr>
                                        <p:cTn dur="1" fill="hold" id="25">
                                          <p:stCondLst>
                                            <p:cond delay="0"/>
                                          </p:stCondLst>
                                        </p:cTn>
                                        <p:tgtEl>
                                          <p:spTgt spid="13"/>
                                        </p:tgtEl>
                                        <p:attrNameLst>
                                          <p:attrName>style.visibility</p:attrName>
                                        </p:attrNameLst>
                                      </p:cBhvr>
                                      <p:to>
                                        <p:strVal val="visible"/>
                                      </p:to>
                                    </p:set>
                                    <p:animEffect filter="wipe(left)" transition="in">
                                      <p:cBhvr>
                                        <p:cTn dur="500" id="26"/>
                                        <p:tgtEl>
                                          <p:spTgt spid="13"/>
                                        </p:tgtEl>
                                      </p:cBhvr>
                                    </p:animEffect>
                                  </p:childTnLst>
                                </p:cTn>
                              </p:par>
                              <p:par>
                                <p:cTn fill="hold" grpId="0" id="27" nodeType="withEffect" presetClass="entr" presetID="22" presetSubtype="2">
                                  <p:stCondLst>
                                    <p:cond delay="0"/>
                                  </p:stCondLst>
                                  <p:childTnLst>
                                    <p:set>
                                      <p:cBhvr>
                                        <p:cTn dur="1" fill="hold" id="28">
                                          <p:stCondLst>
                                            <p:cond delay="0"/>
                                          </p:stCondLst>
                                        </p:cTn>
                                        <p:tgtEl>
                                          <p:spTgt spid="14"/>
                                        </p:tgtEl>
                                        <p:attrNameLst>
                                          <p:attrName>style.visibility</p:attrName>
                                        </p:attrNameLst>
                                      </p:cBhvr>
                                      <p:to>
                                        <p:strVal val="visible"/>
                                      </p:to>
                                    </p:set>
                                    <p:animEffect filter="wipe(right)" transition="in">
                                      <p:cBhvr>
                                        <p:cTn dur="500" id="29"/>
                                        <p:tgtEl>
                                          <p:spTgt spid="14"/>
                                        </p:tgtEl>
                                      </p:cBhvr>
                                    </p:animEffect>
                                  </p:childTnLst>
                                </p:cTn>
                              </p:par>
                            </p:childTnLst>
                          </p:cTn>
                        </p:par>
                        <p:par>
                          <p:cTn fill="hold" id="30" nodeType="afterGroup">
                            <p:stCondLst>
                              <p:cond delay="1500"/>
                            </p:stCondLst>
                            <p:childTnLst>
                              <p:par>
                                <p:cTn fill="hold" grpId="0" id="31" nodeType="afterEffect" presetClass="entr" presetID="47"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1000" id="33"/>
                                        <p:tgtEl>
                                          <p:spTgt spid="8"/>
                                        </p:tgtEl>
                                      </p:cBhvr>
                                    </p:animEffect>
                                    <p:anim calcmode="lin" valueType="num">
                                      <p:cBhvr>
                                        <p:cTn dur="1000" fill="hold" id="34"/>
                                        <p:tgtEl>
                                          <p:spTgt spid="8"/>
                                        </p:tgtEl>
                                        <p:attrNameLst>
                                          <p:attrName>ppt_x</p:attrName>
                                        </p:attrNameLst>
                                      </p:cBhvr>
                                      <p:tavLst>
                                        <p:tav tm="0">
                                          <p:val>
                                            <p:strVal val="#ppt_x"/>
                                          </p:val>
                                        </p:tav>
                                        <p:tav tm="100000">
                                          <p:val>
                                            <p:strVal val="#ppt_x"/>
                                          </p:val>
                                        </p:tav>
                                      </p:tavLst>
                                    </p:anim>
                                    <p:anim calcmode="lin" valueType="num">
                                      <p:cBhvr>
                                        <p:cTn dur="1000" fill="hold" id="35"/>
                                        <p:tgtEl>
                                          <p:spTgt spid="8"/>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7"/>
                                        </p:tgtEl>
                                        <p:attrNameLst>
                                          <p:attrName>style.visibility</p:attrName>
                                        </p:attrNameLst>
                                      </p:cBhvr>
                                      <p:to>
                                        <p:strVal val="visible"/>
                                      </p:to>
                                    </p:set>
                                    <p:animEffect filter="fade" transition="in">
                                      <p:cBhvr>
                                        <p:cTn dur="1000" id="38"/>
                                        <p:tgtEl>
                                          <p:spTgt spid="7"/>
                                        </p:tgtEl>
                                      </p:cBhvr>
                                    </p:animEffect>
                                    <p:anim calcmode="lin" valueType="num">
                                      <p:cBhvr>
                                        <p:cTn dur="1000" fill="hold" id="39"/>
                                        <p:tgtEl>
                                          <p:spTgt spid="7"/>
                                        </p:tgtEl>
                                        <p:attrNameLst>
                                          <p:attrName>ppt_x</p:attrName>
                                        </p:attrNameLst>
                                      </p:cBhvr>
                                      <p:tavLst>
                                        <p:tav tm="0">
                                          <p:val>
                                            <p:strVal val="#ppt_x"/>
                                          </p:val>
                                        </p:tav>
                                        <p:tav tm="100000">
                                          <p:val>
                                            <p:strVal val="#ppt_x"/>
                                          </p:val>
                                        </p:tav>
                                      </p:tavLst>
                                    </p:anim>
                                    <p:anim calcmode="lin" valueType="num">
                                      <p:cBhvr>
                                        <p:cTn dur="1000" fill="hold" id="40"/>
                                        <p:tgtEl>
                                          <p:spTgt spid="7"/>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2500"/>
                            </p:stCondLst>
                            <p:childTnLst>
                              <p:par>
                                <p:cTn fill="hold" grpId="0" id="42" nodeType="afterEffect" presetClass="entr" presetID="22" presetSubtype="4">
                                  <p:stCondLst>
                                    <p:cond delay="0"/>
                                  </p:stCondLst>
                                  <p:childTnLst>
                                    <p:set>
                                      <p:cBhvr>
                                        <p:cTn dur="1" fill="hold" id="43">
                                          <p:stCondLst>
                                            <p:cond delay="0"/>
                                          </p:stCondLst>
                                        </p:cTn>
                                        <p:tgtEl>
                                          <p:spTgt spid="9"/>
                                        </p:tgtEl>
                                        <p:attrNameLst>
                                          <p:attrName>style.visibility</p:attrName>
                                        </p:attrNameLst>
                                      </p:cBhvr>
                                      <p:to>
                                        <p:strVal val="visible"/>
                                      </p:to>
                                    </p:set>
                                    <p:animEffect filter="wipe(down)" transition="in">
                                      <p:cBhvr>
                                        <p:cTn dur="500" id="44"/>
                                        <p:tgtEl>
                                          <p:spTgt spid="9"/>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10"/>
                                        </p:tgtEl>
                                        <p:attrNameLst>
                                          <p:attrName>style.visibility</p:attrName>
                                        </p:attrNameLst>
                                      </p:cBhvr>
                                      <p:to>
                                        <p:strVal val="visible"/>
                                      </p:to>
                                    </p:set>
                                    <p:animEffect filter="wipe(up)" transition="in">
                                      <p:cBhvr>
                                        <p:cTn dur="500" id="47"/>
                                        <p:tgtEl>
                                          <p:spTgt spid="10"/>
                                        </p:tgtEl>
                                      </p:cBhvr>
                                    </p:animEffect>
                                  </p:childTnLst>
                                </p:cTn>
                              </p:par>
                            </p:childTnLst>
                          </p:cTn>
                        </p:par>
                        <p:par>
                          <p:cTn fill="hold" id="48" nodeType="afterGroup">
                            <p:stCondLst>
                              <p:cond delay="3000"/>
                            </p:stCondLst>
                            <p:childTnLst>
                              <p:par>
                                <p:cTn fill="hold" grpId="0" id="49" nodeType="afterEffect" presetClass="entr" presetID="16" presetSubtype="37">
                                  <p:stCondLst>
                                    <p:cond delay="0"/>
                                  </p:stCondLst>
                                  <p:childTnLst>
                                    <p:set>
                                      <p:cBhvr>
                                        <p:cTn dur="1" fill="hold" id="50">
                                          <p:stCondLst>
                                            <p:cond delay="0"/>
                                          </p:stCondLst>
                                        </p:cTn>
                                        <p:tgtEl>
                                          <p:spTgt spid="12"/>
                                        </p:tgtEl>
                                        <p:attrNameLst>
                                          <p:attrName>style.visibility</p:attrName>
                                        </p:attrNameLst>
                                      </p:cBhvr>
                                      <p:to>
                                        <p:strVal val="visible"/>
                                      </p:to>
                                    </p:set>
                                    <p:animEffect filter="barn(outVertical)" transition="in">
                                      <p:cBhvr>
                                        <p:cTn dur="500" id="51"/>
                                        <p:tgtEl>
                                          <p:spTgt spid="12"/>
                                        </p:tgtEl>
                                      </p:cBhvr>
                                    </p:animEffect>
                                  </p:childTnLst>
                                </p:cTn>
                              </p:par>
                              <p:par>
                                <p:cTn fill="hold" grpId="0" id="52" nodeType="withEffect" presetClass="entr" presetID="16" presetSubtype="37">
                                  <p:stCondLst>
                                    <p:cond delay="0"/>
                                  </p:stCondLst>
                                  <p:childTnLst>
                                    <p:set>
                                      <p:cBhvr>
                                        <p:cTn dur="1" fill="hold" id="53">
                                          <p:stCondLst>
                                            <p:cond delay="0"/>
                                          </p:stCondLst>
                                        </p:cTn>
                                        <p:tgtEl>
                                          <p:spTgt spid="11"/>
                                        </p:tgtEl>
                                        <p:attrNameLst>
                                          <p:attrName>style.visibility</p:attrName>
                                        </p:attrNameLst>
                                      </p:cBhvr>
                                      <p:to>
                                        <p:strVal val="visible"/>
                                      </p:to>
                                    </p:set>
                                    <p:animEffect filter="barn(outVertical)" transition="in">
                                      <p:cBhvr>
                                        <p:cTn dur="500" id="54"/>
                                        <p:tgtEl>
                                          <p:spTgt spid="11"/>
                                        </p:tgtEl>
                                      </p:cBhvr>
                                    </p:animEffect>
                                  </p:childTnLst>
                                </p:cTn>
                              </p:par>
                            </p:childTnLst>
                          </p:cTn>
                        </p:par>
                        <p:par>
                          <p:cTn fill="hold" id="55" nodeType="afterGroup">
                            <p:stCondLst>
                              <p:cond delay="3500"/>
                            </p:stCondLst>
                            <p:childTnLst>
                              <p:par>
                                <p:cTn fill="hold" grpId="0" id="56" nodeType="afterEffect" presetClass="entr" presetID="16" presetSubtype="37">
                                  <p:stCondLst>
                                    <p:cond delay="0"/>
                                  </p:stCondLst>
                                  <p:childTnLst>
                                    <p:set>
                                      <p:cBhvr>
                                        <p:cTn dur="1" fill="hold" id="57">
                                          <p:stCondLst>
                                            <p:cond delay="0"/>
                                          </p:stCondLst>
                                        </p:cTn>
                                        <p:tgtEl>
                                          <p:spTgt spid="4"/>
                                        </p:tgtEl>
                                        <p:attrNameLst>
                                          <p:attrName>style.visibility</p:attrName>
                                        </p:attrNameLst>
                                      </p:cBhvr>
                                      <p:to>
                                        <p:strVal val="visible"/>
                                      </p:to>
                                    </p:set>
                                    <p:animEffect filter="barn(outVertical)" transition="in">
                                      <p:cBhvr>
                                        <p:cTn dur="500" id="5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4"/>
          <p:cNvSpPr>
            <a:spLocks noChangeArrowheads="1"/>
          </p:cNvSpPr>
          <p:nvPr/>
        </p:nvSpPr>
        <p:spPr bwMode="auto">
          <a:xfrm>
            <a:off x="5656824" y="1341562"/>
            <a:ext cx="1275540" cy="1294904"/>
          </a:xfrm>
          <a:prstGeom prst="ellipse">
            <a:avLst/>
          </a:prstGeom>
          <a:solidFill>
            <a:schemeClr val="bg1">
              <a:lumMod val="50000"/>
            </a:schemeClr>
          </a:solidFill>
          <a:ln w="12700">
            <a:noFill/>
            <a:round/>
          </a:ln>
          <a:effectLst/>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5" name="Oval 4"/>
          <p:cNvSpPr>
            <a:spLocks noChangeArrowheads="1"/>
          </p:cNvSpPr>
          <p:nvPr/>
        </p:nvSpPr>
        <p:spPr bwMode="auto">
          <a:xfrm>
            <a:off x="5656824" y="1341562"/>
            <a:ext cx="1275540" cy="1294904"/>
          </a:xfrm>
          <a:prstGeom prst="ellipse">
            <a:avLst/>
          </a:prstGeom>
          <a:solidFill>
            <a:srgbClr val="005DA2"/>
          </a:solidFill>
          <a:ln w="12700">
            <a:noFill/>
            <a:round/>
          </a:ln>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6" name="Oval 4"/>
          <p:cNvSpPr>
            <a:spLocks noChangeArrowheads="1"/>
          </p:cNvSpPr>
          <p:nvPr/>
        </p:nvSpPr>
        <p:spPr bwMode="auto">
          <a:xfrm>
            <a:off x="4238298" y="1926971"/>
            <a:ext cx="1745094" cy="1771589"/>
          </a:xfrm>
          <a:prstGeom prst="ellipse">
            <a:avLst/>
          </a:prstGeom>
          <a:solidFill>
            <a:srgbClr val="FFC400"/>
          </a:solidFill>
          <a:ln w="12700">
            <a:noFill/>
            <a:round/>
          </a:ln>
          <a:effectLst/>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7" name="Oval 4"/>
          <p:cNvSpPr>
            <a:spLocks noChangeArrowheads="1"/>
          </p:cNvSpPr>
          <p:nvPr/>
        </p:nvSpPr>
        <p:spPr bwMode="auto">
          <a:xfrm>
            <a:off x="4238298" y="2455971"/>
            <a:ext cx="1745094" cy="1242590"/>
          </a:xfrm>
          <a:custGeom>
            <a:rect b="b" l="l" r="r" t="t"/>
            <a:pathLst>
              <a:path h="1169451" w="1667532">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5DA2"/>
          </a:solidFill>
          <a:ln w="12700">
            <a:noFill/>
            <a:round/>
          </a:ln>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8" name="Oval 4"/>
          <p:cNvSpPr>
            <a:spLocks noChangeArrowheads="1"/>
          </p:cNvSpPr>
          <p:nvPr/>
        </p:nvSpPr>
        <p:spPr bwMode="auto">
          <a:xfrm>
            <a:off x="2592165" y="2740647"/>
            <a:ext cx="2150799" cy="2183738"/>
          </a:xfrm>
          <a:prstGeom prst="ellipse">
            <a:avLst/>
          </a:prstGeom>
          <a:solidFill>
            <a:srgbClr val="FFC400"/>
          </a:solidFill>
          <a:ln w="12700">
            <a:noFill/>
            <a:round/>
          </a:ln>
          <a:effectLst/>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9" name="Oval 4"/>
          <p:cNvSpPr>
            <a:spLocks noChangeArrowheads="1"/>
          </p:cNvSpPr>
          <p:nvPr/>
        </p:nvSpPr>
        <p:spPr bwMode="auto">
          <a:xfrm>
            <a:off x="2592165" y="3814186"/>
            <a:ext cx="2150799" cy="1110201"/>
          </a:xfrm>
          <a:custGeom>
            <a:rect b="b" l="l" r="r" t="t"/>
            <a:pathLst>
              <a:path h="1044854" w="205520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5DA2"/>
          </a:solidFill>
          <a:ln w="12700">
            <a:noFill/>
            <a:round/>
          </a:ln>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10" name="Oval 4"/>
          <p:cNvSpPr>
            <a:spLocks noChangeArrowheads="1"/>
          </p:cNvSpPr>
          <p:nvPr/>
        </p:nvSpPr>
        <p:spPr bwMode="auto">
          <a:xfrm>
            <a:off x="648426" y="3785806"/>
            <a:ext cx="2639871" cy="2680302"/>
          </a:xfrm>
          <a:prstGeom prst="ellipse">
            <a:avLst/>
          </a:prstGeom>
          <a:solidFill>
            <a:srgbClr val="FFC400"/>
          </a:solidFill>
          <a:ln w="12700">
            <a:noFill/>
            <a:round/>
          </a:ln>
          <a:effectLst/>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11" name="Oval 4"/>
          <p:cNvSpPr>
            <a:spLocks noChangeArrowheads="1"/>
          </p:cNvSpPr>
          <p:nvPr/>
        </p:nvSpPr>
        <p:spPr bwMode="auto">
          <a:xfrm>
            <a:off x="875867" y="5877984"/>
            <a:ext cx="2184991" cy="588123"/>
          </a:xfrm>
          <a:custGeom>
            <a:rect b="b" l="l" r="r" t="t"/>
            <a:pathLst>
              <a:path h="553506" w="2087876">
                <a:moveTo>
                  <a:pt x="0" y="0"/>
                </a:moveTo>
                <a:lnTo>
                  <a:pt x="2087877" y="0"/>
                </a:lnTo>
                <a:cubicBezTo>
                  <a:pt x="1861113" y="334090"/>
                  <a:pt x="1478149" y="553506"/>
                  <a:pt x="1043938" y="553506"/>
                </a:cubicBezTo>
                <a:cubicBezTo>
                  <a:pt x="609727" y="553506"/>
                  <a:pt x="226764" y="334090"/>
                  <a:pt x="0" y="0"/>
                </a:cubicBezTo>
                <a:close/>
              </a:path>
            </a:pathLst>
          </a:custGeom>
          <a:solidFill>
            <a:srgbClr val="005DA2"/>
          </a:solidFill>
          <a:ln w="12700">
            <a:noFill/>
            <a:round/>
          </a:ln>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12" name="TextBox 11"/>
          <p:cNvSpPr txBox="1"/>
          <p:nvPr/>
        </p:nvSpPr>
        <p:spPr>
          <a:xfrm>
            <a:off x="1120187" y="4856851"/>
            <a:ext cx="1665696" cy="538210"/>
          </a:xfrm>
          <a:prstGeom prst="rect">
            <a:avLst/>
          </a:prstGeom>
          <a:noFill/>
        </p:spPr>
        <p:txBody>
          <a:bodyPr anchor="ctr" bIns="48125" lIns="96248" rIns="96248" rtlCol="0" tIns="48125" wrap="none">
            <a:spAutoFit/>
          </a:bodyPr>
          <a:lstStyle/>
          <a:p>
            <a:r>
              <a:rPr altLang="en-US" lang="zh-CN" smtClean="0" sz="2900">
                <a:solidFill>
                  <a:schemeClr val="bg1"/>
                </a:solidFill>
                <a:latin charset="-122" pitchFamily="34" typeface="微软雅黑"/>
                <a:ea charset="-122" pitchFamily="34" typeface="微软雅黑"/>
              </a:rPr>
              <a:t>添加文字</a:t>
            </a:r>
          </a:p>
        </p:txBody>
      </p:sp>
      <p:sp>
        <p:nvSpPr>
          <p:cNvPr id="13" name="TextBox 12"/>
          <p:cNvSpPr txBox="1"/>
          <p:nvPr/>
        </p:nvSpPr>
        <p:spPr>
          <a:xfrm>
            <a:off x="2935407" y="3181963"/>
            <a:ext cx="1462496" cy="477250"/>
          </a:xfrm>
          <a:prstGeom prst="rect">
            <a:avLst/>
          </a:prstGeom>
          <a:noFill/>
        </p:spPr>
        <p:txBody>
          <a:bodyPr anchor="ctr" bIns="48125" lIns="96248" rIns="96248" rtlCol="0" tIns="48125" wrap="none">
            <a:spAutoFit/>
          </a:bodyPr>
          <a:lstStyle/>
          <a:p>
            <a:r>
              <a:rPr altLang="en-US" lang="zh-CN" smtClean="0" sz="2500">
                <a:solidFill>
                  <a:schemeClr val="bg1"/>
                </a:solidFill>
                <a:latin charset="-122" pitchFamily="34" typeface="微软雅黑"/>
                <a:ea charset="-122" pitchFamily="34" typeface="微软雅黑"/>
              </a:rPr>
              <a:t>添加文字</a:t>
            </a:r>
          </a:p>
        </p:txBody>
      </p:sp>
      <p:sp>
        <p:nvSpPr>
          <p:cNvPr id="14" name="TextBox 13"/>
          <p:cNvSpPr txBox="1"/>
          <p:nvPr/>
        </p:nvSpPr>
        <p:spPr>
          <a:xfrm>
            <a:off x="4477396" y="2600989"/>
            <a:ext cx="1411696" cy="462010"/>
          </a:xfrm>
          <a:prstGeom prst="rect">
            <a:avLst/>
          </a:prstGeom>
          <a:noFill/>
        </p:spPr>
        <p:txBody>
          <a:bodyPr anchor="ctr" bIns="48125" lIns="96248" rIns="96248" rtlCol="0" tIns="48125" wrap="none">
            <a:spAutoFit/>
          </a:bodyPr>
          <a:lstStyle/>
          <a:p>
            <a:r>
              <a:rPr altLang="en-US" lang="zh-CN" smtClean="0">
                <a:solidFill>
                  <a:schemeClr val="bg1"/>
                </a:solidFill>
                <a:latin charset="-122" pitchFamily="34" typeface="微软雅黑"/>
                <a:ea charset="-122" pitchFamily="34" typeface="微软雅黑"/>
              </a:rPr>
              <a:t>添加文字</a:t>
            </a:r>
          </a:p>
        </p:txBody>
      </p:sp>
      <p:cxnSp>
        <p:nvCxnSpPr>
          <p:cNvPr id="15" name="直接连接符 14"/>
          <p:cNvCxnSpPr/>
          <p:nvPr/>
        </p:nvCxnSpPr>
        <p:spPr>
          <a:xfrm>
            <a:off x="6296359" y="2168877"/>
            <a:ext cx="112162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099163" y="3145017"/>
            <a:ext cx="231882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18190" y="4257165"/>
            <a:ext cx="379979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8361" y="5415794"/>
            <a:ext cx="544962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05945" y="5125957"/>
            <a:ext cx="4039443" cy="730234"/>
          </a:xfrm>
          <a:prstGeom prst="rect">
            <a:avLst/>
          </a:prstGeom>
          <a:noFill/>
        </p:spPr>
        <p:txBody>
          <a:bodyPr bIns="48125" lIns="96248" rIns="96248" rtlCol="0" tIns="48125" wrap="square">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a:t>
            </a:r>
          </a:p>
        </p:txBody>
      </p:sp>
      <p:sp>
        <p:nvSpPr>
          <p:cNvPr id="20" name="TextBox 19"/>
          <p:cNvSpPr txBox="1"/>
          <p:nvPr/>
        </p:nvSpPr>
        <p:spPr>
          <a:xfrm>
            <a:off x="7505945" y="3985133"/>
            <a:ext cx="4039443" cy="730234"/>
          </a:xfrm>
          <a:prstGeom prst="rect">
            <a:avLst/>
          </a:prstGeom>
          <a:noFill/>
        </p:spPr>
        <p:txBody>
          <a:bodyPr bIns="48125" lIns="96248" rIns="96248" rtlCol="0" tIns="48125" wrap="square">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a:t>
            </a:r>
          </a:p>
        </p:txBody>
      </p:sp>
      <p:sp>
        <p:nvSpPr>
          <p:cNvPr id="21" name="TextBox 20"/>
          <p:cNvSpPr txBox="1"/>
          <p:nvPr/>
        </p:nvSpPr>
        <p:spPr>
          <a:xfrm>
            <a:off x="7505945" y="2844310"/>
            <a:ext cx="4039443" cy="730234"/>
          </a:xfrm>
          <a:prstGeom prst="rect">
            <a:avLst/>
          </a:prstGeom>
          <a:noFill/>
        </p:spPr>
        <p:txBody>
          <a:bodyPr bIns="48125" lIns="96248" rIns="96248" rtlCol="0" tIns="48125" wrap="square">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a:t>
            </a:r>
          </a:p>
        </p:txBody>
      </p:sp>
      <p:sp>
        <p:nvSpPr>
          <p:cNvPr id="22" name="TextBox 21"/>
          <p:cNvSpPr txBox="1"/>
          <p:nvPr/>
        </p:nvSpPr>
        <p:spPr>
          <a:xfrm>
            <a:off x="7505945" y="1922792"/>
            <a:ext cx="4039443" cy="730234"/>
          </a:xfrm>
          <a:prstGeom prst="rect">
            <a:avLst/>
          </a:prstGeom>
          <a:noFill/>
        </p:spPr>
        <p:txBody>
          <a:bodyPr bIns="48125" lIns="96248" rIns="96248" rtlCol="0" tIns="48125" wrap="square">
            <a:spAutoFit/>
          </a:bodyPr>
          <a:lstStyle/>
          <a:p>
            <a:pPr>
              <a:lnSpc>
                <a:spcPct val="130000"/>
              </a:lnSpc>
            </a:pPr>
            <a:r>
              <a:rPr altLang="en-US" lang="zh-CN" sz="16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a:t>
            </a:r>
          </a:p>
        </p:txBody>
      </p:sp>
      <p:sp>
        <p:nvSpPr>
          <p:cNvPr id="23" name="TextBox 22"/>
          <p:cNvSpPr txBox="1"/>
          <p:nvPr/>
        </p:nvSpPr>
        <p:spPr>
          <a:xfrm>
            <a:off x="5770278" y="1818969"/>
            <a:ext cx="1005296" cy="340090"/>
          </a:xfrm>
          <a:prstGeom prst="rect">
            <a:avLst/>
          </a:prstGeom>
          <a:noFill/>
        </p:spPr>
        <p:txBody>
          <a:bodyPr anchor="ctr" bIns="48125" lIns="96248" rIns="96248" rtlCol="0" tIns="48125" wrap="none">
            <a:spAutoFit/>
          </a:bodyPr>
          <a:lstStyle/>
          <a:p>
            <a:r>
              <a:rPr altLang="en-US" lang="zh-CN" smtClean="0" sz="1600">
                <a:solidFill>
                  <a:schemeClr val="bg1"/>
                </a:solidFill>
                <a:latin charset="-122" pitchFamily="34" typeface="微软雅黑"/>
                <a:ea charset="-122" pitchFamily="34" typeface="微软雅黑"/>
              </a:rPr>
              <a:t>添加文字</a:t>
            </a:r>
          </a:p>
        </p:txBody>
      </p:sp>
      <p:sp>
        <p:nvSpPr>
          <p:cNvPr id="25"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222980139"/>
      </p:ext>
    </p:extLst>
  </p:cSld>
  <p:clrMapOvr>
    <a:masterClrMapping/>
  </p:clrMapOvr>
  <p:transition advClick="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5"/>
                                        </p:tgtEl>
                                        <p:attrNameLst>
                                          <p:attrName>ppt_y</p:attrName>
                                        </p:attrNameLst>
                                      </p:cBhvr>
                                      <p:tavLst>
                                        <p:tav tm="0">
                                          <p:val>
                                            <p:strVal val="#ppt_y"/>
                                          </p:val>
                                        </p:tav>
                                        <p:tav tm="100000">
                                          <p:val>
                                            <p:strVal val="#ppt_y"/>
                                          </p:val>
                                        </p:tav>
                                      </p:tavLst>
                                    </p:anim>
                                    <p:anim calcmode="lin" valueType="num">
                                      <p:cBhvr>
                                        <p:cTn dur="500" fill="hold" id="9"/>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5"/>
                                        </p:tgtEl>
                                      </p:cBhvr>
                                    </p:animEffect>
                                  </p:childTnLst>
                                </p:cTn>
                              </p:par>
                            </p:childTnLst>
                          </p:cTn>
                        </p:par>
                        <p:par>
                          <p:cTn fill="hold" id="12" nodeType="afterGroup">
                            <p:stCondLst>
                              <p:cond delay="500"/>
                            </p:stCondLst>
                            <p:childTnLst>
                              <p:par>
                                <p:cTn fill="hold" grpId="0" id="13" nodeType="afterEffect" presetClass="entr" presetID="2" presetSubtype="1">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20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ppt_x"/>
                                          </p:val>
                                        </p:tav>
                                        <p:tav tm="100000">
                                          <p:val>
                                            <p:strVal val="#ppt_x"/>
                                          </p:val>
                                        </p:tav>
                                      </p:tavLst>
                                    </p:anim>
                                    <p:anim calcmode="lin" valueType="num">
                                      <p:cBhvr additive="base">
                                        <p:cTn dur="500" fill="hold" id="20"/>
                                        <p:tgtEl>
                                          <p:spTgt spid="6"/>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1">
                                  <p:stCondLst>
                                    <p:cond delay="40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1">
                                  <p:stCondLst>
                                    <p:cond delay="60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ppt_x"/>
                                          </p:val>
                                        </p:tav>
                                        <p:tav tm="100000">
                                          <p:val>
                                            <p:strVal val="#ppt_x"/>
                                          </p:val>
                                        </p:tav>
                                      </p:tavLst>
                                    </p:anim>
                                    <p:anim calcmode="lin" valueType="num">
                                      <p:cBhvr additive="base">
                                        <p:cTn dur="500" fill="hold" id="28"/>
                                        <p:tgtEl>
                                          <p:spTgt spid="10"/>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1600"/>
                            </p:stCondLst>
                            <p:childTnLst>
                              <p:par>
                                <p:cTn fill="hold" grpId="0" id="30" nodeType="afterEffect" presetClass="entr" presetID="22" presetSubtype="4">
                                  <p:stCondLst>
                                    <p:cond delay="0"/>
                                  </p:stCondLst>
                                  <p:childTnLst>
                                    <p:set>
                                      <p:cBhvr>
                                        <p:cTn dur="1" fill="hold" id="31">
                                          <p:stCondLst>
                                            <p:cond delay="0"/>
                                          </p:stCondLst>
                                        </p:cTn>
                                        <p:tgtEl>
                                          <p:spTgt spid="11"/>
                                        </p:tgtEl>
                                        <p:attrNameLst>
                                          <p:attrName>style.visibility</p:attrName>
                                        </p:attrNameLst>
                                      </p:cBhvr>
                                      <p:to>
                                        <p:strVal val="visible"/>
                                      </p:to>
                                    </p:set>
                                    <p:animEffect filter="wipe(down)" transition="in">
                                      <p:cBhvr>
                                        <p:cTn dur="500" id="32"/>
                                        <p:tgtEl>
                                          <p:spTgt spid="11"/>
                                        </p:tgtEl>
                                      </p:cBhvr>
                                    </p:animEffect>
                                  </p:childTnLst>
                                </p:cTn>
                              </p:par>
                            </p:childTnLst>
                          </p:cTn>
                        </p:par>
                        <p:par>
                          <p:cTn fill="hold" id="33" nodeType="afterGroup">
                            <p:stCondLst>
                              <p:cond delay="2100"/>
                            </p:stCondLst>
                            <p:childTnLst>
                              <p:par>
                                <p:cTn fill="hold" grpId="0" id="34" nodeType="after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100"/>
                            </p:stCondLst>
                            <p:childTnLst>
                              <p:par>
                                <p:cTn fill="hold" id="40" nodeType="afterEffect" presetClass="entr" presetID="22" presetSubtype="8">
                                  <p:stCondLst>
                                    <p:cond delay="0"/>
                                  </p:stCondLst>
                                  <p:childTnLst>
                                    <p:set>
                                      <p:cBhvr>
                                        <p:cTn dur="1" fill="hold" id="41">
                                          <p:stCondLst>
                                            <p:cond delay="0"/>
                                          </p:stCondLst>
                                        </p:cTn>
                                        <p:tgtEl>
                                          <p:spTgt spid="18"/>
                                        </p:tgtEl>
                                        <p:attrNameLst>
                                          <p:attrName>style.visibility</p:attrName>
                                        </p:attrNameLst>
                                      </p:cBhvr>
                                      <p:to>
                                        <p:strVal val="visible"/>
                                      </p:to>
                                    </p:set>
                                    <p:animEffect filter="wipe(left)" transition="in">
                                      <p:cBhvr>
                                        <p:cTn dur="500" id="42"/>
                                        <p:tgtEl>
                                          <p:spTgt spid="18"/>
                                        </p:tgtEl>
                                      </p:cBhvr>
                                    </p:animEffect>
                                  </p:childTnLst>
                                </p:cTn>
                              </p:par>
                            </p:childTnLst>
                          </p:cTn>
                        </p:par>
                        <p:par>
                          <p:cTn fill="hold" id="43" nodeType="afterGroup">
                            <p:stCondLst>
                              <p:cond delay="3600"/>
                            </p:stCondLst>
                            <p:childTnLst>
                              <p:par>
                                <p:cTn fill="hold" grpId="0" id="44" nodeType="afterEffect" presetClass="entr" presetID="22" presetSubtype="8">
                                  <p:stCondLst>
                                    <p:cond delay="0"/>
                                  </p:stCondLst>
                                  <p:childTnLst>
                                    <p:set>
                                      <p:cBhvr>
                                        <p:cTn dur="1" fill="hold" id="45">
                                          <p:stCondLst>
                                            <p:cond delay="0"/>
                                          </p:stCondLst>
                                        </p:cTn>
                                        <p:tgtEl>
                                          <p:spTgt spid="19"/>
                                        </p:tgtEl>
                                        <p:attrNameLst>
                                          <p:attrName>style.visibility</p:attrName>
                                        </p:attrNameLst>
                                      </p:cBhvr>
                                      <p:to>
                                        <p:strVal val="visible"/>
                                      </p:to>
                                    </p:set>
                                    <p:animEffect filter="wipe(left)" transition="in">
                                      <p:cBhvr>
                                        <p:cTn dur="500" id="46"/>
                                        <p:tgtEl>
                                          <p:spTgt spid="19"/>
                                        </p:tgtEl>
                                      </p:cBhvr>
                                    </p:animEffect>
                                  </p:childTnLst>
                                </p:cTn>
                              </p:par>
                            </p:childTnLst>
                          </p:cTn>
                        </p:par>
                        <p:par>
                          <p:cTn fill="hold" id="47" nodeType="afterGroup">
                            <p:stCondLst>
                              <p:cond delay="4100"/>
                            </p:stCondLst>
                            <p:childTnLst>
                              <p:par>
                                <p:cTn fill="hold" grpId="0" id="48" nodeType="afterEffect" presetClass="entr" presetID="22" presetSubtype="4">
                                  <p:stCondLst>
                                    <p:cond delay="0"/>
                                  </p:stCondLst>
                                  <p:childTnLst>
                                    <p:set>
                                      <p:cBhvr>
                                        <p:cTn dur="1" fill="hold" id="49">
                                          <p:stCondLst>
                                            <p:cond delay="0"/>
                                          </p:stCondLst>
                                        </p:cTn>
                                        <p:tgtEl>
                                          <p:spTgt spid="9"/>
                                        </p:tgtEl>
                                        <p:attrNameLst>
                                          <p:attrName>style.visibility</p:attrName>
                                        </p:attrNameLst>
                                      </p:cBhvr>
                                      <p:to>
                                        <p:strVal val="visible"/>
                                      </p:to>
                                    </p:set>
                                    <p:animEffect filter="wipe(down)" transition="in">
                                      <p:cBhvr>
                                        <p:cTn dur="500" id="50"/>
                                        <p:tgtEl>
                                          <p:spTgt spid="9"/>
                                        </p:tgtEl>
                                      </p:cBhvr>
                                    </p:animEffect>
                                  </p:childTnLst>
                                </p:cTn>
                              </p:par>
                            </p:childTnLst>
                          </p:cTn>
                        </p:par>
                        <p:par>
                          <p:cTn fill="hold" id="51" nodeType="afterGroup">
                            <p:stCondLst>
                              <p:cond delay="4600"/>
                            </p:stCondLst>
                            <p:childTnLst>
                              <p:par>
                                <p:cTn fill="hold" grpId="0" id="52" nodeType="afterEffect" presetClass="entr" presetID="42" presetSubtype="0">
                                  <p:stCondLst>
                                    <p:cond delay="0"/>
                                  </p:stCondLst>
                                  <p:childTnLst>
                                    <p:set>
                                      <p:cBhvr>
                                        <p:cTn dur="1" fill="hold" id="53">
                                          <p:stCondLst>
                                            <p:cond delay="0"/>
                                          </p:stCondLst>
                                        </p:cTn>
                                        <p:tgtEl>
                                          <p:spTgt spid="13"/>
                                        </p:tgtEl>
                                        <p:attrNameLst>
                                          <p:attrName>style.visibility</p:attrName>
                                        </p:attrNameLst>
                                      </p:cBhvr>
                                      <p:to>
                                        <p:strVal val="visible"/>
                                      </p:to>
                                    </p:set>
                                    <p:animEffect filter="fade" transition="in">
                                      <p:cBhvr>
                                        <p:cTn dur="1000" id="54"/>
                                        <p:tgtEl>
                                          <p:spTgt spid="13"/>
                                        </p:tgtEl>
                                      </p:cBhvr>
                                    </p:animEffect>
                                    <p:anim calcmode="lin" valueType="num">
                                      <p:cBhvr>
                                        <p:cTn dur="1000" fill="hold" id="55"/>
                                        <p:tgtEl>
                                          <p:spTgt spid="13"/>
                                        </p:tgtEl>
                                        <p:attrNameLst>
                                          <p:attrName>ppt_x</p:attrName>
                                        </p:attrNameLst>
                                      </p:cBhvr>
                                      <p:tavLst>
                                        <p:tav tm="0">
                                          <p:val>
                                            <p:strVal val="#ppt_x"/>
                                          </p:val>
                                        </p:tav>
                                        <p:tav tm="100000">
                                          <p:val>
                                            <p:strVal val="#ppt_x"/>
                                          </p:val>
                                        </p:tav>
                                      </p:tavLst>
                                    </p:anim>
                                    <p:anim calcmode="lin" valueType="num">
                                      <p:cBhvr>
                                        <p:cTn dur="1000" fill="hold" id="56"/>
                                        <p:tgtEl>
                                          <p:spTgt spid="13"/>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5600"/>
                            </p:stCondLst>
                            <p:childTnLst>
                              <p:par>
                                <p:cTn fill="hold" id="58" nodeType="afterEffect" presetClass="entr" presetID="22" presetSubtype="8">
                                  <p:stCondLst>
                                    <p:cond delay="0"/>
                                  </p:stCondLst>
                                  <p:childTnLst>
                                    <p:set>
                                      <p:cBhvr>
                                        <p:cTn dur="1" fill="hold" id="59">
                                          <p:stCondLst>
                                            <p:cond delay="0"/>
                                          </p:stCondLst>
                                        </p:cTn>
                                        <p:tgtEl>
                                          <p:spTgt spid="17"/>
                                        </p:tgtEl>
                                        <p:attrNameLst>
                                          <p:attrName>style.visibility</p:attrName>
                                        </p:attrNameLst>
                                      </p:cBhvr>
                                      <p:to>
                                        <p:strVal val="visible"/>
                                      </p:to>
                                    </p:set>
                                    <p:animEffect filter="wipe(left)" transition="in">
                                      <p:cBhvr>
                                        <p:cTn dur="500" id="60"/>
                                        <p:tgtEl>
                                          <p:spTgt spid="17"/>
                                        </p:tgtEl>
                                      </p:cBhvr>
                                    </p:animEffect>
                                  </p:childTnLst>
                                </p:cTn>
                              </p:par>
                            </p:childTnLst>
                          </p:cTn>
                        </p:par>
                        <p:par>
                          <p:cTn fill="hold" id="61" nodeType="afterGroup">
                            <p:stCondLst>
                              <p:cond delay="6100"/>
                            </p:stCondLst>
                            <p:childTnLst>
                              <p:par>
                                <p:cTn fill="hold" grpId="0" id="62" nodeType="afterEffect" presetClass="entr" presetID="22" presetSubtype="8">
                                  <p:stCondLst>
                                    <p:cond delay="0"/>
                                  </p:stCondLst>
                                  <p:childTnLst>
                                    <p:set>
                                      <p:cBhvr>
                                        <p:cTn dur="1" fill="hold" id="63">
                                          <p:stCondLst>
                                            <p:cond delay="0"/>
                                          </p:stCondLst>
                                        </p:cTn>
                                        <p:tgtEl>
                                          <p:spTgt spid="20"/>
                                        </p:tgtEl>
                                        <p:attrNameLst>
                                          <p:attrName>style.visibility</p:attrName>
                                        </p:attrNameLst>
                                      </p:cBhvr>
                                      <p:to>
                                        <p:strVal val="visible"/>
                                      </p:to>
                                    </p:set>
                                    <p:animEffect filter="wipe(left)" transition="in">
                                      <p:cBhvr>
                                        <p:cTn dur="500" id="64"/>
                                        <p:tgtEl>
                                          <p:spTgt spid="20"/>
                                        </p:tgtEl>
                                      </p:cBhvr>
                                    </p:animEffect>
                                  </p:childTnLst>
                                </p:cTn>
                              </p:par>
                            </p:childTnLst>
                          </p:cTn>
                        </p:par>
                        <p:par>
                          <p:cTn fill="hold" id="65" nodeType="afterGroup">
                            <p:stCondLst>
                              <p:cond delay="6600"/>
                            </p:stCondLst>
                            <p:childTnLst>
                              <p:par>
                                <p:cTn fill="hold" grpId="0" id="66" nodeType="afterEffect" presetClass="entr" presetID="22" presetSubtype="4">
                                  <p:stCondLst>
                                    <p:cond delay="0"/>
                                  </p:stCondLst>
                                  <p:childTnLst>
                                    <p:set>
                                      <p:cBhvr>
                                        <p:cTn dur="1" fill="hold" id="67">
                                          <p:stCondLst>
                                            <p:cond delay="0"/>
                                          </p:stCondLst>
                                        </p:cTn>
                                        <p:tgtEl>
                                          <p:spTgt spid="7"/>
                                        </p:tgtEl>
                                        <p:attrNameLst>
                                          <p:attrName>style.visibility</p:attrName>
                                        </p:attrNameLst>
                                      </p:cBhvr>
                                      <p:to>
                                        <p:strVal val="visible"/>
                                      </p:to>
                                    </p:set>
                                    <p:animEffect filter="wipe(down)" transition="in">
                                      <p:cBhvr>
                                        <p:cTn dur="500" id="68"/>
                                        <p:tgtEl>
                                          <p:spTgt spid="7"/>
                                        </p:tgtEl>
                                      </p:cBhvr>
                                    </p:animEffect>
                                  </p:childTnLst>
                                </p:cTn>
                              </p:par>
                            </p:childTnLst>
                          </p:cTn>
                        </p:par>
                        <p:par>
                          <p:cTn fill="hold" id="69" nodeType="afterGroup">
                            <p:stCondLst>
                              <p:cond delay="7100"/>
                            </p:stCondLst>
                            <p:childTnLst>
                              <p:par>
                                <p:cTn fill="hold" grpId="0" id="70" nodeType="afterEffect" presetClass="entr" presetID="42" presetSubtype="0">
                                  <p:stCondLst>
                                    <p:cond delay="0"/>
                                  </p:stCondLst>
                                  <p:childTnLst>
                                    <p:set>
                                      <p:cBhvr>
                                        <p:cTn dur="1" fill="hold" id="71">
                                          <p:stCondLst>
                                            <p:cond delay="0"/>
                                          </p:stCondLst>
                                        </p:cTn>
                                        <p:tgtEl>
                                          <p:spTgt spid="14"/>
                                        </p:tgtEl>
                                        <p:attrNameLst>
                                          <p:attrName>style.visibility</p:attrName>
                                        </p:attrNameLst>
                                      </p:cBhvr>
                                      <p:to>
                                        <p:strVal val="visible"/>
                                      </p:to>
                                    </p:set>
                                    <p:animEffect filter="fade" transition="in">
                                      <p:cBhvr>
                                        <p:cTn dur="1000" id="72"/>
                                        <p:tgtEl>
                                          <p:spTgt spid="14"/>
                                        </p:tgtEl>
                                      </p:cBhvr>
                                    </p:animEffect>
                                    <p:anim calcmode="lin" valueType="num">
                                      <p:cBhvr>
                                        <p:cTn dur="1000" fill="hold" id="73"/>
                                        <p:tgtEl>
                                          <p:spTgt spid="14"/>
                                        </p:tgtEl>
                                        <p:attrNameLst>
                                          <p:attrName>ppt_x</p:attrName>
                                        </p:attrNameLst>
                                      </p:cBhvr>
                                      <p:tavLst>
                                        <p:tav tm="0">
                                          <p:val>
                                            <p:strVal val="#ppt_x"/>
                                          </p:val>
                                        </p:tav>
                                        <p:tav tm="100000">
                                          <p:val>
                                            <p:strVal val="#ppt_x"/>
                                          </p:val>
                                        </p:tav>
                                      </p:tavLst>
                                    </p:anim>
                                    <p:anim calcmode="lin" valueType="num">
                                      <p:cBhvr>
                                        <p:cTn dur="1000" fill="hold" id="74"/>
                                        <p:tgtEl>
                                          <p:spTgt spid="14"/>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8100"/>
                            </p:stCondLst>
                            <p:childTnLst>
                              <p:par>
                                <p:cTn fill="hold" id="76" nodeType="afterEffect" presetClass="entr" presetID="22" presetSubtype="8">
                                  <p:stCondLst>
                                    <p:cond delay="0"/>
                                  </p:stCondLst>
                                  <p:childTnLst>
                                    <p:set>
                                      <p:cBhvr>
                                        <p:cTn dur="1" fill="hold" id="77">
                                          <p:stCondLst>
                                            <p:cond delay="0"/>
                                          </p:stCondLst>
                                        </p:cTn>
                                        <p:tgtEl>
                                          <p:spTgt spid="16"/>
                                        </p:tgtEl>
                                        <p:attrNameLst>
                                          <p:attrName>style.visibility</p:attrName>
                                        </p:attrNameLst>
                                      </p:cBhvr>
                                      <p:to>
                                        <p:strVal val="visible"/>
                                      </p:to>
                                    </p:set>
                                    <p:animEffect filter="wipe(left)" transition="in">
                                      <p:cBhvr>
                                        <p:cTn dur="500" id="78"/>
                                        <p:tgtEl>
                                          <p:spTgt spid="16"/>
                                        </p:tgtEl>
                                      </p:cBhvr>
                                    </p:animEffect>
                                  </p:childTnLst>
                                </p:cTn>
                              </p:par>
                            </p:childTnLst>
                          </p:cTn>
                        </p:par>
                        <p:par>
                          <p:cTn fill="hold" id="79" nodeType="afterGroup">
                            <p:stCondLst>
                              <p:cond delay="8600"/>
                            </p:stCondLst>
                            <p:childTnLst>
                              <p:par>
                                <p:cTn fill="hold" grpId="0" id="80" nodeType="afterEffect" presetClass="entr" presetID="22" presetSubtype="8">
                                  <p:stCondLst>
                                    <p:cond delay="0"/>
                                  </p:stCondLst>
                                  <p:childTnLst>
                                    <p:set>
                                      <p:cBhvr>
                                        <p:cTn dur="1" fill="hold" id="81">
                                          <p:stCondLst>
                                            <p:cond delay="0"/>
                                          </p:stCondLst>
                                        </p:cTn>
                                        <p:tgtEl>
                                          <p:spTgt spid="21"/>
                                        </p:tgtEl>
                                        <p:attrNameLst>
                                          <p:attrName>style.visibility</p:attrName>
                                        </p:attrNameLst>
                                      </p:cBhvr>
                                      <p:to>
                                        <p:strVal val="visible"/>
                                      </p:to>
                                    </p:set>
                                    <p:animEffect filter="wipe(left)" transition="in">
                                      <p:cBhvr>
                                        <p:cTn dur="500" id="82"/>
                                        <p:tgtEl>
                                          <p:spTgt spid="21"/>
                                        </p:tgtEl>
                                      </p:cBhvr>
                                    </p:animEffect>
                                  </p:childTnLst>
                                </p:cTn>
                              </p:par>
                            </p:childTnLst>
                          </p:cTn>
                        </p:par>
                        <p:par>
                          <p:cTn fill="hold" id="83" nodeType="afterGroup">
                            <p:stCondLst>
                              <p:cond delay="9100"/>
                            </p:stCondLst>
                            <p:childTnLst>
                              <p:par>
                                <p:cTn fill="hold" grpId="0" id="84" nodeType="afterEffect" presetClass="entr" presetID="22" presetSubtype="4">
                                  <p:stCondLst>
                                    <p:cond delay="0"/>
                                  </p:stCondLst>
                                  <p:childTnLst>
                                    <p:set>
                                      <p:cBhvr>
                                        <p:cTn dur="1" fill="hold" id="85">
                                          <p:stCondLst>
                                            <p:cond delay="0"/>
                                          </p:stCondLst>
                                        </p:cTn>
                                        <p:tgtEl>
                                          <p:spTgt spid="5"/>
                                        </p:tgtEl>
                                        <p:attrNameLst>
                                          <p:attrName>style.visibility</p:attrName>
                                        </p:attrNameLst>
                                      </p:cBhvr>
                                      <p:to>
                                        <p:strVal val="visible"/>
                                      </p:to>
                                    </p:set>
                                    <p:animEffect filter="wipe(down)" transition="in">
                                      <p:cBhvr>
                                        <p:cTn dur="500" id="86"/>
                                        <p:tgtEl>
                                          <p:spTgt spid="5"/>
                                        </p:tgtEl>
                                      </p:cBhvr>
                                    </p:animEffect>
                                  </p:childTnLst>
                                </p:cTn>
                              </p:par>
                            </p:childTnLst>
                          </p:cTn>
                        </p:par>
                        <p:par>
                          <p:cTn fill="hold" id="87" nodeType="afterGroup">
                            <p:stCondLst>
                              <p:cond delay="9600"/>
                            </p:stCondLst>
                            <p:childTnLst>
                              <p:par>
                                <p:cTn fill="hold" grpId="0" id="88" nodeType="afterEffect" presetClass="entr" presetID="42" presetSubtype="0">
                                  <p:stCondLst>
                                    <p:cond delay="0"/>
                                  </p:stCondLst>
                                  <p:childTnLst>
                                    <p:set>
                                      <p:cBhvr>
                                        <p:cTn dur="1" fill="hold" id="89">
                                          <p:stCondLst>
                                            <p:cond delay="0"/>
                                          </p:stCondLst>
                                        </p:cTn>
                                        <p:tgtEl>
                                          <p:spTgt spid="23"/>
                                        </p:tgtEl>
                                        <p:attrNameLst>
                                          <p:attrName>style.visibility</p:attrName>
                                        </p:attrNameLst>
                                      </p:cBhvr>
                                      <p:to>
                                        <p:strVal val="visible"/>
                                      </p:to>
                                    </p:set>
                                    <p:animEffect filter="fade" transition="in">
                                      <p:cBhvr>
                                        <p:cTn dur="1000" id="90"/>
                                        <p:tgtEl>
                                          <p:spTgt spid="23"/>
                                        </p:tgtEl>
                                      </p:cBhvr>
                                    </p:animEffect>
                                    <p:anim calcmode="lin" valueType="num">
                                      <p:cBhvr>
                                        <p:cTn dur="1000" fill="hold" id="91"/>
                                        <p:tgtEl>
                                          <p:spTgt spid="23"/>
                                        </p:tgtEl>
                                        <p:attrNameLst>
                                          <p:attrName>ppt_x</p:attrName>
                                        </p:attrNameLst>
                                      </p:cBhvr>
                                      <p:tavLst>
                                        <p:tav tm="0">
                                          <p:val>
                                            <p:strVal val="#ppt_x"/>
                                          </p:val>
                                        </p:tav>
                                        <p:tav tm="100000">
                                          <p:val>
                                            <p:strVal val="#ppt_x"/>
                                          </p:val>
                                        </p:tav>
                                      </p:tavLst>
                                    </p:anim>
                                    <p:anim calcmode="lin" valueType="num">
                                      <p:cBhvr>
                                        <p:cTn dur="1000" fill="hold" id="92"/>
                                        <p:tgtEl>
                                          <p:spTgt spid="23"/>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10600"/>
                            </p:stCondLst>
                            <p:childTnLst>
                              <p:par>
                                <p:cTn fill="hold" id="94" nodeType="afterEffect" presetClass="entr" presetID="22" presetSubtype="8">
                                  <p:stCondLst>
                                    <p:cond delay="0"/>
                                  </p:stCondLst>
                                  <p:childTnLst>
                                    <p:set>
                                      <p:cBhvr>
                                        <p:cTn dur="1" fill="hold" id="95">
                                          <p:stCondLst>
                                            <p:cond delay="0"/>
                                          </p:stCondLst>
                                        </p:cTn>
                                        <p:tgtEl>
                                          <p:spTgt spid="15"/>
                                        </p:tgtEl>
                                        <p:attrNameLst>
                                          <p:attrName>style.visibility</p:attrName>
                                        </p:attrNameLst>
                                      </p:cBhvr>
                                      <p:to>
                                        <p:strVal val="visible"/>
                                      </p:to>
                                    </p:set>
                                    <p:animEffect filter="wipe(left)" transition="in">
                                      <p:cBhvr>
                                        <p:cTn dur="500" id="96"/>
                                        <p:tgtEl>
                                          <p:spTgt spid="15"/>
                                        </p:tgtEl>
                                      </p:cBhvr>
                                    </p:animEffect>
                                  </p:childTnLst>
                                </p:cTn>
                              </p:par>
                            </p:childTnLst>
                          </p:cTn>
                        </p:par>
                        <p:par>
                          <p:cTn fill="hold" id="97" nodeType="afterGroup">
                            <p:stCondLst>
                              <p:cond delay="11100"/>
                            </p:stCondLst>
                            <p:childTnLst>
                              <p:par>
                                <p:cTn fill="hold" grpId="0" id="98" nodeType="afterEffect" presetClass="entr" presetID="22" presetSubtype="8">
                                  <p:stCondLst>
                                    <p:cond delay="0"/>
                                  </p:stCondLst>
                                  <p:childTnLst>
                                    <p:set>
                                      <p:cBhvr>
                                        <p:cTn dur="1" fill="hold" id="99">
                                          <p:stCondLst>
                                            <p:cond delay="0"/>
                                          </p:stCondLst>
                                        </p:cTn>
                                        <p:tgtEl>
                                          <p:spTgt spid="22"/>
                                        </p:tgtEl>
                                        <p:attrNameLst>
                                          <p:attrName>style.visibility</p:attrName>
                                        </p:attrNameLst>
                                      </p:cBhvr>
                                      <p:to>
                                        <p:strVal val="visible"/>
                                      </p:to>
                                    </p:set>
                                    <p:animEffect filter="wipe(left)" transition="in">
                                      <p:cBhvr>
                                        <p:cTn dur="500" id="100"/>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9"/>
      <p:bldP grpId="0" spid="20"/>
      <p:bldP grpId="0" spid="21"/>
      <p:bldP grpId="0" spid="22"/>
      <p:bldP grpId="0" spid="23"/>
      <p:bldP grpId="0" spid="2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225396" y="251306"/>
            <a:ext cx="6414838" cy="6418848"/>
            <a:chOff x="-3227497" y="251306"/>
            <a:chExt cx="6419015" cy="6418848"/>
          </a:xfrm>
          <a:solidFill>
            <a:srgbClr val="005DA2"/>
          </a:solidFill>
        </p:grpSpPr>
        <p:sp>
          <p:nvSpPr>
            <p:cNvPr id="26" name="椭圆 25"/>
            <p:cNvSpPr/>
            <p:nvPr/>
          </p:nvSpPr>
          <p:spPr>
            <a:xfrm>
              <a:off x="-3227497" y="251306"/>
              <a:ext cx="6419015" cy="6418848"/>
            </a:xfrm>
            <a:prstGeom prst="ellipse">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8" lIns="121898" rIns="121898" tIns="60948"/>
            <a:lstStyle/>
            <a:p>
              <a:pPr algn="ctr" fontAlgn="auto">
                <a:spcBef>
                  <a:spcPct val="0"/>
                </a:spcBef>
                <a:spcAft>
                  <a:spcPct val="0"/>
                </a:spcAft>
                <a:defRPr/>
              </a:pPr>
              <a:endParaRPr altLang="en-US" lang="zh-CN"/>
            </a:p>
          </p:txBody>
        </p:sp>
        <p:sp>
          <p:nvSpPr>
            <p:cNvPr id="27" name="文本框 2"/>
            <p:cNvSpPr txBox="1">
              <a:spLocks noChangeArrowheads="1"/>
            </p:cNvSpPr>
            <p:nvPr/>
          </p:nvSpPr>
          <p:spPr bwMode="auto">
            <a:xfrm>
              <a:off x="914599" y="2355502"/>
              <a:ext cx="1326977" cy="2133576"/>
            </a:xfrm>
            <a:prstGeom prst="rect">
              <a:avLst/>
            </a:prstGeom>
            <a:grpFill/>
            <a:ln w="9525">
              <a:noFill/>
              <a:miter lim="800000"/>
            </a:ln>
          </p:spPr>
          <p:txBody>
            <a:bodyPr bIns="60948" lIns="121898" rIns="121898" tIns="60948">
              <a:spAutoFit/>
            </a:bodyPr>
            <a:lstStyle/>
            <a:p>
              <a:pPr algn="ctr"/>
              <a:r>
                <a:rPr altLang="en-US" b="1" lang="zh-CN" sz="6600">
                  <a:solidFill>
                    <a:schemeClr val="bg1"/>
                  </a:solidFill>
                  <a:latin charset="-122" pitchFamily="34" typeface="微软雅黑"/>
                  <a:ea charset="-122" pitchFamily="34" typeface="微软雅黑"/>
                </a:rPr>
                <a:t>目</a:t>
              </a:r>
            </a:p>
            <a:p>
              <a:pPr algn="ctr"/>
              <a:r>
                <a:rPr altLang="en-US" b="1" lang="zh-CN" sz="6600">
                  <a:solidFill>
                    <a:schemeClr val="bg1"/>
                  </a:solidFill>
                  <a:latin charset="-122" pitchFamily="34" typeface="微软雅黑"/>
                  <a:ea charset="-122" pitchFamily="34" typeface="微软雅黑"/>
                </a:rPr>
                <a:t>录</a:t>
              </a:r>
            </a:p>
          </p:txBody>
        </p:sp>
      </p:grpSp>
      <p:grpSp>
        <p:nvGrpSpPr>
          <p:cNvPr id="42" name="组合 9"/>
          <p:cNvGrpSpPr/>
          <p:nvPr/>
        </p:nvGrpSpPr>
        <p:grpSpPr>
          <a:xfrm>
            <a:off x="5144817" y="1417672"/>
            <a:ext cx="767278" cy="627830"/>
            <a:chOff x="3050349" y="1844085"/>
            <a:chExt cx="833779" cy="680346"/>
          </a:xfrm>
        </p:grpSpPr>
        <p:sp>
          <p:nvSpPr>
            <p:cNvPr id="43" name="任意多边形 42"/>
            <p:cNvSpPr/>
            <p:nvPr/>
          </p:nvSpPr>
          <p:spPr>
            <a:xfrm flipV="1" rot="8100000">
              <a:off x="3050349" y="1844085"/>
              <a:ext cx="833779"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44" name="文本框 6"/>
            <p:cNvSpPr txBox="1">
              <a:spLocks noChangeArrowheads="1"/>
            </p:cNvSpPr>
            <p:nvPr/>
          </p:nvSpPr>
          <p:spPr bwMode="auto">
            <a:xfrm>
              <a:off x="3146443" y="1890742"/>
              <a:ext cx="611464" cy="627562"/>
            </a:xfrm>
            <a:prstGeom prst="rect">
              <a:avLst/>
            </a:prstGeom>
            <a:noFill/>
            <a:ln w="9525">
              <a:noFill/>
              <a:miter lim="800000"/>
            </a:ln>
          </p:spPr>
          <p:txBody>
            <a:bodyPr>
              <a:spAutoFit/>
            </a:bodyPr>
            <a:lstStyle/>
            <a:p>
              <a:r>
                <a:rPr altLang="zh-CN" lang="en-US" sz="3200">
                  <a:solidFill>
                    <a:schemeClr val="bg1"/>
                  </a:solidFill>
                  <a:latin charset="0" pitchFamily="34" typeface="Impact"/>
                </a:rPr>
                <a:t>01</a:t>
              </a:r>
            </a:p>
          </p:txBody>
        </p:sp>
      </p:grpSp>
      <p:grpSp>
        <p:nvGrpSpPr>
          <p:cNvPr id="48" name="组合 37"/>
          <p:cNvGrpSpPr/>
          <p:nvPr/>
        </p:nvGrpSpPr>
        <p:grpSpPr>
          <a:xfrm>
            <a:off x="5122845" y="5253722"/>
            <a:ext cx="811223" cy="624344"/>
            <a:chOff x="3050206" y="1844053"/>
            <a:chExt cx="881613" cy="678154"/>
          </a:xfrm>
        </p:grpSpPr>
        <p:sp>
          <p:nvSpPr>
            <p:cNvPr id="49" name="任意多边形 48"/>
            <p:cNvSpPr/>
            <p:nvPr/>
          </p:nvSpPr>
          <p:spPr>
            <a:xfrm flipV="1" rot="8100000">
              <a:off x="3050206" y="1844053"/>
              <a:ext cx="834142" cy="678154"/>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0" name="文本框 39"/>
            <p:cNvSpPr txBox="1">
              <a:spLocks noChangeArrowheads="1"/>
            </p:cNvSpPr>
            <p:nvPr/>
          </p:nvSpPr>
          <p:spPr bwMode="auto">
            <a:xfrm>
              <a:off x="3123828" y="1885460"/>
              <a:ext cx="807991" cy="629032"/>
            </a:xfrm>
            <a:prstGeom prst="rect">
              <a:avLst/>
            </a:prstGeom>
            <a:noFill/>
            <a:ln w="9525">
              <a:noFill/>
              <a:miter lim="800000"/>
            </a:ln>
          </p:spPr>
          <p:txBody>
            <a:bodyPr>
              <a:spAutoFit/>
            </a:bodyPr>
            <a:lstStyle/>
            <a:p>
              <a:r>
                <a:rPr altLang="zh-CN" lang="en-US" sz="3200">
                  <a:solidFill>
                    <a:schemeClr val="bg1"/>
                  </a:solidFill>
                  <a:latin charset="0" pitchFamily="34" typeface="Impact"/>
                </a:rPr>
                <a:t>05</a:t>
              </a:r>
            </a:p>
          </p:txBody>
        </p:sp>
      </p:grpSp>
      <p:grpSp>
        <p:nvGrpSpPr>
          <p:cNvPr id="51" name="组合 40"/>
          <p:cNvGrpSpPr/>
          <p:nvPr/>
        </p:nvGrpSpPr>
        <p:grpSpPr>
          <a:xfrm>
            <a:off x="5144649" y="4285267"/>
            <a:ext cx="767615" cy="637534"/>
            <a:chOff x="3050167" y="1844084"/>
            <a:chExt cx="834144" cy="692481"/>
          </a:xfrm>
        </p:grpSpPr>
        <p:sp>
          <p:nvSpPr>
            <p:cNvPr id="52" name="任意多边形 51"/>
            <p:cNvSpPr/>
            <p:nvPr/>
          </p:nvSpPr>
          <p:spPr>
            <a:xfrm flipV="1" rot="8100000">
              <a:off x="3050167" y="1844084"/>
              <a:ext cx="834144"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3" name="文本框 42"/>
            <p:cNvSpPr txBox="1">
              <a:spLocks noChangeArrowheads="1"/>
            </p:cNvSpPr>
            <p:nvPr/>
          </p:nvSpPr>
          <p:spPr bwMode="auto">
            <a:xfrm>
              <a:off x="3123828" y="1901389"/>
              <a:ext cx="726001" cy="629032"/>
            </a:xfrm>
            <a:prstGeom prst="rect">
              <a:avLst/>
            </a:prstGeom>
            <a:noFill/>
            <a:ln w="9525">
              <a:noFill/>
              <a:miter lim="800000"/>
            </a:ln>
          </p:spPr>
          <p:txBody>
            <a:bodyPr>
              <a:spAutoFit/>
            </a:bodyPr>
            <a:lstStyle/>
            <a:p>
              <a:r>
                <a:rPr altLang="zh-CN" lang="en-US" sz="3200">
                  <a:solidFill>
                    <a:schemeClr val="bg1"/>
                  </a:solidFill>
                  <a:latin charset="0" pitchFamily="34" typeface="Impact"/>
                </a:rPr>
                <a:t>04</a:t>
              </a:r>
            </a:p>
          </p:txBody>
        </p:sp>
      </p:grpSp>
      <p:grpSp>
        <p:nvGrpSpPr>
          <p:cNvPr id="54" name="组合 43"/>
          <p:cNvGrpSpPr/>
          <p:nvPr/>
        </p:nvGrpSpPr>
        <p:grpSpPr>
          <a:xfrm>
            <a:off x="5144650" y="3340622"/>
            <a:ext cx="767613" cy="624288"/>
            <a:chOff x="3050167" y="1844084"/>
            <a:chExt cx="834142" cy="678092"/>
          </a:xfrm>
        </p:grpSpPr>
        <p:sp>
          <p:nvSpPr>
            <p:cNvPr id="55" name="任意多边形 54"/>
            <p:cNvSpPr/>
            <p:nvPr/>
          </p:nvSpPr>
          <p:spPr>
            <a:xfrm flipV="1" rot="8100000">
              <a:off x="3050167" y="1844084"/>
              <a:ext cx="834142"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6" name="文本框 45"/>
            <p:cNvSpPr txBox="1">
              <a:spLocks noChangeArrowheads="1"/>
            </p:cNvSpPr>
            <p:nvPr/>
          </p:nvSpPr>
          <p:spPr bwMode="auto">
            <a:xfrm>
              <a:off x="3123828" y="1885459"/>
              <a:ext cx="726001" cy="629031"/>
            </a:xfrm>
            <a:prstGeom prst="rect">
              <a:avLst/>
            </a:prstGeom>
            <a:noFill/>
            <a:ln w="9525">
              <a:noFill/>
              <a:miter lim="800000"/>
            </a:ln>
          </p:spPr>
          <p:txBody>
            <a:bodyPr>
              <a:spAutoFit/>
            </a:bodyPr>
            <a:lstStyle/>
            <a:p>
              <a:r>
                <a:rPr altLang="zh-CN" lang="en-US" sz="3200">
                  <a:solidFill>
                    <a:schemeClr val="bg1"/>
                  </a:solidFill>
                  <a:latin charset="0" pitchFamily="34" typeface="Impact"/>
                </a:rPr>
                <a:t>03</a:t>
              </a:r>
            </a:p>
          </p:txBody>
        </p:sp>
      </p:grpSp>
      <p:grpSp>
        <p:nvGrpSpPr>
          <p:cNvPr id="57" name="组合 46"/>
          <p:cNvGrpSpPr/>
          <p:nvPr/>
        </p:nvGrpSpPr>
        <p:grpSpPr>
          <a:xfrm>
            <a:off x="5144817" y="2349674"/>
            <a:ext cx="767278" cy="625750"/>
            <a:chOff x="3050349" y="1844085"/>
            <a:chExt cx="833779" cy="678092"/>
          </a:xfrm>
        </p:grpSpPr>
        <p:sp>
          <p:nvSpPr>
            <p:cNvPr id="58" name="任意多边形 57"/>
            <p:cNvSpPr/>
            <p:nvPr/>
          </p:nvSpPr>
          <p:spPr>
            <a:xfrm flipV="1" rot="8100000">
              <a:off x="3050349" y="1844085"/>
              <a:ext cx="833779"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9" name="文本框 48"/>
            <p:cNvSpPr txBox="1">
              <a:spLocks noChangeArrowheads="1"/>
            </p:cNvSpPr>
            <p:nvPr/>
          </p:nvSpPr>
          <p:spPr bwMode="auto">
            <a:xfrm>
              <a:off x="3123827" y="1885459"/>
              <a:ext cx="726001" cy="627562"/>
            </a:xfrm>
            <a:prstGeom prst="rect">
              <a:avLst/>
            </a:prstGeom>
            <a:noFill/>
            <a:ln w="9525">
              <a:noFill/>
              <a:miter lim="800000"/>
            </a:ln>
          </p:spPr>
          <p:txBody>
            <a:bodyPr>
              <a:spAutoFit/>
            </a:bodyPr>
            <a:lstStyle/>
            <a:p>
              <a:r>
                <a:rPr altLang="zh-CN" lang="en-US" sz="3200">
                  <a:solidFill>
                    <a:schemeClr val="bg1"/>
                  </a:solidFill>
                  <a:latin charset="0" pitchFamily="34" typeface="Impact"/>
                </a:rPr>
                <a:t>02</a:t>
              </a: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9" name="矩形 78"/>
            <p:cNvSpPr/>
            <p:nvPr/>
          </p:nvSpPr>
          <p:spPr>
            <a:xfrm>
              <a:off x="6723350" y="1614014"/>
              <a:ext cx="26530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年度工作概述</a:t>
              </a: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3" name="矩形 82"/>
            <p:cNvSpPr/>
            <p:nvPr/>
          </p:nvSpPr>
          <p:spPr>
            <a:xfrm>
              <a:off x="6747248" y="2450466"/>
              <a:ext cx="26530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工作完成情况</a:t>
              </a: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7" name="矩形 86"/>
            <p:cNvSpPr/>
            <p:nvPr/>
          </p:nvSpPr>
          <p:spPr>
            <a:xfrm>
              <a:off x="6723349" y="3336319"/>
              <a:ext cx="273630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成功项目展示</a:t>
              </a: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91" name="矩形 90"/>
            <p:cNvSpPr/>
            <p:nvPr/>
          </p:nvSpPr>
          <p:spPr>
            <a:xfrm>
              <a:off x="6723349" y="4221882"/>
              <a:ext cx="273630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工作存在不足</a:t>
              </a: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95" name="矩形 94"/>
            <p:cNvSpPr/>
            <p:nvPr/>
          </p:nvSpPr>
          <p:spPr>
            <a:xfrm>
              <a:off x="6723479" y="5085978"/>
              <a:ext cx="27361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明年工作计划</a:t>
              </a:r>
            </a:p>
          </p:txBody>
        </p:sp>
      </p:grpSp>
      <p:sp>
        <p:nvSpPr>
          <p:cNvPr id="96" name="下箭头 95"/>
          <p:cNvSpPr/>
          <p:nvPr/>
        </p:nvSpPr>
        <p:spPr>
          <a:xfrm rot="16200000">
            <a:off x="4131955" y="1361909"/>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87241486"/>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500" id="11"/>
                                        <p:tgtEl>
                                          <p:spTgt spid="42"/>
                                        </p:tgtEl>
                                      </p:cBhvr>
                                    </p:animEffect>
                                  </p:childTnLst>
                                </p:cTn>
                              </p:par>
                              <p:par>
                                <p:cTn fill="hold" id="12" nodeType="withEffect" presetClass="entr" presetID="22" presetSubtype="8">
                                  <p:stCondLst>
                                    <p:cond delay="300"/>
                                  </p:stCondLst>
                                  <p:childTnLst>
                                    <p:set>
                                      <p:cBhvr>
                                        <p:cTn dur="1" fill="hold" id="13">
                                          <p:stCondLst>
                                            <p:cond delay="0"/>
                                          </p:stCondLst>
                                        </p:cTn>
                                        <p:tgtEl>
                                          <p:spTgt spid="77"/>
                                        </p:tgtEl>
                                        <p:attrNameLst>
                                          <p:attrName>style.visibility</p:attrName>
                                        </p:attrNameLst>
                                      </p:cBhvr>
                                      <p:to>
                                        <p:strVal val="visible"/>
                                      </p:to>
                                    </p:set>
                                    <p:animEffect filter="wipe(left)" transition="in">
                                      <p:cBhvr>
                                        <p:cTn dur="500" id="14"/>
                                        <p:tgtEl>
                                          <p:spTgt spid="77"/>
                                        </p:tgtEl>
                                      </p:cBhvr>
                                    </p:animEffect>
                                  </p:childTnLst>
                                </p:cTn>
                              </p:par>
                              <p:par>
                                <p:cTn fill="hold" id="15" nodeType="withEffect" presetClass="entr" presetID="10" presetSubtype="0">
                                  <p:stCondLst>
                                    <p:cond delay="300"/>
                                  </p:stCondLst>
                                  <p:childTnLst>
                                    <p:set>
                                      <p:cBhvr>
                                        <p:cTn dur="1" fill="hold" id="16">
                                          <p:stCondLst>
                                            <p:cond delay="0"/>
                                          </p:stCondLst>
                                        </p:cTn>
                                        <p:tgtEl>
                                          <p:spTgt spid="57"/>
                                        </p:tgtEl>
                                        <p:attrNameLst>
                                          <p:attrName>style.visibility</p:attrName>
                                        </p:attrNameLst>
                                      </p:cBhvr>
                                      <p:to>
                                        <p:strVal val="visible"/>
                                      </p:to>
                                    </p:set>
                                    <p:animEffect filter="fade" transition="in">
                                      <p:cBhvr>
                                        <p:cTn dur="500" id="17"/>
                                        <p:tgtEl>
                                          <p:spTgt spid="57"/>
                                        </p:tgtEl>
                                      </p:cBhvr>
                                    </p:animEffect>
                                  </p:childTnLst>
                                </p:cTn>
                              </p:par>
                              <p:par>
                                <p:cTn fill="hold" id="18" nodeType="withEffect" presetClass="entr" presetID="22" presetSubtype="8">
                                  <p:stCondLst>
                                    <p:cond delay="600"/>
                                  </p:stCondLst>
                                  <p:childTnLst>
                                    <p:set>
                                      <p:cBhvr>
                                        <p:cTn dur="1" fill="hold" id="19">
                                          <p:stCondLst>
                                            <p:cond delay="0"/>
                                          </p:stCondLst>
                                        </p:cTn>
                                        <p:tgtEl>
                                          <p:spTgt spid="81"/>
                                        </p:tgtEl>
                                        <p:attrNameLst>
                                          <p:attrName>style.visibility</p:attrName>
                                        </p:attrNameLst>
                                      </p:cBhvr>
                                      <p:to>
                                        <p:strVal val="visible"/>
                                      </p:to>
                                    </p:set>
                                    <p:animEffect filter="wipe(left)" transition="in">
                                      <p:cBhvr>
                                        <p:cTn dur="500" id="20"/>
                                        <p:tgtEl>
                                          <p:spTgt spid="81"/>
                                        </p:tgtEl>
                                      </p:cBhvr>
                                    </p:animEffect>
                                  </p:childTnLst>
                                </p:cTn>
                              </p:par>
                              <p:par>
                                <p:cTn fill="hold" id="21" nodeType="withEffect" presetClass="entr" presetID="10" presetSubtype="0">
                                  <p:stCondLst>
                                    <p:cond delay="600"/>
                                  </p:stCondLst>
                                  <p:childTnLst>
                                    <p:set>
                                      <p:cBhvr>
                                        <p:cTn dur="1" fill="hold" id="22">
                                          <p:stCondLst>
                                            <p:cond delay="0"/>
                                          </p:stCondLst>
                                        </p:cTn>
                                        <p:tgtEl>
                                          <p:spTgt spid="54"/>
                                        </p:tgtEl>
                                        <p:attrNameLst>
                                          <p:attrName>style.visibility</p:attrName>
                                        </p:attrNameLst>
                                      </p:cBhvr>
                                      <p:to>
                                        <p:strVal val="visible"/>
                                      </p:to>
                                    </p:set>
                                    <p:animEffect filter="fade" transition="in">
                                      <p:cBhvr>
                                        <p:cTn dur="500" id="23"/>
                                        <p:tgtEl>
                                          <p:spTgt spid="54"/>
                                        </p:tgtEl>
                                      </p:cBhvr>
                                    </p:animEffect>
                                  </p:childTnLst>
                                </p:cTn>
                              </p:par>
                              <p:par>
                                <p:cTn fill="hold" id="24" nodeType="withEffect" presetClass="entr" presetID="22" presetSubtype="8">
                                  <p:stCondLst>
                                    <p:cond delay="900"/>
                                  </p:stCondLst>
                                  <p:childTnLst>
                                    <p:set>
                                      <p:cBhvr>
                                        <p:cTn dur="1" fill="hold" id="25">
                                          <p:stCondLst>
                                            <p:cond delay="0"/>
                                          </p:stCondLst>
                                        </p:cTn>
                                        <p:tgtEl>
                                          <p:spTgt spid="85"/>
                                        </p:tgtEl>
                                        <p:attrNameLst>
                                          <p:attrName>style.visibility</p:attrName>
                                        </p:attrNameLst>
                                      </p:cBhvr>
                                      <p:to>
                                        <p:strVal val="visible"/>
                                      </p:to>
                                    </p:set>
                                    <p:animEffect filter="wipe(left)" transition="in">
                                      <p:cBhvr>
                                        <p:cTn dur="500" id="26"/>
                                        <p:tgtEl>
                                          <p:spTgt spid="85"/>
                                        </p:tgtEl>
                                      </p:cBhvr>
                                    </p:animEffect>
                                  </p:childTnLst>
                                </p:cTn>
                              </p:par>
                              <p:par>
                                <p:cTn fill="hold" id="27" nodeType="withEffect" presetClass="entr" presetID="10" presetSubtype="0">
                                  <p:stCondLst>
                                    <p:cond delay="900"/>
                                  </p:stCondLst>
                                  <p:childTnLst>
                                    <p:set>
                                      <p:cBhvr>
                                        <p:cTn dur="1" fill="hold" id="28">
                                          <p:stCondLst>
                                            <p:cond delay="0"/>
                                          </p:stCondLst>
                                        </p:cTn>
                                        <p:tgtEl>
                                          <p:spTgt spid="51"/>
                                        </p:tgtEl>
                                        <p:attrNameLst>
                                          <p:attrName>style.visibility</p:attrName>
                                        </p:attrNameLst>
                                      </p:cBhvr>
                                      <p:to>
                                        <p:strVal val="visible"/>
                                      </p:to>
                                    </p:set>
                                    <p:animEffect filter="fade" transition="in">
                                      <p:cBhvr>
                                        <p:cTn dur="500" id="29"/>
                                        <p:tgtEl>
                                          <p:spTgt spid="51"/>
                                        </p:tgtEl>
                                      </p:cBhvr>
                                    </p:animEffect>
                                  </p:childTnLst>
                                </p:cTn>
                              </p:par>
                              <p:par>
                                <p:cTn fill="hold" id="30" nodeType="withEffect" presetClass="entr" presetID="22" presetSubtype="8">
                                  <p:stCondLst>
                                    <p:cond delay="1200"/>
                                  </p:stCondLst>
                                  <p:childTnLst>
                                    <p:set>
                                      <p:cBhvr>
                                        <p:cTn dur="1" fill="hold" id="31">
                                          <p:stCondLst>
                                            <p:cond delay="0"/>
                                          </p:stCondLst>
                                        </p:cTn>
                                        <p:tgtEl>
                                          <p:spTgt spid="89"/>
                                        </p:tgtEl>
                                        <p:attrNameLst>
                                          <p:attrName>style.visibility</p:attrName>
                                        </p:attrNameLst>
                                      </p:cBhvr>
                                      <p:to>
                                        <p:strVal val="visible"/>
                                      </p:to>
                                    </p:set>
                                    <p:animEffect filter="wipe(left)" transition="in">
                                      <p:cBhvr>
                                        <p:cTn dur="500" id="32"/>
                                        <p:tgtEl>
                                          <p:spTgt spid="89"/>
                                        </p:tgtEl>
                                      </p:cBhvr>
                                    </p:animEffect>
                                  </p:childTnLst>
                                </p:cTn>
                              </p:par>
                              <p:par>
                                <p:cTn fill="hold" id="33" nodeType="withEffect" presetClass="entr" presetID="10" presetSubtype="0">
                                  <p:stCondLst>
                                    <p:cond delay="1200"/>
                                  </p:stCondLst>
                                  <p:childTnLst>
                                    <p:set>
                                      <p:cBhvr>
                                        <p:cTn dur="1" fill="hold" id="34">
                                          <p:stCondLst>
                                            <p:cond delay="0"/>
                                          </p:stCondLst>
                                        </p:cTn>
                                        <p:tgtEl>
                                          <p:spTgt spid="48"/>
                                        </p:tgtEl>
                                        <p:attrNameLst>
                                          <p:attrName>style.visibility</p:attrName>
                                        </p:attrNameLst>
                                      </p:cBhvr>
                                      <p:to>
                                        <p:strVal val="visible"/>
                                      </p:to>
                                    </p:set>
                                    <p:animEffect filter="fade" transition="in">
                                      <p:cBhvr>
                                        <p:cTn dur="500" id="35"/>
                                        <p:tgtEl>
                                          <p:spTgt spid="48"/>
                                        </p:tgtEl>
                                      </p:cBhvr>
                                    </p:animEffect>
                                  </p:childTnLst>
                                </p:cTn>
                              </p:par>
                              <p:par>
                                <p:cTn fill="hold" id="36" nodeType="withEffect" presetClass="entr" presetID="22" presetSubtype="8">
                                  <p:stCondLst>
                                    <p:cond delay="1500"/>
                                  </p:stCondLst>
                                  <p:childTnLst>
                                    <p:set>
                                      <p:cBhvr>
                                        <p:cTn dur="1" fill="hold" id="37">
                                          <p:stCondLst>
                                            <p:cond delay="0"/>
                                          </p:stCondLst>
                                        </p:cTn>
                                        <p:tgtEl>
                                          <p:spTgt spid="93"/>
                                        </p:tgtEl>
                                        <p:attrNameLst>
                                          <p:attrName>style.visibility</p:attrName>
                                        </p:attrNameLst>
                                      </p:cBhvr>
                                      <p:to>
                                        <p:strVal val="visible"/>
                                      </p:to>
                                    </p:set>
                                    <p:animEffect filter="wipe(left)" transition="in">
                                      <p:cBhvr>
                                        <p:cTn dur="500" id="38"/>
                                        <p:tgtEl>
                                          <p:spTgt spid="93"/>
                                        </p:tgtEl>
                                      </p:cBhvr>
                                    </p:animEffect>
                                  </p:childTnLst>
                                </p:cTn>
                              </p:par>
                            </p:childTnLst>
                          </p:cTn>
                        </p:par>
                        <p:par>
                          <p:cTn fill="hold" id="39" nodeType="afterGroup">
                            <p:stCondLst>
                              <p:cond delay="2500"/>
                            </p:stCondLst>
                            <p:childTnLst>
                              <p:par>
                                <p:cTn fill="hold" grpId="0" id="40" nodeType="afterEffect" presetClass="entr" presetID="2" presetSubtype="8">
                                  <p:stCondLst>
                                    <p:cond delay="0"/>
                                  </p:stCondLst>
                                  <p:childTnLst>
                                    <p:set>
                                      <p:cBhvr>
                                        <p:cTn dur="1" fill="hold" id="41">
                                          <p:stCondLst>
                                            <p:cond delay="0"/>
                                          </p:stCondLst>
                                        </p:cTn>
                                        <p:tgtEl>
                                          <p:spTgt spid="96"/>
                                        </p:tgtEl>
                                        <p:attrNameLst>
                                          <p:attrName>style.visibility</p:attrName>
                                        </p:attrNameLst>
                                      </p:cBhvr>
                                      <p:to>
                                        <p:strVal val="visible"/>
                                      </p:to>
                                    </p:set>
                                    <p:anim calcmode="lin" valueType="num">
                                      <p:cBhvr additive="base">
                                        <p:cTn dur="500" fill="hold" id="42"/>
                                        <p:tgtEl>
                                          <p:spTgt spid="96"/>
                                        </p:tgtEl>
                                        <p:attrNameLst>
                                          <p:attrName>ppt_x</p:attrName>
                                        </p:attrNameLst>
                                      </p:cBhvr>
                                      <p:tavLst>
                                        <p:tav tm="0">
                                          <p:val>
                                            <p:strVal val="0-#ppt_w/2"/>
                                          </p:val>
                                        </p:tav>
                                        <p:tav tm="100000">
                                          <p:val>
                                            <p:strVal val="#ppt_x"/>
                                          </p:val>
                                        </p:tav>
                                      </p:tavLst>
                                    </p:anim>
                                    <p:anim calcmode="lin" valueType="num">
                                      <p:cBhvr additive="base">
                                        <p:cTn dur="500" fill="hold" id="43"/>
                                        <p:tgtEl>
                                          <p:spTgt spid="96"/>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000"/>
                            </p:stCondLst>
                            <p:childTnLst>
                              <p:par>
                                <p:cTn fill="hold" id="45" nodeType="afterEffect" presetClass="emph" presetID="26" presetSubtype="0">
                                  <p:stCondLst>
                                    <p:cond delay="0"/>
                                  </p:stCondLst>
                                  <p:childTnLst>
                                    <p:animEffect filter="fade" transition="out">
                                      <p:cBhvr>
                                        <p:cTn dur="500" id="46" tmFilter="0, 0; .2, .5; .8, .5; 1, 0"/>
                                        <p:tgtEl>
                                          <p:spTgt spid="42"/>
                                        </p:tgtEl>
                                      </p:cBhvr>
                                    </p:animEffect>
                                    <p:animScale>
                                      <p:cBhvr>
                                        <p:cTn autoRev="1" dur="250" fill="hold" id="47"/>
                                        <p:tgtEl>
                                          <p:spTgt spid="42"/>
                                        </p:tgtEl>
                                      </p:cBhvr>
                                      <p:by x="105000" y="105000"/>
                                    </p:animScale>
                                  </p:childTnLst>
                                </p:cTn>
                              </p:par>
                              <p:par>
                                <p:cTn fill="hold" id="48" nodeType="withEffect" presetClass="emph" presetID="26" presetSubtype="0">
                                  <p:stCondLst>
                                    <p:cond delay="0"/>
                                  </p:stCondLst>
                                  <p:childTnLst>
                                    <p:animEffect filter="fade" transition="out">
                                      <p:cBhvr>
                                        <p:cTn dur="500" id="49" tmFilter="0, 0; .2, .5; .8, .5; 1, 0"/>
                                        <p:tgtEl>
                                          <p:spTgt spid="77"/>
                                        </p:tgtEl>
                                      </p:cBhvr>
                                    </p:animEffect>
                                    <p:animScale>
                                      <p:cBhvr>
                                        <p:cTn autoRev="1" dur="250" fill="hold" id="50"/>
                                        <p:tgtEl>
                                          <p:spTgt spid="77"/>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8" lIns="121898" rIns="121898" tIns="60948"/>
            <a:lstStyle/>
            <a:p>
              <a:pPr algn="ctr" fontAlgn="auto">
                <a:spcBef>
                  <a:spcPct val="0"/>
                </a:spcBef>
                <a:spcAft>
                  <a:spcPct val="0"/>
                </a:spcAft>
                <a:defRPr/>
              </a:pPr>
              <a:endParaRPr altLang="en-US" lang="zh-CN"/>
            </a:p>
          </p:txBody>
        </p:sp>
        <p:sp>
          <p:nvSpPr>
            <p:cNvPr id="27" name="文本框 2"/>
            <p:cNvSpPr txBox="1">
              <a:spLocks noChangeArrowheads="1"/>
            </p:cNvSpPr>
            <p:nvPr/>
          </p:nvSpPr>
          <p:spPr bwMode="auto">
            <a:xfrm>
              <a:off x="914599" y="2355502"/>
              <a:ext cx="1326977" cy="2133576"/>
            </a:xfrm>
            <a:prstGeom prst="rect">
              <a:avLst/>
            </a:prstGeom>
            <a:noFill/>
            <a:ln w="9525">
              <a:noFill/>
              <a:miter lim="800000"/>
            </a:ln>
          </p:spPr>
          <p:txBody>
            <a:bodyPr bIns="60948" lIns="121898" rIns="121898" tIns="60948">
              <a:spAutoFit/>
            </a:bodyPr>
            <a:lstStyle/>
            <a:p>
              <a:pPr algn="ctr"/>
              <a:r>
                <a:rPr altLang="en-US" b="1" lang="zh-CN" sz="6600">
                  <a:solidFill>
                    <a:schemeClr val="bg1"/>
                  </a:solidFill>
                  <a:latin charset="-122" pitchFamily="34" typeface="微软雅黑"/>
                  <a:ea charset="-122" pitchFamily="34" typeface="微软雅黑"/>
                </a:rPr>
                <a:t>目</a:t>
              </a:r>
            </a:p>
            <a:p>
              <a:pPr algn="ctr"/>
              <a:r>
                <a:rPr altLang="en-US" b="1" lang="zh-CN" sz="6600">
                  <a:solidFill>
                    <a:schemeClr val="bg1"/>
                  </a:solidFill>
                  <a:latin charset="-122" pitchFamily="34" typeface="微软雅黑"/>
                  <a:ea charset="-122" pitchFamily="34" typeface="微软雅黑"/>
                </a:rPr>
                <a:t>录</a:t>
              </a:r>
            </a:p>
          </p:txBody>
        </p:sp>
      </p:grpSp>
      <p:grpSp>
        <p:nvGrpSpPr>
          <p:cNvPr id="42" name="组合 9"/>
          <p:cNvGrpSpPr/>
          <p:nvPr/>
        </p:nvGrpSpPr>
        <p:grpSpPr>
          <a:xfrm>
            <a:off x="5144817" y="1417672"/>
            <a:ext cx="767278" cy="627830"/>
            <a:chOff x="3050349" y="1844085"/>
            <a:chExt cx="833779" cy="680346"/>
          </a:xfrm>
        </p:grpSpPr>
        <p:sp>
          <p:nvSpPr>
            <p:cNvPr id="43" name="任意多边形 42"/>
            <p:cNvSpPr/>
            <p:nvPr/>
          </p:nvSpPr>
          <p:spPr>
            <a:xfrm flipV="1" rot="8100000">
              <a:off x="3050349" y="1844085"/>
              <a:ext cx="833779"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44" name="文本框 6"/>
            <p:cNvSpPr txBox="1">
              <a:spLocks noChangeArrowheads="1"/>
            </p:cNvSpPr>
            <p:nvPr/>
          </p:nvSpPr>
          <p:spPr bwMode="auto">
            <a:xfrm>
              <a:off x="3146443" y="1890742"/>
              <a:ext cx="611464" cy="627562"/>
            </a:xfrm>
            <a:prstGeom prst="rect">
              <a:avLst/>
            </a:prstGeom>
            <a:noFill/>
            <a:ln w="9525">
              <a:noFill/>
              <a:miter lim="800000"/>
            </a:ln>
          </p:spPr>
          <p:txBody>
            <a:bodyPr>
              <a:spAutoFit/>
            </a:bodyPr>
            <a:lstStyle/>
            <a:p>
              <a:r>
                <a:rPr altLang="zh-CN" lang="en-US" sz="3200">
                  <a:solidFill>
                    <a:schemeClr val="bg1"/>
                  </a:solidFill>
                  <a:latin charset="0" pitchFamily="34" typeface="Impact"/>
                </a:rPr>
                <a:t>01</a:t>
              </a:r>
            </a:p>
          </p:txBody>
        </p:sp>
      </p:grpSp>
      <p:grpSp>
        <p:nvGrpSpPr>
          <p:cNvPr id="48" name="组合 37"/>
          <p:cNvGrpSpPr/>
          <p:nvPr/>
        </p:nvGrpSpPr>
        <p:grpSpPr>
          <a:xfrm>
            <a:off x="5122845" y="5253722"/>
            <a:ext cx="811223" cy="624344"/>
            <a:chOff x="3050206" y="1844053"/>
            <a:chExt cx="881613" cy="678154"/>
          </a:xfrm>
        </p:grpSpPr>
        <p:sp>
          <p:nvSpPr>
            <p:cNvPr id="49" name="任意多边形 48"/>
            <p:cNvSpPr/>
            <p:nvPr/>
          </p:nvSpPr>
          <p:spPr>
            <a:xfrm flipV="1" rot="8100000">
              <a:off x="3050206" y="1844053"/>
              <a:ext cx="834142" cy="678154"/>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0" name="文本框 39"/>
            <p:cNvSpPr txBox="1">
              <a:spLocks noChangeArrowheads="1"/>
            </p:cNvSpPr>
            <p:nvPr/>
          </p:nvSpPr>
          <p:spPr bwMode="auto">
            <a:xfrm>
              <a:off x="3123828" y="1885460"/>
              <a:ext cx="807991" cy="629032"/>
            </a:xfrm>
            <a:prstGeom prst="rect">
              <a:avLst/>
            </a:prstGeom>
            <a:noFill/>
            <a:ln w="9525">
              <a:noFill/>
              <a:miter lim="800000"/>
            </a:ln>
          </p:spPr>
          <p:txBody>
            <a:bodyPr>
              <a:spAutoFit/>
            </a:bodyPr>
            <a:lstStyle/>
            <a:p>
              <a:r>
                <a:rPr altLang="zh-CN" lang="en-US" sz="3200">
                  <a:solidFill>
                    <a:schemeClr val="bg1"/>
                  </a:solidFill>
                  <a:latin charset="0" pitchFamily="34" typeface="Impact"/>
                </a:rPr>
                <a:t>05</a:t>
              </a:r>
            </a:p>
          </p:txBody>
        </p:sp>
      </p:grpSp>
      <p:grpSp>
        <p:nvGrpSpPr>
          <p:cNvPr id="51" name="组合 40"/>
          <p:cNvGrpSpPr/>
          <p:nvPr/>
        </p:nvGrpSpPr>
        <p:grpSpPr>
          <a:xfrm>
            <a:off x="5144649" y="4285267"/>
            <a:ext cx="767615" cy="637534"/>
            <a:chOff x="3050167" y="1844084"/>
            <a:chExt cx="834144" cy="692481"/>
          </a:xfrm>
        </p:grpSpPr>
        <p:sp>
          <p:nvSpPr>
            <p:cNvPr id="52" name="任意多边形 51"/>
            <p:cNvSpPr/>
            <p:nvPr/>
          </p:nvSpPr>
          <p:spPr>
            <a:xfrm flipV="1" rot="8100000">
              <a:off x="3050167" y="1844084"/>
              <a:ext cx="834144"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3" name="文本框 42"/>
            <p:cNvSpPr txBox="1">
              <a:spLocks noChangeArrowheads="1"/>
            </p:cNvSpPr>
            <p:nvPr/>
          </p:nvSpPr>
          <p:spPr bwMode="auto">
            <a:xfrm>
              <a:off x="3123828" y="1901389"/>
              <a:ext cx="726001" cy="629032"/>
            </a:xfrm>
            <a:prstGeom prst="rect">
              <a:avLst/>
            </a:prstGeom>
            <a:noFill/>
            <a:ln w="9525">
              <a:noFill/>
              <a:miter lim="800000"/>
            </a:ln>
          </p:spPr>
          <p:txBody>
            <a:bodyPr>
              <a:spAutoFit/>
            </a:bodyPr>
            <a:lstStyle/>
            <a:p>
              <a:r>
                <a:rPr altLang="zh-CN" lang="en-US" sz="3200">
                  <a:solidFill>
                    <a:schemeClr val="bg1"/>
                  </a:solidFill>
                  <a:latin charset="0" pitchFamily="34" typeface="Impact"/>
                </a:rPr>
                <a:t>04</a:t>
              </a:r>
            </a:p>
          </p:txBody>
        </p:sp>
      </p:grpSp>
      <p:grpSp>
        <p:nvGrpSpPr>
          <p:cNvPr id="54" name="组合 43"/>
          <p:cNvGrpSpPr/>
          <p:nvPr/>
        </p:nvGrpSpPr>
        <p:grpSpPr>
          <a:xfrm>
            <a:off x="5144650" y="3340622"/>
            <a:ext cx="767613" cy="624288"/>
            <a:chOff x="3050167" y="1844084"/>
            <a:chExt cx="834142" cy="678092"/>
          </a:xfrm>
        </p:grpSpPr>
        <p:sp>
          <p:nvSpPr>
            <p:cNvPr id="55" name="任意多边形 54"/>
            <p:cNvSpPr/>
            <p:nvPr/>
          </p:nvSpPr>
          <p:spPr>
            <a:xfrm flipV="1" rot="8100000">
              <a:off x="3050167" y="1844084"/>
              <a:ext cx="834142"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6" name="文本框 45"/>
            <p:cNvSpPr txBox="1">
              <a:spLocks noChangeArrowheads="1"/>
            </p:cNvSpPr>
            <p:nvPr/>
          </p:nvSpPr>
          <p:spPr bwMode="auto">
            <a:xfrm>
              <a:off x="3123828" y="1885459"/>
              <a:ext cx="726001" cy="629031"/>
            </a:xfrm>
            <a:prstGeom prst="rect">
              <a:avLst/>
            </a:prstGeom>
            <a:noFill/>
            <a:ln w="9525">
              <a:noFill/>
              <a:miter lim="800000"/>
            </a:ln>
          </p:spPr>
          <p:txBody>
            <a:bodyPr>
              <a:spAutoFit/>
            </a:bodyPr>
            <a:lstStyle/>
            <a:p>
              <a:r>
                <a:rPr altLang="zh-CN" lang="en-US" sz="3200">
                  <a:solidFill>
                    <a:schemeClr val="bg1"/>
                  </a:solidFill>
                  <a:latin charset="0" pitchFamily="34" typeface="Impact"/>
                </a:rPr>
                <a:t>03</a:t>
              </a:r>
            </a:p>
          </p:txBody>
        </p:sp>
      </p:grpSp>
      <p:grpSp>
        <p:nvGrpSpPr>
          <p:cNvPr id="57" name="组合 46"/>
          <p:cNvGrpSpPr/>
          <p:nvPr/>
        </p:nvGrpSpPr>
        <p:grpSpPr>
          <a:xfrm>
            <a:off x="5144817" y="2349674"/>
            <a:ext cx="767278" cy="625750"/>
            <a:chOff x="3050349" y="1844085"/>
            <a:chExt cx="833779" cy="678092"/>
          </a:xfrm>
        </p:grpSpPr>
        <p:sp>
          <p:nvSpPr>
            <p:cNvPr id="58" name="任意多边形 57"/>
            <p:cNvSpPr/>
            <p:nvPr/>
          </p:nvSpPr>
          <p:spPr>
            <a:xfrm flipV="1" rot="8100000">
              <a:off x="3050349" y="1844085"/>
              <a:ext cx="833779"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9" name="文本框 48"/>
            <p:cNvSpPr txBox="1">
              <a:spLocks noChangeArrowheads="1"/>
            </p:cNvSpPr>
            <p:nvPr/>
          </p:nvSpPr>
          <p:spPr bwMode="auto">
            <a:xfrm>
              <a:off x="3123827" y="1885459"/>
              <a:ext cx="726001" cy="627562"/>
            </a:xfrm>
            <a:prstGeom prst="rect">
              <a:avLst/>
            </a:prstGeom>
            <a:noFill/>
            <a:ln w="9525">
              <a:noFill/>
              <a:miter lim="800000"/>
            </a:ln>
          </p:spPr>
          <p:txBody>
            <a:bodyPr>
              <a:spAutoFit/>
            </a:bodyPr>
            <a:lstStyle/>
            <a:p>
              <a:r>
                <a:rPr altLang="zh-CN" lang="en-US" sz="3200">
                  <a:solidFill>
                    <a:schemeClr val="bg1"/>
                  </a:solidFill>
                  <a:latin charset="0" pitchFamily="34" typeface="Impact"/>
                </a:rPr>
                <a:t>02</a:t>
              </a: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9" name="矩形 78"/>
            <p:cNvSpPr/>
            <p:nvPr/>
          </p:nvSpPr>
          <p:spPr>
            <a:xfrm>
              <a:off x="6723350" y="1614014"/>
              <a:ext cx="26530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年度工作概述</a:t>
              </a: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3" name="矩形 82"/>
            <p:cNvSpPr/>
            <p:nvPr/>
          </p:nvSpPr>
          <p:spPr>
            <a:xfrm>
              <a:off x="6747248" y="2450466"/>
              <a:ext cx="26530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工作完成情况</a:t>
              </a: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7" name="矩形 86"/>
            <p:cNvSpPr/>
            <p:nvPr/>
          </p:nvSpPr>
          <p:spPr>
            <a:xfrm>
              <a:off x="6723349" y="3336319"/>
              <a:ext cx="273630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成功项目展示</a:t>
              </a: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91" name="矩形 90"/>
            <p:cNvSpPr/>
            <p:nvPr/>
          </p:nvSpPr>
          <p:spPr>
            <a:xfrm>
              <a:off x="6723349" y="4221882"/>
              <a:ext cx="273630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工作存在不足</a:t>
              </a: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95" name="矩形 94"/>
            <p:cNvSpPr/>
            <p:nvPr/>
          </p:nvSpPr>
          <p:spPr>
            <a:xfrm>
              <a:off x="6723479" y="5085978"/>
              <a:ext cx="27361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明年工作计划</a:t>
              </a:r>
            </a:p>
          </p:txBody>
        </p:sp>
      </p:grpSp>
      <p:sp>
        <p:nvSpPr>
          <p:cNvPr id="96" name="下箭头 95"/>
          <p:cNvSpPr/>
          <p:nvPr/>
        </p:nvSpPr>
        <p:spPr>
          <a:xfrm rot="16200000">
            <a:off x="4131955" y="5178333"/>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26203342"/>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0-#ppt_w/2"/>
                                          </p:val>
                                        </p:tav>
                                        <p:tav tm="100000">
                                          <p:val>
                                            <p:strVal val="#ppt_x"/>
                                          </p:val>
                                        </p:tav>
                                      </p:tavLst>
                                    </p:anim>
                                    <p:anim calcmode="lin" valueType="num">
                                      <p:cBhvr additive="base">
                                        <p:cTn dur="500" fill="hold" id="8"/>
                                        <p:tgtEl>
                                          <p:spTgt spid="9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93"/>
                                        </p:tgtEl>
                                      </p:cBhvr>
                                    </p:animEffect>
                                    <p:animScale>
                                      <p:cBhvr>
                                        <p:cTn autoRev="1" dur="250" fill="hold" id="12"/>
                                        <p:tgtEl>
                                          <p:spTgt spid="93"/>
                                        </p:tgtEl>
                                      </p:cBhvr>
                                      <p:by x="105000" y="105000"/>
                                    </p:animScale>
                                  </p:childTnLst>
                                </p:cTn>
                              </p:par>
                              <p:par>
                                <p:cTn fill="hold" id="13" nodeType="withEffect" presetClass="emph" presetID="26" presetSubtype="0">
                                  <p:stCondLst>
                                    <p:cond delay="0"/>
                                  </p:stCondLst>
                                  <p:childTnLst>
                                    <p:animEffect filter="fade" transition="out">
                                      <p:cBhvr>
                                        <p:cTn dur="500" id="14" tmFilter="0, 0; .2, .5; .8, .5; 1, 0"/>
                                        <p:tgtEl>
                                          <p:spTgt spid="48"/>
                                        </p:tgtEl>
                                      </p:cBhvr>
                                    </p:animEffect>
                                    <p:animScale>
                                      <p:cBhvr>
                                        <p:cTn autoRev="1" dur="250" fill="hold" id="15"/>
                                        <p:tgtEl>
                                          <p:spTgt spid="4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矩形 45"/>
          <p:cNvSpPr/>
          <p:nvPr/>
        </p:nvSpPr>
        <p:spPr>
          <a:xfrm>
            <a:off x="1198662"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47" name="矩形 46"/>
          <p:cNvSpPr/>
          <p:nvPr/>
        </p:nvSpPr>
        <p:spPr>
          <a:xfrm>
            <a:off x="1198662"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点击添加标题</a:t>
            </a:r>
          </a:p>
          <a:p>
            <a:pPr algn="ctr"/>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点击添加标题</a:t>
            </a:r>
          </a:p>
        </p:txBody>
      </p:sp>
      <p:sp>
        <p:nvSpPr>
          <p:cNvPr id="48" name="矩形 47"/>
          <p:cNvSpPr/>
          <p:nvPr/>
        </p:nvSpPr>
        <p:spPr>
          <a:xfrm>
            <a:off x="3185458"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49" name="矩形 48"/>
          <p:cNvSpPr/>
          <p:nvPr/>
        </p:nvSpPr>
        <p:spPr>
          <a:xfrm>
            <a:off x="3185458"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点击添加标题</a:t>
            </a:r>
          </a:p>
          <a:p>
            <a:pPr algn="ctr"/>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点击添加标题</a:t>
            </a:r>
          </a:p>
        </p:txBody>
      </p:sp>
      <p:sp>
        <p:nvSpPr>
          <p:cNvPr id="50" name="矩形 49"/>
          <p:cNvSpPr/>
          <p:nvPr/>
        </p:nvSpPr>
        <p:spPr>
          <a:xfrm>
            <a:off x="5172256"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51" name="矩形 50"/>
          <p:cNvSpPr/>
          <p:nvPr/>
        </p:nvSpPr>
        <p:spPr>
          <a:xfrm>
            <a:off x="5172256"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点击添加标题</a:t>
            </a:r>
          </a:p>
          <a:p>
            <a:pPr algn="ctr"/>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点击添加标题</a:t>
            </a:r>
          </a:p>
        </p:txBody>
      </p:sp>
      <p:sp>
        <p:nvSpPr>
          <p:cNvPr id="52" name="矩形 51"/>
          <p:cNvSpPr/>
          <p:nvPr/>
        </p:nvSpPr>
        <p:spPr>
          <a:xfrm>
            <a:off x="7159054"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53" name="矩形 52"/>
          <p:cNvSpPr/>
          <p:nvPr/>
        </p:nvSpPr>
        <p:spPr>
          <a:xfrm>
            <a:off x="7159054"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点击添加标题</a:t>
            </a:r>
          </a:p>
          <a:p>
            <a:pPr algn="ctr"/>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点击添加标题</a:t>
            </a:r>
          </a:p>
        </p:txBody>
      </p:sp>
      <p:sp>
        <p:nvSpPr>
          <p:cNvPr id="54" name="矩形 53"/>
          <p:cNvSpPr/>
          <p:nvPr/>
        </p:nvSpPr>
        <p:spPr>
          <a:xfrm>
            <a:off x="9145850" y="1769701"/>
            <a:ext cx="1758227"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55" name="矩形 54"/>
          <p:cNvSpPr/>
          <p:nvPr/>
        </p:nvSpPr>
        <p:spPr>
          <a:xfrm>
            <a:off x="9145850" y="3536153"/>
            <a:ext cx="1758227" cy="1059871"/>
          </a:xfrm>
          <a:prstGeom prst="rect">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点击添加标题</a:t>
            </a:r>
          </a:p>
          <a:p>
            <a:pPr algn="ctr"/>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点击添加标题</a:t>
            </a:r>
          </a:p>
        </p:txBody>
      </p:sp>
      <p:grpSp>
        <p:nvGrpSpPr>
          <p:cNvPr id="56" name="组合 55"/>
          <p:cNvGrpSpPr/>
          <p:nvPr/>
        </p:nvGrpSpPr>
        <p:grpSpPr>
          <a:xfrm>
            <a:off x="1761554" y="1981674"/>
            <a:ext cx="632445" cy="816776"/>
            <a:chOff x="3095876" y="2479873"/>
            <a:chExt cx="366231" cy="470769"/>
          </a:xfrm>
        </p:grpSpPr>
        <p:sp>
          <p:nvSpPr>
            <p:cNvPr id="57" name="Freeform 108"/>
            <p:cNvSpPr/>
            <p:nvPr/>
          </p:nvSpPr>
          <p:spPr bwMode="auto">
            <a:xfrm flipH="1">
              <a:off x="3095876" y="2898027"/>
              <a:ext cx="51923" cy="52615"/>
            </a:xfrm>
            <a:custGeom>
              <a:gdLst>
                <a:gd fmla="*/ 0 w 32" name="T0"/>
                <a:gd fmla="*/ 32 h 32" name="T1"/>
                <a:gd fmla="*/ 16 w 32" name="T2"/>
                <a:gd fmla="*/ 32 h 32" name="T3"/>
                <a:gd fmla="*/ 32 w 32" name="T4"/>
                <a:gd fmla="*/ 16 h 32" name="T5"/>
                <a:gd fmla="*/ 32 w 32" name="T6"/>
                <a:gd fmla="*/ 0 h 32" name="T7"/>
                <a:gd fmla="*/ 0 w 32" name="T8"/>
                <a:gd fmla="*/ 0 h 32" name="T9"/>
                <a:gd fmla="*/ 0 w 32" name="T10"/>
                <a:gd fmla="*/ 32 h 32" name="T11"/>
              </a:gdLst>
              <a:cxnLst>
                <a:cxn ang="0">
                  <a:pos x="T0" y="T1"/>
                </a:cxn>
                <a:cxn ang="0">
                  <a:pos x="T2" y="T3"/>
                </a:cxn>
                <a:cxn ang="0">
                  <a:pos x="T4" y="T5"/>
                </a:cxn>
                <a:cxn ang="0">
                  <a:pos x="T6" y="T7"/>
                </a:cxn>
                <a:cxn ang="0">
                  <a:pos x="T8" y="T9"/>
                </a:cxn>
                <a:cxn ang="0">
                  <a:pos x="T10" y="T11"/>
                </a:cxn>
              </a:cxnLst>
              <a:rect b="b" l="0" r="r" t="0"/>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sp>
          <p:nvSpPr>
            <p:cNvPr id="58" name="Freeform 109"/>
            <p:cNvSpPr>
              <a:spLocks noEditPoints="1"/>
            </p:cNvSpPr>
            <p:nvPr/>
          </p:nvSpPr>
          <p:spPr bwMode="auto">
            <a:xfrm flipH="1">
              <a:off x="3095876" y="2479873"/>
              <a:ext cx="366231" cy="470769"/>
            </a:xfrm>
            <a:custGeom>
              <a:gdLst>
                <a:gd fmla="*/ 208 w 224" name="T0"/>
                <a:gd fmla="*/ 0 h 288" name="T1"/>
                <a:gd fmla="*/ 16 w 224" name="T2"/>
                <a:gd fmla="*/ 0 h 288" name="T3"/>
                <a:gd fmla="*/ 0 w 224" name="T4"/>
                <a:gd fmla="*/ 16 h 288" name="T5"/>
                <a:gd fmla="*/ 0 w 224" name="T6"/>
                <a:gd fmla="*/ 272 h 288" name="T7"/>
                <a:gd fmla="*/ 16 w 224" name="T8"/>
                <a:gd fmla="*/ 288 h 288" name="T9"/>
                <a:gd fmla="*/ 176 w 224" name="T10"/>
                <a:gd fmla="*/ 288 h 288" name="T11"/>
                <a:gd fmla="*/ 176 w 224" name="T12"/>
                <a:gd fmla="*/ 144 h 288" name="T13"/>
                <a:gd fmla="*/ 224 w 224" name="T14"/>
                <a:gd fmla="*/ 144 h 288" name="T15"/>
                <a:gd fmla="*/ 224 w 224" name="T16"/>
                <a:gd fmla="*/ 16 h 288" name="T17"/>
                <a:gd fmla="*/ 208 w 224" name="T18"/>
                <a:gd fmla="*/ 0 h 288" name="T19"/>
                <a:gd fmla="*/ 168 w 224" name="T20"/>
                <a:gd fmla="*/ 104 h 288" name="T21"/>
                <a:gd fmla="*/ 56 w 224" name="T22"/>
                <a:gd fmla="*/ 104 h 288" name="T23"/>
                <a:gd fmla="*/ 56 w 224" name="T24"/>
                <a:gd fmla="*/ 88 h 288" name="T25"/>
                <a:gd fmla="*/ 168 w 224" name="T26"/>
                <a:gd fmla="*/ 88 h 288" name="T27"/>
                <a:gd fmla="*/ 168 w 224" name="T28"/>
                <a:gd fmla="*/ 104 h 288" name="T29"/>
                <a:gd fmla="*/ 168 w 224" name="T30"/>
                <a:gd fmla="*/ 72 h 288" name="T31"/>
                <a:gd fmla="*/ 56 w 224" name="T32"/>
                <a:gd fmla="*/ 72 h 288" name="T33"/>
                <a:gd fmla="*/ 56 w 224" name="T34"/>
                <a:gd fmla="*/ 56 h 288" name="T35"/>
                <a:gd fmla="*/ 168 w 224" name="T36"/>
                <a:gd fmla="*/ 56 h 288" name="T37"/>
                <a:gd fmla="*/ 168 w 224" name="T38"/>
                <a:gd fmla="*/ 72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charset="-122" panose="02010604000000000000" pitchFamily="2" typeface="锐字云字库细黑体1.0"/>
                <a:ea charset="-122" typeface="宋体"/>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grpSp>
      <p:sp>
        <p:nvSpPr>
          <p:cNvPr id="61" name="Freeform 64"/>
          <p:cNvSpPr>
            <a:spLocks noEditPoints="1"/>
          </p:cNvSpPr>
          <p:nvPr/>
        </p:nvSpPr>
        <p:spPr bwMode="auto">
          <a:xfrm flipH="1">
            <a:off x="3629251" y="2027479"/>
            <a:ext cx="870644" cy="725165"/>
          </a:xfrm>
          <a:custGeom>
            <a:gdLst>
              <a:gd fmla="*/ 188 w 308" name="T0"/>
              <a:gd fmla="*/ 19 h 256" name="T1"/>
              <a:gd fmla="*/ 154 w 308" name="T2"/>
              <a:gd fmla="*/ 0 h 256" name="T3"/>
              <a:gd fmla="*/ 120 w 308" name="T4"/>
              <a:gd fmla="*/ 19 h 256" name="T5"/>
              <a:gd fmla="*/ 8 w 308" name="T6"/>
              <a:gd fmla="*/ 195 h 256" name="T7"/>
              <a:gd fmla="*/ 7 w 308" name="T8"/>
              <a:gd fmla="*/ 235 h 256" name="T9"/>
              <a:gd fmla="*/ 42 w 308" name="T10"/>
              <a:gd fmla="*/ 256 h 256" name="T11"/>
              <a:gd fmla="*/ 266 w 308" name="T12"/>
              <a:gd fmla="*/ 256 h 256" name="T13"/>
              <a:gd fmla="*/ 301 w 308" name="T14"/>
              <a:gd fmla="*/ 235 h 256" name="T15"/>
              <a:gd fmla="*/ 300 w 308" name="T16"/>
              <a:gd fmla="*/ 195 h 256" name="T17"/>
              <a:gd fmla="*/ 188 w 308" name="T18"/>
              <a:gd fmla="*/ 19 h 256" name="T19"/>
              <a:gd fmla="*/ 154 w 308" name="T20"/>
              <a:gd fmla="*/ 216 h 256" name="T21"/>
              <a:gd fmla="*/ 138 w 308" name="T22"/>
              <a:gd fmla="*/ 200 h 256" name="T23"/>
              <a:gd fmla="*/ 154 w 308" name="T24"/>
              <a:gd fmla="*/ 184 h 256" name="T25"/>
              <a:gd fmla="*/ 170 w 308" name="T26"/>
              <a:gd fmla="*/ 200 h 256" name="T27"/>
              <a:gd fmla="*/ 154 w 308" name="T28"/>
              <a:gd fmla="*/ 216 h 256" name="T29"/>
              <a:gd fmla="*/ 170 w 308" name="T30"/>
              <a:gd fmla="*/ 152 h 256" name="T31"/>
              <a:gd fmla="*/ 154 w 308" name="T32"/>
              <a:gd fmla="*/ 168 h 256" name="T33"/>
              <a:gd fmla="*/ 138 w 308" name="T34"/>
              <a:gd fmla="*/ 152 h 256" name="T35"/>
              <a:gd fmla="*/ 138 w 308" name="T36"/>
              <a:gd fmla="*/ 96 h 256" name="T37"/>
              <a:gd fmla="*/ 154 w 308" name="T38"/>
              <a:gd fmla="*/ 80 h 256" name="T39"/>
              <a:gd fmla="*/ 170 w 308" name="T40"/>
              <a:gd fmla="*/ 96 h 256" name="T41"/>
              <a:gd fmla="*/ 170 w 308" name="T42"/>
              <a:gd fmla="*/ 152 h 25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56" w="308">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4738" compatLnSpc="1" lIns="89477" numCol="1" rIns="89477" tIns="44738"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grpSp>
        <p:nvGrpSpPr>
          <p:cNvPr id="62" name="组合 61"/>
          <p:cNvGrpSpPr/>
          <p:nvPr/>
        </p:nvGrpSpPr>
        <p:grpSpPr>
          <a:xfrm>
            <a:off x="5779616" y="1992701"/>
            <a:ext cx="543508" cy="794725"/>
            <a:chOff x="5690315" y="3674507"/>
            <a:chExt cx="314729" cy="458061"/>
          </a:xfrm>
        </p:grpSpPr>
        <p:sp>
          <p:nvSpPr>
            <p:cNvPr id="63" name="Freeform 36"/>
            <p:cNvSpPr/>
            <p:nvPr/>
          </p:nvSpPr>
          <p:spPr bwMode="auto">
            <a:xfrm flipH="1">
              <a:off x="5782528" y="4054387"/>
              <a:ext cx="130302" cy="78181"/>
            </a:xfrm>
            <a:custGeom>
              <a:gdLst>
                <a:gd fmla="*/ 73 w 80" name="T0"/>
                <a:gd fmla="*/ 2 h 48" name="T1"/>
                <a:gd fmla="*/ 44 w 80" name="T2"/>
                <a:gd fmla="*/ 8 h 48" name="T3"/>
                <a:gd fmla="*/ 40 w 80" name="T4"/>
                <a:gd fmla="*/ 8 h 48" name="T5"/>
                <a:gd fmla="*/ 36 w 80" name="T6"/>
                <a:gd fmla="*/ 8 h 48" name="T7"/>
                <a:gd fmla="*/ 7 w 80" name="T8"/>
                <a:gd fmla="*/ 2 h 48" name="T9"/>
                <a:gd fmla="*/ 0 w 80" name="T10"/>
                <a:gd fmla="*/ 0 h 48" name="T11"/>
                <a:gd fmla="*/ 0 w 80" name="T12"/>
                <a:gd fmla="*/ 0 h 48" name="T13"/>
                <a:gd fmla="*/ 40 w 80" name="T14"/>
                <a:gd fmla="*/ 48 h 48" name="T15"/>
                <a:gd fmla="*/ 80 w 80" name="T16"/>
                <a:gd fmla="*/ 0 h 48" name="T17"/>
                <a:gd fmla="*/ 80 w 80" name="T18"/>
                <a:gd fmla="*/ 0 h 48" name="T19"/>
                <a:gd fmla="*/ 73 w 80" name="T20"/>
                <a:gd fmla="*/ 2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80">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sp>
          <p:nvSpPr>
            <p:cNvPr id="64" name="Freeform 37"/>
            <p:cNvSpPr>
              <a:spLocks noEditPoints="1"/>
            </p:cNvSpPr>
            <p:nvPr/>
          </p:nvSpPr>
          <p:spPr bwMode="auto">
            <a:xfrm flipH="1">
              <a:off x="5690315" y="3674507"/>
              <a:ext cx="314729" cy="366849"/>
            </a:xfrm>
            <a:custGeom>
              <a:gdLst>
                <a:gd fmla="*/ 96 w 192" name="T0"/>
                <a:gd fmla="*/ 0 h 224" name="T1"/>
                <a:gd fmla="*/ 0 w 192" name="T2"/>
                <a:gd fmla="*/ 96 h 224" name="T3"/>
                <a:gd fmla="*/ 48 w 192" name="T4"/>
                <a:gd fmla="*/ 200 h 224" name="T5"/>
                <a:gd fmla="*/ 67 w 192" name="T6"/>
                <a:gd fmla="*/ 219 h 224" name="T7"/>
                <a:gd fmla="*/ 90 w 192" name="T8"/>
                <a:gd fmla="*/ 224 h 224" name="T9"/>
                <a:gd fmla="*/ 96 w 192" name="T10"/>
                <a:gd fmla="*/ 224 h 224" name="T11"/>
                <a:gd fmla="*/ 125 w 192" name="T12"/>
                <a:gd fmla="*/ 218 h 224" name="T13"/>
                <a:gd fmla="*/ 144 w 192" name="T14"/>
                <a:gd fmla="*/ 200 h 224" name="T15"/>
                <a:gd fmla="*/ 192 w 192" name="T16"/>
                <a:gd fmla="*/ 96 h 224" name="T17"/>
                <a:gd fmla="*/ 96 w 192" name="T18"/>
                <a:gd fmla="*/ 0 h 224" name="T19"/>
                <a:gd fmla="*/ 113 w 192" name="T20"/>
                <a:gd fmla="*/ 40 h 224" name="T21"/>
                <a:gd fmla="*/ 31 w 192" name="T22"/>
                <a:gd fmla="*/ 121 h 224" name="T23"/>
                <a:gd fmla="*/ 31 w 192" name="T24"/>
                <a:gd fmla="*/ 128 h 224" name="T25"/>
                <a:gd fmla="*/ 24 w 192" name="T26"/>
                <a:gd fmla="*/ 98 h 224" name="T27"/>
                <a:gd fmla="*/ 99 w 192" name="T28"/>
                <a:gd fmla="*/ 24 h 224" name="T29"/>
                <a:gd fmla="*/ 160 w 192" name="T30"/>
                <a:gd fmla="*/ 54 h 224" name="T31"/>
                <a:gd fmla="*/ 113 w 192" name="T32"/>
                <a:gd fmla="*/ 40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192">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grpSp>
      <p:sp>
        <p:nvSpPr>
          <p:cNvPr id="65" name="Freeform 9"/>
          <p:cNvSpPr/>
          <p:nvPr/>
        </p:nvSpPr>
        <p:spPr bwMode="auto">
          <a:xfrm flipH="1">
            <a:off x="7586403" y="2105735"/>
            <a:ext cx="903531" cy="568656"/>
          </a:xfrm>
          <a:custGeom>
            <a:gdLst>
              <a:gd fmla="*/ 262 w 320" name="T0"/>
              <a:gd fmla="*/ 70 h 200" name="T1"/>
              <a:gd fmla="*/ 163 w 320" name="T2"/>
              <a:gd fmla="*/ 0 h 200" name="T3"/>
              <a:gd fmla="*/ 63 w 320" name="T4"/>
              <a:gd fmla="*/ 94 h 200" name="T5"/>
              <a:gd fmla="*/ 54 w 320" name="T6"/>
              <a:gd fmla="*/ 93 h 200" name="T7"/>
              <a:gd fmla="*/ 0 w 320" name="T8"/>
              <a:gd fmla="*/ 146 h 200" name="T9"/>
              <a:gd fmla="*/ 43 w 320" name="T10"/>
              <a:gd fmla="*/ 200 h 200" name="T11"/>
              <a:gd fmla="*/ 251 w 320" name="T12"/>
              <a:gd fmla="*/ 200 h 200" name="T13"/>
              <a:gd fmla="*/ 320 w 320" name="T14"/>
              <a:gd fmla="*/ 134 h 200" name="T15"/>
              <a:gd fmla="*/ 262 w 320" name="T16"/>
              <a:gd fmla="*/ 7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2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4738" compatLnSpc="1" lIns="89477" numCol="1" rIns="89477" tIns="44738"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grpSp>
        <p:nvGrpSpPr>
          <p:cNvPr id="66" name="组合 65"/>
          <p:cNvGrpSpPr/>
          <p:nvPr/>
        </p:nvGrpSpPr>
        <p:grpSpPr>
          <a:xfrm>
            <a:off x="9639840" y="2026610"/>
            <a:ext cx="770253" cy="726907"/>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gdLst>
                <a:gd fmla="*/ 24 w 40" name="T0"/>
                <a:gd fmla="*/ 0 h 144" name="T1"/>
                <a:gd fmla="*/ 0 w 40" name="T2"/>
                <a:gd fmla="*/ 0 h 144" name="T3"/>
                <a:gd fmla="*/ 0 w 40" name="T4"/>
                <a:gd fmla="*/ 100 h 144" name="T5"/>
                <a:gd fmla="*/ 9 w 40" name="T6"/>
                <a:gd fmla="*/ 108 h 144" name="T7"/>
                <a:gd fmla="*/ 9 w 40" name="T8"/>
                <a:gd fmla="*/ 109 h 144" name="T9"/>
                <a:gd fmla="*/ 11 w 40" name="T10"/>
                <a:gd fmla="*/ 111 h 144" name="T11"/>
                <a:gd fmla="*/ 12 w 40" name="T12"/>
                <a:gd fmla="*/ 113 h 144" name="T13"/>
                <a:gd fmla="*/ 13 w 40" name="T14"/>
                <a:gd fmla="*/ 115 h 144" name="T15"/>
                <a:gd fmla="*/ 14 w 40" name="T16"/>
                <a:gd fmla="*/ 117 h 144" name="T17"/>
                <a:gd fmla="*/ 15 w 40" name="T18"/>
                <a:gd fmla="*/ 119 h 144" name="T19"/>
                <a:gd fmla="*/ 15 w 40" name="T20"/>
                <a:gd fmla="*/ 122 h 144" name="T21"/>
                <a:gd fmla="*/ 16 w 40" name="T22"/>
                <a:gd fmla="*/ 123 h 144" name="T23"/>
                <a:gd fmla="*/ 16 w 40" name="T24"/>
                <a:gd fmla="*/ 128 h 144" name="T25"/>
                <a:gd fmla="*/ 15 w 40" name="T26"/>
                <a:gd fmla="*/ 133 h 144" name="T27"/>
                <a:gd fmla="*/ 15 w 40" name="T28"/>
                <a:gd fmla="*/ 136 h 144" name="T29"/>
                <a:gd fmla="*/ 14 w 40" name="T30"/>
                <a:gd fmla="*/ 138 h 144" name="T31"/>
                <a:gd fmla="*/ 12 w 40" name="T32"/>
                <a:gd fmla="*/ 144 h 144" name="T33"/>
                <a:gd fmla="*/ 24 w 40" name="T34"/>
                <a:gd fmla="*/ 144 h 144" name="T35"/>
                <a:gd fmla="*/ 40 w 40" name="T36"/>
                <a:gd fmla="*/ 128 h 144" name="T37"/>
                <a:gd fmla="*/ 40 w 40" name="T38"/>
                <a:gd fmla="*/ 16 h 144" name="T39"/>
                <a:gd fmla="*/ 24 w 40" name="T40"/>
                <a:gd fmla="*/ 0 h 1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4" w="40">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sp>
          <p:nvSpPr>
            <p:cNvPr id="68" name="Freeform 69"/>
            <p:cNvSpPr/>
            <p:nvPr/>
          </p:nvSpPr>
          <p:spPr bwMode="auto">
            <a:xfrm flipH="1">
              <a:off x="1850640" y="2852915"/>
              <a:ext cx="313727" cy="52121"/>
            </a:xfrm>
            <a:custGeom>
              <a:gdLst>
                <a:gd fmla="*/ 191 w 192" name="T0"/>
                <a:gd fmla="*/ 10 h 32" name="T1"/>
                <a:gd fmla="*/ 189 w 192" name="T2"/>
                <a:gd fmla="*/ 8 h 32" name="T3"/>
                <a:gd fmla="*/ 188 w 192" name="T4"/>
                <a:gd fmla="*/ 6 h 32" name="T5"/>
                <a:gd fmla="*/ 187 w 192" name="T6"/>
                <a:gd fmla="*/ 4 h 32" name="T7"/>
                <a:gd fmla="*/ 184 w 192" name="T8"/>
                <a:gd fmla="*/ 3 h 32" name="T9"/>
                <a:gd fmla="*/ 181 w 192" name="T10"/>
                <a:gd fmla="*/ 1 h 32" name="T11"/>
                <a:gd fmla="*/ 176 w 192" name="T12"/>
                <a:gd fmla="*/ 0 h 32" name="T13"/>
                <a:gd fmla="*/ 16 w 192" name="T14"/>
                <a:gd fmla="*/ 0 h 32" name="T15"/>
                <a:gd fmla="*/ 11 w 192" name="T16"/>
                <a:gd fmla="*/ 1 h 32" name="T17"/>
                <a:gd fmla="*/ 8 w 192" name="T18"/>
                <a:gd fmla="*/ 3 h 32" name="T19"/>
                <a:gd fmla="*/ 5 w 192" name="T20"/>
                <a:gd fmla="*/ 4 h 32" name="T21"/>
                <a:gd fmla="*/ 4 w 192" name="T22"/>
                <a:gd fmla="*/ 6 h 32" name="T23"/>
                <a:gd fmla="*/ 3 w 192" name="T24"/>
                <a:gd fmla="*/ 8 h 32" name="T25"/>
                <a:gd fmla="*/ 1 w 192" name="T26"/>
                <a:gd fmla="*/ 10 h 32" name="T27"/>
                <a:gd fmla="*/ 1 w 192" name="T28"/>
                <a:gd fmla="*/ 11 h 32" name="T29"/>
                <a:gd fmla="*/ 0 w 192" name="T30"/>
                <a:gd fmla="*/ 16 h 32" name="T31"/>
                <a:gd fmla="*/ 2 w 192" name="T32"/>
                <a:gd fmla="*/ 24 h 32" name="T33"/>
                <a:gd fmla="*/ 3 w 192" name="T34"/>
                <a:gd fmla="*/ 25 h 32" name="T35"/>
                <a:gd fmla="*/ 16 w 192" name="T36"/>
                <a:gd fmla="*/ 32 h 32" name="T37"/>
                <a:gd fmla="*/ 176 w 192" name="T38"/>
                <a:gd fmla="*/ 32 h 32" name="T39"/>
                <a:gd fmla="*/ 189 w 192" name="T40"/>
                <a:gd fmla="*/ 25 h 32" name="T41"/>
                <a:gd fmla="*/ 190 w 192" name="T42"/>
                <a:gd fmla="*/ 24 h 32" name="T43"/>
                <a:gd fmla="*/ 192 w 192" name="T44"/>
                <a:gd fmla="*/ 16 h 32" name="T45"/>
                <a:gd fmla="*/ 191 w 192" name="T46"/>
                <a:gd fmla="*/ 11 h 32" name="T47"/>
                <a:gd fmla="*/ 191 w 192" name="T48"/>
                <a:gd fmla="*/ 10 h 3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2" w="19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sp>
          <p:nvSpPr>
            <p:cNvPr id="69" name="Freeform 70"/>
            <p:cNvSpPr/>
            <p:nvPr/>
          </p:nvSpPr>
          <p:spPr bwMode="auto">
            <a:xfrm flipH="1">
              <a:off x="2164366" y="2669491"/>
              <a:ext cx="66153" cy="235546"/>
            </a:xfrm>
            <a:custGeom>
              <a:gdLst>
                <a:gd fmla="*/ 40 w 40" name="T0"/>
                <a:gd fmla="*/ 96 h 144" name="T1"/>
                <a:gd fmla="*/ 40 w 40" name="T2"/>
                <a:gd fmla="*/ 64 h 144" name="T3"/>
                <a:gd fmla="*/ 24 w 40" name="T4"/>
                <a:gd fmla="*/ 64 h 144" name="T5"/>
                <a:gd fmla="*/ 24 w 40" name="T6"/>
                <a:gd fmla="*/ 48 h 144" name="T7"/>
                <a:gd fmla="*/ 40 w 40" name="T8"/>
                <a:gd fmla="*/ 48 h 144" name="T9"/>
                <a:gd fmla="*/ 40 w 40" name="T10"/>
                <a:gd fmla="*/ 32 h 144" name="T11"/>
                <a:gd fmla="*/ 24 w 40" name="T12"/>
                <a:gd fmla="*/ 32 h 144" name="T13"/>
                <a:gd fmla="*/ 24 w 40" name="T14"/>
                <a:gd fmla="*/ 16 h 144" name="T15"/>
                <a:gd fmla="*/ 40 w 40" name="T16"/>
                <a:gd fmla="*/ 16 h 144" name="T17"/>
                <a:gd fmla="*/ 40 w 40" name="T18"/>
                <a:gd fmla="*/ 0 h 144" name="T19"/>
                <a:gd fmla="*/ 16 w 40" name="T20"/>
                <a:gd fmla="*/ 0 h 144" name="T21"/>
                <a:gd fmla="*/ 0 w 40" name="T22"/>
                <a:gd fmla="*/ 16 h 144" name="T23"/>
                <a:gd fmla="*/ 0 w 40" name="T24"/>
                <a:gd fmla="*/ 128 h 144" name="T25"/>
                <a:gd fmla="*/ 16 w 40" name="T26"/>
                <a:gd fmla="*/ 144 h 144" name="T27"/>
                <a:gd fmla="*/ 28 w 40" name="T28"/>
                <a:gd fmla="*/ 144 h 144" name="T29"/>
                <a:gd fmla="*/ 26 w 40" name="T30"/>
                <a:gd fmla="*/ 138 h 144" name="T31"/>
                <a:gd fmla="*/ 25 w 40" name="T32"/>
                <a:gd fmla="*/ 136 h 144" name="T33"/>
                <a:gd fmla="*/ 25 w 40" name="T34"/>
                <a:gd fmla="*/ 133 h 144" name="T35"/>
                <a:gd fmla="*/ 24 w 40" name="T36"/>
                <a:gd fmla="*/ 128 h 144" name="T37"/>
                <a:gd fmla="*/ 24 w 40" name="T38"/>
                <a:gd fmla="*/ 123 h 144" name="T39"/>
                <a:gd fmla="*/ 25 w 40" name="T40"/>
                <a:gd fmla="*/ 122 h 144" name="T41"/>
                <a:gd fmla="*/ 25 w 40" name="T42"/>
                <a:gd fmla="*/ 119 h 144" name="T43"/>
                <a:gd fmla="*/ 26 w 40" name="T44"/>
                <a:gd fmla="*/ 117 h 144" name="T45"/>
                <a:gd fmla="*/ 27 w 40" name="T46"/>
                <a:gd fmla="*/ 115 h 144" name="T47"/>
                <a:gd fmla="*/ 28 w 40" name="T48"/>
                <a:gd fmla="*/ 113 h 144" name="T49"/>
                <a:gd fmla="*/ 29 w 40" name="T50"/>
                <a:gd fmla="*/ 111 h 144" name="T51"/>
                <a:gd fmla="*/ 31 w 40" name="T52"/>
                <a:gd fmla="*/ 109 h 144" name="T53"/>
                <a:gd fmla="*/ 31 w 40" name="T54"/>
                <a:gd fmla="*/ 108 h 144" name="T55"/>
                <a:gd fmla="*/ 40 w 40" name="T56"/>
                <a:gd fmla="*/ 100 h 144" name="T57"/>
                <a:gd fmla="*/ 40 w 40" name="T58"/>
                <a:gd fmla="*/ 96 h 1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4" w="40">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sp>
          <p:nvSpPr>
            <p:cNvPr id="70" name="Freeform 71"/>
            <p:cNvSpPr/>
            <p:nvPr/>
          </p:nvSpPr>
          <p:spPr bwMode="auto">
            <a:xfrm flipH="1">
              <a:off x="1863670" y="2486066"/>
              <a:ext cx="91211" cy="91211"/>
            </a:xfrm>
            <a:custGeom>
              <a:gdLst>
                <a:gd fmla="*/ 16 w 56" name="T0"/>
                <a:gd fmla="*/ 56 h 56" name="T1"/>
                <a:gd fmla="*/ 56 w 56" name="T2"/>
                <a:gd fmla="*/ 56 h 56" name="T3"/>
                <a:gd fmla="*/ 0 w 56" name="T4"/>
                <a:gd fmla="*/ 0 h 56" name="T5"/>
                <a:gd fmla="*/ 0 w 56" name="T6"/>
                <a:gd fmla="*/ 40 h 56" name="T7"/>
                <a:gd fmla="*/ 16 w 56" name="T8"/>
                <a:gd fmla="*/ 56 h 56" name="T9"/>
              </a:gdLst>
              <a:cxnLst>
                <a:cxn ang="0">
                  <a:pos x="T0" y="T1"/>
                </a:cxn>
                <a:cxn ang="0">
                  <a:pos x="T2" y="T3"/>
                </a:cxn>
                <a:cxn ang="0">
                  <a:pos x="T4" y="T5"/>
                </a:cxn>
                <a:cxn ang="0">
                  <a:pos x="T6" y="T7"/>
                </a:cxn>
                <a:cxn ang="0">
                  <a:pos x="T8" y="T9"/>
                </a:cxn>
              </a:cxnLst>
              <a:rect b="b" l="0" r="r" t="0"/>
              <a:pathLst>
                <a:path h="56" w="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sp>
          <p:nvSpPr>
            <p:cNvPr id="71" name="Freeform 72"/>
            <p:cNvSpPr/>
            <p:nvPr/>
          </p:nvSpPr>
          <p:spPr bwMode="auto">
            <a:xfrm flipH="1">
              <a:off x="1863670" y="2486066"/>
              <a:ext cx="287666" cy="157365"/>
            </a:xfrm>
            <a:custGeom>
              <a:gdLst>
                <a:gd fmla="*/ 176 w 176" name="T0"/>
                <a:gd fmla="*/ 72 h 96" name="T1"/>
                <a:gd fmla="*/ 120 w 176" name="T2"/>
                <a:gd fmla="*/ 72 h 96" name="T3"/>
                <a:gd fmla="*/ 104 w 176" name="T4"/>
                <a:gd fmla="*/ 56 h 96" name="T5"/>
                <a:gd fmla="*/ 104 w 176" name="T6"/>
                <a:gd fmla="*/ 40 h 96" name="T7"/>
                <a:gd fmla="*/ 104 w 176" name="T8"/>
                <a:gd fmla="*/ 0 h 96" name="T9"/>
                <a:gd fmla="*/ 16 w 176" name="T10"/>
                <a:gd fmla="*/ 0 h 96" name="T11"/>
                <a:gd fmla="*/ 0 w 176" name="T12"/>
                <a:gd fmla="*/ 16 h 96" name="T13"/>
                <a:gd fmla="*/ 0 w 176" name="T14"/>
                <a:gd fmla="*/ 96 h 96" name="T15"/>
                <a:gd fmla="*/ 176 w 176" name="T16"/>
                <a:gd fmla="*/ 96 h 96" name="T17"/>
                <a:gd fmla="*/ 176 w 176" name="T18"/>
                <a:gd fmla="*/ 72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17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charset="-122" typeface="宋体"/>
              </a:endParaRPr>
            </a:p>
          </p:txBody>
        </p:sp>
      </p:grpSp>
      <p:grpSp>
        <p:nvGrpSpPr>
          <p:cNvPr id="73" name="组合 72"/>
          <p:cNvGrpSpPr/>
          <p:nvPr/>
        </p:nvGrpSpPr>
        <p:grpSpPr>
          <a:xfrm>
            <a:off x="1972284" y="3041545"/>
            <a:ext cx="8158175"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grpSp>
      <p:sp>
        <p:nvSpPr>
          <p:cNvPr id="80" name="等腰三角形 79"/>
          <p:cNvSpPr/>
          <p:nvPr/>
        </p:nvSpPr>
        <p:spPr>
          <a:xfrm flipV="1">
            <a:off x="1955404"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81" name="等腰三角形 80"/>
          <p:cNvSpPr/>
          <p:nvPr/>
        </p:nvSpPr>
        <p:spPr>
          <a:xfrm flipV="1">
            <a:off x="3942201"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82" name="等腰三角形 81"/>
          <p:cNvSpPr/>
          <p:nvPr/>
        </p:nvSpPr>
        <p:spPr>
          <a:xfrm flipV="1">
            <a:off x="5928999"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83" name="等腰三角形 82"/>
          <p:cNvSpPr/>
          <p:nvPr/>
        </p:nvSpPr>
        <p:spPr>
          <a:xfrm flipV="1">
            <a:off x="7915795"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84" name="等腰三角形 83"/>
          <p:cNvSpPr/>
          <p:nvPr/>
        </p:nvSpPr>
        <p:spPr>
          <a:xfrm flipV="1">
            <a:off x="9902594" y="4596022"/>
            <a:ext cx="244746" cy="211974"/>
          </a:xfrm>
          <a:prstGeom prst="triangl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85" name="TextBox 84"/>
          <p:cNvSpPr txBox="1"/>
          <p:nvPr/>
        </p:nvSpPr>
        <p:spPr>
          <a:xfrm>
            <a:off x="1454900" y="4940195"/>
            <a:ext cx="1245754" cy="409516"/>
          </a:xfrm>
          <a:prstGeom prst="rect">
            <a:avLst/>
          </a:prstGeom>
          <a:noFill/>
        </p:spPr>
        <p:txBody>
          <a:bodyPr bIns="44738" lIns="89477" rIns="89477" rtlCol="0" tIns="44738" wrap="none">
            <a:spAutoFit/>
          </a:bodyPr>
          <a:lstStyle/>
          <a:p>
            <a:pPr algn="ctr"/>
            <a:r>
              <a:rPr altLang="en-US" lang="zh-CN" sz="2100">
                <a:solidFill>
                  <a:schemeClr val="tx1">
                    <a:lumMod val="85000"/>
                    <a:lumOff val="15000"/>
                  </a:schemeClr>
                </a:solidFill>
                <a:latin charset="-122" pitchFamily="34" typeface="微软雅黑"/>
                <a:ea charset="-122" pitchFamily="34" typeface="微软雅黑"/>
              </a:rPr>
              <a:t>添加文字</a:t>
            </a:r>
          </a:p>
        </p:txBody>
      </p:sp>
      <p:sp>
        <p:nvSpPr>
          <p:cNvPr id="86" name="TextBox 85"/>
          <p:cNvSpPr txBox="1"/>
          <p:nvPr/>
        </p:nvSpPr>
        <p:spPr>
          <a:xfrm>
            <a:off x="3441697" y="4940195"/>
            <a:ext cx="1245754" cy="409516"/>
          </a:xfrm>
          <a:prstGeom prst="rect">
            <a:avLst/>
          </a:prstGeom>
          <a:noFill/>
        </p:spPr>
        <p:txBody>
          <a:bodyPr bIns="44738" lIns="89477" rIns="89477" rtlCol="0" tIns="44738" wrap="none">
            <a:spAutoFit/>
          </a:bodyPr>
          <a:lstStyle/>
          <a:p>
            <a:pPr algn="ctr"/>
            <a:r>
              <a:rPr altLang="en-US" lang="zh-CN" sz="2100">
                <a:solidFill>
                  <a:schemeClr val="tx1">
                    <a:lumMod val="85000"/>
                    <a:lumOff val="15000"/>
                  </a:schemeClr>
                </a:solidFill>
                <a:latin charset="-122" pitchFamily="34" typeface="微软雅黑"/>
                <a:ea charset="-122" pitchFamily="34" typeface="微软雅黑"/>
              </a:rPr>
              <a:t>添加文字</a:t>
            </a:r>
          </a:p>
        </p:txBody>
      </p:sp>
      <p:sp>
        <p:nvSpPr>
          <p:cNvPr id="87" name="TextBox 86"/>
          <p:cNvSpPr txBox="1"/>
          <p:nvPr/>
        </p:nvSpPr>
        <p:spPr>
          <a:xfrm>
            <a:off x="5428496" y="4940195"/>
            <a:ext cx="1245754" cy="409516"/>
          </a:xfrm>
          <a:prstGeom prst="rect">
            <a:avLst/>
          </a:prstGeom>
          <a:noFill/>
        </p:spPr>
        <p:txBody>
          <a:bodyPr bIns="44738" lIns="89477" rIns="89477" rtlCol="0" tIns="44738" wrap="none">
            <a:spAutoFit/>
          </a:bodyPr>
          <a:lstStyle/>
          <a:p>
            <a:pPr algn="ctr"/>
            <a:r>
              <a:rPr altLang="en-US" lang="zh-CN" sz="2100">
                <a:solidFill>
                  <a:schemeClr val="tx1">
                    <a:lumMod val="85000"/>
                    <a:lumOff val="15000"/>
                  </a:schemeClr>
                </a:solidFill>
                <a:latin charset="-122" pitchFamily="34" typeface="微软雅黑"/>
                <a:ea charset="-122" pitchFamily="34" typeface="微软雅黑"/>
              </a:rPr>
              <a:t>添加文字</a:t>
            </a:r>
          </a:p>
        </p:txBody>
      </p:sp>
      <p:sp>
        <p:nvSpPr>
          <p:cNvPr id="88" name="TextBox 87"/>
          <p:cNvSpPr txBox="1"/>
          <p:nvPr/>
        </p:nvSpPr>
        <p:spPr>
          <a:xfrm>
            <a:off x="7415293" y="4940195"/>
            <a:ext cx="1245754" cy="409516"/>
          </a:xfrm>
          <a:prstGeom prst="rect">
            <a:avLst/>
          </a:prstGeom>
          <a:noFill/>
        </p:spPr>
        <p:txBody>
          <a:bodyPr bIns="44738" lIns="89477" rIns="89477" rtlCol="0" tIns="44738" wrap="none">
            <a:spAutoFit/>
          </a:bodyPr>
          <a:lstStyle/>
          <a:p>
            <a:pPr algn="ctr"/>
            <a:r>
              <a:rPr altLang="en-US" lang="zh-CN" sz="2100">
                <a:solidFill>
                  <a:schemeClr val="tx1">
                    <a:lumMod val="85000"/>
                    <a:lumOff val="15000"/>
                  </a:schemeClr>
                </a:solidFill>
                <a:latin charset="-122" pitchFamily="34" typeface="微软雅黑"/>
                <a:ea charset="-122" pitchFamily="34" typeface="微软雅黑"/>
              </a:rPr>
              <a:t>添加文字</a:t>
            </a:r>
          </a:p>
        </p:txBody>
      </p:sp>
      <p:sp>
        <p:nvSpPr>
          <p:cNvPr id="89" name="TextBox 88"/>
          <p:cNvSpPr txBox="1"/>
          <p:nvPr/>
        </p:nvSpPr>
        <p:spPr>
          <a:xfrm>
            <a:off x="9402090" y="4940195"/>
            <a:ext cx="1245754" cy="409516"/>
          </a:xfrm>
          <a:prstGeom prst="rect">
            <a:avLst/>
          </a:prstGeom>
          <a:noFill/>
        </p:spPr>
        <p:txBody>
          <a:bodyPr bIns="44738" lIns="89477" rIns="89477" rtlCol="0" tIns="44738" wrap="none">
            <a:spAutoFit/>
          </a:bodyPr>
          <a:lstStyle/>
          <a:p>
            <a:pPr algn="ctr"/>
            <a:r>
              <a:rPr altLang="en-US" lang="zh-CN" sz="2100">
                <a:solidFill>
                  <a:schemeClr val="tx1">
                    <a:lumMod val="85000"/>
                    <a:lumOff val="15000"/>
                  </a:schemeClr>
                </a:solidFill>
                <a:latin charset="-122" pitchFamily="34" typeface="微软雅黑"/>
                <a:ea charset="-122" pitchFamily="34" typeface="微软雅黑"/>
              </a:rPr>
              <a:t>添加文字</a:t>
            </a:r>
          </a:p>
        </p:txBody>
      </p:sp>
      <p:sp>
        <p:nvSpPr>
          <p:cNvPr id="90" name="矩形 89"/>
          <p:cNvSpPr/>
          <p:nvPr/>
        </p:nvSpPr>
        <p:spPr>
          <a:xfrm>
            <a:off x="1198663" y="5443920"/>
            <a:ext cx="9705417" cy="57816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mtClean="0">
                <a:latin charset="-122" pitchFamily="34" typeface="微软雅黑"/>
                <a:ea charset="-122" pitchFamily="34" typeface="微软雅黑"/>
              </a:rPr>
              <a:t>点击添加标题</a:t>
            </a:r>
          </a:p>
        </p:txBody>
      </p:sp>
      <p:sp>
        <p:nvSpPr>
          <p:cNvPr id="92"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2322293095"/>
      </p:ext>
    </p:extLst>
  </p:cSld>
  <p:clrMapOvr>
    <a:masterClrMapping/>
  </p:clrMapOvr>
  <mc:AlternateContent>
    <mc:Choice Requires="p14">
      <p:transition advClick="0" p14:dur="1200" spd="slow">
        <p14:prism/>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2"/>
                                        </p:tgtEl>
                                        <p:attrNameLst>
                                          <p:attrName>style.visibility</p:attrName>
                                        </p:attrNameLst>
                                      </p:cBhvr>
                                      <p:to>
                                        <p:strVal val="visible"/>
                                      </p:to>
                                    </p:set>
                                    <p:anim calcmode="lin" valueType="num">
                                      <p:cBhvr>
                                        <p:cTn dur="500" fill="hold" id="7"/>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2"/>
                                        </p:tgtEl>
                                        <p:attrNameLst>
                                          <p:attrName>ppt_y</p:attrName>
                                        </p:attrNameLst>
                                      </p:cBhvr>
                                      <p:tavLst>
                                        <p:tav tm="0">
                                          <p:val>
                                            <p:strVal val="#ppt_y"/>
                                          </p:val>
                                        </p:tav>
                                        <p:tav tm="100000">
                                          <p:val>
                                            <p:strVal val="#ppt_y"/>
                                          </p:val>
                                        </p:tav>
                                      </p:tavLst>
                                    </p:anim>
                                    <p:anim calcmode="lin" valueType="num">
                                      <p:cBhvr>
                                        <p:cTn dur="500" fill="hold" id="9"/>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2"/>
                                        </p:tgtEl>
                                      </p:cBhvr>
                                    </p:animEffect>
                                  </p:childTnLst>
                                </p:cTn>
                              </p:par>
                            </p:childTnLst>
                          </p:cTn>
                        </p:par>
                        <p:par>
                          <p:cTn fill="hold" id="12" nodeType="afterGroup">
                            <p:stCondLst>
                              <p:cond delay="500"/>
                            </p:stCondLst>
                            <p:childTnLst>
                              <p:par>
                                <p:cTn fill="hold" grpId="0" id="13" nodeType="afterEffect" presetClass="entr" presetID="2" presetSubtype="4">
                                  <p:stCondLst>
                                    <p:cond delay="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500" fill="hold" id="15"/>
                                        <p:tgtEl>
                                          <p:spTgt spid="46"/>
                                        </p:tgtEl>
                                        <p:attrNameLst>
                                          <p:attrName>ppt_x</p:attrName>
                                        </p:attrNameLst>
                                      </p:cBhvr>
                                      <p:tavLst>
                                        <p:tav tm="0">
                                          <p:val>
                                            <p:strVal val="#ppt_x"/>
                                          </p:val>
                                        </p:tav>
                                        <p:tav tm="100000">
                                          <p:val>
                                            <p:strVal val="#ppt_x"/>
                                          </p:val>
                                        </p:tav>
                                      </p:tavLst>
                                    </p:anim>
                                    <p:anim calcmode="lin" valueType="num">
                                      <p:cBhvr additive="base">
                                        <p:cTn dur="500" fill="hold" id="16"/>
                                        <p:tgtEl>
                                          <p:spTgt spid="4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1">
                                  <p:stCondLst>
                                    <p:cond delay="0"/>
                                  </p:stCondLst>
                                  <p:childTnLst>
                                    <p:set>
                                      <p:cBhvr>
                                        <p:cTn dur="1" fill="hold" id="18">
                                          <p:stCondLst>
                                            <p:cond delay="0"/>
                                          </p:stCondLst>
                                        </p:cTn>
                                        <p:tgtEl>
                                          <p:spTgt spid="47"/>
                                        </p:tgtEl>
                                        <p:attrNameLst>
                                          <p:attrName>style.visibility</p:attrName>
                                        </p:attrNameLst>
                                      </p:cBhvr>
                                      <p:to>
                                        <p:strVal val="visible"/>
                                      </p:to>
                                    </p:set>
                                    <p:anim calcmode="lin" valueType="num">
                                      <p:cBhvr additive="base">
                                        <p:cTn dur="500" fill="hold" id="19"/>
                                        <p:tgtEl>
                                          <p:spTgt spid="47"/>
                                        </p:tgtEl>
                                        <p:attrNameLst>
                                          <p:attrName>ppt_x</p:attrName>
                                        </p:attrNameLst>
                                      </p:cBhvr>
                                      <p:tavLst>
                                        <p:tav tm="0">
                                          <p:val>
                                            <p:strVal val="#ppt_x"/>
                                          </p:val>
                                        </p:tav>
                                        <p:tav tm="100000">
                                          <p:val>
                                            <p:strVal val="#ppt_x"/>
                                          </p:val>
                                        </p:tav>
                                      </p:tavLst>
                                    </p:anim>
                                    <p:anim calcmode="lin" valueType="num">
                                      <p:cBhvr additive="base">
                                        <p:cTn dur="500" fill="hold" id="20"/>
                                        <p:tgtEl>
                                          <p:spTgt spid="47"/>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4">
                                  <p:stCondLst>
                                    <p:cond delay="500"/>
                                  </p:stCondLst>
                                  <p:childTnLst>
                                    <p:set>
                                      <p:cBhvr>
                                        <p:cTn dur="1" fill="hold" id="22">
                                          <p:stCondLst>
                                            <p:cond delay="0"/>
                                          </p:stCondLst>
                                        </p:cTn>
                                        <p:tgtEl>
                                          <p:spTgt spid="48"/>
                                        </p:tgtEl>
                                        <p:attrNameLst>
                                          <p:attrName>style.visibility</p:attrName>
                                        </p:attrNameLst>
                                      </p:cBhvr>
                                      <p:to>
                                        <p:strVal val="visible"/>
                                      </p:to>
                                    </p:set>
                                    <p:anim calcmode="lin" valueType="num">
                                      <p:cBhvr additive="base">
                                        <p:cTn dur="500" fill="hold" id="23"/>
                                        <p:tgtEl>
                                          <p:spTgt spid="48"/>
                                        </p:tgtEl>
                                        <p:attrNameLst>
                                          <p:attrName>ppt_x</p:attrName>
                                        </p:attrNameLst>
                                      </p:cBhvr>
                                      <p:tavLst>
                                        <p:tav tm="0">
                                          <p:val>
                                            <p:strVal val="#ppt_x"/>
                                          </p:val>
                                        </p:tav>
                                        <p:tav tm="100000">
                                          <p:val>
                                            <p:strVal val="#ppt_x"/>
                                          </p:val>
                                        </p:tav>
                                      </p:tavLst>
                                    </p:anim>
                                    <p:anim calcmode="lin" valueType="num">
                                      <p:cBhvr additive="base">
                                        <p:cTn dur="500" fill="hold" id="24"/>
                                        <p:tgtEl>
                                          <p:spTgt spid="48"/>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1">
                                  <p:stCondLst>
                                    <p:cond delay="50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500" fill="hold" id="27"/>
                                        <p:tgtEl>
                                          <p:spTgt spid="49"/>
                                        </p:tgtEl>
                                        <p:attrNameLst>
                                          <p:attrName>ppt_x</p:attrName>
                                        </p:attrNameLst>
                                      </p:cBhvr>
                                      <p:tavLst>
                                        <p:tav tm="0">
                                          <p:val>
                                            <p:strVal val="#ppt_x"/>
                                          </p:val>
                                        </p:tav>
                                        <p:tav tm="100000">
                                          <p:val>
                                            <p:strVal val="#ppt_x"/>
                                          </p:val>
                                        </p:tav>
                                      </p:tavLst>
                                    </p:anim>
                                    <p:anim calcmode="lin" valueType="num">
                                      <p:cBhvr additive="base">
                                        <p:cTn dur="500" fill="hold" id="28"/>
                                        <p:tgtEl>
                                          <p:spTgt spid="49"/>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4">
                                  <p:stCondLst>
                                    <p:cond delay="1000"/>
                                  </p:stCondLst>
                                  <p:childTnLst>
                                    <p:set>
                                      <p:cBhvr>
                                        <p:cTn dur="1" fill="hold" id="30">
                                          <p:stCondLst>
                                            <p:cond delay="0"/>
                                          </p:stCondLst>
                                        </p:cTn>
                                        <p:tgtEl>
                                          <p:spTgt spid="50"/>
                                        </p:tgtEl>
                                        <p:attrNameLst>
                                          <p:attrName>style.visibility</p:attrName>
                                        </p:attrNameLst>
                                      </p:cBhvr>
                                      <p:to>
                                        <p:strVal val="visible"/>
                                      </p:to>
                                    </p:set>
                                    <p:anim calcmode="lin" valueType="num">
                                      <p:cBhvr additive="base">
                                        <p:cTn dur="500" fill="hold" id="31"/>
                                        <p:tgtEl>
                                          <p:spTgt spid="50"/>
                                        </p:tgtEl>
                                        <p:attrNameLst>
                                          <p:attrName>ppt_x</p:attrName>
                                        </p:attrNameLst>
                                      </p:cBhvr>
                                      <p:tavLst>
                                        <p:tav tm="0">
                                          <p:val>
                                            <p:strVal val="#ppt_x"/>
                                          </p:val>
                                        </p:tav>
                                        <p:tav tm="100000">
                                          <p:val>
                                            <p:strVal val="#ppt_x"/>
                                          </p:val>
                                        </p:tav>
                                      </p:tavLst>
                                    </p:anim>
                                    <p:anim calcmode="lin" valueType="num">
                                      <p:cBhvr additive="base">
                                        <p:cTn dur="500" fill="hold" id="32"/>
                                        <p:tgtEl>
                                          <p:spTgt spid="50"/>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1">
                                  <p:stCondLst>
                                    <p:cond delay="1000"/>
                                  </p:stCondLst>
                                  <p:childTnLst>
                                    <p:set>
                                      <p:cBhvr>
                                        <p:cTn dur="1" fill="hold" id="34">
                                          <p:stCondLst>
                                            <p:cond delay="0"/>
                                          </p:stCondLst>
                                        </p:cTn>
                                        <p:tgtEl>
                                          <p:spTgt spid="51"/>
                                        </p:tgtEl>
                                        <p:attrNameLst>
                                          <p:attrName>style.visibility</p:attrName>
                                        </p:attrNameLst>
                                      </p:cBhvr>
                                      <p:to>
                                        <p:strVal val="visible"/>
                                      </p:to>
                                    </p:set>
                                    <p:anim calcmode="lin" valueType="num">
                                      <p:cBhvr additive="base">
                                        <p:cTn dur="500" fill="hold" id="35"/>
                                        <p:tgtEl>
                                          <p:spTgt spid="51"/>
                                        </p:tgtEl>
                                        <p:attrNameLst>
                                          <p:attrName>ppt_x</p:attrName>
                                        </p:attrNameLst>
                                      </p:cBhvr>
                                      <p:tavLst>
                                        <p:tav tm="0">
                                          <p:val>
                                            <p:strVal val="#ppt_x"/>
                                          </p:val>
                                        </p:tav>
                                        <p:tav tm="100000">
                                          <p:val>
                                            <p:strVal val="#ppt_x"/>
                                          </p:val>
                                        </p:tav>
                                      </p:tavLst>
                                    </p:anim>
                                    <p:anim calcmode="lin" valueType="num">
                                      <p:cBhvr additive="base">
                                        <p:cTn dur="500" fill="hold" id="36"/>
                                        <p:tgtEl>
                                          <p:spTgt spid="51"/>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4">
                                  <p:stCondLst>
                                    <p:cond delay="1500"/>
                                  </p:stCondLst>
                                  <p:childTnLst>
                                    <p:set>
                                      <p:cBhvr>
                                        <p:cTn dur="1" fill="hold" id="38">
                                          <p:stCondLst>
                                            <p:cond delay="0"/>
                                          </p:stCondLst>
                                        </p:cTn>
                                        <p:tgtEl>
                                          <p:spTgt spid="52"/>
                                        </p:tgtEl>
                                        <p:attrNameLst>
                                          <p:attrName>style.visibility</p:attrName>
                                        </p:attrNameLst>
                                      </p:cBhvr>
                                      <p:to>
                                        <p:strVal val="visible"/>
                                      </p:to>
                                    </p:set>
                                    <p:anim calcmode="lin" valueType="num">
                                      <p:cBhvr additive="base">
                                        <p:cTn dur="500" fill="hold" id="39"/>
                                        <p:tgtEl>
                                          <p:spTgt spid="52"/>
                                        </p:tgtEl>
                                        <p:attrNameLst>
                                          <p:attrName>ppt_x</p:attrName>
                                        </p:attrNameLst>
                                      </p:cBhvr>
                                      <p:tavLst>
                                        <p:tav tm="0">
                                          <p:val>
                                            <p:strVal val="#ppt_x"/>
                                          </p:val>
                                        </p:tav>
                                        <p:tav tm="100000">
                                          <p:val>
                                            <p:strVal val="#ppt_x"/>
                                          </p:val>
                                        </p:tav>
                                      </p:tavLst>
                                    </p:anim>
                                    <p:anim calcmode="lin" valueType="num">
                                      <p:cBhvr additive="base">
                                        <p:cTn dur="500" fill="hold" id="40"/>
                                        <p:tgtEl>
                                          <p:spTgt spid="52"/>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
                                  <p:stCondLst>
                                    <p:cond delay="1500"/>
                                  </p:stCondLst>
                                  <p:childTnLst>
                                    <p:set>
                                      <p:cBhvr>
                                        <p:cTn dur="1" fill="hold" id="42">
                                          <p:stCondLst>
                                            <p:cond delay="0"/>
                                          </p:stCondLst>
                                        </p:cTn>
                                        <p:tgtEl>
                                          <p:spTgt spid="53"/>
                                        </p:tgtEl>
                                        <p:attrNameLst>
                                          <p:attrName>style.visibility</p:attrName>
                                        </p:attrNameLst>
                                      </p:cBhvr>
                                      <p:to>
                                        <p:strVal val="visible"/>
                                      </p:to>
                                    </p:set>
                                    <p:anim calcmode="lin" valueType="num">
                                      <p:cBhvr additive="base">
                                        <p:cTn dur="500" fill="hold" id="43"/>
                                        <p:tgtEl>
                                          <p:spTgt spid="53"/>
                                        </p:tgtEl>
                                        <p:attrNameLst>
                                          <p:attrName>ppt_x</p:attrName>
                                        </p:attrNameLst>
                                      </p:cBhvr>
                                      <p:tavLst>
                                        <p:tav tm="0">
                                          <p:val>
                                            <p:strVal val="#ppt_x"/>
                                          </p:val>
                                        </p:tav>
                                        <p:tav tm="100000">
                                          <p:val>
                                            <p:strVal val="#ppt_x"/>
                                          </p:val>
                                        </p:tav>
                                      </p:tavLst>
                                    </p:anim>
                                    <p:anim calcmode="lin" valueType="num">
                                      <p:cBhvr additive="base">
                                        <p:cTn dur="500" fill="hold" id="44"/>
                                        <p:tgtEl>
                                          <p:spTgt spid="53"/>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4">
                                  <p:stCondLst>
                                    <p:cond delay="2000"/>
                                  </p:stCondLst>
                                  <p:childTnLst>
                                    <p:set>
                                      <p:cBhvr>
                                        <p:cTn dur="1" fill="hold" id="46">
                                          <p:stCondLst>
                                            <p:cond delay="0"/>
                                          </p:stCondLst>
                                        </p:cTn>
                                        <p:tgtEl>
                                          <p:spTgt spid="54"/>
                                        </p:tgtEl>
                                        <p:attrNameLst>
                                          <p:attrName>style.visibility</p:attrName>
                                        </p:attrNameLst>
                                      </p:cBhvr>
                                      <p:to>
                                        <p:strVal val="visible"/>
                                      </p:to>
                                    </p:set>
                                    <p:anim calcmode="lin" valueType="num">
                                      <p:cBhvr additive="base">
                                        <p:cTn dur="500" fill="hold" id="47"/>
                                        <p:tgtEl>
                                          <p:spTgt spid="54"/>
                                        </p:tgtEl>
                                        <p:attrNameLst>
                                          <p:attrName>ppt_x</p:attrName>
                                        </p:attrNameLst>
                                      </p:cBhvr>
                                      <p:tavLst>
                                        <p:tav tm="0">
                                          <p:val>
                                            <p:strVal val="#ppt_x"/>
                                          </p:val>
                                        </p:tav>
                                        <p:tav tm="100000">
                                          <p:val>
                                            <p:strVal val="#ppt_x"/>
                                          </p:val>
                                        </p:tav>
                                      </p:tavLst>
                                    </p:anim>
                                    <p:anim calcmode="lin" valueType="num">
                                      <p:cBhvr additive="base">
                                        <p:cTn dur="500" fill="hold" id="48"/>
                                        <p:tgtEl>
                                          <p:spTgt spid="54"/>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1">
                                  <p:stCondLst>
                                    <p:cond delay="2000"/>
                                  </p:stCondLst>
                                  <p:childTnLst>
                                    <p:set>
                                      <p:cBhvr>
                                        <p:cTn dur="1" fill="hold" id="50">
                                          <p:stCondLst>
                                            <p:cond delay="0"/>
                                          </p:stCondLst>
                                        </p:cTn>
                                        <p:tgtEl>
                                          <p:spTgt spid="55"/>
                                        </p:tgtEl>
                                        <p:attrNameLst>
                                          <p:attrName>style.visibility</p:attrName>
                                        </p:attrNameLst>
                                      </p:cBhvr>
                                      <p:to>
                                        <p:strVal val="visible"/>
                                      </p:to>
                                    </p:set>
                                    <p:anim calcmode="lin" valueType="num">
                                      <p:cBhvr additive="base">
                                        <p:cTn dur="500" fill="hold" id="51"/>
                                        <p:tgtEl>
                                          <p:spTgt spid="55"/>
                                        </p:tgtEl>
                                        <p:attrNameLst>
                                          <p:attrName>ppt_x</p:attrName>
                                        </p:attrNameLst>
                                      </p:cBhvr>
                                      <p:tavLst>
                                        <p:tav tm="0">
                                          <p:val>
                                            <p:strVal val="#ppt_x"/>
                                          </p:val>
                                        </p:tav>
                                        <p:tav tm="100000">
                                          <p:val>
                                            <p:strVal val="#ppt_x"/>
                                          </p:val>
                                        </p:tav>
                                      </p:tavLst>
                                    </p:anim>
                                    <p:anim calcmode="lin" valueType="num">
                                      <p:cBhvr additive="base">
                                        <p:cTn dur="500" fill="hold" id="52"/>
                                        <p:tgtEl>
                                          <p:spTgt spid="55"/>
                                        </p:tgtEl>
                                        <p:attrNameLst>
                                          <p:attrName>ppt_y</p:attrName>
                                        </p:attrNameLst>
                                      </p:cBhvr>
                                      <p:tavLst>
                                        <p:tav tm="0">
                                          <p:val>
                                            <p:strVal val="0-#ppt_h/2"/>
                                          </p:val>
                                        </p:tav>
                                        <p:tav tm="100000">
                                          <p:val>
                                            <p:strVal val="#ppt_y"/>
                                          </p:val>
                                        </p:tav>
                                      </p:tavLst>
                                    </p:anim>
                                  </p:childTnLst>
                                </p:cTn>
                              </p:par>
                              <p:par>
                                <p:cTn fill="hold" id="53" nodeType="withEffect" presetClass="entr" presetID="42" presetSubtype="0">
                                  <p:stCondLst>
                                    <p:cond delay="2500"/>
                                  </p:stCondLst>
                                  <p:childTnLst>
                                    <p:set>
                                      <p:cBhvr>
                                        <p:cTn dur="1" fill="hold" id="54">
                                          <p:stCondLst>
                                            <p:cond delay="0"/>
                                          </p:stCondLst>
                                        </p:cTn>
                                        <p:tgtEl>
                                          <p:spTgt spid="56"/>
                                        </p:tgtEl>
                                        <p:attrNameLst>
                                          <p:attrName>style.visibility</p:attrName>
                                        </p:attrNameLst>
                                      </p:cBhvr>
                                      <p:to>
                                        <p:strVal val="visible"/>
                                      </p:to>
                                    </p:set>
                                    <p:animEffect filter="fade" transition="in">
                                      <p:cBhvr>
                                        <p:cTn dur="1000" id="55"/>
                                        <p:tgtEl>
                                          <p:spTgt spid="56"/>
                                        </p:tgtEl>
                                      </p:cBhvr>
                                    </p:animEffect>
                                    <p:anim calcmode="lin" valueType="num">
                                      <p:cBhvr>
                                        <p:cTn dur="1000" fill="hold" id="56"/>
                                        <p:tgtEl>
                                          <p:spTgt spid="56"/>
                                        </p:tgtEl>
                                        <p:attrNameLst>
                                          <p:attrName>ppt_x</p:attrName>
                                        </p:attrNameLst>
                                      </p:cBhvr>
                                      <p:tavLst>
                                        <p:tav tm="0">
                                          <p:val>
                                            <p:strVal val="#ppt_x"/>
                                          </p:val>
                                        </p:tav>
                                        <p:tav tm="100000">
                                          <p:val>
                                            <p:strVal val="#ppt_x"/>
                                          </p:val>
                                        </p:tav>
                                      </p:tavLst>
                                    </p:anim>
                                    <p:anim calcmode="lin" valueType="num">
                                      <p:cBhvr>
                                        <p:cTn dur="1000" fill="hold" id="57"/>
                                        <p:tgtEl>
                                          <p:spTgt spid="56"/>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2500"/>
                                  </p:stCondLst>
                                  <p:childTnLst>
                                    <p:set>
                                      <p:cBhvr>
                                        <p:cTn dur="1" fill="hold" id="59">
                                          <p:stCondLst>
                                            <p:cond delay="0"/>
                                          </p:stCondLst>
                                        </p:cTn>
                                        <p:tgtEl>
                                          <p:spTgt spid="61"/>
                                        </p:tgtEl>
                                        <p:attrNameLst>
                                          <p:attrName>style.visibility</p:attrName>
                                        </p:attrNameLst>
                                      </p:cBhvr>
                                      <p:to>
                                        <p:strVal val="visible"/>
                                      </p:to>
                                    </p:set>
                                    <p:animEffect filter="fade" transition="in">
                                      <p:cBhvr>
                                        <p:cTn dur="1000" id="60"/>
                                        <p:tgtEl>
                                          <p:spTgt spid="61"/>
                                        </p:tgtEl>
                                      </p:cBhvr>
                                    </p:animEffect>
                                    <p:anim calcmode="lin" valueType="num">
                                      <p:cBhvr>
                                        <p:cTn dur="1000" fill="hold" id="61"/>
                                        <p:tgtEl>
                                          <p:spTgt spid="61"/>
                                        </p:tgtEl>
                                        <p:attrNameLst>
                                          <p:attrName>ppt_x</p:attrName>
                                        </p:attrNameLst>
                                      </p:cBhvr>
                                      <p:tavLst>
                                        <p:tav tm="0">
                                          <p:val>
                                            <p:strVal val="#ppt_x"/>
                                          </p:val>
                                        </p:tav>
                                        <p:tav tm="100000">
                                          <p:val>
                                            <p:strVal val="#ppt_x"/>
                                          </p:val>
                                        </p:tav>
                                      </p:tavLst>
                                    </p:anim>
                                    <p:anim calcmode="lin" valueType="num">
                                      <p:cBhvr>
                                        <p:cTn dur="1000" fill="hold" id="62"/>
                                        <p:tgtEl>
                                          <p:spTgt spid="61"/>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2500"/>
                                  </p:stCondLst>
                                  <p:childTnLst>
                                    <p:set>
                                      <p:cBhvr>
                                        <p:cTn dur="1" fill="hold" id="64">
                                          <p:stCondLst>
                                            <p:cond delay="0"/>
                                          </p:stCondLst>
                                        </p:cTn>
                                        <p:tgtEl>
                                          <p:spTgt spid="62"/>
                                        </p:tgtEl>
                                        <p:attrNameLst>
                                          <p:attrName>style.visibility</p:attrName>
                                        </p:attrNameLst>
                                      </p:cBhvr>
                                      <p:to>
                                        <p:strVal val="visible"/>
                                      </p:to>
                                    </p:set>
                                    <p:animEffect filter="fade" transition="in">
                                      <p:cBhvr>
                                        <p:cTn dur="1000" id="65"/>
                                        <p:tgtEl>
                                          <p:spTgt spid="62"/>
                                        </p:tgtEl>
                                      </p:cBhvr>
                                    </p:animEffect>
                                    <p:anim calcmode="lin" valueType="num">
                                      <p:cBhvr>
                                        <p:cTn dur="1000" fill="hold" id="66"/>
                                        <p:tgtEl>
                                          <p:spTgt spid="62"/>
                                        </p:tgtEl>
                                        <p:attrNameLst>
                                          <p:attrName>ppt_x</p:attrName>
                                        </p:attrNameLst>
                                      </p:cBhvr>
                                      <p:tavLst>
                                        <p:tav tm="0">
                                          <p:val>
                                            <p:strVal val="#ppt_x"/>
                                          </p:val>
                                        </p:tav>
                                        <p:tav tm="100000">
                                          <p:val>
                                            <p:strVal val="#ppt_x"/>
                                          </p:val>
                                        </p:tav>
                                      </p:tavLst>
                                    </p:anim>
                                    <p:anim calcmode="lin" valueType="num">
                                      <p:cBhvr>
                                        <p:cTn dur="1000" fill="hold" id="67"/>
                                        <p:tgtEl>
                                          <p:spTgt spid="62"/>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2500"/>
                                  </p:stCondLst>
                                  <p:childTnLst>
                                    <p:set>
                                      <p:cBhvr>
                                        <p:cTn dur="1" fill="hold" id="69">
                                          <p:stCondLst>
                                            <p:cond delay="0"/>
                                          </p:stCondLst>
                                        </p:cTn>
                                        <p:tgtEl>
                                          <p:spTgt spid="65"/>
                                        </p:tgtEl>
                                        <p:attrNameLst>
                                          <p:attrName>style.visibility</p:attrName>
                                        </p:attrNameLst>
                                      </p:cBhvr>
                                      <p:to>
                                        <p:strVal val="visible"/>
                                      </p:to>
                                    </p:set>
                                    <p:animEffect filter="fade" transition="in">
                                      <p:cBhvr>
                                        <p:cTn dur="1000" id="70"/>
                                        <p:tgtEl>
                                          <p:spTgt spid="65"/>
                                        </p:tgtEl>
                                      </p:cBhvr>
                                    </p:animEffect>
                                    <p:anim calcmode="lin" valueType="num">
                                      <p:cBhvr>
                                        <p:cTn dur="1000" fill="hold" id="71"/>
                                        <p:tgtEl>
                                          <p:spTgt spid="65"/>
                                        </p:tgtEl>
                                        <p:attrNameLst>
                                          <p:attrName>ppt_x</p:attrName>
                                        </p:attrNameLst>
                                      </p:cBhvr>
                                      <p:tavLst>
                                        <p:tav tm="0">
                                          <p:val>
                                            <p:strVal val="#ppt_x"/>
                                          </p:val>
                                        </p:tav>
                                        <p:tav tm="100000">
                                          <p:val>
                                            <p:strVal val="#ppt_x"/>
                                          </p:val>
                                        </p:tav>
                                      </p:tavLst>
                                    </p:anim>
                                    <p:anim calcmode="lin" valueType="num">
                                      <p:cBhvr>
                                        <p:cTn dur="1000" fill="hold" id="72"/>
                                        <p:tgtEl>
                                          <p:spTgt spid="65"/>
                                        </p:tgtEl>
                                        <p:attrNameLst>
                                          <p:attrName>ppt_y</p:attrName>
                                        </p:attrNameLst>
                                      </p:cBhvr>
                                      <p:tavLst>
                                        <p:tav tm="0">
                                          <p:val>
                                            <p:strVal val="#ppt_y+.1"/>
                                          </p:val>
                                        </p:tav>
                                        <p:tav tm="100000">
                                          <p:val>
                                            <p:strVal val="#ppt_y"/>
                                          </p:val>
                                        </p:tav>
                                      </p:tavLst>
                                    </p:anim>
                                  </p:childTnLst>
                                </p:cTn>
                              </p:par>
                              <p:par>
                                <p:cTn fill="hold" id="73" nodeType="withEffect" presetClass="entr" presetID="42" presetSubtype="0">
                                  <p:stCondLst>
                                    <p:cond delay="2500"/>
                                  </p:stCondLst>
                                  <p:childTnLst>
                                    <p:set>
                                      <p:cBhvr>
                                        <p:cTn dur="1" fill="hold" id="74">
                                          <p:stCondLst>
                                            <p:cond delay="0"/>
                                          </p:stCondLst>
                                        </p:cTn>
                                        <p:tgtEl>
                                          <p:spTgt spid="66"/>
                                        </p:tgtEl>
                                        <p:attrNameLst>
                                          <p:attrName>style.visibility</p:attrName>
                                        </p:attrNameLst>
                                      </p:cBhvr>
                                      <p:to>
                                        <p:strVal val="visible"/>
                                      </p:to>
                                    </p:set>
                                    <p:animEffect filter="fade" transition="in">
                                      <p:cBhvr>
                                        <p:cTn dur="1000" id="75"/>
                                        <p:tgtEl>
                                          <p:spTgt spid="66"/>
                                        </p:tgtEl>
                                      </p:cBhvr>
                                    </p:animEffect>
                                    <p:anim calcmode="lin" valueType="num">
                                      <p:cBhvr>
                                        <p:cTn dur="1000" fill="hold" id="76"/>
                                        <p:tgtEl>
                                          <p:spTgt spid="66"/>
                                        </p:tgtEl>
                                        <p:attrNameLst>
                                          <p:attrName>ppt_x</p:attrName>
                                        </p:attrNameLst>
                                      </p:cBhvr>
                                      <p:tavLst>
                                        <p:tav tm="0">
                                          <p:val>
                                            <p:strVal val="#ppt_x"/>
                                          </p:val>
                                        </p:tav>
                                        <p:tav tm="100000">
                                          <p:val>
                                            <p:strVal val="#ppt_x"/>
                                          </p:val>
                                        </p:tav>
                                      </p:tavLst>
                                    </p:anim>
                                    <p:anim calcmode="lin" valueType="num">
                                      <p:cBhvr>
                                        <p:cTn dur="1000" fill="hold" id="77"/>
                                        <p:tgtEl>
                                          <p:spTgt spid="66"/>
                                        </p:tgtEl>
                                        <p:attrNameLst>
                                          <p:attrName>ppt_y</p:attrName>
                                        </p:attrNameLst>
                                      </p:cBhvr>
                                      <p:tavLst>
                                        <p:tav tm="0">
                                          <p:val>
                                            <p:strVal val="#ppt_y+.1"/>
                                          </p:val>
                                        </p:tav>
                                        <p:tav tm="100000">
                                          <p:val>
                                            <p:strVal val="#ppt_y"/>
                                          </p:val>
                                        </p:tav>
                                      </p:tavLst>
                                    </p:anim>
                                  </p:childTnLst>
                                </p:cTn>
                              </p:par>
                              <p:par>
                                <p:cTn fill="hold" id="78" nodeType="withEffect" presetClass="entr" presetID="22" presetSubtype="8">
                                  <p:stCondLst>
                                    <p:cond delay="3000"/>
                                  </p:stCondLst>
                                  <p:childTnLst>
                                    <p:set>
                                      <p:cBhvr>
                                        <p:cTn dur="1" fill="hold" id="79">
                                          <p:stCondLst>
                                            <p:cond delay="0"/>
                                          </p:stCondLst>
                                        </p:cTn>
                                        <p:tgtEl>
                                          <p:spTgt spid="73"/>
                                        </p:tgtEl>
                                        <p:attrNameLst>
                                          <p:attrName>style.visibility</p:attrName>
                                        </p:attrNameLst>
                                      </p:cBhvr>
                                      <p:to>
                                        <p:strVal val="visible"/>
                                      </p:to>
                                    </p:set>
                                    <p:animEffect filter="wipe(left)" transition="in">
                                      <p:cBhvr>
                                        <p:cTn dur="500" id="80"/>
                                        <p:tgtEl>
                                          <p:spTgt spid="73"/>
                                        </p:tgtEl>
                                      </p:cBhvr>
                                    </p:animEffect>
                                  </p:childTnLst>
                                </p:cTn>
                              </p:par>
                              <p:par>
                                <p:cTn fill="hold" grpId="0" id="81" nodeType="withEffect" presetClass="entr" presetID="10" presetSubtype="0">
                                  <p:stCondLst>
                                    <p:cond delay="2500"/>
                                  </p:stCondLst>
                                  <p:childTnLst>
                                    <p:set>
                                      <p:cBhvr>
                                        <p:cTn dur="1" fill="hold" id="82">
                                          <p:stCondLst>
                                            <p:cond delay="0"/>
                                          </p:stCondLst>
                                        </p:cTn>
                                        <p:tgtEl>
                                          <p:spTgt spid="80"/>
                                        </p:tgtEl>
                                        <p:attrNameLst>
                                          <p:attrName>style.visibility</p:attrName>
                                        </p:attrNameLst>
                                      </p:cBhvr>
                                      <p:to>
                                        <p:strVal val="visible"/>
                                      </p:to>
                                    </p:set>
                                    <p:animEffect filter="fade" transition="in">
                                      <p:cBhvr>
                                        <p:cTn dur="500" id="83"/>
                                        <p:tgtEl>
                                          <p:spTgt spid="80"/>
                                        </p:tgtEl>
                                      </p:cBhvr>
                                    </p:animEffect>
                                  </p:childTnLst>
                                </p:cTn>
                              </p:par>
                              <p:par>
                                <p:cTn fill="hold" grpId="0" id="84" nodeType="withEffect" presetClass="entr" presetID="42" presetSubtype="0">
                                  <p:stCondLst>
                                    <p:cond delay="2500"/>
                                  </p:stCondLst>
                                  <p:childTnLst>
                                    <p:set>
                                      <p:cBhvr>
                                        <p:cTn dur="1" fill="hold" id="85">
                                          <p:stCondLst>
                                            <p:cond delay="0"/>
                                          </p:stCondLst>
                                        </p:cTn>
                                        <p:tgtEl>
                                          <p:spTgt spid="85"/>
                                        </p:tgtEl>
                                        <p:attrNameLst>
                                          <p:attrName>style.visibility</p:attrName>
                                        </p:attrNameLst>
                                      </p:cBhvr>
                                      <p:to>
                                        <p:strVal val="visible"/>
                                      </p:to>
                                    </p:set>
                                    <p:animEffect filter="fade" transition="in">
                                      <p:cBhvr>
                                        <p:cTn dur="500" id="86"/>
                                        <p:tgtEl>
                                          <p:spTgt spid="85"/>
                                        </p:tgtEl>
                                      </p:cBhvr>
                                    </p:animEffect>
                                    <p:anim calcmode="lin" valueType="num">
                                      <p:cBhvr>
                                        <p:cTn dur="500" fill="hold" id="87"/>
                                        <p:tgtEl>
                                          <p:spTgt spid="85"/>
                                        </p:tgtEl>
                                        <p:attrNameLst>
                                          <p:attrName>ppt_x</p:attrName>
                                        </p:attrNameLst>
                                      </p:cBhvr>
                                      <p:tavLst>
                                        <p:tav tm="0">
                                          <p:val>
                                            <p:strVal val="#ppt_x"/>
                                          </p:val>
                                        </p:tav>
                                        <p:tav tm="100000">
                                          <p:val>
                                            <p:strVal val="#ppt_x"/>
                                          </p:val>
                                        </p:tav>
                                      </p:tavLst>
                                    </p:anim>
                                    <p:anim calcmode="lin" valueType="num">
                                      <p:cBhvr>
                                        <p:cTn dur="500" fill="hold" id="88"/>
                                        <p:tgtEl>
                                          <p:spTgt spid="85"/>
                                        </p:tgtEl>
                                        <p:attrNameLst>
                                          <p:attrName>ppt_y</p:attrName>
                                        </p:attrNameLst>
                                      </p:cBhvr>
                                      <p:tavLst>
                                        <p:tav tm="0">
                                          <p:val>
                                            <p:strVal val="#ppt_y+.1"/>
                                          </p:val>
                                        </p:tav>
                                        <p:tav tm="100000">
                                          <p:val>
                                            <p:strVal val="#ppt_y"/>
                                          </p:val>
                                        </p:tav>
                                      </p:tavLst>
                                    </p:anim>
                                  </p:childTnLst>
                                </p:cTn>
                              </p:par>
                              <p:par>
                                <p:cTn fill="hold" grpId="0" id="89" nodeType="withEffect" presetClass="entr" presetID="10" presetSubtype="0">
                                  <p:stCondLst>
                                    <p:cond delay="3000"/>
                                  </p:stCondLst>
                                  <p:childTnLst>
                                    <p:set>
                                      <p:cBhvr>
                                        <p:cTn dur="1" fill="hold" id="90">
                                          <p:stCondLst>
                                            <p:cond delay="0"/>
                                          </p:stCondLst>
                                        </p:cTn>
                                        <p:tgtEl>
                                          <p:spTgt spid="81"/>
                                        </p:tgtEl>
                                        <p:attrNameLst>
                                          <p:attrName>style.visibility</p:attrName>
                                        </p:attrNameLst>
                                      </p:cBhvr>
                                      <p:to>
                                        <p:strVal val="visible"/>
                                      </p:to>
                                    </p:set>
                                    <p:animEffect filter="fade" transition="in">
                                      <p:cBhvr>
                                        <p:cTn dur="500" id="91"/>
                                        <p:tgtEl>
                                          <p:spTgt spid="81"/>
                                        </p:tgtEl>
                                      </p:cBhvr>
                                    </p:animEffect>
                                  </p:childTnLst>
                                </p:cTn>
                              </p:par>
                              <p:par>
                                <p:cTn fill="hold" grpId="0" id="92" nodeType="withEffect" presetClass="entr" presetID="10" presetSubtype="0">
                                  <p:stCondLst>
                                    <p:cond delay="3500"/>
                                  </p:stCondLst>
                                  <p:childTnLst>
                                    <p:set>
                                      <p:cBhvr>
                                        <p:cTn dur="1" fill="hold" id="93">
                                          <p:stCondLst>
                                            <p:cond delay="0"/>
                                          </p:stCondLst>
                                        </p:cTn>
                                        <p:tgtEl>
                                          <p:spTgt spid="82"/>
                                        </p:tgtEl>
                                        <p:attrNameLst>
                                          <p:attrName>style.visibility</p:attrName>
                                        </p:attrNameLst>
                                      </p:cBhvr>
                                      <p:to>
                                        <p:strVal val="visible"/>
                                      </p:to>
                                    </p:set>
                                    <p:animEffect filter="fade" transition="in">
                                      <p:cBhvr>
                                        <p:cTn dur="500" id="94"/>
                                        <p:tgtEl>
                                          <p:spTgt spid="82"/>
                                        </p:tgtEl>
                                      </p:cBhvr>
                                    </p:animEffect>
                                  </p:childTnLst>
                                </p:cTn>
                              </p:par>
                              <p:par>
                                <p:cTn fill="hold" grpId="0" id="95" nodeType="withEffect" presetClass="entr" presetID="10" presetSubtype="0">
                                  <p:stCondLst>
                                    <p:cond delay="4000"/>
                                  </p:stCondLst>
                                  <p:childTnLst>
                                    <p:set>
                                      <p:cBhvr>
                                        <p:cTn dur="1" fill="hold" id="96">
                                          <p:stCondLst>
                                            <p:cond delay="0"/>
                                          </p:stCondLst>
                                        </p:cTn>
                                        <p:tgtEl>
                                          <p:spTgt spid="83"/>
                                        </p:tgtEl>
                                        <p:attrNameLst>
                                          <p:attrName>style.visibility</p:attrName>
                                        </p:attrNameLst>
                                      </p:cBhvr>
                                      <p:to>
                                        <p:strVal val="visible"/>
                                      </p:to>
                                    </p:set>
                                    <p:animEffect filter="fade" transition="in">
                                      <p:cBhvr>
                                        <p:cTn dur="500" id="97"/>
                                        <p:tgtEl>
                                          <p:spTgt spid="83"/>
                                        </p:tgtEl>
                                      </p:cBhvr>
                                    </p:animEffect>
                                  </p:childTnLst>
                                </p:cTn>
                              </p:par>
                              <p:par>
                                <p:cTn fill="hold" grpId="0" id="98" nodeType="withEffect" presetClass="entr" presetID="10" presetSubtype="0">
                                  <p:stCondLst>
                                    <p:cond delay="4500"/>
                                  </p:stCondLst>
                                  <p:childTnLst>
                                    <p:set>
                                      <p:cBhvr>
                                        <p:cTn dur="1" fill="hold" id="99">
                                          <p:stCondLst>
                                            <p:cond delay="0"/>
                                          </p:stCondLst>
                                        </p:cTn>
                                        <p:tgtEl>
                                          <p:spTgt spid="84"/>
                                        </p:tgtEl>
                                        <p:attrNameLst>
                                          <p:attrName>style.visibility</p:attrName>
                                        </p:attrNameLst>
                                      </p:cBhvr>
                                      <p:to>
                                        <p:strVal val="visible"/>
                                      </p:to>
                                    </p:set>
                                    <p:animEffect filter="fade" transition="in">
                                      <p:cBhvr>
                                        <p:cTn dur="500" id="100"/>
                                        <p:tgtEl>
                                          <p:spTgt spid="84"/>
                                        </p:tgtEl>
                                      </p:cBhvr>
                                    </p:animEffect>
                                  </p:childTnLst>
                                </p:cTn>
                              </p:par>
                              <p:par>
                                <p:cTn fill="hold" grpId="0" id="101" nodeType="withEffect" presetClass="entr" presetID="42" presetSubtype="0">
                                  <p:stCondLst>
                                    <p:cond delay="3000"/>
                                  </p:stCondLst>
                                  <p:childTnLst>
                                    <p:set>
                                      <p:cBhvr>
                                        <p:cTn dur="1" fill="hold" id="102">
                                          <p:stCondLst>
                                            <p:cond delay="0"/>
                                          </p:stCondLst>
                                        </p:cTn>
                                        <p:tgtEl>
                                          <p:spTgt spid="86"/>
                                        </p:tgtEl>
                                        <p:attrNameLst>
                                          <p:attrName>style.visibility</p:attrName>
                                        </p:attrNameLst>
                                      </p:cBhvr>
                                      <p:to>
                                        <p:strVal val="visible"/>
                                      </p:to>
                                    </p:set>
                                    <p:animEffect filter="fade" transition="in">
                                      <p:cBhvr>
                                        <p:cTn dur="500" id="103"/>
                                        <p:tgtEl>
                                          <p:spTgt spid="86"/>
                                        </p:tgtEl>
                                      </p:cBhvr>
                                    </p:animEffect>
                                    <p:anim calcmode="lin" valueType="num">
                                      <p:cBhvr>
                                        <p:cTn dur="500" fill="hold" id="104"/>
                                        <p:tgtEl>
                                          <p:spTgt spid="86"/>
                                        </p:tgtEl>
                                        <p:attrNameLst>
                                          <p:attrName>ppt_x</p:attrName>
                                        </p:attrNameLst>
                                      </p:cBhvr>
                                      <p:tavLst>
                                        <p:tav tm="0">
                                          <p:val>
                                            <p:strVal val="#ppt_x"/>
                                          </p:val>
                                        </p:tav>
                                        <p:tav tm="100000">
                                          <p:val>
                                            <p:strVal val="#ppt_x"/>
                                          </p:val>
                                        </p:tav>
                                      </p:tavLst>
                                    </p:anim>
                                    <p:anim calcmode="lin" valueType="num">
                                      <p:cBhvr>
                                        <p:cTn dur="500" fill="hold" id="105"/>
                                        <p:tgtEl>
                                          <p:spTgt spid="86"/>
                                        </p:tgtEl>
                                        <p:attrNameLst>
                                          <p:attrName>ppt_y</p:attrName>
                                        </p:attrNameLst>
                                      </p:cBhvr>
                                      <p:tavLst>
                                        <p:tav tm="0">
                                          <p:val>
                                            <p:strVal val="#ppt_y+.1"/>
                                          </p:val>
                                        </p:tav>
                                        <p:tav tm="100000">
                                          <p:val>
                                            <p:strVal val="#ppt_y"/>
                                          </p:val>
                                        </p:tav>
                                      </p:tavLst>
                                    </p:anim>
                                  </p:childTnLst>
                                </p:cTn>
                              </p:par>
                              <p:par>
                                <p:cTn fill="hold" grpId="0" id="106" nodeType="withEffect" presetClass="entr" presetID="42" presetSubtype="0">
                                  <p:stCondLst>
                                    <p:cond delay="3500"/>
                                  </p:stCondLst>
                                  <p:childTnLst>
                                    <p:set>
                                      <p:cBhvr>
                                        <p:cTn dur="1" fill="hold" id="107">
                                          <p:stCondLst>
                                            <p:cond delay="0"/>
                                          </p:stCondLst>
                                        </p:cTn>
                                        <p:tgtEl>
                                          <p:spTgt spid="87"/>
                                        </p:tgtEl>
                                        <p:attrNameLst>
                                          <p:attrName>style.visibility</p:attrName>
                                        </p:attrNameLst>
                                      </p:cBhvr>
                                      <p:to>
                                        <p:strVal val="visible"/>
                                      </p:to>
                                    </p:set>
                                    <p:animEffect filter="fade" transition="in">
                                      <p:cBhvr>
                                        <p:cTn dur="500" id="108"/>
                                        <p:tgtEl>
                                          <p:spTgt spid="87"/>
                                        </p:tgtEl>
                                      </p:cBhvr>
                                    </p:animEffect>
                                    <p:anim calcmode="lin" valueType="num">
                                      <p:cBhvr>
                                        <p:cTn dur="500" fill="hold" id="109"/>
                                        <p:tgtEl>
                                          <p:spTgt spid="87"/>
                                        </p:tgtEl>
                                        <p:attrNameLst>
                                          <p:attrName>ppt_x</p:attrName>
                                        </p:attrNameLst>
                                      </p:cBhvr>
                                      <p:tavLst>
                                        <p:tav tm="0">
                                          <p:val>
                                            <p:strVal val="#ppt_x"/>
                                          </p:val>
                                        </p:tav>
                                        <p:tav tm="100000">
                                          <p:val>
                                            <p:strVal val="#ppt_x"/>
                                          </p:val>
                                        </p:tav>
                                      </p:tavLst>
                                    </p:anim>
                                    <p:anim calcmode="lin" valueType="num">
                                      <p:cBhvr>
                                        <p:cTn dur="500" fill="hold" id="110"/>
                                        <p:tgtEl>
                                          <p:spTgt spid="87"/>
                                        </p:tgtEl>
                                        <p:attrNameLst>
                                          <p:attrName>ppt_y</p:attrName>
                                        </p:attrNameLst>
                                      </p:cBhvr>
                                      <p:tavLst>
                                        <p:tav tm="0">
                                          <p:val>
                                            <p:strVal val="#ppt_y+.1"/>
                                          </p:val>
                                        </p:tav>
                                        <p:tav tm="100000">
                                          <p:val>
                                            <p:strVal val="#ppt_y"/>
                                          </p:val>
                                        </p:tav>
                                      </p:tavLst>
                                    </p:anim>
                                  </p:childTnLst>
                                </p:cTn>
                              </p:par>
                              <p:par>
                                <p:cTn fill="hold" grpId="0" id="111" nodeType="withEffect" presetClass="entr" presetID="42" presetSubtype="0">
                                  <p:stCondLst>
                                    <p:cond delay="4000"/>
                                  </p:stCondLst>
                                  <p:childTnLst>
                                    <p:set>
                                      <p:cBhvr>
                                        <p:cTn dur="1" fill="hold" id="112">
                                          <p:stCondLst>
                                            <p:cond delay="0"/>
                                          </p:stCondLst>
                                        </p:cTn>
                                        <p:tgtEl>
                                          <p:spTgt spid="88"/>
                                        </p:tgtEl>
                                        <p:attrNameLst>
                                          <p:attrName>style.visibility</p:attrName>
                                        </p:attrNameLst>
                                      </p:cBhvr>
                                      <p:to>
                                        <p:strVal val="visible"/>
                                      </p:to>
                                    </p:set>
                                    <p:animEffect filter="fade" transition="in">
                                      <p:cBhvr>
                                        <p:cTn dur="500" id="113"/>
                                        <p:tgtEl>
                                          <p:spTgt spid="88"/>
                                        </p:tgtEl>
                                      </p:cBhvr>
                                    </p:animEffect>
                                    <p:anim calcmode="lin" valueType="num">
                                      <p:cBhvr>
                                        <p:cTn dur="500" fill="hold" id="114"/>
                                        <p:tgtEl>
                                          <p:spTgt spid="88"/>
                                        </p:tgtEl>
                                        <p:attrNameLst>
                                          <p:attrName>ppt_x</p:attrName>
                                        </p:attrNameLst>
                                      </p:cBhvr>
                                      <p:tavLst>
                                        <p:tav tm="0">
                                          <p:val>
                                            <p:strVal val="#ppt_x"/>
                                          </p:val>
                                        </p:tav>
                                        <p:tav tm="100000">
                                          <p:val>
                                            <p:strVal val="#ppt_x"/>
                                          </p:val>
                                        </p:tav>
                                      </p:tavLst>
                                    </p:anim>
                                    <p:anim calcmode="lin" valueType="num">
                                      <p:cBhvr>
                                        <p:cTn dur="500" fill="hold" id="115"/>
                                        <p:tgtEl>
                                          <p:spTgt spid="88"/>
                                        </p:tgtEl>
                                        <p:attrNameLst>
                                          <p:attrName>ppt_y</p:attrName>
                                        </p:attrNameLst>
                                      </p:cBhvr>
                                      <p:tavLst>
                                        <p:tav tm="0">
                                          <p:val>
                                            <p:strVal val="#ppt_y+.1"/>
                                          </p:val>
                                        </p:tav>
                                        <p:tav tm="100000">
                                          <p:val>
                                            <p:strVal val="#ppt_y"/>
                                          </p:val>
                                        </p:tav>
                                      </p:tavLst>
                                    </p:anim>
                                  </p:childTnLst>
                                </p:cTn>
                              </p:par>
                              <p:par>
                                <p:cTn fill="hold" grpId="0" id="116" nodeType="withEffect" presetClass="entr" presetID="42" presetSubtype="0">
                                  <p:stCondLst>
                                    <p:cond delay="4500"/>
                                  </p:stCondLst>
                                  <p:childTnLst>
                                    <p:set>
                                      <p:cBhvr>
                                        <p:cTn dur="1" fill="hold" id="117">
                                          <p:stCondLst>
                                            <p:cond delay="0"/>
                                          </p:stCondLst>
                                        </p:cTn>
                                        <p:tgtEl>
                                          <p:spTgt spid="89"/>
                                        </p:tgtEl>
                                        <p:attrNameLst>
                                          <p:attrName>style.visibility</p:attrName>
                                        </p:attrNameLst>
                                      </p:cBhvr>
                                      <p:to>
                                        <p:strVal val="visible"/>
                                      </p:to>
                                    </p:set>
                                    <p:animEffect filter="fade" transition="in">
                                      <p:cBhvr>
                                        <p:cTn dur="500" id="118"/>
                                        <p:tgtEl>
                                          <p:spTgt spid="89"/>
                                        </p:tgtEl>
                                      </p:cBhvr>
                                    </p:animEffect>
                                    <p:anim calcmode="lin" valueType="num">
                                      <p:cBhvr>
                                        <p:cTn dur="500" fill="hold" id="119"/>
                                        <p:tgtEl>
                                          <p:spTgt spid="89"/>
                                        </p:tgtEl>
                                        <p:attrNameLst>
                                          <p:attrName>ppt_x</p:attrName>
                                        </p:attrNameLst>
                                      </p:cBhvr>
                                      <p:tavLst>
                                        <p:tav tm="0">
                                          <p:val>
                                            <p:strVal val="#ppt_x"/>
                                          </p:val>
                                        </p:tav>
                                        <p:tav tm="100000">
                                          <p:val>
                                            <p:strVal val="#ppt_x"/>
                                          </p:val>
                                        </p:tav>
                                      </p:tavLst>
                                    </p:anim>
                                    <p:anim calcmode="lin" valueType="num">
                                      <p:cBhvr>
                                        <p:cTn dur="500" fill="hold" id="120"/>
                                        <p:tgtEl>
                                          <p:spTgt spid="89"/>
                                        </p:tgtEl>
                                        <p:attrNameLst>
                                          <p:attrName>ppt_y</p:attrName>
                                        </p:attrNameLst>
                                      </p:cBhvr>
                                      <p:tavLst>
                                        <p:tav tm="0">
                                          <p:val>
                                            <p:strVal val="#ppt_y+.1"/>
                                          </p:val>
                                        </p:tav>
                                        <p:tav tm="100000">
                                          <p:val>
                                            <p:strVal val="#ppt_y"/>
                                          </p:val>
                                        </p:tav>
                                      </p:tavLst>
                                    </p:anim>
                                  </p:childTnLst>
                                </p:cTn>
                              </p:par>
                            </p:childTnLst>
                          </p:cTn>
                        </p:par>
                        <p:par>
                          <p:cTn fill="hold" id="121" nodeType="afterGroup">
                            <p:stCondLst>
                              <p:cond delay="5500"/>
                            </p:stCondLst>
                            <p:childTnLst>
                              <p:par>
                                <p:cTn fill="hold" grpId="0" id="122" nodeType="afterEffect" presetClass="entr" presetID="42" presetSubtype="0">
                                  <p:stCondLst>
                                    <p:cond delay="0"/>
                                  </p:stCondLst>
                                  <p:childTnLst>
                                    <p:set>
                                      <p:cBhvr>
                                        <p:cTn dur="1" fill="hold" id="123">
                                          <p:stCondLst>
                                            <p:cond delay="0"/>
                                          </p:stCondLst>
                                        </p:cTn>
                                        <p:tgtEl>
                                          <p:spTgt spid="90"/>
                                        </p:tgtEl>
                                        <p:attrNameLst>
                                          <p:attrName>style.visibility</p:attrName>
                                        </p:attrNameLst>
                                      </p:cBhvr>
                                      <p:to>
                                        <p:strVal val="visible"/>
                                      </p:to>
                                    </p:set>
                                    <p:animEffect filter="fade" transition="in">
                                      <p:cBhvr>
                                        <p:cTn dur="1000" id="124"/>
                                        <p:tgtEl>
                                          <p:spTgt spid="90"/>
                                        </p:tgtEl>
                                      </p:cBhvr>
                                    </p:animEffect>
                                    <p:anim calcmode="lin" valueType="num">
                                      <p:cBhvr>
                                        <p:cTn dur="1000" fill="hold" id="125"/>
                                        <p:tgtEl>
                                          <p:spTgt spid="90"/>
                                        </p:tgtEl>
                                        <p:attrNameLst>
                                          <p:attrName>ppt_x</p:attrName>
                                        </p:attrNameLst>
                                      </p:cBhvr>
                                      <p:tavLst>
                                        <p:tav tm="0">
                                          <p:val>
                                            <p:strVal val="#ppt_x"/>
                                          </p:val>
                                        </p:tav>
                                        <p:tav tm="100000">
                                          <p:val>
                                            <p:strVal val="#ppt_x"/>
                                          </p:val>
                                        </p:tav>
                                      </p:tavLst>
                                    </p:anim>
                                    <p:anim calcmode="lin" valueType="num">
                                      <p:cBhvr>
                                        <p:cTn dur="1000" fill="hold" id="126"/>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P grpId="0" spid="50"/>
      <p:bldP grpId="0" spid="51"/>
      <p:bldP grpId="0" spid="52"/>
      <p:bldP grpId="0" spid="53"/>
      <p:bldP grpId="0" spid="54"/>
      <p:bldP grpId="0" spid="55"/>
      <p:bldP grpId="0" spid="61"/>
      <p:bldP grpId="0" spid="65"/>
      <p:bldP grpId="0" spid="80"/>
      <p:bldP grpId="0" spid="81"/>
      <p:bldP grpId="0" spid="82"/>
      <p:bldP grpId="0" spid="83"/>
      <p:bldP grpId="0" spid="84"/>
      <p:bldP grpId="0" spid="85"/>
      <p:bldP grpId="0" spid="86"/>
      <p:bldP grpId="0" spid="87"/>
      <p:bldP grpId="0" spid="88"/>
      <p:bldP grpId="0" spid="89"/>
      <p:bldP grpId="0" spid="90"/>
      <p:bldP grpId="0" spid="9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7"/>
          <p:cNvSpPr>
            <a:spLocks noChangeArrowheads="1"/>
          </p:cNvSpPr>
          <p:nvPr/>
        </p:nvSpPr>
        <p:spPr bwMode="auto">
          <a:xfrm>
            <a:off x="0" y="5286509"/>
            <a:ext cx="9551140" cy="850649"/>
          </a:xfrm>
          <a:prstGeom prst="rect">
            <a:avLst/>
          </a:prstGeom>
          <a:solidFill>
            <a:schemeClr val="bg1">
              <a:lumMod val="85000"/>
            </a:schemeClr>
          </a:solidFill>
          <a:ln w="9525">
            <a:solidFill>
              <a:srgbClr val="EAEAEA"/>
            </a:solidFill>
            <a:miter lim="800000"/>
          </a:ln>
          <a:extLst/>
        </p:spPr>
        <p:txBody>
          <a:bodyPr anchor="ctr" bIns="44738" lIns="89477" rIns="89477" tIns="44738" wrap="none"/>
          <a:lstStyle/>
          <a:p>
            <a:endParaRPr altLang="en-US" kern="0" lang="zh-CN">
              <a:solidFill>
                <a:sysClr lastClr="000000" val="windowText"/>
              </a:solidFill>
              <a:ea charset="-122" pitchFamily="34" typeface="微软雅黑"/>
            </a:endParaRPr>
          </a:p>
        </p:txBody>
      </p:sp>
      <p:sp>
        <p:nvSpPr>
          <p:cNvPr id="5" name="Line 43"/>
          <p:cNvSpPr>
            <a:spLocks noChangeShapeType="1"/>
          </p:cNvSpPr>
          <p:nvPr/>
        </p:nvSpPr>
        <p:spPr bwMode="auto">
          <a:xfrm flipH="1" rot="5400000">
            <a:off x="4377574" y="2176393"/>
            <a:ext cx="0" cy="7358907"/>
          </a:xfrm>
          <a:prstGeom prst="line">
            <a:avLst/>
          </a:prstGeom>
          <a:noFill/>
          <a:ln w="28575">
            <a:solidFill>
              <a:schemeClr val="bg1">
                <a:lumMod val="50000"/>
              </a:schemeClr>
            </a:solidFill>
            <a:prstDash val="lgDash"/>
            <a:round/>
            <a:tailEnd len="lg" type="triangle" w="lg"/>
          </a:ln>
          <a:extLst>
            <a:ext uri="{909E8E84-426E-40DD-AFC4-6F175D3DCCD1}">
              <a14:hiddenFill>
                <a:noFill/>
              </a14:hiddenFill>
            </a:ext>
          </a:extLst>
        </p:spPr>
        <p:txBody>
          <a:bodyPr bIns="44738" lIns="89477" rIns="89477" tIns="44738"/>
          <a:lstStyle/>
          <a:p>
            <a:pPr>
              <a:defRPr/>
            </a:pPr>
            <a:endParaRPr altLang="en-US" kern="0" lang="zh-CN">
              <a:solidFill>
                <a:sysClr lastClr="000000" val="windowText"/>
              </a:solidFill>
              <a:ea charset="-122" pitchFamily="34" typeface="微软雅黑"/>
            </a:endParaRPr>
          </a:p>
        </p:txBody>
      </p:sp>
      <p:sp>
        <p:nvSpPr>
          <p:cNvPr id="6" name="Rectangle 6"/>
          <p:cNvSpPr>
            <a:spLocks noChangeArrowheads="1"/>
          </p:cNvSpPr>
          <p:nvPr/>
        </p:nvSpPr>
        <p:spPr bwMode="auto">
          <a:xfrm>
            <a:off x="3699506" y="3445011"/>
            <a:ext cx="5851634" cy="845185"/>
          </a:xfrm>
          <a:prstGeom prst="rect">
            <a:avLst/>
          </a:prstGeom>
          <a:solidFill>
            <a:schemeClr val="bg1">
              <a:lumMod val="85000"/>
            </a:schemeClr>
          </a:solidFill>
          <a:ln w="9525">
            <a:solidFill>
              <a:srgbClr val="EAEAEA"/>
            </a:solidFill>
            <a:miter lim="800000"/>
          </a:ln>
          <a:extLst/>
        </p:spPr>
        <p:txBody>
          <a:bodyPr anchor="ctr" bIns="44738" lIns="89477" rIns="89477" tIns="44738" wrap="none"/>
          <a:lstStyle/>
          <a:p>
            <a:pPr>
              <a:defRPr/>
            </a:pPr>
            <a:endParaRPr altLang="en-US" kern="0" lang="zh-CN">
              <a:solidFill>
                <a:sysClr lastClr="000000" val="windowText"/>
              </a:solidFill>
              <a:ea charset="-122" pitchFamily="34" typeface="微软雅黑"/>
            </a:endParaRPr>
          </a:p>
        </p:txBody>
      </p:sp>
      <p:sp>
        <p:nvSpPr>
          <p:cNvPr id="7" name="Line 43"/>
          <p:cNvSpPr>
            <a:spLocks noChangeShapeType="1"/>
          </p:cNvSpPr>
          <p:nvPr/>
        </p:nvSpPr>
        <p:spPr bwMode="auto">
          <a:xfrm flipH="1" rot="16200000">
            <a:off x="6525576" y="2299372"/>
            <a:ext cx="0" cy="3368534"/>
          </a:xfrm>
          <a:prstGeom prst="line">
            <a:avLst/>
          </a:prstGeom>
          <a:noFill/>
          <a:ln w="28575">
            <a:solidFill>
              <a:schemeClr val="bg1">
                <a:lumMod val="50000"/>
              </a:schemeClr>
            </a:solidFill>
            <a:prstDash val="lgDash"/>
            <a:round/>
            <a:tailEnd len="lg" type="triangle" w="lg"/>
          </a:ln>
          <a:extLst>
            <a:ext uri="{909E8E84-426E-40DD-AFC4-6F175D3DCCD1}">
              <a14:hiddenFill>
                <a:noFill/>
              </a14:hiddenFill>
            </a:ext>
          </a:extLst>
        </p:spPr>
        <p:txBody>
          <a:bodyPr bIns="44738" lIns="89477" rIns="89477" tIns="44738"/>
          <a:lstStyle/>
          <a:p>
            <a:pPr>
              <a:defRPr/>
            </a:pPr>
            <a:endParaRPr altLang="en-US" kern="0" lang="zh-CN">
              <a:solidFill>
                <a:sysClr lastClr="000000" val="windowText"/>
              </a:solidFill>
              <a:ea charset="-122" pitchFamily="34" typeface="微软雅黑"/>
            </a:endParaRPr>
          </a:p>
        </p:txBody>
      </p:sp>
      <p:sp>
        <p:nvSpPr>
          <p:cNvPr id="8" name="Rectangle 5"/>
          <p:cNvSpPr>
            <a:spLocks noChangeArrowheads="1"/>
          </p:cNvSpPr>
          <p:nvPr/>
        </p:nvSpPr>
        <p:spPr bwMode="auto">
          <a:xfrm rot="5400000">
            <a:off x="7969265" y="4590464"/>
            <a:ext cx="2326033" cy="841250"/>
          </a:xfrm>
          <a:prstGeom prst="rect">
            <a:avLst/>
          </a:prstGeom>
          <a:solidFill>
            <a:srgbClr val="FFFFFF"/>
          </a:solidFill>
          <a:ln w="9525">
            <a:solidFill>
              <a:srgbClr val="EAEAEA"/>
            </a:solidFill>
            <a:miter lim="800000"/>
          </a:ln>
          <a:extLst/>
        </p:spPr>
        <p:txBody>
          <a:bodyPr anchor="ctr" bIns="44738" lIns="89477" rIns="89477" tIns="44738" wrap="none"/>
          <a:lstStyle/>
          <a:p>
            <a:pPr>
              <a:defRPr/>
            </a:pPr>
            <a:endParaRPr altLang="en-US" kern="0" lang="zh-CN">
              <a:solidFill>
                <a:sysClr lastClr="000000" val="windowText"/>
              </a:solidFill>
              <a:ea charset="-122" pitchFamily="34" typeface="微软雅黑"/>
            </a:endParaRPr>
          </a:p>
        </p:txBody>
      </p:sp>
      <p:sp>
        <p:nvSpPr>
          <p:cNvPr id="9" name="Line 44"/>
          <p:cNvSpPr>
            <a:spLocks noChangeShapeType="1"/>
          </p:cNvSpPr>
          <p:nvPr/>
        </p:nvSpPr>
        <p:spPr bwMode="auto">
          <a:xfrm flipH="1">
            <a:off x="9149954" y="4572515"/>
            <a:ext cx="0" cy="403061"/>
          </a:xfrm>
          <a:prstGeom prst="line">
            <a:avLst/>
          </a:prstGeom>
          <a:noFill/>
          <a:ln w="28575">
            <a:solidFill>
              <a:schemeClr val="bg1">
                <a:lumMod val="50000"/>
              </a:schemeClr>
            </a:solidFill>
            <a:prstDash val="lgDash"/>
            <a:round/>
            <a:tailEnd len="lg" type="triangle" w="lg"/>
          </a:ln>
          <a:extLst>
            <a:ext uri="{909E8E84-426E-40DD-AFC4-6F175D3DCCD1}">
              <a14:hiddenFill>
                <a:noFill/>
              </a14:hiddenFill>
            </a:ext>
          </a:extLst>
        </p:spPr>
        <p:txBody>
          <a:bodyPr bIns="44738" lIns="89477" rIns="89477" tIns="44738"/>
          <a:lstStyle/>
          <a:p>
            <a:pPr>
              <a:defRPr/>
            </a:pPr>
            <a:endParaRPr altLang="en-US" kern="0" lang="zh-CN">
              <a:solidFill>
                <a:sysClr lastClr="000000" val="windowText"/>
              </a:solidFill>
              <a:ea charset="-122" pitchFamily="34" typeface="微软雅黑"/>
            </a:endParaRPr>
          </a:p>
        </p:txBody>
      </p:sp>
      <p:sp>
        <p:nvSpPr>
          <p:cNvPr id="10" name="Rectangle 7"/>
          <p:cNvSpPr>
            <a:spLocks noChangeArrowheads="1"/>
          </p:cNvSpPr>
          <p:nvPr/>
        </p:nvSpPr>
        <p:spPr bwMode="auto">
          <a:xfrm>
            <a:off x="4180219" y="1672967"/>
            <a:ext cx="5370921" cy="850649"/>
          </a:xfrm>
          <a:prstGeom prst="rect">
            <a:avLst/>
          </a:prstGeom>
          <a:solidFill>
            <a:schemeClr val="bg1">
              <a:lumMod val="85000"/>
            </a:schemeClr>
          </a:solidFill>
          <a:ln w="9525">
            <a:solidFill>
              <a:srgbClr val="EAEAEA"/>
            </a:solidFill>
            <a:miter lim="800000"/>
          </a:ln>
          <a:extLst/>
        </p:spPr>
        <p:txBody>
          <a:bodyPr anchor="ctr" bIns="44738" lIns="89477" rIns="89477" tIns="44738" wrap="none"/>
          <a:lstStyle/>
          <a:p>
            <a:endParaRPr altLang="en-US" kern="0" lang="zh-CN">
              <a:solidFill>
                <a:sysClr lastClr="000000" val="windowText"/>
              </a:solidFill>
              <a:ea charset="-122" pitchFamily="34" typeface="微软雅黑"/>
            </a:endParaRPr>
          </a:p>
        </p:txBody>
      </p:sp>
      <p:sp>
        <p:nvSpPr>
          <p:cNvPr id="11" name="Line 43"/>
          <p:cNvSpPr>
            <a:spLocks noChangeShapeType="1"/>
          </p:cNvSpPr>
          <p:nvPr/>
        </p:nvSpPr>
        <p:spPr bwMode="auto">
          <a:xfrm flipH="1" rot="5400000">
            <a:off x="6372760" y="499172"/>
            <a:ext cx="0" cy="3368534"/>
          </a:xfrm>
          <a:prstGeom prst="line">
            <a:avLst/>
          </a:prstGeom>
          <a:noFill/>
          <a:ln w="28575">
            <a:solidFill>
              <a:schemeClr val="bg1">
                <a:lumMod val="50000"/>
              </a:schemeClr>
            </a:solidFill>
            <a:prstDash val="lgDash"/>
            <a:round/>
            <a:tailEnd len="lg" type="triangle" w="lg"/>
          </a:ln>
          <a:extLst>
            <a:ext uri="{909E8E84-426E-40DD-AFC4-6F175D3DCCD1}">
              <a14:hiddenFill>
                <a:noFill/>
              </a14:hiddenFill>
            </a:ext>
          </a:extLst>
        </p:spPr>
        <p:txBody>
          <a:bodyPr bIns="44738" lIns="89477" rIns="89477" tIns="44738"/>
          <a:lstStyle/>
          <a:p>
            <a:pPr>
              <a:defRPr/>
            </a:pPr>
            <a:endParaRPr altLang="en-US" kern="0" lang="zh-CN">
              <a:solidFill>
                <a:sysClr lastClr="000000" val="windowText"/>
              </a:solidFill>
              <a:ea charset="-122" pitchFamily="34" typeface="微软雅黑"/>
            </a:endParaRPr>
          </a:p>
        </p:txBody>
      </p:sp>
      <p:sp>
        <p:nvSpPr>
          <p:cNvPr id="12" name="Rectangle 8"/>
          <p:cNvSpPr>
            <a:spLocks noChangeArrowheads="1"/>
          </p:cNvSpPr>
          <p:nvPr/>
        </p:nvSpPr>
        <p:spPr bwMode="auto">
          <a:xfrm rot="5400000">
            <a:off x="2489864" y="2560955"/>
            <a:ext cx="2617229" cy="841250"/>
          </a:xfrm>
          <a:prstGeom prst="rect">
            <a:avLst/>
          </a:prstGeom>
          <a:solidFill>
            <a:schemeClr val="bg1">
              <a:lumMod val="85000"/>
            </a:schemeClr>
          </a:solidFill>
          <a:ln w="9525">
            <a:solidFill>
              <a:srgbClr val="EAEAEA"/>
            </a:solidFill>
            <a:miter lim="800000"/>
          </a:ln>
          <a:extLst/>
        </p:spPr>
        <p:txBody>
          <a:bodyPr anchor="ctr" bIns="44738" lIns="89477" rIns="89477" tIns="44738" wrap="none"/>
          <a:lstStyle/>
          <a:p>
            <a:pPr>
              <a:defRPr/>
            </a:pPr>
            <a:endParaRPr altLang="en-US" kern="0" lang="zh-CN">
              <a:solidFill>
                <a:sysClr lastClr="000000" val="windowText"/>
              </a:solidFill>
              <a:ea charset="-122" pitchFamily="34" typeface="微软雅黑"/>
            </a:endParaRPr>
          </a:p>
        </p:txBody>
      </p:sp>
      <p:sp>
        <p:nvSpPr>
          <p:cNvPr id="13" name="Line 42"/>
          <p:cNvSpPr>
            <a:spLocks noChangeShapeType="1"/>
          </p:cNvSpPr>
          <p:nvPr/>
        </p:nvSpPr>
        <p:spPr bwMode="auto">
          <a:xfrm flipH="1">
            <a:off x="3779036" y="2749826"/>
            <a:ext cx="0" cy="453520"/>
          </a:xfrm>
          <a:prstGeom prst="line">
            <a:avLst/>
          </a:prstGeom>
          <a:noFill/>
          <a:ln w="28575">
            <a:solidFill>
              <a:schemeClr val="bg1">
                <a:lumMod val="50000"/>
              </a:schemeClr>
            </a:solidFill>
            <a:prstDash val="lgDash"/>
            <a:round/>
            <a:tailEnd len="lg" type="triangle" w="lg"/>
          </a:ln>
          <a:extLst>
            <a:ext uri="{909E8E84-426E-40DD-AFC4-6F175D3DCCD1}">
              <a14:hiddenFill>
                <a:noFill/>
              </a14:hiddenFill>
            </a:ext>
          </a:extLst>
        </p:spPr>
        <p:txBody>
          <a:bodyPr bIns="44738" lIns="89477" rIns="89477" tIns="44738"/>
          <a:lstStyle/>
          <a:p>
            <a:pPr>
              <a:defRPr/>
            </a:pPr>
            <a:endParaRPr altLang="en-US" kern="0" lang="zh-CN">
              <a:solidFill>
                <a:sysClr lastClr="000000" val="windowText"/>
              </a:solidFill>
              <a:ea charset="-122" pitchFamily="34" typeface="微软雅黑"/>
            </a:endParaRPr>
          </a:p>
        </p:txBody>
      </p:sp>
      <p:sp>
        <p:nvSpPr>
          <p:cNvPr id="14" name="Oval 38"/>
          <p:cNvSpPr>
            <a:spLocks noChangeArrowheads="1"/>
          </p:cNvSpPr>
          <p:nvPr/>
        </p:nvSpPr>
        <p:spPr bwMode="auto">
          <a:xfrm>
            <a:off x="8452225" y="1391351"/>
            <a:ext cx="1374464" cy="1358474"/>
          </a:xfrm>
          <a:prstGeom prst="ellipse">
            <a:avLst/>
          </a:prstGeom>
          <a:solidFill>
            <a:srgbClr val="005DA2"/>
          </a:solidFill>
          <a:ln w="19050">
            <a:noFill/>
            <a:round/>
          </a:ln>
        </p:spPr>
        <p:txBody>
          <a:bodyPr anchor="ctr" bIns="44738" lIns="89477" rIns="89477" tIns="44738" wrap="none"/>
          <a:lstStyle/>
          <a:p>
            <a:pPr algn="ctr">
              <a:defRPr/>
            </a:pPr>
            <a:r>
              <a:rPr altLang="en-US" kern="0" lang="zh-CN" sz="2000">
                <a:solidFill>
                  <a:schemeClr val="bg1"/>
                </a:solidFill>
                <a:ea charset="-122" pitchFamily="34" typeface="微软雅黑"/>
              </a:rPr>
              <a:t>起点</a:t>
            </a:r>
          </a:p>
        </p:txBody>
      </p:sp>
      <p:sp>
        <p:nvSpPr>
          <p:cNvPr id="16" name="矩形 15"/>
          <p:cNvSpPr/>
          <p:nvPr/>
        </p:nvSpPr>
        <p:spPr>
          <a:xfrm>
            <a:off x="4714122" y="1725943"/>
            <a:ext cx="3550385" cy="455236"/>
          </a:xfrm>
          <a:prstGeom prst="rect">
            <a:avLst/>
          </a:prstGeom>
        </p:spPr>
        <p:txBody>
          <a:bodyPr anchor="ctr" bIns="44738" lIns="89477" rIns="89477" tIns="44738" wrap="square">
            <a:spAutoFit/>
          </a:bodyPr>
          <a:lstStyle/>
          <a:p>
            <a:pPr algn="ctr">
              <a:lnSpc>
                <a:spcPct val="150000"/>
              </a:lnSpc>
            </a:pPr>
            <a:r>
              <a:rPr altLang="en-US" lang="zh-CN" sz="1600">
                <a:latin charset="-122" pitchFamily="34" typeface="微软雅黑"/>
                <a:ea charset="-122" pitchFamily="34" typeface="微软雅黑"/>
                <a:cs charset="-122" pitchFamily="2" typeface="华文黑体"/>
              </a:rPr>
              <a:t>点击添加文本点击添加文本点击添加</a:t>
            </a:r>
          </a:p>
        </p:txBody>
      </p:sp>
      <p:sp>
        <p:nvSpPr>
          <p:cNvPr id="17" name="Oval 38"/>
          <p:cNvSpPr>
            <a:spLocks noChangeArrowheads="1"/>
          </p:cNvSpPr>
          <p:nvPr/>
        </p:nvSpPr>
        <p:spPr bwMode="auto">
          <a:xfrm>
            <a:off x="3111244" y="1391351"/>
            <a:ext cx="1374464" cy="1358474"/>
          </a:xfrm>
          <a:prstGeom prst="ellipse">
            <a:avLst/>
          </a:prstGeom>
          <a:solidFill>
            <a:srgbClr val="005DA2"/>
          </a:solidFill>
          <a:ln w="19050">
            <a:noFill/>
            <a:round/>
          </a:ln>
        </p:spPr>
        <p:txBody>
          <a:bodyPr anchor="ctr" bIns="44738" lIns="89477" rIns="89477" tIns="44738" wrap="none"/>
          <a:lstStyle/>
          <a:p>
            <a:pPr algn="ctr">
              <a:defRPr/>
            </a:pPr>
            <a:r>
              <a:rPr altLang="en-US" kern="0" lang="zh-CN" smtClean="0" sz="2000">
                <a:solidFill>
                  <a:schemeClr val="bg1"/>
                </a:solidFill>
                <a:ea charset="-122" pitchFamily="34" typeface="微软雅黑"/>
              </a:rPr>
              <a:t>第一季度</a:t>
            </a:r>
          </a:p>
        </p:txBody>
      </p:sp>
      <p:sp>
        <p:nvSpPr>
          <p:cNvPr id="18" name="Oval 38"/>
          <p:cNvSpPr>
            <a:spLocks noChangeArrowheads="1"/>
          </p:cNvSpPr>
          <p:nvPr/>
        </p:nvSpPr>
        <p:spPr bwMode="auto">
          <a:xfrm>
            <a:off x="3111244" y="3168835"/>
            <a:ext cx="1374464" cy="1358474"/>
          </a:xfrm>
          <a:prstGeom prst="ellipse">
            <a:avLst/>
          </a:prstGeom>
          <a:solidFill>
            <a:srgbClr val="005DA2"/>
          </a:solidFill>
          <a:ln w="19050">
            <a:noFill/>
            <a:round/>
          </a:ln>
        </p:spPr>
        <p:txBody>
          <a:bodyPr anchor="ctr" bIns="44738" lIns="89477" rIns="89477" tIns="44738" wrap="none"/>
          <a:lstStyle/>
          <a:p>
            <a:pPr algn="ctr">
              <a:defRPr/>
            </a:pPr>
            <a:r>
              <a:rPr altLang="en-US" kern="0" lang="zh-CN" smtClean="0" sz="2000">
                <a:solidFill>
                  <a:schemeClr val="bg1"/>
                </a:solidFill>
                <a:ea charset="-122" pitchFamily="34" typeface="微软雅黑"/>
              </a:rPr>
              <a:t>第二季度</a:t>
            </a:r>
          </a:p>
        </p:txBody>
      </p:sp>
      <p:sp>
        <p:nvSpPr>
          <p:cNvPr id="19" name="矩形 18"/>
          <p:cNvSpPr/>
          <p:nvPr/>
        </p:nvSpPr>
        <p:spPr>
          <a:xfrm>
            <a:off x="4714122" y="3526144"/>
            <a:ext cx="3550385" cy="455236"/>
          </a:xfrm>
          <a:prstGeom prst="rect">
            <a:avLst/>
          </a:prstGeom>
        </p:spPr>
        <p:txBody>
          <a:bodyPr anchor="ctr" bIns="44738" lIns="89477" rIns="89477" tIns="44738" wrap="square">
            <a:spAutoFit/>
          </a:bodyPr>
          <a:lstStyle/>
          <a:p>
            <a:pPr algn="ctr">
              <a:lnSpc>
                <a:spcPct val="150000"/>
              </a:lnSpc>
            </a:pPr>
            <a:r>
              <a:rPr altLang="en-US" lang="zh-CN" sz="1600">
                <a:latin charset="-122" pitchFamily="34" typeface="微软雅黑"/>
                <a:ea charset="-122" pitchFamily="34" typeface="微软雅黑"/>
                <a:cs charset="-122" pitchFamily="2" typeface="华文黑体"/>
              </a:rPr>
              <a:t>点击添加文本点击添加文本点击添加</a:t>
            </a:r>
          </a:p>
        </p:txBody>
      </p:sp>
      <p:sp>
        <p:nvSpPr>
          <p:cNvPr id="20" name="Oval 38"/>
          <p:cNvSpPr>
            <a:spLocks noChangeArrowheads="1"/>
          </p:cNvSpPr>
          <p:nvPr/>
        </p:nvSpPr>
        <p:spPr bwMode="auto">
          <a:xfrm>
            <a:off x="8462723" y="3168835"/>
            <a:ext cx="1374464" cy="1358474"/>
          </a:xfrm>
          <a:prstGeom prst="ellipse">
            <a:avLst/>
          </a:prstGeom>
          <a:solidFill>
            <a:srgbClr val="005DA2"/>
          </a:solidFill>
          <a:ln w="19050">
            <a:noFill/>
            <a:round/>
          </a:ln>
        </p:spPr>
        <p:txBody>
          <a:bodyPr anchor="ctr" bIns="44738" lIns="89477" rIns="89477" tIns="44738" wrap="none"/>
          <a:lstStyle/>
          <a:p>
            <a:pPr algn="ctr">
              <a:defRPr/>
            </a:pPr>
            <a:r>
              <a:rPr altLang="en-US" kern="0" lang="zh-CN" smtClean="0" sz="2000">
                <a:solidFill>
                  <a:schemeClr val="bg1"/>
                </a:solidFill>
                <a:ea charset="-122" pitchFamily="34" typeface="微软雅黑"/>
              </a:rPr>
              <a:t>第三季度</a:t>
            </a:r>
          </a:p>
        </p:txBody>
      </p:sp>
      <p:sp>
        <p:nvSpPr>
          <p:cNvPr id="21" name="Oval 38"/>
          <p:cNvSpPr>
            <a:spLocks noChangeArrowheads="1"/>
          </p:cNvSpPr>
          <p:nvPr/>
        </p:nvSpPr>
        <p:spPr bwMode="auto">
          <a:xfrm>
            <a:off x="8462723" y="5023648"/>
            <a:ext cx="1374464" cy="1358474"/>
          </a:xfrm>
          <a:prstGeom prst="ellipse">
            <a:avLst/>
          </a:prstGeom>
          <a:solidFill>
            <a:srgbClr val="005DA2"/>
          </a:solidFill>
          <a:ln w="19050">
            <a:noFill/>
            <a:round/>
          </a:ln>
        </p:spPr>
        <p:txBody>
          <a:bodyPr anchor="ctr" bIns="44738" lIns="89477" rIns="89477" tIns="44738" wrap="none"/>
          <a:lstStyle/>
          <a:p>
            <a:pPr algn="ctr">
              <a:defRPr/>
            </a:pPr>
            <a:r>
              <a:rPr altLang="en-US" kern="0" lang="zh-CN" smtClean="0" sz="2000">
                <a:solidFill>
                  <a:schemeClr val="bg1"/>
                </a:solidFill>
                <a:ea charset="-122" pitchFamily="34" typeface="微软雅黑"/>
              </a:rPr>
              <a:t>第四季度</a:t>
            </a:r>
          </a:p>
        </p:txBody>
      </p:sp>
      <p:sp>
        <p:nvSpPr>
          <p:cNvPr id="22" name="矩形 21"/>
          <p:cNvSpPr/>
          <p:nvPr/>
        </p:nvSpPr>
        <p:spPr>
          <a:xfrm>
            <a:off x="1163733" y="5398352"/>
            <a:ext cx="6893295" cy="455236"/>
          </a:xfrm>
          <a:prstGeom prst="rect">
            <a:avLst/>
          </a:prstGeom>
        </p:spPr>
        <p:txBody>
          <a:bodyPr anchor="ctr" bIns="44738" lIns="89477" rIns="89477" tIns="44738" wrap="square">
            <a:spAutoFit/>
          </a:bodyPr>
          <a:lstStyle/>
          <a:p>
            <a:pPr algn="ctr">
              <a:lnSpc>
                <a:spcPct val="150000"/>
              </a:lnSpc>
            </a:pPr>
            <a:r>
              <a:rPr altLang="en-US" lang="zh-CN" sz="1600">
                <a:latin charset="-122" pitchFamily="34" typeface="微软雅黑"/>
                <a:ea charset="-122" pitchFamily="34" typeface="微软雅黑"/>
                <a:cs charset="-122" pitchFamily="2" typeface="华文黑体"/>
              </a:rPr>
              <a:t>点击添加文本点击添加文本点击添加文本点击添加文本</a:t>
            </a:r>
          </a:p>
        </p:txBody>
      </p:sp>
      <p:sp>
        <p:nvSpPr>
          <p:cNvPr id="24"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2322293095"/>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4"/>
                                        </p:tgtEl>
                                        <p:attrNameLst>
                                          <p:attrName>ppt_y</p:attrName>
                                        </p:attrNameLst>
                                      </p:cBhvr>
                                      <p:tavLst>
                                        <p:tav tm="0">
                                          <p:val>
                                            <p:strVal val="#ppt_y"/>
                                          </p:val>
                                        </p:tav>
                                        <p:tav tm="100000">
                                          <p:val>
                                            <p:strVal val="#ppt_y"/>
                                          </p:val>
                                        </p:tav>
                                      </p:tavLst>
                                    </p:anim>
                                    <p:anim calcmode="lin" valueType="num">
                                      <p:cBhvr>
                                        <p:cTn dur="500" fill="hold" id="9"/>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4"/>
                                        </p:tgtEl>
                                      </p:cBhvr>
                                    </p:animEffect>
                                  </p:childTnLst>
                                </p:cTn>
                              </p:par>
                            </p:childTnLst>
                          </p:cTn>
                        </p:par>
                        <p:par>
                          <p:cTn fill="hold" id="12" nodeType="afterGroup">
                            <p:stCondLst>
                              <p:cond delay="500"/>
                            </p:stCondLst>
                            <p:childTnLst>
                              <p:par>
                                <p:cTn fill="hold" grpId="0" id="13" nodeType="afterEffect" presetClass="entr" presetID="2" presetSubtype="1">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ppt_x"/>
                                          </p:val>
                                        </p:tav>
                                        <p:tav tm="100000">
                                          <p:val>
                                            <p:strVal val="#ppt_x"/>
                                          </p:val>
                                        </p:tav>
                                      </p:tavLst>
                                    </p:anim>
                                    <p:anim calcmode="lin" valueType="num">
                                      <p:cBhvr additive="base">
                                        <p:cTn dur="500" fill="hold" id="16"/>
                                        <p:tgtEl>
                                          <p:spTgt spid="14"/>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2" presetSubtype="2">
                                  <p:stCondLst>
                                    <p:cond delay="0"/>
                                  </p:stCondLst>
                                  <p:childTnLst>
                                    <p:set>
                                      <p:cBhvr>
                                        <p:cTn dur="1" fill="hold" id="19">
                                          <p:stCondLst>
                                            <p:cond delay="0"/>
                                          </p:stCondLst>
                                        </p:cTn>
                                        <p:tgtEl>
                                          <p:spTgt spid="10"/>
                                        </p:tgtEl>
                                        <p:attrNameLst>
                                          <p:attrName>style.visibility</p:attrName>
                                        </p:attrNameLst>
                                      </p:cBhvr>
                                      <p:to>
                                        <p:strVal val="visible"/>
                                      </p:to>
                                    </p:set>
                                    <p:animEffect filter="wipe(right)" transition="in">
                                      <p:cBhvr>
                                        <p:cTn dur="500" id="20"/>
                                        <p:tgtEl>
                                          <p:spTgt spid="10"/>
                                        </p:tgtEl>
                                      </p:cBhvr>
                                    </p:animEffect>
                                  </p:childTnLst>
                                </p:cTn>
                              </p:par>
                              <p:par>
                                <p:cTn fill="hold" grpId="0" id="21" nodeType="withEffect" presetClass="entr" presetID="22" presetSubtype="2">
                                  <p:stCondLst>
                                    <p:cond delay="0"/>
                                  </p:stCondLst>
                                  <p:childTnLst>
                                    <p:set>
                                      <p:cBhvr>
                                        <p:cTn dur="1" fill="hold" id="22">
                                          <p:stCondLst>
                                            <p:cond delay="0"/>
                                          </p:stCondLst>
                                        </p:cTn>
                                        <p:tgtEl>
                                          <p:spTgt spid="11"/>
                                        </p:tgtEl>
                                        <p:attrNameLst>
                                          <p:attrName>style.visibility</p:attrName>
                                        </p:attrNameLst>
                                      </p:cBhvr>
                                      <p:to>
                                        <p:strVal val="visible"/>
                                      </p:to>
                                    </p:set>
                                    <p:animEffect filter="wipe(right)" transition="in">
                                      <p:cBhvr>
                                        <p:cTn dur="500" id="23"/>
                                        <p:tgtEl>
                                          <p:spTgt spid="11"/>
                                        </p:tgtEl>
                                      </p:cBhvr>
                                    </p:animEffect>
                                  </p:childTnLst>
                                </p:cTn>
                              </p:par>
                            </p:childTnLst>
                          </p:cTn>
                        </p:par>
                        <p:par>
                          <p:cTn fill="hold" id="24" nodeType="afterGroup">
                            <p:stCondLst>
                              <p:cond delay="1500"/>
                            </p:stCondLst>
                            <p:childTnLst>
                              <p:par>
                                <p:cTn fill="hold" grpId="0" id="25" nodeType="afterEffect" presetClass="entr" presetID="2" presetSubtype="1">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ppt_x"/>
                                          </p:val>
                                        </p:tav>
                                        <p:tav tm="100000">
                                          <p:val>
                                            <p:strVal val="#ppt_x"/>
                                          </p:val>
                                        </p:tav>
                                      </p:tavLst>
                                    </p:anim>
                                    <p:anim calcmode="lin" valueType="num">
                                      <p:cBhvr additive="base">
                                        <p:cTn dur="500" fill="hold" id="28"/>
                                        <p:tgtEl>
                                          <p:spTgt spid="17"/>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22" presetSubtype="8">
                                  <p:stCondLst>
                                    <p:cond delay="0"/>
                                  </p:stCondLst>
                                  <p:iterate type="lt">
                                    <p:tmPct val="30000"/>
                                  </p:iterate>
                                  <p:childTnLst>
                                    <p:set>
                                      <p:cBhvr>
                                        <p:cTn dur="1" fill="hold" id="31">
                                          <p:stCondLst>
                                            <p:cond delay="0"/>
                                          </p:stCondLst>
                                        </p:cTn>
                                        <p:tgtEl>
                                          <p:spTgt spid="16"/>
                                        </p:tgtEl>
                                        <p:attrNameLst>
                                          <p:attrName>style.visibility</p:attrName>
                                        </p:attrNameLst>
                                      </p:cBhvr>
                                      <p:to>
                                        <p:strVal val="visible"/>
                                      </p:to>
                                    </p:set>
                                    <p:animEffect filter="wipe(left)" transition="in">
                                      <p:cBhvr>
                                        <p:cTn dur="100" id="32"/>
                                        <p:tgtEl>
                                          <p:spTgt spid="16"/>
                                        </p:tgtEl>
                                      </p:cBhvr>
                                    </p:animEffect>
                                  </p:childTnLst>
                                </p:cTn>
                              </p:par>
                              <p:par>
                                <p:cTn fill="hold" grpId="1" id="33" nodeType="withEffect" presetClass="emph" presetID="36" presetSubtype="0">
                                  <p:stCondLst>
                                    <p:cond delay="0"/>
                                  </p:stCondLst>
                                  <p:iterate type="lt">
                                    <p:tmPct val="30000"/>
                                  </p:iterate>
                                  <p:childTnLst>
                                    <p:animScale>
                                      <p:cBhvr>
                                        <p:cTn autoRev="1" dur="50" fill="hold" id="34">
                                          <p:stCondLst>
                                            <p:cond delay="0"/>
                                          </p:stCondLst>
                                        </p:cTn>
                                        <p:tgtEl>
                                          <p:spTgt spid="16"/>
                                        </p:tgtEl>
                                      </p:cBhvr>
                                      <p:to x="80000" y="100000"/>
                                    </p:animScale>
                                    <p:anim by="(#ppt_w*0.10)" calcmode="lin" valueType="num">
                                      <p:cBhvr>
                                        <p:cTn autoRev="1" dur="50" fill="hold" id="35">
                                          <p:stCondLst>
                                            <p:cond delay="0"/>
                                          </p:stCondLst>
                                        </p:cTn>
                                        <p:tgtEl>
                                          <p:spTgt spid="16"/>
                                        </p:tgtEl>
                                        <p:attrNameLst>
                                          <p:attrName>ppt_x</p:attrName>
                                        </p:attrNameLst>
                                      </p:cBhvr>
                                    </p:anim>
                                    <p:anim by="(-#ppt_w*0.10)" calcmode="lin" valueType="num">
                                      <p:cBhvr>
                                        <p:cTn autoRev="1" dur="50" fill="hold" id="36">
                                          <p:stCondLst>
                                            <p:cond delay="0"/>
                                          </p:stCondLst>
                                        </p:cTn>
                                        <p:tgtEl>
                                          <p:spTgt spid="16"/>
                                        </p:tgtEl>
                                        <p:attrNameLst>
                                          <p:attrName>ppt_y</p:attrName>
                                        </p:attrNameLst>
                                      </p:cBhvr>
                                    </p:anim>
                                    <p:animRot by="-480000">
                                      <p:cBhvr>
                                        <p:cTn autoRev="1" dur="50" fill="hold" id="37">
                                          <p:stCondLst>
                                            <p:cond delay="0"/>
                                          </p:stCondLst>
                                        </p:cTn>
                                        <p:tgtEl>
                                          <p:spTgt spid="16"/>
                                        </p:tgtEl>
                                        <p:attrNameLst>
                                          <p:attrName>r</p:attrName>
                                        </p:attrNameLst>
                                      </p:cBhvr>
                                    </p:animRot>
                                  </p:childTnLst>
                                </p:cTn>
                              </p:par>
                            </p:childTnLst>
                          </p:cTn>
                        </p:par>
                        <p:par>
                          <p:cTn fill="hold" id="38" nodeType="afterGroup">
                            <p:stCondLst>
                              <p:cond delay="2100"/>
                            </p:stCondLst>
                            <p:childTnLst>
                              <p:par>
                                <p:cTn fill="hold" grpId="0" id="39" nodeType="afterEffect" presetClass="entr" presetID="22" presetSubtype="1">
                                  <p:stCondLst>
                                    <p:cond delay="0"/>
                                  </p:stCondLst>
                                  <p:childTnLst>
                                    <p:set>
                                      <p:cBhvr>
                                        <p:cTn dur="1" fill="hold" id="40">
                                          <p:stCondLst>
                                            <p:cond delay="0"/>
                                          </p:stCondLst>
                                        </p:cTn>
                                        <p:tgtEl>
                                          <p:spTgt spid="13"/>
                                        </p:tgtEl>
                                        <p:attrNameLst>
                                          <p:attrName>style.visibility</p:attrName>
                                        </p:attrNameLst>
                                      </p:cBhvr>
                                      <p:to>
                                        <p:strVal val="visible"/>
                                      </p:to>
                                    </p:set>
                                    <p:animEffect filter="wipe(up)" transition="in">
                                      <p:cBhvr>
                                        <p:cTn dur="500" id="41"/>
                                        <p:tgtEl>
                                          <p:spTgt spid="13"/>
                                        </p:tgtEl>
                                      </p:cBhvr>
                                    </p:animEffect>
                                  </p:childTnLst>
                                </p:cTn>
                              </p:par>
                              <p:par>
                                <p:cTn fill="hold" grpId="0" id="42" nodeType="withEffect" presetClass="entr" presetID="22" presetSubtype="1">
                                  <p:stCondLst>
                                    <p:cond delay="0"/>
                                  </p:stCondLst>
                                  <p:childTnLst>
                                    <p:set>
                                      <p:cBhvr>
                                        <p:cTn dur="1" fill="hold" id="43">
                                          <p:stCondLst>
                                            <p:cond delay="0"/>
                                          </p:stCondLst>
                                        </p:cTn>
                                        <p:tgtEl>
                                          <p:spTgt spid="12"/>
                                        </p:tgtEl>
                                        <p:attrNameLst>
                                          <p:attrName>style.visibility</p:attrName>
                                        </p:attrNameLst>
                                      </p:cBhvr>
                                      <p:to>
                                        <p:strVal val="visible"/>
                                      </p:to>
                                    </p:set>
                                    <p:animEffect filter="wipe(up)" transition="in">
                                      <p:cBhvr>
                                        <p:cTn dur="500" id="44"/>
                                        <p:tgtEl>
                                          <p:spTgt spid="12"/>
                                        </p:tgtEl>
                                      </p:cBhvr>
                                    </p:animEffect>
                                  </p:childTnLst>
                                </p:cTn>
                              </p:par>
                            </p:childTnLst>
                          </p:cTn>
                        </p:par>
                        <p:par>
                          <p:cTn fill="hold" id="45" nodeType="afterGroup">
                            <p:stCondLst>
                              <p:cond delay="2600"/>
                            </p:stCondLst>
                            <p:childTnLst>
                              <p:par>
                                <p:cTn fill="hold" grpId="0" id="46" nodeType="afterEffect" presetClass="entr" presetID="2" presetSubtype="1">
                                  <p:stCondLst>
                                    <p:cond delay="0"/>
                                  </p:stCondLst>
                                  <p:childTnLst>
                                    <p:set>
                                      <p:cBhvr>
                                        <p:cTn dur="1" fill="hold" id="47">
                                          <p:stCondLst>
                                            <p:cond delay="0"/>
                                          </p:stCondLst>
                                        </p:cTn>
                                        <p:tgtEl>
                                          <p:spTgt spid="18"/>
                                        </p:tgtEl>
                                        <p:attrNameLst>
                                          <p:attrName>style.visibility</p:attrName>
                                        </p:attrNameLst>
                                      </p:cBhvr>
                                      <p:to>
                                        <p:strVal val="visible"/>
                                      </p:to>
                                    </p:set>
                                    <p:anim calcmode="lin" valueType="num">
                                      <p:cBhvr additive="base">
                                        <p:cTn dur="500" fill="hold" id="48"/>
                                        <p:tgtEl>
                                          <p:spTgt spid="18"/>
                                        </p:tgtEl>
                                        <p:attrNameLst>
                                          <p:attrName>ppt_x</p:attrName>
                                        </p:attrNameLst>
                                      </p:cBhvr>
                                      <p:tavLst>
                                        <p:tav tm="0">
                                          <p:val>
                                            <p:strVal val="#ppt_x"/>
                                          </p:val>
                                        </p:tav>
                                        <p:tav tm="100000">
                                          <p:val>
                                            <p:strVal val="#ppt_x"/>
                                          </p:val>
                                        </p:tav>
                                      </p:tavLst>
                                    </p:anim>
                                    <p:anim calcmode="lin" valueType="num">
                                      <p:cBhvr additive="base">
                                        <p:cTn dur="500" fill="hold" id="49"/>
                                        <p:tgtEl>
                                          <p:spTgt spid="18"/>
                                        </p:tgtEl>
                                        <p:attrNameLst>
                                          <p:attrName>ppt_y</p:attrName>
                                        </p:attrNameLst>
                                      </p:cBhvr>
                                      <p:tavLst>
                                        <p:tav tm="0">
                                          <p:val>
                                            <p:strVal val="0-#ppt_h/2"/>
                                          </p:val>
                                        </p:tav>
                                        <p:tav tm="100000">
                                          <p:val>
                                            <p:strVal val="#ppt_y"/>
                                          </p:val>
                                        </p:tav>
                                      </p:tavLst>
                                    </p:anim>
                                  </p:childTnLst>
                                </p:cTn>
                              </p:par>
                            </p:childTnLst>
                          </p:cTn>
                        </p:par>
                        <p:par>
                          <p:cTn fill="hold" id="50" nodeType="afterGroup">
                            <p:stCondLst>
                              <p:cond delay="3100"/>
                            </p:stCondLst>
                            <p:childTnLst>
                              <p:par>
                                <p:cTn fill="hold" grpId="0" id="51" nodeType="afterEffect" presetClass="entr" presetID="22" presetSubtype="8">
                                  <p:stCondLst>
                                    <p:cond delay="0"/>
                                  </p:stCondLst>
                                  <p:childTnLst>
                                    <p:set>
                                      <p:cBhvr>
                                        <p:cTn dur="1" fill="hold" id="52">
                                          <p:stCondLst>
                                            <p:cond delay="0"/>
                                          </p:stCondLst>
                                        </p:cTn>
                                        <p:tgtEl>
                                          <p:spTgt spid="6"/>
                                        </p:tgtEl>
                                        <p:attrNameLst>
                                          <p:attrName>style.visibility</p:attrName>
                                        </p:attrNameLst>
                                      </p:cBhvr>
                                      <p:to>
                                        <p:strVal val="visible"/>
                                      </p:to>
                                    </p:set>
                                    <p:animEffect filter="wipe(left)" transition="in">
                                      <p:cBhvr>
                                        <p:cTn dur="500" id="53"/>
                                        <p:tgtEl>
                                          <p:spTgt spid="6"/>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7"/>
                                        </p:tgtEl>
                                        <p:attrNameLst>
                                          <p:attrName>style.visibility</p:attrName>
                                        </p:attrNameLst>
                                      </p:cBhvr>
                                      <p:to>
                                        <p:strVal val="visible"/>
                                      </p:to>
                                    </p:set>
                                    <p:animEffect filter="wipe(left)" transition="in">
                                      <p:cBhvr>
                                        <p:cTn dur="500" id="56"/>
                                        <p:tgtEl>
                                          <p:spTgt spid="7"/>
                                        </p:tgtEl>
                                      </p:cBhvr>
                                    </p:animEffect>
                                  </p:childTnLst>
                                </p:cTn>
                              </p:par>
                            </p:childTnLst>
                          </p:cTn>
                        </p:par>
                        <p:par>
                          <p:cTn fill="hold" id="57" nodeType="afterGroup">
                            <p:stCondLst>
                              <p:cond delay="3600"/>
                            </p:stCondLst>
                            <p:childTnLst>
                              <p:par>
                                <p:cTn fill="hold" grpId="0" id="58" nodeType="afterEffect" presetClass="entr" presetID="2" presetSubtype="1">
                                  <p:stCondLst>
                                    <p:cond delay="0"/>
                                  </p:stCondLst>
                                  <p:childTnLst>
                                    <p:set>
                                      <p:cBhvr>
                                        <p:cTn dur="1" fill="hold" id="59">
                                          <p:stCondLst>
                                            <p:cond delay="0"/>
                                          </p:stCondLst>
                                        </p:cTn>
                                        <p:tgtEl>
                                          <p:spTgt spid="20"/>
                                        </p:tgtEl>
                                        <p:attrNameLst>
                                          <p:attrName>style.visibility</p:attrName>
                                        </p:attrNameLst>
                                      </p:cBhvr>
                                      <p:to>
                                        <p:strVal val="visible"/>
                                      </p:to>
                                    </p:set>
                                    <p:anim calcmode="lin" valueType="num">
                                      <p:cBhvr additive="base">
                                        <p:cTn dur="500" fill="hold" id="60"/>
                                        <p:tgtEl>
                                          <p:spTgt spid="20"/>
                                        </p:tgtEl>
                                        <p:attrNameLst>
                                          <p:attrName>ppt_x</p:attrName>
                                        </p:attrNameLst>
                                      </p:cBhvr>
                                      <p:tavLst>
                                        <p:tav tm="0">
                                          <p:val>
                                            <p:strVal val="#ppt_x"/>
                                          </p:val>
                                        </p:tav>
                                        <p:tav tm="100000">
                                          <p:val>
                                            <p:strVal val="#ppt_x"/>
                                          </p:val>
                                        </p:tav>
                                      </p:tavLst>
                                    </p:anim>
                                    <p:anim calcmode="lin" valueType="num">
                                      <p:cBhvr additive="base">
                                        <p:cTn dur="500" fill="hold" id="61"/>
                                        <p:tgtEl>
                                          <p:spTgt spid="20"/>
                                        </p:tgtEl>
                                        <p:attrNameLst>
                                          <p:attrName>ppt_y</p:attrName>
                                        </p:attrNameLst>
                                      </p:cBhvr>
                                      <p:tavLst>
                                        <p:tav tm="0">
                                          <p:val>
                                            <p:strVal val="0-#ppt_h/2"/>
                                          </p:val>
                                        </p:tav>
                                        <p:tav tm="100000">
                                          <p:val>
                                            <p:strVal val="#ppt_y"/>
                                          </p:val>
                                        </p:tav>
                                      </p:tavLst>
                                    </p:anim>
                                  </p:childTnLst>
                                </p:cTn>
                              </p:par>
                            </p:childTnLst>
                          </p:cTn>
                        </p:par>
                        <p:par>
                          <p:cTn fill="hold" id="62" nodeType="afterGroup">
                            <p:stCondLst>
                              <p:cond delay="4100"/>
                            </p:stCondLst>
                            <p:childTnLst>
                              <p:par>
                                <p:cTn fill="hold" grpId="0" id="63" nodeType="afterEffect" presetClass="entr" presetID="22" presetSubtype="8">
                                  <p:stCondLst>
                                    <p:cond delay="0"/>
                                  </p:stCondLst>
                                  <p:iterate type="lt">
                                    <p:tmPct val="30000"/>
                                  </p:iterate>
                                  <p:childTnLst>
                                    <p:set>
                                      <p:cBhvr>
                                        <p:cTn dur="1" fill="hold" id="64">
                                          <p:stCondLst>
                                            <p:cond delay="0"/>
                                          </p:stCondLst>
                                        </p:cTn>
                                        <p:tgtEl>
                                          <p:spTgt spid="19"/>
                                        </p:tgtEl>
                                        <p:attrNameLst>
                                          <p:attrName>style.visibility</p:attrName>
                                        </p:attrNameLst>
                                      </p:cBhvr>
                                      <p:to>
                                        <p:strVal val="visible"/>
                                      </p:to>
                                    </p:set>
                                    <p:animEffect filter="wipe(left)" transition="in">
                                      <p:cBhvr>
                                        <p:cTn dur="100" id="65"/>
                                        <p:tgtEl>
                                          <p:spTgt spid="19"/>
                                        </p:tgtEl>
                                      </p:cBhvr>
                                    </p:animEffect>
                                  </p:childTnLst>
                                </p:cTn>
                              </p:par>
                              <p:par>
                                <p:cTn fill="hold" grpId="1" id="66" nodeType="withEffect" presetClass="emph" presetID="36" presetSubtype="0">
                                  <p:stCondLst>
                                    <p:cond delay="0"/>
                                  </p:stCondLst>
                                  <p:iterate type="lt">
                                    <p:tmPct val="30000"/>
                                  </p:iterate>
                                  <p:childTnLst>
                                    <p:animScale>
                                      <p:cBhvr>
                                        <p:cTn autoRev="1" dur="50" fill="hold" id="67">
                                          <p:stCondLst>
                                            <p:cond delay="0"/>
                                          </p:stCondLst>
                                        </p:cTn>
                                        <p:tgtEl>
                                          <p:spTgt spid="19"/>
                                        </p:tgtEl>
                                      </p:cBhvr>
                                      <p:to x="80000" y="100000"/>
                                    </p:animScale>
                                    <p:anim by="(#ppt_w*0.10)" calcmode="lin" valueType="num">
                                      <p:cBhvr>
                                        <p:cTn autoRev="1" dur="50" fill="hold" id="68">
                                          <p:stCondLst>
                                            <p:cond delay="0"/>
                                          </p:stCondLst>
                                        </p:cTn>
                                        <p:tgtEl>
                                          <p:spTgt spid="19"/>
                                        </p:tgtEl>
                                        <p:attrNameLst>
                                          <p:attrName>ppt_x</p:attrName>
                                        </p:attrNameLst>
                                      </p:cBhvr>
                                    </p:anim>
                                    <p:anim by="(-#ppt_w*0.10)" calcmode="lin" valueType="num">
                                      <p:cBhvr>
                                        <p:cTn autoRev="1" dur="50" fill="hold" id="69">
                                          <p:stCondLst>
                                            <p:cond delay="0"/>
                                          </p:stCondLst>
                                        </p:cTn>
                                        <p:tgtEl>
                                          <p:spTgt spid="19"/>
                                        </p:tgtEl>
                                        <p:attrNameLst>
                                          <p:attrName>ppt_y</p:attrName>
                                        </p:attrNameLst>
                                      </p:cBhvr>
                                    </p:anim>
                                    <p:animRot by="-480000">
                                      <p:cBhvr>
                                        <p:cTn autoRev="1" dur="50" fill="hold" id="70">
                                          <p:stCondLst>
                                            <p:cond delay="0"/>
                                          </p:stCondLst>
                                        </p:cTn>
                                        <p:tgtEl>
                                          <p:spTgt spid="19"/>
                                        </p:tgtEl>
                                        <p:attrNameLst>
                                          <p:attrName>r</p:attrName>
                                        </p:attrNameLst>
                                      </p:cBhvr>
                                    </p:animRot>
                                  </p:childTnLst>
                                </p:cTn>
                              </p:par>
                            </p:childTnLst>
                          </p:cTn>
                        </p:par>
                        <p:par>
                          <p:cTn fill="hold" id="71" nodeType="afterGroup">
                            <p:stCondLst>
                              <p:cond delay="4200"/>
                            </p:stCondLst>
                            <p:childTnLst>
                              <p:par>
                                <p:cTn fill="hold" grpId="0" id="72" nodeType="afterEffect" presetClass="entr" presetID="22" presetSubtype="1">
                                  <p:stCondLst>
                                    <p:cond delay="0"/>
                                  </p:stCondLst>
                                  <p:childTnLst>
                                    <p:set>
                                      <p:cBhvr>
                                        <p:cTn dur="1" fill="hold" id="73">
                                          <p:stCondLst>
                                            <p:cond delay="0"/>
                                          </p:stCondLst>
                                        </p:cTn>
                                        <p:tgtEl>
                                          <p:spTgt spid="9"/>
                                        </p:tgtEl>
                                        <p:attrNameLst>
                                          <p:attrName>style.visibility</p:attrName>
                                        </p:attrNameLst>
                                      </p:cBhvr>
                                      <p:to>
                                        <p:strVal val="visible"/>
                                      </p:to>
                                    </p:set>
                                    <p:animEffect filter="wipe(up)" transition="in">
                                      <p:cBhvr>
                                        <p:cTn dur="500" id="74"/>
                                        <p:tgtEl>
                                          <p:spTgt spid="9"/>
                                        </p:tgtEl>
                                      </p:cBhvr>
                                    </p:animEffect>
                                  </p:childTnLst>
                                </p:cTn>
                              </p:par>
                              <p:par>
                                <p:cTn fill="hold" grpId="0" id="75" nodeType="withEffect" presetClass="entr" presetID="22" presetSubtype="1">
                                  <p:stCondLst>
                                    <p:cond delay="0"/>
                                  </p:stCondLst>
                                  <p:childTnLst>
                                    <p:set>
                                      <p:cBhvr>
                                        <p:cTn dur="1" fill="hold" id="76">
                                          <p:stCondLst>
                                            <p:cond delay="0"/>
                                          </p:stCondLst>
                                        </p:cTn>
                                        <p:tgtEl>
                                          <p:spTgt spid="8"/>
                                        </p:tgtEl>
                                        <p:attrNameLst>
                                          <p:attrName>style.visibility</p:attrName>
                                        </p:attrNameLst>
                                      </p:cBhvr>
                                      <p:to>
                                        <p:strVal val="visible"/>
                                      </p:to>
                                    </p:set>
                                    <p:animEffect filter="wipe(up)" transition="in">
                                      <p:cBhvr>
                                        <p:cTn dur="500" id="77"/>
                                        <p:tgtEl>
                                          <p:spTgt spid="8"/>
                                        </p:tgtEl>
                                      </p:cBhvr>
                                    </p:animEffect>
                                  </p:childTnLst>
                                </p:cTn>
                              </p:par>
                            </p:childTnLst>
                          </p:cTn>
                        </p:par>
                        <p:par>
                          <p:cTn fill="hold" id="78" nodeType="afterGroup">
                            <p:stCondLst>
                              <p:cond delay="4700"/>
                            </p:stCondLst>
                            <p:childTnLst>
                              <p:par>
                                <p:cTn fill="hold" grpId="0" id="79" nodeType="afterEffect" presetClass="entr" presetID="2" presetSubtype="1">
                                  <p:stCondLst>
                                    <p:cond delay="0"/>
                                  </p:stCondLst>
                                  <p:childTnLst>
                                    <p:set>
                                      <p:cBhvr>
                                        <p:cTn dur="1" fill="hold" id="80">
                                          <p:stCondLst>
                                            <p:cond delay="0"/>
                                          </p:stCondLst>
                                        </p:cTn>
                                        <p:tgtEl>
                                          <p:spTgt spid="21"/>
                                        </p:tgtEl>
                                        <p:attrNameLst>
                                          <p:attrName>style.visibility</p:attrName>
                                        </p:attrNameLst>
                                      </p:cBhvr>
                                      <p:to>
                                        <p:strVal val="visible"/>
                                      </p:to>
                                    </p:set>
                                    <p:anim calcmode="lin" valueType="num">
                                      <p:cBhvr additive="base">
                                        <p:cTn dur="500" fill="hold" id="81"/>
                                        <p:tgtEl>
                                          <p:spTgt spid="21"/>
                                        </p:tgtEl>
                                        <p:attrNameLst>
                                          <p:attrName>ppt_x</p:attrName>
                                        </p:attrNameLst>
                                      </p:cBhvr>
                                      <p:tavLst>
                                        <p:tav tm="0">
                                          <p:val>
                                            <p:strVal val="#ppt_x"/>
                                          </p:val>
                                        </p:tav>
                                        <p:tav tm="100000">
                                          <p:val>
                                            <p:strVal val="#ppt_x"/>
                                          </p:val>
                                        </p:tav>
                                      </p:tavLst>
                                    </p:anim>
                                    <p:anim calcmode="lin" valueType="num">
                                      <p:cBhvr additive="base">
                                        <p:cTn dur="500" fill="hold" id="82"/>
                                        <p:tgtEl>
                                          <p:spTgt spid="21"/>
                                        </p:tgtEl>
                                        <p:attrNameLst>
                                          <p:attrName>ppt_y</p:attrName>
                                        </p:attrNameLst>
                                      </p:cBhvr>
                                      <p:tavLst>
                                        <p:tav tm="0">
                                          <p:val>
                                            <p:strVal val="0-#ppt_h/2"/>
                                          </p:val>
                                        </p:tav>
                                        <p:tav tm="100000">
                                          <p:val>
                                            <p:strVal val="#ppt_y"/>
                                          </p:val>
                                        </p:tav>
                                      </p:tavLst>
                                    </p:anim>
                                  </p:childTnLst>
                                </p:cTn>
                              </p:par>
                            </p:childTnLst>
                          </p:cTn>
                        </p:par>
                        <p:par>
                          <p:cTn fill="hold" id="83" nodeType="afterGroup">
                            <p:stCondLst>
                              <p:cond delay="5200"/>
                            </p:stCondLst>
                            <p:childTnLst>
                              <p:par>
                                <p:cTn fill="hold" grpId="0" id="84" nodeType="afterEffect" presetClass="entr" presetID="22" presetSubtype="2">
                                  <p:stCondLst>
                                    <p:cond delay="0"/>
                                  </p:stCondLst>
                                  <p:childTnLst>
                                    <p:set>
                                      <p:cBhvr>
                                        <p:cTn dur="1" fill="hold" id="85">
                                          <p:stCondLst>
                                            <p:cond delay="0"/>
                                          </p:stCondLst>
                                        </p:cTn>
                                        <p:tgtEl>
                                          <p:spTgt spid="4"/>
                                        </p:tgtEl>
                                        <p:attrNameLst>
                                          <p:attrName>style.visibility</p:attrName>
                                        </p:attrNameLst>
                                      </p:cBhvr>
                                      <p:to>
                                        <p:strVal val="visible"/>
                                      </p:to>
                                    </p:set>
                                    <p:animEffect filter="wipe(right)" transition="in">
                                      <p:cBhvr>
                                        <p:cTn dur="500" id="86"/>
                                        <p:tgtEl>
                                          <p:spTgt spid="4"/>
                                        </p:tgtEl>
                                      </p:cBhvr>
                                    </p:animEffect>
                                  </p:childTnLst>
                                </p:cTn>
                              </p:par>
                              <p:par>
                                <p:cTn fill="hold" grpId="0" id="87" nodeType="withEffect" presetClass="entr" presetID="22" presetSubtype="2">
                                  <p:stCondLst>
                                    <p:cond delay="0"/>
                                  </p:stCondLst>
                                  <p:childTnLst>
                                    <p:set>
                                      <p:cBhvr>
                                        <p:cTn dur="1" fill="hold" id="88">
                                          <p:stCondLst>
                                            <p:cond delay="0"/>
                                          </p:stCondLst>
                                        </p:cTn>
                                        <p:tgtEl>
                                          <p:spTgt spid="5"/>
                                        </p:tgtEl>
                                        <p:attrNameLst>
                                          <p:attrName>style.visibility</p:attrName>
                                        </p:attrNameLst>
                                      </p:cBhvr>
                                      <p:to>
                                        <p:strVal val="visible"/>
                                      </p:to>
                                    </p:set>
                                    <p:animEffect filter="wipe(right)" transition="in">
                                      <p:cBhvr>
                                        <p:cTn dur="500" id="89"/>
                                        <p:tgtEl>
                                          <p:spTgt spid="5"/>
                                        </p:tgtEl>
                                      </p:cBhvr>
                                    </p:animEffect>
                                  </p:childTnLst>
                                </p:cTn>
                              </p:par>
                            </p:childTnLst>
                          </p:cTn>
                        </p:par>
                        <p:par>
                          <p:cTn fill="hold" id="90" nodeType="afterGroup">
                            <p:stCondLst>
                              <p:cond delay="5700"/>
                            </p:stCondLst>
                            <p:childTnLst>
                              <p:par>
                                <p:cTn fill="hold" grpId="0" id="91" nodeType="afterEffect" presetClass="entr" presetID="22" presetSubtype="8">
                                  <p:stCondLst>
                                    <p:cond delay="0"/>
                                  </p:stCondLst>
                                  <p:iterate type="lt">
                                    <p:tmPct val="30000"/>
                                  </p:iterate>
                                  <p:childTnLst>
                                    <p:set>
                                      <p:cBhvr>
                                        <p:cTn dur="1" fill="hold" id="92">
                                          <p:stCondLst>
                                            <p:cond delay="0"/>
                                          </p:stCondLst>
                                        </p:cTn>
                                        <p:tgtEl>
                                          <p:spTgt spid="22"/>
                                        </p:tgtEl>
                                        <p:attrNameLst>
                                          <p:attrName>style.visibility</p:attrName>
                                        </p:attrNameLst>
                                      </p:cBhvr>
                                      <p:to>
                                        <p:strVal val="visible"/>
                                      </p:to>
                                    </p:set>
                                    <p:animEffect filter="wipe(left)" transition="in">
                                      <p:cBhvr>
                                        <p:cTn dur="100" id="93"/>
                                        <p:tgtEl>
                                          <p:spTgt spid="22"/>
                                        </p:tgtEl>
                                      </p:cBhvr>
                                    </p:animEffect>
                                  </p:childTnLst>
                                </p:cTn>
                              </p:par>
                              <p:par>
                                <p:cTn fill="hold" grpId="1" id="94" nodeType="withEffect" presetClass="emph" presetID="36" presetSubtype="0">
                                  <p:stCondLst>
                                    <p:cond delay="0"/>
                                  </p:stCondLst>
                                  <p:iterate type="lt">
                                    <p:tmPct val="30000"/>
                                  </p:iterate>
                                  <p:childTnLst>
                                    <p:animScale>
                                      <p:cBhvr>
                                        <p:cTn autoRev="1" dur="50" fill="hold" id="95">
                                          <p:stCondLst>
                                            <p:cond delay="0"/>
                                          </p:stCondLst>
                                        </p:cTn>
                                        <p:tgtEl>
                                          <p:spTgt spid="22"/>
                                        </p:tgtEl>
                                      </p:cBhvr>
                                      <p:to x="80000" y="100000"/>
                                    </p:animScale>
                                    <p:anim by="(#ppt_w*0.10)" calcmode="lin" valueType="num">
                                      <p:cBhvr>
                                        <p:cTn autoRev="1" dur="50" fill="hold" id="96">
                                          <p:stCondLst>
                                            <p:cond delay="0"/>
                                          </p:stCondLst>
                                        </p:cTn>
                                        <p:tgtEl>
                                          <p:spTgt spid="22"/>
                                        </p:tgtEl>
                                        <p:attrNameLst>
                                          <p:attrName>ppt_x</p:attrName>
                                        </p:attrNameLst>
                                      </p:cBhvr>
                                    </p:anim>
                                    <p:anim by="(-#ppt_w*0.10)" calcmode="lin" valueType="num">
                                      <p:cBhvr>
                                        <p:cTn autoRev="1" dur="50" fill="hold" id="97">
                                          <p:stCondLst>
                                            <p:cond delay="0"/>
                                          </p:stCondLst>
                                        </p:cTn>
                                        <p:tgtEl>
                                          <p:spTgt spid="22"/>
                                        </p:tgtEl>
                                        <p:attrNameLst>
                                          <p:attrName>ppt_y</p:attrName>
                                        </p:attrNameLst>
                                      </p:cBhvr>
                                    </p:anim>
                                    <p:animRot by="-480000">
                                      <p:cBhvr>
                                        <p:cTn autoRev="1" dur="50" fill="hold" id="98">
                                          <p:stCondLst>
                                            <p:cond delay="0"/>
                                          </p:stCondLst>
                                        </p:cTn>
                                        <p:tgtEl>
                                          <p:spTgt spid="2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6"/>
      <p:bldP grpId="1" spid="16"/>
      <p:bldP grpId="0" spid="17"/>
      <p:bldP grpId="0" spid="18"/>
      <p:bldP grpId="0" spid="19"/>
      <p:bldP grpId="1" spid="19"/>
      <p:bldP grpId="0" spid="20"/>
      <p:bldP grpId="0" spid="21"/>
      <p:bldP grpId="0" spid="22"/>
      <p:bldP grpId="1" spid="22"/>
      <p:bldP grpId="0" spid="2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a:off x="632657" y="306051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2657" y="4566086"/>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642" y="1629595"/>
            <a:ext cx="2632250" cy="1313009"/>
            <a:chOff x="8835092" y="1945063"/>
            <a:chExt cx="2483676" cy="1235726"/>
          </a:xfrm>
        </p:grpSpPr>
        <p:sp>
          <p:nvSpPr>
            <p:cNvPr id="7" name="文本框 11"/>
            <p:cNvSpPr txBox="1"/>
            <p:nvPr/>
          </p:nvSpPr>
          <p:spPr>
            <a:xfrm>
              <a:off x="8835092" y="1945063"/>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8" name="文本框 12"/>
            <p:cNvSpPr txBox="1"/>
            <p:nvPr/>
          </p:nvSpPr>
          <p:spPr>
            <a:xfrm>
              <a:off x="8872836" y="2273941"/>
              <a:ext cx="2445932" cy="869185"/>
            </a:xfrm>
            <a:prstGeom prst="rect">
              <a:avLst/>
            </a:prstGeom>
            <a:noFill/>
          </p:spPr>
          <p:txBody>
            <a:bodyPr rtlCol="0" wrap="square">
              <a:spAutoFit/>
            </a:bodyPr>
            <a:lstStyle/>
            <a:p>
              <a:pPr>
                <a:lnSpc>
                  <a:spcPct val="130000"/>
                </a:lnSpc>
              </a:pPr>
              <a:r>
                <a:rPr altLang="en-US" lang="zh-CN" sz="1400">
                  <a:solidFill>
                    <a:sysClr lastClr="000000" val="windowText"/>
                  </a:solidFill>
                  <a:latin charset="-122" pitchFamily="34" typeface="微软雅黑"/>
                  <a:ea charset="-122" pitchFamily="34" typeface="微软雅黑"/>
                </a:rPr>
                <a:t>您的内容打在这里，或者通过复制您的文本后。您的内容打在这里，或者通过复制您的文</a:t>
              </a:r>
            </a:p>
          </p:txBody>
        </p:sp>
      </p:grpSp>
      <p:grpSp>
        <p:nvGrpSpPr>
          <p:cNvPr id="9" name="组合 8"/>
          <p:cNvGrpSpPr/>
          <p:nvPr/>
        </p:nvGrpSpPr>
        <p:grpSpPr>
          <a:xfrm>
            <a:off x="500356" y="3136184"/>
            <a:ext cx="2632250" cy="1339862"/>
            <a:chOff x="8835092" y="2033592"/>
            <a:chExt cx="2483676" cy="1260986"/>
          </a:xfrm>
        </p:grpSpPr>
        <p:sp>
          <p:nvSpPr>
            <p:cNvPr id="10" name="文本框 14"/>
            <p:cNvSpPr txBox="1"/>
            <p:nvPr/>
          </p:nvSpPr>
          <p:spPr>
            <a:xfrm>
              <a:off x="8835092" y="2033592"/>
              <a:ext cx="1248229" cy="341646"/>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11" name="文本框 15"/>
            <p:cNvSpPr txBox="1"/>
            <p:nvPr/>
          </p:nvSpPr>
          <p:spPr>
            <a:xfrm>
              <a:off x="8872836" y="2387739"/>
              <a:ext cx="2445932" cy="869176"/>
            </a:xfrm>
            <a:prstGeom prst="rect">
              <a:avLst/>
            </a:prstGeom>
            <a:noFill/>
          </p:spPr>
          <p:txBody>
            <a:bodyPr rtlCol="0" wrap="square">
              <a:spAutoFit/>
            </a:bodyPr>
            <a:lstStyle/>
            <a:p>
              <a:pPr>
                <a:lnSpc>
                  <a:spcPct val="130000"/>
                </a:lnSpc>
              </a:pPr>
              <a:r>
                <a:rPr altLang="en-US" lang="zh-CN" sz="1400">
                  <a:solidFill>
                    <a:sysClr lastClr="000000" val="windowText"/>
                  </a:solidFill>
                  <a:latin charset="-122" pitchFamily="34" typeface="微软雅黑"/>
                  <a:ea charset="-122" pitchFamily="34" typeface="微软雅黑"/>
                </a:rPr>
                <a:t>您的内容打在这里，或者通过复制您的文本后。您的内容打在这里，或者通过复制您的文</a:t>
              </a:r>
            </a:p>
          </p:txBody>
        </p:sp>
      </p:grpSp>
      <p:grpSp>
        <p:nvGrpSpPr>
          <p:cNvPr id="12" name="组合 11"/>
          <p:cNvGrpSpPr/>
          <p:nvPr/>
        </p:nvGrpSpPr>
        <p:grpSpPr>
          <a:xfrm>
            <a:off x="510639" y="4629295"/>
            <a:ext cx="2645583" cy="1326454"/>
            <a:chOff x="8835092" y="2046239"/>
            <a:chExt cx="2496257" cy="1248378"/>
          </a:xfrm>
        </p:grpSpPr>
        <p:sp>
          <p:nvSpPr>
            <p:cNvPr id="13" name="文本框 17"/>
            <p:cNvSpPr txBox="1"/>
            <p:nvPr/>
          </p:nvSpPr>
          <p:spPr>
            <a:xfrm>
              <a:off x="8835092" y="2046239"/>
              <a:ext cx="1248229" cy="341649"/>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14" name="文本框 18"/>
            <p:cNvSpPr txBox="1"/>
            <p:nvPr/>
          </p:nvSpPr>
          <p:spPr>
            <a:xfrm>
              <a:off x="8885416" y="2387769"/>
              <a:ext cx="2445933" cy="869184"/>
            </a:xfrm>
            <a:prstGeom prst="rect">
              <a:avLst/>
            </a:prstGeom>
            <a:noFill/>
          </p:spPr>
          <p:txBody>
            <a:bodyPr rtlCol="0" wrap="square">
              <a:spAutoFit/>
            </a:bodyPr>
            <a:lstStyle/>
            <a:p>
              <a:pPr>
                <a:lnSpc>
                  <a:spcPct val="130000"/>
                </a:lnSpc>
              </a:pPr>
              <a:r>
                <a:rPr altLang="en-US" lang="zh-CN" sz="1400">
                  <a:solidFill>
                    <a:sysClr lastClr="000000" val="windowText"/>
                  </a:solidFill>
                  <a:latin charset="-122" pitchFamily="34" typeface="微软雅黑"/>
                  <a:ea charset="-122" pitchFamily="34" typeface="微软雅黑"/>
                </a:rPr>
                <a:t>您的内容打在这里，或者通过复制您的文本后。您的内容打在这里，或者通过复制您的文</a:t>
              </a:r>
            </a:p>
          </p:txBody>
        </p:sp>
      </p:grpSp>
      <p:grpSp>
        <p:nvGrpSpPr>
          <p:cNvPr id="15" name="组合 14"/>
          <p:cNvGrpSpPr/>
          <p:nvPr/>
        </p:nvGrpSpPr>
        <p:grpSpPr>
          <a:xfrm>
            <a:off x="3463908" y="3908722"/>
            <a:ext cx="2471204" cy="1862210"/>
            <a:chOff x="3474720" y="4038600"/>
            <a:chExt cx="2331720" cy="1752600"/>
          </a:xfrm>
        </p:grpSpPr>
        <p:sp>
          <p:nvSpPr>
            <p:cNvPr id="16" name="文本框 19"/>
            <p:cNvSpPr txBox="1"/>
            <p:nvPr/>
          </p:nvSpPr>
          <p:spPr>
            <a:xfrm>
              <a:off x="3987798" y="4758223"/>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17" name="文本框 20"/>
            <p:cNvSpPr txBox="1"/>
            <p:nvPr/>
          </p:nvSpPr>
          <p:spPr>
            <a:xfrm>
              <a:off x="3987798" y="5299084"/>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18" name="文本框 21"/>
            <p:cNvSpPr txBox="1"/>
            <p:nvPr/>
          </p:nvSpPr>
          <p:spPr>
            <a:xfrm>
              <a:off x="3987798" y="4217364"/>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b="1" lang="zh-CN" sz="3200">
                <a:ln w="12700">
                  <a:solidFill>
                    <a:schemeClr val="tx2">
                      <a:satMod val="155000"/>
                    </a:schemeClr>
                  </a:solidFill>
                  <a:prstDash val="solid"/>
                </a:ln>
                <a:effectLst>
                  <a:outerShdw algn="tl" blurRad="41275" dir="1800000" dist="20320" rotWithShape="0">
                    <a:srgbClr val="000000">
                      <a:alpha val="40000"/>
                    </a:srgbClr>
                  </a:outerShdw>
                </a:effectLst>
                <a:latin charset="-122" pitchFamily="34" typeface="微软雅黑"/>
                <a:ea charset="-122" pitchFamily="34" typeface="微软雅黑"/>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0449" y="3908722"/>
            <a:ext cx="2471204" cy="1862210"/>
            <a:chOff x="3474720" y="4038600"/>
            <a:chExt cx="2331720" cy="1752600"/>
          </a:xfrm>
        </p:grpSpPr>
        <p:sp>
          <p:nvSpPr>
            <p:cNvPr id="23" name="文本框 30"/>
            <p:cNvSpPr txBox="1"/>
            <p:nvPr/>
          </p:nvSpPr>
          <p:spPr>
            <a:xfrm>
              <a:off x="3987800" y="4758223"/>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24" name="文本框 31"/>
            <p:cNvSpPr txBox="1"/>
            <p:nvPr/>
          </p:nvSpPr>
          <p:spPr>
            <a:xfrm>
              <a:off x="3987800" y="5299084"/>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25" name="文本框 32"/>
            <p:cNvSpPr txBox="1"/>
            <p:nvPr/>
          </p:nvSpPr>
          <p:spPr>
            <a:xfrm>
              <a:off x="3987800" y="4217364"/>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latin charset="-122" pitchFamily="34" typeface="微软雅黑"/>
                <a:ea charset="-122" pitchFamily="34" typeface="微软雅黑"/>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37180" y="3908722"/>
            <a:ext cx="2471204" cy="1862210"/>
            <a:chOff x="3474720" y="4038600"/>
            <a:chExt cx="2331720" cy="1752600"/>
          </a:xfrm>
        </p:grpSpPr>
        <p:sp>
          <p:nvSpPr>
            <p:cNvPr id="30" name="文本框 37"/>
            <p:cNvSpPr txBox="1"/>
            <p:nvPr/>
          </p:nvSpPr>
          <p:spPr>
            <a:xfrm>
              <a:off x="3987798" y="4758223"/>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31" name="文本框 38"/>
            <p:cNvSpPr txBox="1"/>
            <p:nvPr/>
          </p:nvSpPr>
          <p:spPr>
            <a:xfrm>
              <a:off x="3987798" y="5299084"/>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32" name="文本框 39"/>
            <p:cNvSpPr txBox="1"/>
            <p:nvPr/>
          </p:nvSpPr>
          <p:spPr>
            <a:xfrm>
              <a:off x="3987798" y="4217364"/>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latin charset="-122" pitchFamily="34" typeface="微软雅黑"/>
                <a:ea charset="-122" pitchFamily="34" typeface="微软雅黑"/>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3908" y="1868390"/>
            <a:ext cx="2471204"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solidFill>
                  <a:schemeClr val="tx1"/>
                </a:solidFill>
                <a:latin charset="-122" pitchFamily="34" typeface="微软雅黑"/>
                <a:ea charset="-122" pitchFamily="34" typeface="微软雅黑"/>
              </a:endParaRPr>
            </a:p>
          </p:txBody>
        </p:sp>
        <p:sp>
          <p:nvSpPr>
            <p:cNvPr id="38" name="Freeform 151"/>
            <p:cNvSpPr>
              <a:spLocks noEditPoints="1"/>
            </p:cNvSpPr>
            <p:nvPr/>
          </p:nvSpPr>
          <p:spPr bwMode="auto">
            <a:xfrm>
              <a:off x="4271368" y="2245834"/>
              <a:ext cx="928925" cy="973616"/>
            </a:xfrm>
            <a:custGeom>
              <a:gdLst>
                <a:gd fmla="*/ 93 w 123" name="T0"/>
                <a:gd fmla="*/ 129 h 129" name="T1"/>
                <a:gd fmla="*/ 62 w 123" name="T2"/>
                <a:gd fmla="*/ 111 h 129" name="T3"/>
                <a:gd fmla="*/ 89 w 123" name="T4"/>
                <a:gd fmla="*/ 84 h 129" name="T5"/>
                <a:gd fmla="*/ 91 w 123" name="T6"/>
                <a:gd fmla="*/ 98 h 129" name="T7"/>
                <a:gd fmla="*/ 111 w 123" name="T8"/>
                <a:gd fmla="*/ 70 h 129" name="T9"/>
                <a:gd fmla="*/ 109 w 123" name="T10"/>
                <a:gd fmla="*/ 62 h 129" name="T11"/>
                <a:gd fmla="*/ 114 w 123" name="T12"/>
                <a:gd fmla="*/ 59 h 129" name="T13"/>
                <a:gd fmla="*/ 122 w 123" name="T14"/>
                <a:gd fmla="*/ 79 h 129" name="T15"/>
                <a:gd fmla="*/ 92 w 123" name="T16"/>
                <a:gd fmla="*/ 118 h 129" name="T17"/>
                <a:gd fmla="*/ 93 w 123" name="T18"/>
                <a:gd fmla="*/ 129 h 129" name="T19"/>
                <a:gd fmla="*/ 0 w 123" name="T20"/>
                <a:gd fmla="*/ 58 h 129" name="T21"/>
                <a:gd fmla="*/ 30 w 123" name="T22"/>
                <a:gd fmla="*/ 38 h 129" name="T23"/>
                <a:gd fmla="*/ 42 w 123" name="T24"/>
                <a:gd fmla="*/ 74 h 129" name="T25"/>
                <a:gd fmla="*/ 29 w 123" name="T26"/>
                <a:gd fmla="*/ 69 h 129" name="T27"/>
                <a:gd fmla="*/ 45 w 123" name="T28"/>
                <a:gd fmla="*/ 99 h 129" name="T29"/>
                <a:gd fmla="*/ 53 w 123" name="T30"/>
                <a:gd fmla="*/ 101 h 129" name="T31"/>
                <a:gd fmla="*/ 53 w 123" name="T32"/>
                <a:gd fmla="*/ 107 h 129" name="T33"/>
                <a:gd fmla="*/ 33 w 123" name="T34"/>
                <a:gd fmla="*/ 105 h 129" name="T35"/>
                <a:gd fmla="*/ 11 w 123" name="T36"/>
                <a:gd fmla="*/ 62 h 129" name="T37"/>
                <a:gd fmla="*/ 0 w 123" name="T38"/>
                <a:gd fmla="*/ 58 h 129" name="T39"/>
                <a:gd fmla="*/ 111 w 123" name="T40"/>
                <a:gd fmla="*/ 9 h 129" name="T41"/>
                <a:gd fmla="*/ 102 w 123" name="T42"/>
                <a:gd fmla="*/ 16 h 129" name="T43"/>
                <a:gd fmla="*/ 54 w 123" name="T44"/>
                <a:gd fmla="*/ 12 h 129" name="T45"/>
                <a:gd fmla="*/ 41 w 123" name="T46"/>
                <a:gd fmla="*/ 28 h 129" name="T47"/>
                <a:gd fmla="*/ 46 w 123" name="T48"/>
                <a:gd fmla="*/ 32 h 129" name="T49"/>
                <a:gd fmla="*/ 52 w 123" name="T50"/>
                <a:gd fmla="*/ 26 h 129" name="T51"/>
                <a:gd fmla="*/ 86 w 123" name="T52"/>
                <a:gd fmla="*/ 28 h 129" name="T53"/>
                <a:gd fmla="*/ 75 w 123" name="T54"/>
                <a:gd fmla="*/ 37 h 129" name="T55"/>
                <a:gd fmla="*/ 112 w 123" name="T56"/>
                <a:gd fmla="*/ 46 h 129" name="T57"/>
                <a:gd fmla="*/ 111 w 123" name="T58"/>
                <a:gd fmla="*/ 9 h 12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9" w="123">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5DA2"/>
            </a:solidFill>
            <a:ln>
              <a:noFill/>
            </a:ln>
            <a:extLst/>
          </p:spPr>
          <p:txBody>
            <a:bodyPr anchor="t" anchorCtr="0" bIns="45720" compatLnSpc="1" lIns="91440" numCol="1" rIns="91440" tIns="45720" vert="horz" wrap="square">
              <a:prstTxWarp prst="textNoShape">
                <a:avLst/>
              </a:prstTxWarp>
            </a:bodyPr>
            <a:lstStyle/>
            <a:p>
              <a:endParaRPr altLang="en-US" lang="zh-CN" sz="2100">
                <a:latin charset="-122" pitchFamily="34" typeface="微软雅黑"/>
                <a:ea charset="-122" pitchFamily="34" typeface="微软雅黑"/>
              </a:endParaRPr>
            </a:p>
          </p:txBody>
        </p:sp>
        <p:sp>
          <p:nvSpPr>
            <p:cNvPr id="39" name="文本框 47"/>
            <p:cNvSpPr txBox="1"/>
            <p:nvPr/>
          </p:nvSpPr>
          <p:spPr>
            <a:xfrm>
              <a:off x="4111716" y="3381327"/>
              <a:ext cx="1248229" cy="341650"/>
            </a:xfrm>
            <a:prstGeom prst="rect">
              <a:avLst/>
            </a:prstGeom>
            <a:noFill/>
          </p:spPr>
          <p:txBody>
            <a:bodyPr rtlCol="0" wrap="square">
              <a:spAutoFit/>
            </a:bodyPr>
            <a:lstStyle/>
            <a:p>
              <a:pPr algn="ctr"/>
              <a:r>
                <a:rPr altLang="en-US" baseline="-3000" lang="zh-CN" sz="2700">
                  <a:latin charset="-122" pitchFamily="34" typeface="微软雅黑"/>
                  <a:ea charset="-122" pitchFamily="34" typeface="微软雅黑"/>
                </a:rPr>
                <a:t>添加标题</a:t>
              </a:r>
            </a:p>
          </p:txBody>
        </p:sp>
      </p:grpSp>
      <p:grpSp>
        <p:nvGrpSpPr>
          <p:cNvPr id="40" name="组合 39"/>
          <p:cNvGrpSpPr/>
          <p:nvPr/>
        </p:nvGrpSpPr>
        <p:grpSpPr>
          <a:xfrm>
            <a:off x="6306600" y="1868390"/>
            <a:ext cx="2471204" cy="2040335"/>
            <a:chOff x="6252210" y="1908810"/>
            <a:chExt cx="2331720" cy="1920240"/>
          </a:xfrm>
        </p:grpSpPr>
        <p:sp>
          <p:nvSpPr>
            <p:cNvPr id="41" name="矩形 40"/>
            <p:cNvSpPr/>
            <p:nvPr/>
          </p:nvSpPr>
          <p:spPr>
            <a:xfrm>
              <a:off x="6252210" y="1908810"/>
              <a:ext cx="2331720" cy="192024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solidFill>
                  <a:schemeClr val="tx1"/>
                </a:solidFill>
                <a:latin charset="-122" pitchFamily="34" typeface="微软雅黑"/>
                <a:ea charset="-122" pitchFamily="34" typeface="微软雅黑"/>
              </a:endParaRPr>
            </a:p>
          </p:txBody>
        </p:sp>
        <p:sp>
          <p:nvSpPr>
            <p:cNvPr id="42" name="Freeform 153"/>
            <p:cNvSpPr>
              <a:spLocks noEditPoints="1"/>
            </p:cNvSpPr>
            <p:nvPr/>
          </p:nvSpPr>
          <p:spPr bwMode="auto">
            <a:xfrm>
              <a:off x="6936705" y="2349128"/>
              <a:ext cx="962731" cy="767029"/>
            </a:xfrm>
            <a:custGeom>
              <a:gdLst>
                <a:gd fmla="*/ 35 w 129" name="T0"/>
                <a:gd fmla="*/ 22 h 103" name="T1"/>
                <a:gd fmla="*/ 120 w 129" name="T2"/>
                <a:gd fmla="*/ 22 h 103" name="T3"/>
                <a:gd fmla="*/ 123 w 129" name="T4"/>
                <a:gd fmla="*/ 22 h 103" name="T5"/>
                <a:gd fmla="*/ 78 w 129" name="T6"/>
                <a:gd fmla="*/ 58 h 103" name="T7"/>
                <a:gd fmla="*/ 31 w 129" name="T8"/>
                <a:gd fmla="*/ 23 h 103" name="T9"/>
                <a:gd fmla="*/ 35 w 129" name="T10"/>
                <a:gd fmla="*/ 22 h 103" name="T11"/>
                <a:gd fmla="*/ 19 w 129" name="T12"/>
                <a:gd fmla="*/ 50 h 103" name="T13"/>
                <a:gd fmla="*/ 22 w 129" name="T14"/>
                <a:gd fmla="*/ 58 h 103" name="T15"/>
                <a:gd fmla="*/ 26 w 129" name="T16"/>
                <a:gd fmla="*/ 58 h 103" name="T17"/>
                <a:gd fmla="*/ 26 w 129" name="T18"/>
                <a:gd fmla="*/ 70 h 103" name="T19"/>
                <a:gd fmla="*/ 0 w 129" name="T20"/>
                <a:gd fmla="*/ 70 h 103" name="T21"/>
                <a:gd fmla="*/ 3 w 129" name="T22"/>
                <a:gd fmla="*/ 78 h 103" name="T23"/>
                <a:gd fmla="*/ 26 w 129" name="T24"/>
                <a:gd fmla="*/ 78 h 103" name="T25"/>
                <a:gd fmla="*/ 27 w 129" name="T26"/>
                <a:gd fmla="*/ 81 h 103" name="T27"/>
                <a:gd fmla="*/ 61 w 129" name="T28"/>
                <a:gd fmla="*/ 56 h 103" name="T29"/>
                <a:gd fmla="*/ 26 w 129" name="T30"/>
                <a:gd fmla="*/ 30 h 103" name="T31"/>
                <a:gd fmla="*/ 26 w 129" name="T32"/>
                <a:gd fmla="*/ 30 h 103" name="T33"/>
                <a:gd fmla="*/ 26 w 129" name="T34"/>
                <a:gd fmla="*/ 50 h 103" name="T35"/>
                <a:gd fmla="*/ 19 w 129" name="T36"/>
                <a:gd fmla="*/ 50 h 103" name="T37"/>
                <a:gd fmla="*/ 17 w 129" name="T38"/>
                <a:gd fmla="*/ 95 h 103" name="T39"/>
                <a:gd fmla="*/ 75 w 129" name="T40"/>
                <a:gd fmla="*/ 95 h 103" name="T41"/>
                <a:gd fmla="*/ 77 w 129" name="T42"/>
                <a:gd fmla="*/ 103 h 103" name="T43"/>
                <a:gd fmla="*/ 19 w 129" name="T44"/>
                <a:gd fmla="*/ 103 h 103" name="T45"/>
                <a:gd fmla="*/ 17 w 129" name="T46"/>
                <a:gd fmla="*/ 95 h 103" name="T47"/>
                <a:gd fmla="*/ 42 w 129" name="T48"/>
                <a:gd fmla="*/ 0 h 103" name="T49"/>
                <a:gd fmla="*/ 99 w 129" name="T50"/>
                <a:gd fmla="*/ 0 h 103" name="T51"/>
                <a:gd fmla="*/ 101 w 129" name="T52"/>
                <a:gd fmla="*/ 8 h 103" name="T53"/>
                <a:gd fmla="*/ 75 w 129" name="T54"/>
                <a:gd fmla="*/ 8 h 103" name="T55"/>
                <a:gd fmla="*/ 77 w 129" name="T56"/>
                <a:gd fmla="*/ 16 h 103" name="T57"/>
                <a:gd fmla="*/ 11 w 129" name="T58"/>
                <a:gd fmla="*/ 16 h 103" name="T59"/>
                <a:gd fmla="*/ 9 w 129" name="T60"/>
                <a:gd fmla="*/ 6 h 103" name="T61"/>
                <a:gd fmla="*/ 43 w 129" name="T62"/>
                <a:gd fmla="*/ 6 h 103" name="T63"/>
                <a:gd fmla="*/ 42 w 129" name="T64"/>
                <a:gd fmla="*/ 0 h 103" name="T65"/>
                <a:gd fmla="*/ 129 w 129" name="T66"/>
                <a:gd fmla="*/ 29 h 103" name="T67"/>
                <a:gd fmla="*/ 94 w 129" name="T68"/>
                <a:gd fmla="*/ 55 h 103" name="T69"/>
                <a:gd fmla="*/ 128 w 129" name="T70"/>
                <a:gd fmla="*/ 81 h 103" name="T71"/>
                <a:gd fmla="*/ 129 w 129" name="T72"/>
                <a:gd fmla="*/ 78 h 103" name="T73"/>
                <a:gd fmla="*/ 129 w 129" name="T74"/>
                <a:gd fmla="*/ 30 h 103" name="T75"/>
                <a:gd fmla="*/ 129 w 129" name="T76"/>
                <a:gd fmla="*/ 29 h 103" name="T77"/>
                <a:gd fmla="*/ 123 w 129" name="T78"/>
                <a:gd fmla="*/ 86 h 103" name="T79"/>
                <a:gd fmla="*/ 120 w 129" name="T80"/>
                <a:gd fmla="*/ 87 h 103" name="T81"/>
                <a:gd fmla="*/ 35 w 129" name="T82"/>
                <a:gd fmla="*/ 87 h 103" name="T83"/>
                <a:gd fmla="*/ 33 w 129" name="T84"/>
                <a:gd fmla="*/ 87 h 103" name="T85"/>
                <a:gd fmla="*/ 68 w 129" name="T86"/>
                <a:gd fmla="*/ 61 h 103" name="T87"/>
                <a:gd fmla="*/ 75 w 129" name="T88"/>
                <a:gd fmla="*/ 66 h 103" name="T89"/>
                <a:gd fmla="*/ 78 w 129" name="T90"/>
                <a:gd fmla="*/ 68 h 103" name="T91"/>
                <a:gd fmla="*/ 80 w 129" name="T92"/>
                <a:gd fmla="*/ 66 h 103" name="T93"/>
                <a:gd fmla="*/ 87 w 129" name="T94"/>
                <a:gd fmla="*/ 61 h 103" name="T95"/>
                <a:gd fmla="*/ 123 w 129" name="T96"/>
                <a:gd fmla="*/ 86 h 1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3" w="129">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anchor="t" anchorCtr="0" bIns="45720" compatLnSpc="1" lIns="91440" numCol="1" rIns="91440" tIns="45720" vert="horz" wrap="square">
              <a:prstTxWarp prst="textNoShape">
                <a:avLst/>
              </a:prstTxWarp>
            </a:bodyPr>
            <a:lstStyle/>
            <a:p>
              <a:endParaRPr altLang="en-US" lang="zh-CN" sz="2100">
                <a:latin charset="-122" pitchFamily="34" typeface="微软雅黑"/>
                <a:ea charset="-122" pitchFamily="34" typeface="微软雅黑"/>
              </a:endParaRPr>
            </a:p>
          </p:txBody>
        </p:sp>
        <p:sp>
          <p:nvSpPr>
            <p:cNvPr id="43" name="文本框 48"/>
            <p:cNvSpPr txBox="1"/>
            <p:nvPr/>
          </p:nvSpPr>
          <p:spPr>
            <a:xfrm>
              <a:off x="6793955" y="3381328"/>
              <a:ext cx="1248229" cy="358574"/>
            </a:xfrm>
            <a:prstGeom prst="rect">
              <a:avLst/>
            </a:prstGeom>
            <a:noFill/>
          </p:spPr>
          <p:txBody>
            <a:bodyPr rtlCol="0" wrap="square">
              <a:spAutoFit/>
            </a:bodyPr>
            <a:lstStyle>
              <a:defPPr>
                <a:defRPr lang="zh-CN"/>
              </a:defPPr>
              <a:lvl1pPr algn="ctr">
                <a:defRPr sz="1600">
                  <a:solidFill>
                    <a:srgbClr val="E7E7E7"/>
                  </a:solidFill>
                  <a:latin charset="0" panose="00000500000000000000" pitchFamily="50" typeface="TeXGyreAdventor"/>
                </a:defRPr>
              </a:lvl1pPr>
            </a:lstStyle>
            <a:p>
              <a:r>
                <a:rPr altLang="en-US" lang="zh-CN" sz="1900">
                  <a:solidFill>
                    <a:schemeClr val="bg1"/>
                  </a:solidFill>
                  <a:latin charset="-122" pitchFamily="34" typeface="微软雅黑"/>
                  <a:ea charset="-122" pitchFamily="34" typeface="微软雅黑"/>
                </a:rPr>
                <a:t>添加标题</a:t>
              </a:r>
            </a:p>
          </p:txBody>
        </p:sp>
      </p:grpSp>
      <p:grpSp>
        <p:nvGrpSpPr>
          <p:cNvPr id="44" name="组合 43"/>
          <p:cNvGrpSpPr/>
          <p:nvPr/>
        </p:nvGrpSpPr>
        <p:grpSpPr>
          <a:xfrm>
            <a:off x="9145255" y="1868390"/>
            <a:ext cx="2471204"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solidFill>
                  <a:schemeClr val="tx1"/>
                </a:solidFill>
                <a:latin charset="-122" pitchFamily="34" typeface="微软雅黑"/>
                <a:ea charset="-122" pitchFamily="34" typeface="微软雅黑"/>
              </a:endParaRPr>
            </a:p>
          </p:txBody>
        </p:sp>
        <p:sp>
          <p:nvSpPr>
            <p:cNvPr id="46" name="Freeform 145"/>
            <p:cNvSpPr>
              <a:spLocks noChangeAspect="1" noEditPoints="1"/>
            </p:cNvSpPr>
            <p:nvPr/>
          </p:nvSpPr>
          <p:spPr bwMode="auto">
            <a:xfrm>
              <a:off x="9740033" y="2282642"/>
              <a:ext cx="903435" cy="900000"/>
            </a:xfrm>
            <a:custGeom>
              <a:gdLst>
                <a:gd fmla="*/ 95 w 111" name="T0"/>
                <a:gd fmla="*/ 16 h 111" name="T1"/>
                <a:gd fmla="*/ 95 w 111" name="T2"/>
                <a:gd fmla="*/ 94 h 111" name="T3"/>
                <a:gd fmla="*/ 16 w 111" name="T4"/>
                <a:gd fmla="*/ 94 h 111" name="T5"/>
                <a:gd fmla="*/ 16 w 111" name="T6"/>
                <a:gd fmla="*/ 16 h 111" name="T7"/>
                <a:gd fmla="*/ 51 w 111" name="T8"/>
                <a:gd fmla="*/ 100 h 111" name="T9"/>
                <a:gd fmla="*/ 38 w 111" name="T10"/>
                <a:gd fmla="*/ 85 h 111" name="T11"/>
                <a:gd fmla="*/ 51 w 111" name="T12"/>
                <a:gd fmla="*/ 100 h 111" name="T13"/>
                <a:gd fmla="*/ 51 w 111" name="T14"/>
                <a:gd fmla="*/ 60 h 111" name="T15"/>
                <a:gd fmla="*/ 35 w 111" name="T16"/>
                <a:gd fmla="*/ 75 h 111" name="T17"/>
                <a:gd fmla="*/ 51 w 111" name="T18"/>
                <a:gd fmla="*/ 50 h 111" name="T19"/>
                <a:gd fmla="*/ 35 w 111" name="T20"/>
                <a:gd fmla="*/ 36 h 111" name="T21"/>
                <a:gd fmla="*/ 51 w 111" name="T22"/>
                <a:gd fmla="*/ 50 h 111" name="T23"/>
                <a:gd fmla="*/ 51 w 111" name="T24"/>
                <a:gd fmla="*/ 10 h 111" name="T25"/>
                <a:gd fmla="*/ 38 w 111" name="T26"/>
                <a:gd fmla="*/ 25 h 111" name="T27"/>
                <a:gd fmla="*/ 61 w 111" name="T28"/>
                <a:gd fmla="*/ 10 h 111" name="T29"/>
                <a:gd fmla="*/ 73 w 111" name="T30"/>
                <a:gd fmla="*/ 25 h 111" name="T31"/>
                <a:gd fmla="*/ 61 w 111" name="T32"/>
                <a:gd fmla="*/ 10 h 111" name="T33"/>
                <a:gd fmla="*/ 61 w 111" name="T34"/>
                <a:gd fmla="*/ 50 h 111" name="T35"/>
                <a:gd fmla="*/ 77 w 111" name="T36"/>
                <a:gd fmla="*/ 36 h 111" name="T37"/>
                <a:gd fmla="*/ 61 w 111" name="T38"/>
                <a:gd fmla="*/ 60 h 111" name="T39"/>
                <a:gd fmla="*/ 77 w 111" name="T40"/>
                <a:gd fmla="*/ 75 h 111" name="T41"/>
                <a:gd fmla="*/ 61 w 111" name="T42"/>
                <a:gd fmla="*/ 60 h 111" name="T43"/>
                <a:gd fmla="*/ 61 w 111" name="T44"/>
                <a:gd fmla="*/ 100 h 111" name="T45"/>
                <a:gd fmla="*/ 73 w 111" name="T46"/>
                <a:gd fmla="*/ 85 h 111" name="T47"/>
                <a:gd fmla="*/ 11 w 111" name="T48"/>
                <a:gd fmla="*/ 50 h 111" name="T49"/>
                <a:gd fmla="*/ 24 w 111" name="T50"/>
                <a:gd fmla="*/ 39 h 111" name="T51"/>
                <a:gd fmla="*/ 11 w 111" name="T52"/>
                <a:gd fmla="*/ 50 h 111" name="T53"/>
                <a:gd fmla="*/ 100 w 111" name="T54"/>
                <a:gd fmla="*/ 50 h 111" name="T55"/>
                <a:gd fmla="*/ 87 w 111" name="T56"/>
                <a:gd fmla="*/ 39 h 111" name="T57"/>
                <a:gd fmla="*/ 100 w 111" name="T58"/>
                <a:gd fmla="*/ 60 h 111" name="T59"/>
                <a:gd fmla="*/ 87 w 111" name="T60"/>
                <a:gd fmla="*/ 71 h 111" name="T61"/>
                <a:gd fmla="*/ 100 w 111" name="T62"/>
                <a:gd fmla="*/ 60 h 111" name="T63"/>
                <a:gd fmla="*/ 11 w 111" name="T64"/>
                <a:gd fmla="*/ 60 h 111" name="T65"/>
                <a:gd fmla="*/ 24 w 111" name="T66"/>
                <a:gd fmla="*/ 71 h 111" name="T67"/>
                <a:gd fmla="*/ 96 w 111" name="T68"/>
                <a:gd fmla="*/ 77 h 111" name="T69"/>
                <a:gd fmla="*/ 84 w 111" name="T70"/>
                <a:gd fmla="*/ 82 h 111" name="T71"/>
                <a:gd fmla="*/ 79 w 111" name="T72"/>
                <a:gd fmla="*/ 95 h 111" name="T73"/>
                <a:gd fmla="*/ 96 w 111" name="T74"/>
                <a:gd fmla="*/ 77 h 111" name="T75"/>
                <a:gd fmla="*/ 18 w 111" name="T76"/>
                <a:gd fmla="*/ 78 h 111" name="T77"/>
                <a:gd fmla="*/ 23 w 111" name="T78"/>
                <a:gd fmla="*/ 88 h 111" name="T79"/>
                <a:gd fmla="*/ 32 w 111" name="T80"/>
                <a:gd fmla="*/ 93 h 111" name="T81"/>
                <a:gd fmla="*/ 15 w 111" name="T82"/>
                <a:gd fmla="*/ 33 h 111" name="T83"/>
                <a:gd fmla="*/ 27 w 111" name="T84"/>
                <a:gd fmla="*/ 28 h 111" name="T85"/>
                <a:gd fmla="*/ 33 w 111" name="T86"/>
                <a:gd fmla="*/ 16 h 111" name="T87"/>
                <a:gd fmla="*/ 15 w 111" name="T88"/>
                <a:gd fmla="*/ 33 h 111" name="T89"/>
                <a:gd fmla="*/ 94 w 111" name="T90"/>
                <a:gd fmla="*/ 32 h 111" name="T91"/>
                <a:gd fmla="*/ 88 w 111" name="T92"/>
                <a:gd fmla="*/ 23 h 111" name="T93"/>
                <a:gd fmla="*/ 80 w 111" name="T94"/>
                <a:gd fmla="*/ 17 h 11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0" w="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5DA2"/>
            </a:solidFill>
            <a:ln>
              <a:noFill/>
            </a:ln>
            <a:extLst/>
          </p:spPr>
          <p:txBody>
            <a:bodyPr anchor="t" anchorCtr="0" bIns="45720" compatLnSpc="1" lIns="91440" numCol="1" rIns="91440" tIns="45720" vert="horz" wrap="square">
              <a:prstTxWarp prst="textNoShape">
                <a:avLst/>
              </a:prstTxWarp>
            </a:bodyPr>
            <a:lstStyle/>
            <a:p>
              <a:endParaRPr altLang="en-US" lang="zh-CN" sz="2100">
                <a:latin charset="-122" pitchFamily="34" typeface="微软雅黑"/>
                <a:ea charset="-122" pitchFamily="34" typeface="微软雅黑"/>
              </a:endParaRPr>
            </a:p>
          </p:txBody>
        </p:sp>
        <p:sp>
          <p:nvSpPr>
            <p:cNvPr id="47" name="文本框 49"/>
            <p:cNvSpPr txBox="1"/>
            <p:nvPr/>
          </p:nvSpPr>
          <p:spPr>
            <a:xfrm>
              <a:off x="9567637" y="3381328"/>
              <a:ext cx="1248229" cy="358574"/>
            </a:xfrm>
            <a:prstGeom prst="rect">
              <a:avLst/>
            </a:prstGeom>
            <a:noFill/>
          </p:spPr>
          <p:txBody>
            <a:bodyPr rtlCol="0" wrap="square">
              <a:spAutoFit/>
            </a:bodyPr>
            <a:lstStyle>
              <a:defPPr>
                <a:defRPr lang="zh-CN"/>
              </a:defPPr>
              <a:lvl1pPr algn="ctr">
                <a:defRPr sz="1600">
                  <a:solidFill>
                    <a:srgbClr val="9DA8B1"/>
                  </a:solidFill>
                  <a:latin charset="0" panose="00000500000000000000" pitchFamily="50" typeface="TeXGyreAdventor"/>
                </a:defRPr>
              </a:lvl1pPr>
            </a:lstStyle>
            <a:p>
              <a:r>
                <a:rPr altLang="en-US" lang="zh-CN" sz="1900">
                  <a:solidFill>
                    <a:schemeClr val="tx1"/>
                  </a:solidFill>
                  <a:latin charset="-122" pitchFamily="34" typeface="微软雅黑"/>
                  <a:ea charset="-122" pitchFamily="34" typeface="微软雅黑"/>
                </a:rPr>
                <a:t>添加标题</a:t>
              </a:r>
            </a:p>
          </p:txBody>
        </p:sp>
      </p:grpSp>
      <p:sp>
        <p:nvSpPr>
          <p:cNvPr id="49"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1435763306"/>
      </p:ext>
    </p:extLst>
  </p:cSld>
  <p:clrMapOvr>
    <a:masterClrMapping/>
  </p:clrMapOvr>
  <p:transition advClick="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9"/>
                                        </p:tgtEl>
                                        <p:attrNameLst>
                                          <p:attrName>ppt_y</p:attrName>
                                        </p:attrNameLst>
                                      </p:cBhvr>
                                      <p:tavLst>
                                        <p:tav tm="0">
                                          <p:val>
                                            <p:strVal val="#ppt_y"/>
                                          </p:val>
                                        </p:tav>
                                        <p:tav tm="100000">
                                          <p:val>
                                            <p:strVal val="#ppt_y"/>
                                          </p:val>
                                        </p:tav>
                                      </p:tavLst>
                                    </p:anim>
                                    <p:anim calcmode="lin" valueType="num">
                                      <p:cBhvr>
                                        <p:cTn dur="500" fill="hold" id="9"/>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9"/>
                                        </p:tgtEl>
                                      </p:cBhvr>
                                    </p:animEffect>
                                  </p:childTnLst>
                                </p:cTn>
                              </p:par>
                              <p:par>
                                <p:cTn fill="hold" id="12" nodeType="withEffect" presetClass="entr" presetID="16" presetSubtype="21">
                                  <p:stCondLst>
                                    <p:cond delay="250"/>
                                  </p:stCondLst>
                                  <p:childTnLst>
                                    <p:set>
                                      <p:cBhvr>
                                        <p:cTn dur="1" fill="hold" id="13">
                                          <p:stCondLst>
                                            <p:cond delay="0"/>
                                          </p:stCondLst>
                                        </p:cTn>
                                        <p:tgtEl>
                                          <p:spTgt spid="44"/>
                                        </p:tgtEl>
                                        <p:attrNameLst>
                                          <p:attrName>style.visibility</p:attrName>
                                        </p:attrNameLst>
                                      </p:cBhvr>
                                      <p:to>
                                        <p:strVal val="visible"/>
                                      </p:to>
                                    </p:set>
                                    <p:animEffect filter="barn(inVertical)" transition="in">
                                      <p:cBhvr>
                                        <p:cTn dur="500" id="14"/>
                                        <p:tgtEl>
                                          <p:spTgt spid="44"/>
                                        </p:tgtEl>
                                      </p:cBhvr>
                                    </p:animEffect>
                                  </p:childTnLst>
                                </p:cTn>
                              </p:par>
                              <p:par>
                                <p:cTn fill="hold" id="15" nodeType="withEffect" presetClass="entr" presetID="16" presetSubtype="21">
                                  <p:stCondLst>
                                    <p:cond delay="250"/>
                                  </p:stCondLst>
                                  <p:childTnLst>
                                    <p:set>
                                      <p:cBhvr>
                                        <p:cTn dur="1" fill="hold" id="16">
                                          <p:stCondLst>
                                            <p:cond delay="0"/>
                                          </p:stCondLst>
                                        </p:cTn>
                                        <p:tgtEl>
                                          <p:spTgt spid="29"/>
                                        </p:tgtEl>
                                        <p:attrNameLst>
                                          <p:attrName>style.visibility</p:attrName>
                                        </p:attrNameLst>
                                      </p:cBhvr>
                                      <p:to>
                                        <p:strVal val="visible"/>
                                      </p:to>
                                    </p:set>
                                    <p:animEffect filter="barn(inVertical)" transition="in">
                                      <p:cBhvr>
                                        <p:cTn dur="500" id="17"/>
                                        <p:tgtEl>
                                          <p:spTgt spid="29"/>
                                        </p:tgtEl>
                                      </p:cBhvr>
                                    </p:animEffect>
                                  </p:childTnLst>
                                </p:cTn>
                              </p:par>
                              <p:par>
                                <p:cTn fill="hold" id="18" nodeType="withEffect" presetClass="entr" presetID="16" presetSubtype="21">
                                  <p:stCondLst>
                                    <p:cond delay="1250"/>
                                  </p:stCondLst>
                                  <p:childTnLst>
                                    <p:set>
                                      <p:cBhvr>
                                        <p:cTn dur="1" fill="hold" id="19">
                                          <p:stCondLst>
                                            <p:cond delay="0"/>
                                          </p:stCondLst>
                                        </p:cTn>
                                        <p:tgtEl>
                                          <p:spTgt spid="40"/>
                                        </p:tgtEl>
                                        <p:attrNameLst>
                                          <p:attrName>style.visibility</p:attrName>
                                        </p:attrNameLst>
                                      </p:cBhvr>
                                      <p:to>
                                        <p:strVal val="visible"/>
                                      </p:to>
                                    </p:set>
                                    <p:animEffect filter="barn(inVertical)" transition="in">
                                      <p:cBhvr>
                                        <p:cTn dur="500" id="20"/>
                                        <p:tgtEl>
                                          <p:spTgt spid="40"/>
                                        </p:tgtEl>
                                      </p:cBhvr>
                                    </p:animEffect>
                                  </p:childTnLst>
                                </p:cTn>
                              </p:par>
                              <p:par>
                                <p:cTn fill="hold" id="21" nodeType="withEffect" presetClass="entr" presetID="16" presetSubtype="21">
                                  <p:stCondLst>
                                    <p:cond delay="1250"/>
                                  </p:stCondLst>
                                  <p:childTnLst>
                                    <p:set>
                                      <p:cBhvr>
                                        <p:cTn dur="1" fill="hold" id="22">
                                          <p:stCondLst>
                                            <p:cond delay="0"/>
                                          </p:stCondLst>
                                        </p:cTn>
                                        <p:tgtEl>
                                          <p:spTgt spid="22"/>
                                        </p:tgtEl>
                                        <p:attrNameLst>
                                          <p:attrName>style.visibility</p:attrName>
                                        </p:attrNameLst>
                                      </p:cBhvr>
                                      <p:to>
                                        <p:strVal val="visible"/>
                                      </p:to>
                                    </p:set>
                                    <p:animEffect filter="barn(inVertical)" transition="in">
                                      <p:cBhvr>
                                        <p:cTn dur="500" id="23"/>
                                        <p:tgtEl>
                                          <p:spTgt spid="22"/>
                                        </p:tgtEl>
                                      </p:cBhvr>
                                    </p:animEffect>
                                  </p:childTnLst>
                                </p:cTn>
                              </p:par>
                              <p:par>
                                <p:cTn fill="hold" id="24" nodeType="withEffect" presetClass="entr" presetID="16" presetSubtype="21">
                                  <p:stCondLst>
                                    <p:cond delay="2250"/>
                                  </p:stCondLst>
                                  <p:childTnLst>
                                    <p:set>
                                      <p:cBhvr>
                                        <p:cTn dur="1" fill="hold" id="25">
                                          <p:stCondLst>
                                            <p:cond delay="0"/>
                                          </p:stCondLst>
                                        </p:cTn>
                                        <p:tgtEl>
                                          <p:spTgt spid="36"/>
                                        </p:tgtEl>
                                        <p:attrNameLst>
                                          <p:attrName>style.visibility</p:attrName>
                                        </p:attrNameLst>
                                      </p:cBhvr>
                                      <p:to>
                                        <p:strVal val="visible"/>
                                      </p:to>
                                    </p:set>
                                    <p:animEffect filter="barn(inVertical)" transition="in">
                                      <p:cBhvr>
                                        <p:cTn dur="500" id="26"/>
                                        <p:tgtEl>
                                          <p:spTgt spid="36"/>
                                        </p:tgtEl>
                                      </p:cBhvr>
                                    </p:animEffect>
                                  </p:childTnLst>
                                </p:cTn>
                              </p:par>
                              <p:par>
                                <p:cTn fill="hold" id="27" nodeType="withEffect" presetClass="entr" presetID="16" presetSubtype="21">
                                  <p:stCondLst>
                                    <p:cond delay="2250"/>
                                  </p:stCondLst>
                                  <p:childTnLst>
                                    <p:set>
                                      <p:cBhvr>
                                        <p:cTn dur="1" fill="hold" id="28">
                                          <p:stCondLst>
                                            <p:cond delay="0"/>
                                          </p:stCondLst>
                                        </p:cTn>
                                        <p:tgtEl>
                                          <p:spTgt spid="15"/>
                                        </p:tgtEl>
                                        <p:attrNameLst>
                                          <p:attrName>style.visibility</p:attrName>
                                        </p:attrNameLst>
                                      </p:cBhvr>
                                      <p:to>
                                        <p:strVal val="visible"/>
                                      </p:to>
                                    </p:set>
                                    <p:animEffect filter="barn(inVertical)" transition="in">
                                      <p:cBhvr>
                                        <p:cTn dur="500" id="29"/>
                                        <p:tgtEl>
                                          <p:spTgt spid="15"/>
                                        </p:tgtEl>
                                      </p:cBhvr>
                                    </p:animEffect>
                                  </p:childTnLst>
                                </p:cTn>
                              </p:par>
                              <p:par>
                                <p:cTn fill="hold" id="30" nodeType="withEffect" presetClass="entr" presetID="14" presetSubtype="10">
                                  <p:stCondLst>
                                    <p:cond delay="3250"/>
                                  </p:stCondLst>
                                  <p:childTnLst>
                                    <p:set>
                                      <p:cBhvr>
                                        <p:cTn dur="1" fill="hold" id="31">
                                          <p:stCondLst>
                                            <p:cond delay="0"/>
                                          </p:stCondLst>
                                        </p:cTn>
                                        <p:tgtEl>
                                          <p:spTgt spid="6"/>
                                        </p:tgtEl>
                                        <p:attrNameLst>
                                          <p:attrName>style.visibility</p:attrName>
                                        </p:attrNameLst>
                                      </p:cBhvr>
                                      <p:to>
                                        <p:strVal val="visible"/>
                                      </p:to>
                                    </p:set>
                                    <p:animEffect filter="randombar(horizontal)" transition="in">
                                      <p:cBhvr>
                                        <p:cTn dur="500" id="32"/>
                                        <p:tgtEl>
                                          <p:spTgt spid="6"/>
                                        </p:tgtEl>
                                      </p:cBhvr>
                                    </p:animEffect>
                                  </p:childTnLst>
                                </p:cTn>
                              </p:par>
                              <p:par>
                                <p:cTn fill="hold" id="33" nodeType="withEffect" presetClass="entr" presetID="14" presetSubtype="10">
                                  <p:stCondLst>
                                    <p:cond delay="3250"/>
                                  </p:stCondLst>
                                  <p:childTnLst>
                                    <p:set>
                                      <p:cBhvr>
                                        <p:cTn dur="1" fill="hold" id="34">
                                          <p:stCondLst>
                                            <p:cond delay="0"/>
                                          </p:stCondLst>
                                        </p:cTn>
                                        <p:tgtEl>
                                          <p:spTgt spid="4"/>
                                        </p:tgtEl>
                                        <p:attrNameLst>
                                          <p:attrName>style.visibility</p:attrName>
                                        </p:attrNameLst>
                                      </p:cBhvr>
                                      <p:to>
                                        <p:strVal val="visible"/>
                                      </p:to>
                                    </p:set>
                                    <p:animEffect filter="randombar(horizontal)" transition="in">
                                      <p:cBhvr>
                                        <p:cTn dur="500" id="35"/>
                                        <p:tgtEl>
                                          <p:spTgt spid="4"/>
                                        </p:tgtEl>
                                      </p:cBhvr>
                                    </p:animEffect>
                                  </p:childTnLst>
                                </p:cTn>
                              </p:par>
                              <p:par>
                                <p:cTn fill="hold" id="36" nodeType="withEffect" presetClass="entr" presetID="14" presetSubtype="10">
                                  <p:stCondLst>
                                    <p:cond delay="3250"/>
                                  </p:stCondLst>
                                  <p:childTnLst>
                                    <p:set>
                                      <p:cBhvr>
                                        <p:cTn dur="1" fill="hold" id="37">
                                          <p:stCondLst>
                                            <p:cond delay="0"/>
                                          </p:stCondLst>
                                        </p:cTn>
                                        <p:tgtEl>
                                          <p:spTgt spid="5"/>
                                        </p:tgtEl>
                                        <p:attrNameLst>
                                          <p:attrName>style.visibility</p:attrName>
                                        </p:attrNameLst>
                                      </p:cBhvr>
                                      <p:to>
                                        <p:strVal val="visible"/>
                                      </p:to>
                                    </p:set>
                                    <p:animEffect filter="randombar(horizontal)" transition="in">
                                      <p:cBhvr>
                                        <p:cTn dur="500" id="38"/>
                                        <p:tgtEl>
                                          <p:spTgt spid="5"/>
                                        </p:tgtEl>
                                      </p:cBhvr>
                                    </p:animEffect>
                                  </p:childTnLst>
                                </p:cTn>
                              </p:par>
                              <p:par>
                                <p:cTn fill="hold" id="39" nodeType="withEffect" presetClass="entr" presetID="14" presetSubtype="10">
                                  <p:stCondLst>
                                    <p:cond delay="3250"/>
                                  </p:stCondLst>
                                  <p:childTnLst>
                                    <p:set>
                                      <p:cBhvr>
                                        <p:cTn dur="1" fill="hold" id="40">
                                          <p:stCondLst>
                                            <p:cond delay="0"/>
                                          </p:stCondLst>
                                        </p:cTn>
                                        <p:tgtEl>
                                          <p:spTgt spid="9"/>
                                        </p:tgtEl>
                                        <p:attrNameLst>
                                          <p:attrName>style.visibility</p:attrName>
                                        </p:attrNameLst>
                                      </p:cBhvr>
                                      <p:to>
                                        <p:strVal val="visible"/>
                                      </p:to>
                                    </p:set>
                                    <p:animEffect filter="randombar(horizontal)" transition="in">
                                      <p:cBhvr>
                                        <p:cTn dur="500" id="41"/>
                                        <p:tgtEl>
                                          <p:spTgt spid="9"/>
                                        </p:tgtEl>
                                      </p:cBhvr>
                                    </p:animEffect>
                                  </p:childTnLst>
                                </p:cTn>
                              </p:par>
                              <p:par>
                                <p:cTn fill="hold" id="42" nodeType="withEffect" presetClass="entr" presetID="14" presetSubtype="10">
                                  <p:stCondLst>
                                    <p:cond delay="3250"/>
                                  </p:stCondLst>
                                  <p:childTnLst>
                                    <p:set>
                                      <p:cBhvr>
                                        <p:cTn dur="1" fill="hold" id="43">
                                          <p:stCondLst>
                                            <p:cond delay="0"/>
                                          </p:stCondLst>
                                        </p:cTn>
                                        <p:tgtEl>
                                          <p:spTgt spid="12"/>
                                        </p:tgtEl>
                                        <p:attrNameLst>
                                          <p:attrName>style.visibility</p:attrName>
                                        </p:attrNameLst>
                                      </p:cBhvr>
                                      <p:to>
                                        <p:strVal val="visible"/>
                                      </p:to>
                                    </p:set>
                                    <p:animEffect filter="randombar(horizontal)" transition="in">
                                      <p:cBhvr>
                                        <p:cTn dur="500" id="4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p:cNvSpPr txBox="1"/>
          <p:nvPr/>
        </p:nvSpPr>
        <p:spPr>
          <a:xfrm>
            <a:off x="1367764" y="4725047"/>
            <a:ext cx="1123074" cy="640080"/>
          </a:xfrm>
          <a:prstGeom prst="rect">
            <a:avLst/>
          </a:prstGeom>
          <a:noFill/>
        </p:spPr>
        <p:txBody>
          <a:bodyPr anchor="ctr" rtlCol="0" wrap="square">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z="1800">
                <a:solidFill>
                  <a:schemeClr val="tx1">
                    <a:lumMod val="85000"/>
                    <a:lumOff val="15000"/>
                  </a:schemeClr>
                </a:solidFill>
              </a:rPr>
              <a:t>点击添加</a:t>
            </a:r>
          </a:p>
          <a:p>
            <a:r>
              <a:rPr altLang="en-US" lang="zh-CN" sz="1800">
                <a:solidFill>
                  <a:schemeClr val="tx1">
                    <a:lumMod val="85000"/>
                    <a:lumOff val="15000"/>
                  </a:schemeClr>
                </a:solidFill>
              </a:rPr>
              <a:t>文字</a:t>
            </a:r>
          </a:p>
        </p:txBody>
      </p:sp>
      <p:sp>
        <p:nvSpPr>
          <p:cNvPr id="17" name="TextBox 16"/>
          <p:cNvSpPr txBox="1"/>
          <p:nvPr/>
        </p:nvSpPr>
        <p:spPr>
          <a:xfrm>
            <a:off x="2831297" y="3238770"/>
            <a:ext cx="1591019" cy="914400"/>
          </a:xfrm>
          <a:prstGeom prst="rect">
            <a:avLst/>
          </a:prstGeom>
          <a:noFill/>
        </p:spPr>
        <p:txBody>
          <a:bodyPr anchor="ctr" rtlCol="0" wrap="square">
            <a:spAutoFit/>
          </a:bodyPr>
          <a:lstStyle/>
          <a:p>
            <a:pPr algn="ctr"/>
            <a:r>
              <a:rPr altLang="en-US" lang="zh-CN" smtClean="0" sz="1800">
                <a:solidFill>
                  <a:schemeClr val="tx1">
                    <a:lumMod val="85000"/>
                    <a:lumOff val="15000"/>
                  </a:schemeClr>
                </a:solidFill>
                <a:latin charset="-122" pitchFamily="34" typeface="微软雅黑"/>
                <a:ea charset="-122" pitchFamily="34" typeface="微软雅黑"/>
              </a:rPr>
              <a:t>点击添加</a:t>
            </a:r>
          </a:p>
          <a:p>
            <a:pPr algn="ctr"/>
            <a:r>
              <a:rPr altLang="en-US" lang="zh-CN" smtClean="0" sz="1800">
                <a:solidFill>
                  <a:schemeClr val="tx1">
                    <a:lumMod val="85000"/>
                    <a:lumOff val="15000"/>
                  </a:schemeClr>
                </a:solidFill>
                <a:latin charset="-122" pitchFamily="34" typeface="微软雅黑"/>
                <a:ea charset="-122" pitchFamily="34" typeface="微软雅黑"/>
              </a:rPr>
              <a:t>文字点击添加</a:t>
            </a:r>
          </a:p>
          <a:p>
            <a:pPr algn="ctr"/>
            <a:r>
              <a:rPr altLang="en-US" lang="zh-CN" smtClean="0" sz="1800">
                <a:solidFill>
                  <a:schemeClr val="tx1">
                    <a:lumMod val="85000"/>
                    <a:lumOff val="15000"/>
                  </a:schemeClr>
                </a:solidFill>
                <a:latin charset="-122" pitchFamily="34" typeface="微软雅黑"/>
                <a:ea charset="-122" pitchFamily="34" typeface="微软雅黑"/>
              </a:rPr>
              <a:t>文字</a:t>
            </a:r>
          </a:p>
        </p:txBody>
      </p:sp>
      <p:sp>
        <p:nvSpPr>
          <p:cNvPr id="18" name="TextBox 17"/>
          <p:cNvSpPr txBox="1"/>
          <p:nvPr/>
        </p:nvSpPr>
        <p:spPr>
          <a:xfrm>
            <a:off x="4809925" y="4491160"/>
            <a:ext cx="1123074" cy="640080"/>
          </a:xfrm>
          <a:prstGeom prst="rect">
            <a:avLst/>
          </a:prstGeom>
          <a:noFill/>
        </p:spPr>
        <p:txBody>
          <a:bodyPr anchor="ctr" rtlCol="0" wrap="square">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z="1800">
                <a:solidFill>
                  <a:schemeClr val="tx1">
                    <a:lumMod val="85000"/>
                    <a:lumOff val="15000"/>
                  </a:schemeClr>
                </a:solidFill>
              </a:rPr>
              <a:t>点击添加</a:t>
            </a:r>
          </a:p>
          <a:p>
            <a:r>
              <a:rPr altLang="en-US" lang="zh-CN" sz="1800">
                <a:solidFill>
                  <a:schemeClr val="tx1">
                    <a:lumMod val="85000"/>
                    <a:lumOff val="15000"/>
                  </a:schemeClr>
                </a:solidFill>
              </a:rPr>
              <a:t>文字</a:t>
            </a:r>
          </a:p>
        </p:txBody>
      </p:sp>
      <p:sp>
        <p:nvSpPr>
          <p:cNvPr id="19" name="TextBox 18"/>
          <p:cNvSpPr txBox="1"/>
          <p:nvPr/>
        </p:nvSpPr>
        <p:spPr>
          <a:xfrm>
            <a:off x="6251759" y="3409671"/>
            <a:ext cx="1591019" cy="640080"/>
          </a:xfrm>
          <a:prstGeom prst="rect">
            <a:avLst/>
          </a:prstGeom>
          <a:noFill/>
        </p:spPr>
        <p:txBody>
          <a:bodyPr anchor="ctr" rtlCol="0" wrap="square">
            <a:spAutoFit/>
          </a:bodyPr>
          <a:lstStyle/>
          <a:p>
            <a:pPr algn="ctr"/>
            <a:r>
              <a:rPr altLang="en-US" lang="zh-CN" smtClean="0" sz="1800">
                <a:solidFill>
                  <a:schemeClr val="tx1">
                    <a:lumMod val="85000"/>
                    <a:lumOff val="15000"/>
                  </a:schemeClr>
                </a:solidFill>
                <a:latin charset="-122" pitchFamily="34" typeface="微软雅黑"/>
                <a:ea charset="-122" pitchFamily="34" typeface="微软雅黑"/>
              </a:rPr>
              <a:t>点击添加</a:t>
            </a:r>
          </a:p>
          <a:p>
            <a:pPr algn="ctr"/>
            <a:r>
              <a:rPr altLang="en-US" lang="zh-CN" smtClean="0" sz="1800">
                <a:solidFill>
                  <a:schemeClr val="tx1">
                    <a:lumMod val="85000"/>
                    <a:lumOff val="15000"/>
                  </a:schemeClr>
                </a:solidFill>
                <a:latin charset="-122" pitchFamily="34" typeface="微软雅黑"/>
                <a:ea charset="-122" pitchFamily="34" typeface="微软雅黑"/>
              </a:rPr>
              <a:t>文字点击</a:t>
            </a:r>
          </a:p>
        </p:txBody>
      </p:sp>
      <p:sp>
        <p:nvSpPr>
          <p:cNvPr id="20" name="矩形 19"/>
          <p:cNvSpPr/>
          <p:nvPr/>
        </p:nvSpPr>
        <p:spPr>
          <a:xfrm>
            <a:off x="8604517" y="2493691"/>
            <a:ext cx="2590601" cy="5120640"/>
          </a:xfrm>
          <a:prstGeom prst="rect">
            <a:avLst/>
          </a:prstGeom>
        </p:spPr>
        <p:txBody>
          <a:bodyPr wrap="square">
            <a:spAutoFit/>
          </a:bodyPr>
          <a:lstStyle/>
          <a:p>
            <a:pPr>
              <a:lnSpc>
                <a:spcPct val="150000"/>
              </a:lnSpc>
            </a:pPr>
            <a:r>
              <a:rPr altLang="en-US" b="1" lang="zh-CN" smtClean="0" sz="2000">
                <a:solidFill>
                  <a:srgbClr val="005DA2"/>
                </a:solidFill>
                <a:latin charset="-122" pitchFamily="34" typeface="微软雅黑"/>
                <a:ea charset="-122" pitchFamily="34" typeface="微软雅黑"/>
              </a:rPr>
              <a:t>点击添加小标题</a:t>
            </a:r>
          </a:p>
          <a:p>
            <a:pPr>
              <a:lnSpc>
                <a:spcPct val="150000"/>
              </a:lnSpc>
            </a:pPr>
            <a:r>
              <a:rPr altLang="en-US" b="1" lang="zh-CN" smtClean="0" sz="2000">
                <a:solidFill>
                  <a:srgbClr val="005DA2"/>
                </a:solidFill>
                <a:latin charset="-122" pitchFamily="34" typeface="微软雅黑"/>
                <a:ea charset="-122" pitchFamily="34" typeface="微软雅黑"/>
              </a:rPr>
              <a:t>您的内容打在这里，或者通过复制您的文本后，在此框中选择粘贴，并选择只保留文字。</a:t>
            </a:r>
          </a:p>
          <a:p>
            <a:pPr>
              <a:lnSpc>
                <a:spcPct val="150000"/>
              </a:lnSpc>
            </a:pPr>
            <a:r>
              <a:rPr altLang="en-US" b="1" lang="zh-CN" smtClean="0" sz="2000">
                <a:solidFill>
                  <a:srgbClr val="005DA2"/>
                </a:solidFill>
                <a:latin charset="-122" pitchFamily="34" typeface="微软雅黑"/>
                <a:ea charset="-122" pitchFamily="34" typeface="微软雅黑"/>
              </a:rPr>
              <a:t>您的内容打在这里，或者通过复制您的文本后，在此框中选择粘贴，并选择只保留文字。</a:t>
            </a:r>
          </a:p>
        </p:txBody>
      </p:sp>
      <p:sp>
        <p:nvSpPr>
          <p:cNvPr id="21" name="Freeform 4"/>
          <p:cNvSpPr/>
          <p:nvPr/>
        </p:nvSpPr>
        <p:spPr bwMode="auto">
          <a:xfrm>
            <a:off x="2451140" y="2542076"/>
            <a:ext cx="2328771" cy="2330372"/>
          </a:xfrm>
          <a:custGeom>
            <a:rect b="b" l="l" r="r" t="t"/>
            <a:pathLst>
              <a:path h="2628031" w="2628619">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FFC400"/>
          </a:solidFill>
          <a:ln algn="ctr" cap="flat" cmpd="sng" w="3175">
            <a:noFill/>
            <a:prstDash val="solid"/>
          </a:ln>
          <a:effectLst/>
          <a:ex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b="0" baseline="0" cap="none" i="0" kern="0" kumimoji="0" lang="en-US" noProof="0" normalizeH="0" spc="0" strike="noStrike" sz="2800" u="none">
              <a:ln>
                <a:noFill/>
              </a:ln>
              <a:solidFill>
                <a:sysClr lastClr="FFFFFF" val="window"/>
              </a:solidFill>
              <a:effectLst/>
              <a:uLnTx/>
              <a:uFillTx/>
              <a:latin charset="-122" pitchFamily="34" typeface="微软雅黑"/>
              <a:ea charset="-122" pitchFamily="34" typeface="微软雅黑"/>
            </a:endParaRPr>
          </a:p>
        </p:txBody>
      </p:sp>
      <p:sp>
        <p:nvSpPr>
          <p:cNvPr id="22" name="Freeform 6"/>
          <p:cNvSpPr/>
          <p:nvPr/>
        </p:nvSpPr>
        <p:spPr bwMode="auto">
          <a:xfrm>
            <a:off x="4439829" y="3812225"/>
            <a:ext cx="1840700" cy="1841968"/>
          </a:xfrm>
          <a:custGeom>
            <a:rect b="b" l="l" r="r" t="t"/>
            <a:pathLst>
              <a:path h="1487615" w="1487948">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5DA2"/>
          </a:solidFill>
          <a:ln algn="ctr" cap="flat" cmpd="sng" w="3175">
            <a:noFill/>
            <a:prstDash val="solid"/>
          </a:ln>
          <a:effectLst/>
          <a:ex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b="0" baseline="0" cap="none" i="0" kern="0" kumimoji="0" lang="en-US" noProof="0" normalizeH="0" spc="0" strike="noStrike" sz="2800" u="none">
              <a:ln>
                <a:noFill/>
              </a:ln>
              <a:solidFill>
                <a:srgbClr val="414455"/>
              </a:solidFill>
              <a:effectLst/>
              <a:uLnTx/>
              <a:uFillTx/>
              <a:latin charset="-122" pitchFamily="34" typeface="微软雅黑"/>
              <a:ea charset="-122" pitchFamily="34" typeface="微软雅黑"/>
            </a:endParaRPr>
          </a:p>
        </p:txBody>
      </p:sp>
      <p:sp>
        <p:nvSpPr>
          <p:cNvPr id="23" name="Freeform 8"/>
          <p:cNvSpPr/>
          <p:nvPr/>
        </p:nvSpPr>
        <p:spPr bwMode="auto">
          <a:xfrm>
            <a:off x="914004" y="3990278"/>
            <a:ext cx="2031611" cy="2031804"/>
          </a:xfrm>
          <a:custGeom>
            <a:rect b="b" l="l" r="r" t="t"/>
            <a:pathLst>
              <a:path h="2080525" w="2075647">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5DA2"/>
          </a:solidFill>
          <a:ln algn="ctr" cap="flat" cmpd="sng" w="3175">
            <a:noFill/>
            <a:prstDash val="solid"/>
          </a:ln>
          <a:effectLst/>
          <a:ex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b="0" baseline="0" cap="none" i="0" kern="0" kumimoji="0" lang="en-US" noProof="0" normalizeH="0" spc="0" strike="noStrike" sz="2800" u="none">
              <a:ln>
                <a:noFill/>
              </a:ln>
              <a:solidFill>
                <a:sysClr lastClr="FFFFFF" val="window"/>
              </a:solidFill>
              <a:effectLst/>
              <a:uLnTx/>
              <a:uFillTx/>
              <a:latin charset="-122" pitchFamily="34" typeface="微软雅黑"/>
              <a:ea charset="-122" pitchFamily="34" typeface="微软雅黑"/>
            </a:endParaRPr>
          </a:p>
        </p:txBody>
      </p:sp>
      <p:sp>
        <p:nvSpPr>
          <p:cNvPr id="24" name="Freeform 6"/>
          <p:cNvSpPr/>
          <p:nvPr/>
        </p:nvSpPr>
        <p:spPr bwMode="auto">
          <a:xfrm>
            <a:off x="5924254" y="2615465"/>
            <a:ext cx="2223462" cy="2224996"/>
          </a:xfrm>
          <a:custGeom>
            <a:rect b="b" l="l" r="r" t="t"/>
            <a:pathLst>
              <a:path h="1487615" w="1487948">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C400"/>
          </a:solidFill>
          <a:ln algn="ctr" cap="flat" cmpd="sng" w="3175">
            <a:noFill/>
            <a:prstDash val="solid"/>
          </a:ln>
          <a:effectLst/>
          <a:extLst/>
        </p:spPr>
        <p:txBody>
          <a:bodyPr anchor="ctr" lIns="0" rIns="0"/>
          <a:lstStyle/>
          <a:p>
            <a:pPr algn="ctr" defTabSz="914400" fontAlgn="base">
              <a:lnSpc>
                <a:spcPct val="120000"/>
              </a:lnSpc>
              <a:spcBef>
                <a:spcPts val="600"/>
              </a:spcBef>
              <a:spcAft>
                <a:spcPts val="600"/>
              </a:spcAft>
            </a:pPr>
            <a:endParaRPr kern="0" lang="en-US" sz="2800">
              <a:solidFill>
                <a:sysClr lastClr="FFFFFF" val="window"/>
              </a:solidFill>
              <a:latin charset="-122" pitchFamily="34" typeface="微软雅黑"/>
              <a:ea charset="-122" pitchFamily="34" typeface="微软雅黑"/>
            </a:endParaRPr>
          </a:p>
        </p:txBody>
      </p:sp>
      <p:sp>
        <p:nvSpPr>
          <p:cNvPr id="12" name="矩形 11"/>
          <p:cNvSpPr/>
          <p:nvPr/>
        </p:nvSpPr>
        <p:spPr>
          <a:xfrm>
            <a:off x="4152256" y="1557586"/>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itchFamily="34" typeface="微软雅黑"/>
                <a:ea charset="-122" pitchFamily="34" typeface="微软雅黑"/>
              </a:rPr>
              <a:t>点击添加小标题</a:t>
            </a:r>
          </a:p>
        </p:txBody>
      </p:sp>
      <p:sp>
        <p:nvSpPr>
          <p:cNvPr id="13"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1473563180"/>
      </p:ext>
    </p:extLst>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3"/>
                                        </p:tgtEl>
                                        <p:attrNameLst>
                                          <p:attrName>ppt_y</p:attrName>
                                        </p:attrNameLst>
                                      </p:cBhvr>
                                      <p:tavLst>
                                        <p:tav tm="0">
                                          <p:val>
                                            <p:strVal val="#ppt_y"/>
                                          </p:val>
                                        </p:tav>
                                        <p:tav tm="100000">
                                          <p:val>
                                            <p:strVal val="#ppt_y"/>
                                          </p:val>
                                        </p:tav>
                                      </p:tavLst>
                                    </p:anim>
                                    <p:anim calcmode="lin" valueType="num">
                                      <p:cBhvr>
                                        <p:cTn dur="500" fill="hold" id="9"/>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3"/>
                                        </p:tgtEl>
                                      </p:cBhvr>
                                    </p:animEffect>
                                  </p:childTnLst>
                                </p:cTn>
                              </p:par>
                            </p:childTnLst>
                          </p:cTn>
                        </p:par>
                        <p:par>
                          <p:cTn fill="hold" id="12" nodeType="afterGroup">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12"/>
                                        </p:tgtEl>
                                        <p:attrNameLst>
                                          <p:attrName>style.visibility</p:attrName>
                                        </p:attrNameLst>
                                      </p:cBhvr>
                                      <p:to>
                                        <p:strVal val="visible"/>
                                      </p:to>
                                    </p:set>
                                    <p:animEffect filter="barn(outVertical)" transition="in">
                                      <p:cBhvr>
                                        <p:cTn dur="500" id="15"/>
                                        <p:tgtEl>
                                          <p:spTgt spid="12"/>
                                        </p:tgtEl>
                                      </p:cBhvr>
                                    </p:animEffect>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23"/>
                                        </p:tgtEl>
                                        <p:attrNameLst>
                                          <p:attrName>style.visibility</p:attrName>
                                        </p:attrNameLst>
                                      </p:cBhvr>
                                      <p:to>
                                        <p:strVal val="visible"/>
                                      </p:to>
                                    </p:set>
                                    <p:animEffect filter="fade" transition="in">
                                      <p:cBhvr>
                                        <p:cTn dur="500" id="19"/>
                                        <p:tgtEl>
                                          <p:spTgt spid="23"/>
                                        </p:tgtEl>
                                      </p:cBhvr>
                                    </p:animEffect>
                                  </p:childTnLst>
                                </p:cTn>
                              </p:par>
                              <p:par>
                                <p:cTn fill="hold" grpId="1" id="20" nodeType="withEffect" presetClass="emph" presetID="8" presetSubtype="0" repeatCount="indefinite">
                                  <p:stCondLst>
                                    <p:cond delay="0"/>
                                  </p:stCondLst>
                                  <p:childTnLst>
                                    <p:animRot by="-86400000">
                                      <p:cBhvr>
                                        <p:cTn dur="8000" fill="hold" id="21"/>
                                        <p:tgtEl>
                                          <p:spTgt spid="23"/>
                                        </p:tgtEl>
                                        <p:attrNameLst>
                                          <p:attrName>r</p:attrName>
                                        </p:attrNameLst>
                                      </p:cBhvr>
                                    </p:animRot>
                                  </p:childTnLst>
                                </p:cTn>
                              </p:par>
                              <p:par>
                                <p:cTn fill="hold" grpId="0" id="22" nodeType="withEffect" presetClass="entr" presetID="53" presetSubtype="0">
                                  <p:stCondLst>
                                    <p:cond delay="50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Effect filter="fade" transition="in">
                                      <p:cBhvr>
                                        <p:cTn dur="500" id="26"/>
                                        <p:tgtEl>
                                          <p:spTgt spid="16"/>
                                        </p:tgtEl>
                                      </p:cBhvr>
                                    </p:animEffect>
                                  </p:childTnLst>
                                </p:cTn>
                              </p:par>
                              <p:par>
                                <p:cTn fill="hold" grpId="0" id="27" nodeType="withEffect" presetClass="entr" presetID="10" presetSubtype="0">
                                  <p:stCondLst>
                                    <p:cond delay="1500"/>
                                  </p:stCondLst>
                                  <p:childTnLst>
                                    <p:set>
                                      <p:cBhvr>
                                        <p:cTn dur="1" fill="hold" id="28">
                                          <p:stCondLst>
                                            <p:cond delay="0"/>
                                          </p:stCondLst>
                                        </p:cTn>
                                        <p:tgtEl>
                                          <p:spTgt spid="21"/>
                                        </p:tgtEl>
                                        <p:attrNameLst>
                                          <p:attrName>style.visibility</p:attrName>
                                        </p:attrNameLst>
                                      </p:cBhvr>
                                      <p:to>
                                        <p:strVal val="visible"/>
                                      </p:to>
                                    </p:set>
                                    <p:animEffect filter="fade" transition="in">
                                      <p:cBhvr>
                                        <p:cTn dur="500" id="29"/>
                                        <p:tgtEl>
                                          <p:spTgt spid="21"/>
                                        </p:tgtEl>
                                      </p:cBhvr>
                                    </p:animEffect>
                                  </p:childTnLst>
                                </p:cTn>
                              </p:par>
                              <p:par>
                                <p:cTn fill="hold" grpId="1" id="30" nodeType="withEffect" presetClass="emph" presetID="8" presetSubtype="0" repeatCount="indefinite">
                                  <p:stCondLst>
                                    <p:cond delay="1500"/>
                                  </p:stCondLst>
                                  <p:childTnLst>
                                    <p:animRot by="64800000">
                                      <p:cBhvr>
                                        <p:cTn dur="7500" fill="hold" id="31"/>
                                        <p:tgtEl>
                                          <p:spTgt spid="21"/>
                                        </p:tgtEl>
                                        <p:attrNameLst>
                                          <p:attrName>r</p:attrName>
                                        </p:attrNameLst>
                                      </p:cBhvr>
                                    </p:animRot>
                                  </p:childTnLst>
                                </p:cTn>
                              </p:par>
                              <p:par>
                                <p:cTn fill="hold" grpId="0" id="32" nodeType="withEffect" presetClass="entr" presetID="53" presetSubtype="0">
                                  <p:stCondLst>
                                    <p:cond delay="2000"/>
                                  </p:stCondLst>
                                  <p:childTnLst>
                                    <p:set>
                                      <p:cBhvr>
                                        <p:cTn dur="1" fill="hold" id="33">
                                          <p:stCondLst>
                                            <p:cond delay="0"/>
                                          </p:stCondLst>
                                        </p:cTn>
                                        <p:tgtEl>
                                          <p:spTgt spid="17"/>
                                        </p:tgtEl>
                                        <p:attrNameLst>
                                          <p:attrName>style.visibility</p:attrName>
                                        </p:attrNameLst>
                                      </p:cBhvr>
                                      <p:to>
                                        <p:strVal val="visible"/>
                                      </p:to>
                                    </p:set>
                                    <p:anim calcmode="lin" valueType="num">
                                      <p:cBhvr>
                                        <p:cTn dur="500" fill="hold" id="34"/>
                                        <p:tgtEl>
                                          <p:spTgt spid="17"/>
                                        </p:tgtEl>
                                        <p:attrNameLst>
                                          <p:attrName>ppt_w</p:attrName>
                                        </p:attrNameLst>
                                      </p:cBhvr>
                                      <p:tavLst>
                                        <p:tav tm="0">
                                          <p:val>
                                            <p:fltVal val="0"/>
                                          </p:val>
                                        </p:tav>
                                        <p:tav tm="100000">
                                          <p:val>
                                            <p:strVal val="#ppt_w"/>
                                          </p:val>
                                        </p:tav>
                                      </p:tavLst>
                                    </p:anim>
                                    <p:anim calcmode="lin" valueType="num">
                                      <p:cBhvr>
                                        <p:cTn dur="500" fill="hold" id="35"/>
                                        <p:tgtEl>
                                          <p:spTgt spid="17"/>
                                        </p:tgtEl>
                                        <p:attrNameLst>
                                          <p:attrName>ppt_h</p:attrName>
                                        </p:attrNameLst>
                                      </p:cBhvr>
                                      <p:tavLst>
                                        <p:tav tm="0">
                                          <p:val>
                                            <p:fltVal val="0"/>
                                          </p:val>
                                        </p:tav>
                                        <p:tav tm="100000">
                                          <p:val>
                                            <p:strVal val="#ppt_h"/>
                                          </p:val>
                                        </p:tav>
                                      </p:tavLst>
                                    </p:anim>
                                    <p:animEffect filter="fade" transition="in">
                                      <p:cBhvr>
                                        <p:cTn dur="500" id="36"/>
                                        <p:tgtEl>
                                          <p:spTgt spid="17"/>
                                        </p:tgtEl>
                                      </p:cBhvr>
                                    </p:animEffect>
                                  </p:childTnLst>
                                </p:cTn>
                              </p:par>
                              <p:par>
                                <p:cTn fill="hold" grpId="0" id="37" nodeType="withEffect" presetClass="entr" presetID="10" presetSubtype="0">
                                  <p:stCondLst>
                                    <p:cond delay="3000"/>
                                  </p:stCondLst>
                                  <p:childTnLst>
                                    <p:set>
                                      <p:cBhvr>
                                        <p:cTn dur="1" fill="hold" id="38">
                                          <p:stCondLst>
                                            <p:cond delay="0"/>
                                          </p:stCondLst>
                                        </p:cTn>
                                        <p:tgtEl>
                                          <p:spTgt spid="22"/>
                                        </p:tgtEl>
                                        <p:attrNameLst>
                                          <p:attrName>style.visibility</p:attrName>
                                        </p:attrNameLst>
                                      </p:cBhvr>
                                      <p:to>
                                        <p:strVal val="visible"/>
                                      </p:to>
                                    </p:set>
                                    <p:animEffect filter="fade" transition="in">
                                      <p:cBhvr>
                                        <p:cTn dur="500" id="39"/>
                                        <p:tgtEl>
                                          <p:spTgt spid="22"/>
                                        </p:tgtEl>
                                      </p:cBhvr>
                                    </p:animEffect>
                                  </p:childTnLst>
                                </p:cTn>
                              </p:par>
                              <p:par>
                                <p:cTn fill="hold" grpId="1" id="40" nodeType="withEffect" presetClass="emph" presetID="8" presetSubtype="0" repeatCount="indefinite">
                                  <p:stCondLst>
                                    <p:cond delay="3000"/>
                                  </p:stCondLst>
                                  <p:childTnLst>
                                    <p:animRot by="-108000000">
                                      <p:cBhvr>
                                        <p:cTn dur="7500" fill="hold" id="41"/>
                                        <p:tgtEl>
                                          <p:spTgt spid="22"/>
                                        </p:tgtEl>
                                        <p:attrNameLst>
                                          <p:attrName>r</p:attrName>
                                        </p:attrNameLst>
                                      </p:cBhvr>
                                    </p:animRot>
                                  </p:childTnLst>
                                </p:cTn>
                              </p:par>
                              <p:par>
                                <p:cTn fill="hold" grpId="0" id="42" nodeType="withEffect" presetClass="entr" presetID="53" presetSubtype="0">
                                  <p:stCondLst>
                                    <p:cond delay="4000"/>
                                  </p:stCondLst>
                                  <p:childTnLst>
                                    <p:set>
                                      <p:cBhvr>
                                        <p:cTn dur="1" fill="hold" id="43">
                                          <p:stCondLst>
                                            <p:cond delay="0"/>
                                          </p:stCondLst>
                                        </p:cTn>
                                        <p:tgtEl>
                                          <p:spTgt spid="18"/>
                                        </p:tgtEl>
                                        <p:attrNameLst>
                                          <p:attrName>style.visibility</p:attrName>
                                        </p:attrNameLst>
                                      </p:cBhvr>
                                      <p:to>
                                        <p:strVal val="visible"/>
                                      </p:to>
                                    </p:set>
                                    <p:anim calcmode="lin" valueType="num">
                                      <p:cBhvr>
                                        <p:cTn dur="500" fill="hold" id="44"/>
                                        <p:tgtEl>
                                          <p:spTgt spid="18"/>
                                        </p:tgtEl>
                                        <p:attrNameLst>
                                          <p:attrName>ppt_w</p:attrName>
                                        </p:attrNameLst>
                                      </p:cBhvr>
                                      <p:tavLst>
                                        <p:tav tm="0">
                                          <p:val>
                                            <p:fltVal val="0"/>
                                          </p:val>
                                        </p:tav>
                                        <p:tav tm="100000">
                                          <p:val>
                                            <p:strVal val="#ppt_w"/>
                                          </p:val>
                                        </p:tav>
                                      </p:tavLst>
                                    </p:anim>
                                    <p:anim calcmode="lin" valueType="num">
                                      <p:cBhvr>
                                        <p:cTn dur="500" fill="hold" id="45"/>
                                        <p:tgtEl>
                                          <p:spTgt spid="18"/>
                                        </p:tgtEl>
                                        <p:attrNameLst>
                                          <p:attrName>ppt_h</p:attrName>
                                        </p:attrNameLst>
                                      </p:cBhvr>
                                      <p:tavLst>
                                        <p:tav tm="0">
                                          <p:val>
                                            <p:fltVal val="0"/>
                                          </p:val>
                                        </p:tav>
                                        <p:tav tm="100000">
                                          <p:val>
                                            <p:strVal val="#ppt_h"/>
                                          </p:val>
                                        </p:tav>
                                      </p:tavLst>
                                    </p:anim>
                                    <p:animEffect filter="fade" transition="in">
                                      <p:cBhvr>
                                        <p:cTn dur="500" id="46"/>
                                        <p:tgtEl>
                                          <p:spTgt spid="18"/>
                                        </p:tgtEl>
                                      </p:cBhvr>
                                    </p:animEffect>
                                  </p:childTnLst>
                                </p:cTn>
                              </p:par>
                              <p:par>
                                <p:cTn fill="hold" grpId="0" id="47" nodeType="withEffect" presetClass="entr" presetID="10" presetSubtype="0">
                                  <p:stCondLst>
                                    <p:cond delay="4500"/>
                                  </p:stCondLst>
                                  <p:childTnLst>
                                    <p:set>
                                      <p:cBhvr>
                                        <p:cTn dur="1" fill="hold" id="48">
                                          <p:stCondLst>
                                            <p:cond delay="0"/>
                                          </p:stCondLst>
                                        </p:cTn>
                                        <p:tgtEl>
                                          <p:spTgt spid="24"/>
                                        </p:tgtEl>
                                        <p:attrNameLst>
                                          <p:attrName>style.visibility</p:attrName>
                                        </p:attrNameLst>
                                      </p:cBhvr>
                                      <p:to>
                                        <p:strVal val="visible"/>
                                      </p:to>
                                    </p:set>
                                    <p:animEffect filter="fade" transition="in">
                                      <p:cBhvr>
                                        <p:cTn dur="500" id="49"/>
                                        <p:tgtEl>
                                          <p:spTgt spid="24"/>
                                        </p:tgtEl>
                                      </p:cBhvr>
                                    </p:animEffect>
                                  </p:childTnLst>
                                </p:cTn>
                              </p:par>
                              <p:par>
                                <p:cTn fill="hold" grpId="1" id="50" nodeType="withEffect" presetClass="emph" presetID="8" presetSubtype="0" repeatCount="indefinite">
                                  <p:stCondLst>
                                    <p:cond delay="4500"/>
                                  </p:stCondLst>
                                  <p:childTnLst>
                                    <p:animRot by="86400000">
                                      <p:cBhvr>
                                        <p:cTn dur="7000" fill="hold" id="51"/>
                                        <p:tgtEl>
                                          <p:spTgt spid="24"/>
                                        </p:tgtEl>
                                        <p:attrNameLst>
                                          <p:attrName>r</p:attrName>
                                        </p:attrNameLst>
                                      </p:cBhvr>
                                    </p:animRot>
                                  </p:childTnLst>
                                </p:cTn>
                              </p:par>
                              <p:par>
                                <p:cTn fill="hold" grpId="0" id="52" nodeType="withEffect" presetClass="entr" presetID="53" presetSubtype="0">
                                  <p:stCondLst>
                                    <p:cond delay="5000"/>
                                  </p:stCondLst>
                                  <p:childTnLst>
                                    <p:set>
                                      <p:cBhvr>
                                        <p:cTn dur="1" fill="hold" id="53">
                                          <p:stCondLst>
                                            <p:cond delay="0"/>
                                          </p:stCondLst>
                                        </p:cTn>
                                        <p:tgtEl>
                                          <p:spTgt spid="19"/>
                                        </p:tgtEl>
                                        <p:attrNameLst>
                                          <p:attrName>style.visibility</p:attrName>
                                        </p:attrNameLst>
                                      </p:cBhvr>
                                      <p:to>
                                        <p:strVal val="visible"/>
                                      </p:to>
                                    </p:set>
                                    <p:anim calcmode="lin" valueType="num">
                                      <p:cBhvr>
                                        <p:cTn dur="500" fill="hold" id="54"/>
                                        <p:tgtEl>
                                          <p:spTgt spid="19"/>
                                        </p:tgtEl>
                                        <p:attrNameLst>
                                          <p:attrName>ppt_w</p:attrName>
                                        </p:attrNameLst>
                                      </p:cBhvr>
                                      <p:tavLst>
                                        <p:tav tm="0">
                                          <p:val>
                                            <p:fltVal val="0"/>
                                          </p:val>
                                        </p:tav>
                                        <p:tav tm="100000">
                                          <p:val>
                                            <p:strVal val="#ppt_w"/>
                                          </p:val>
                                        </p:tav>
                                      </p:tavLst>
                                    </p:anim>
                                    <p:anim calcmode="lin" valueType="num">
                                      <p:cBhvr>
                                        <p:cTn dur="500" fill="hold" id="55"/>
                                        <p:tgtEl>
                                          <p:spTgt spid="19"/>
                                        </p:tgtEl>
                                        <p:attrNameLst>
                                          <p:attrName>ppt_h</p:attrName>
                                        </p:attrNameLst>
                                      </p:cBhvr>
                                      <p:tavLst>
                                        <p:tav tm="0">
                                          <p:val>
                                            <p:fltVal val="0"/>
                                          </p:val>
                                        </p:tav>
                                        <p:tav tm="100000">
                                          <p:val>
                                            <p:strVal val="#ppt_h"/>
                                          </p:val>
                                        </p:tav>
                                      </p:tavLst>
                                    </p:anim>
                                    <p:animEffect filter="fade" transition="in">
                                      <p:cBhvr>
                                        <p:cTn dur="500" id="56"/>
                                        <p:tgtEl>
                                          <p:spTgt spid="19"/>
                                        </p:tgtEl>
                                      </p:cBhvr>
                                    </p:animEffect>
                                  </p:childTnLst>
                                </p:cTn>
                              </p:par>
                              <p:par>
                                <p:cTn fill="hold" grpId="0" id="57" nodeType="withEffect" presetClass="entr" presetID="22" presetSubtype="8">
                                  <p:stCondLst>
                                    <p:cond delay="6500"/>
                                  </p:stCondLst>
                                  <p:childTnLst>
                                    <p:set>
                                      <p:cBhvr>
                                        <p:cTn dur="1" fill="hold" id="58">
                                          <p:stCondLst>
                                            <p:cond delay="0"/>
                                          </p:stCondLst>
                                        </p:cTn>
                                        <p:tgtEl>
                                          <p:spTgt spid="20"/>
                                        </p:tgtEl>
                                        <p:attrNameLst>
                                          <p:attrName>style.visibility</p:attrName>
                                        </p:attrNameLst>
                                      </p:cBhvr>
                                      <p:to>
                                        <p:strVal val="visible"/>
                                      </p:to>
                                    </p:set>
                                    <p:animEffect filter="wipe(left)" transition="in">
                                      <p:cBhvr>
                                        <p:cTn dur="500" id="5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1" spid="21"/>
      <p:bldP grpId="0" spid="22"/>
      <p:bldP grpId="1" spid="22"/>
      <p:bldP grpId="0" spid="23"/>
      <p:bldP grpId="1" spid="23"/>
      <p:bldP grpId="0" spid="24"/>
      <p:bldP grpId="1" spid="24"/>
      <p:bldP grpId="0" spid="12"/>
      <p:bldP grpId="0" spid="1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8"/>
          <p:cNvSpPr/>
          <p:nvPr/>
        </p:nvSpPr>
        <p:spPr bwMode="gray">
          <a:xfrm flipH="1">
            <a:off x="1201850" y="1321088"/>
            <a:ext cx="4936569" cy="2451251"/>
          </a:xfrm>
          <a:custGeom>
            <a:rect b="b" l="l" r="r" t="t"/>
            <a:pathLst>
              <a:path h="2058709" w="417692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anchor="b" anchorCtr="0" bIns="170686" lIns="128014" rIns="128014" tIns="85343"/>
          <a:lstStyle/>
          <a:p>
            <a:pP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您的内容打在这里，</a:t>
            </a:r>
          </a:p>
          <a:p>
            <a:pP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或者通过复制您的文本后，在此框中</a:t>
            </a:r>
          </a:p>
          <a:p>
            <a:pP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选择粘贴，并选择只保留文字。</a:t>
            </a:r>
          </a:p>
        </p:txBody>
      </p:sp>
      <p:sp>
        <p:nvSpPr>
          <p:cNvPr id="5" name="Freeform 9"/>
          <p:cNvSpPr/>
          <p:nvPr/>
        </p:nvSpPr>
        <p:spPr bwMode="gray">
          <a:xfrm>
            <a:off x="1201850" y="3930871"/>
            <a:ext cx="4936569" cy="2451251"/>
          </a:xfrm>
          <a:custGeom>
            <a:cxnLst>
              <a:cxn ang="0">
                <a:pos x="1300" y="0"/>
              </a:cxn>
              <a:cxn ang="0">
                <a:pos x="0" y="0"/>
              </a:cxn>
              <a:cxn ang="0">
                <a:pos x="0" y="864"/>
              </a:cxn>
              <a:cxn ang="0">
                <a:pos x="1753" y="864"/>
              </a:cxn>
              <a:cxn ang="0">
                <a:pos x="1753" y="453"/>
              </a:cxn>
              <a:cxn ang="0">
                <a:pos x="1300" y="0"/>
              </a:cxn>
            </a:cxnLst>
            <a:rect b="b" l="0" r="r" t="0"/>
            <a:pathLst>
              <a:path h="864" w="1752">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anchor="t" anchorCtr="0" bIns="170686" lIns="128014" rIns="128014" tIns="170686"/>
          <a:lstStyle/>
          <a:p>
            <a:pP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您的内容打在这里，</a:t>
            </a:r>
          </a:p>
          <a:p>
            <a:pP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或者通过复制您的文本后，在此框中</a:t>
            </a:r>
          </a:p>
          <a:p>
            <a:pP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选择粘贴，并选择只保留文字。</a:t>
            </a:r>
          </a:p>
        </p:txBody>
      </p:sp>
      <p:sp>
        <p:nvSpPr>
          <p:cNvPr id="6" name="Freeform 10"/>
          <p:cNvSpPr/>
          <p:nvPr/>
        </p:nvSpPr>
        <p:spPr bwMode="gray">
          <a:xfrm>
            <a:off x="6307701" y="3930871"/>
            <a:ext cx="4936569" cy="2451251"/>
          </a:xfrm>
          <a:custGeom>
            <a:cxnLst>
              <a:cxn ang="0">
                <a:pos x="0" y="453"/>
              </a:cxn>
              <a:cxn ang="0">
                <a:pos x="0" y="864"/>
              </a:cxn>
              <a:cxn ang="0">
                <a:pos x="1753" y="864"/>
              </a:cxn>
              <a:cxn ang="0">
                <a:pos x="1753" y="0"/>
              </a:cxn>
              <a:cxn ang="0">
                <a:pos x="453" y="0"/>
              </a:cxn>
              <a:cxn ang="0">
                <a:pos x="0" y="453"/>
              </a:cxn>
            </a:cxnLst>
            <a:rect b="b" l="0" r="r" t="0"/>
            <a:pathLst>
              <a:path h="864" w="1752">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anchor="t" anchorCtr="0" bIns="170686" lIns="128014" rIns="128014" tIns="170686"/>
          <a:lstStyle/>
          <a:p>
            <a:pPr algn="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您的内容打在这里</a:t>
            </a:r>
          </a:p>
          <a:p>
            <a:pPr algn="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或者通过复制您的文本后，在此框中</a:t>
            </a:r>
          </a:p>
          <a:p>
            <a:pPr algn="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选择粘贴，并选择只保留文字</a:t>
            </a:r>
          </a:p>
        </p:txBody>
      </p:sp>
      <p:sp>
        <p:nvSpPr>
          <p:cNvPr id="7" name="Freeform 8"/>
          <p:cNvSpPr/>
          <p:nvPr/>
        </p:nvSpPr>
        <p:spPr bwMode="gray">
          <a:xfrm>
            <a:off x="6307699" y="1321088"/>
            <a:ext cx="4935470" cy="2451251"/>
          </a:xfrm>
          <a:custGeom>
            <a:rect b="b" l="l" r="r" t="t"/>
            <a:pathLst>
              <a:path h="2058709" w="417692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anchor="b" anchorCtr="0" bIns="170686" lIns="128014" rIns="128014" tIns="85343"/>
          <a:lstStyle/>
          <a:p>
            <a:pPr algn="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您的内容打在这里</a:t>
            </a:r>
          </a:p>
          <a:p>
            <a:pPr algn="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或者通过复制您的文本后，在此框中</a:t>
            </a:r>
          </a:p>
          <a:p>
            <a:pPr algn="r" lvl="0"/>
            <a:r>
              <a:rPr altLang="en-US" lang="zh-CN" sz="1600">
                <a:solidFill>
                  <a:schemeClr val="tx1">
                    <a:lumMod val="85000"/>
                    <a:lumOff val="15000"/>
                  </a:schemeClr>
                </a:solidFill>
                <a:latin charset="-122" pitchFamily="34" typeface="微软雅黑"/>
                <a:ea charset="-122" pitchFamily="34" typeface="微软雅黑"/>
                <a:cs charset="-122" pitchFamily="2" typeface="华文黑体"/>
              </a:rPr>
              <a:t>选择粘贴，并选择只保留文字</a:t>
            </a:r>
          </a:p>
        </p:txBody>
      </p:sp>
      <p:sp>
        <p:nvSpPr>
          <p:cNvPr id="8" name="Rectangle 19"/>
          <p:cNvSpPr>
            <a:spLocks noChangeArrowheads="1"/>
          </p:cNvSpPr>
          <p:nvPr/>
        </p:nvSpPr>
        <p:spPr bwMode="gray">
          <a:xfrm>
            <a:off x="1201849" y="5953048"/>
            <a:ext cx="4927631" cy="429074"/>
          </a:xfrm>
          <a:prstGeom prst="rect">
            <a:avLst/>
          </a:prstGeom>
          <a:solidFill>
            <a:srgbClr val="005DA2"/>
          </a:solidFill>
          <a:ln w="12700">
            <a:noFill/>
            <a:miter lim="800000"/>
          </a:ln>
          <a:effectLst/>
        </p:spPr>
        <p:txBody>
          <a:bodyPr anchor="ctr" bIns="85343" lIns="128014" rIns="128014" tIns="85343"/>
          <a:lstStyle/>
          <a:p>
            <a:pPr defTabSz="950258" eaLnBrk="0" hangingPunct="0"/>
            <a:r>
              <a:rPr altLang="en-US" b="1" lang="zh-CN" noProof="1" sz="1900">
                <a:solidFill>
                  <a:srgbClr val="FFFFFF"/>
                </a:solidFill>
                <a:latin charset="-122" pitchFamily="34" typeface="微软雅黑"/>
                <a:ea charset="-122" pitchFamily="34" typeface="微软雅黑"/>
                <a:cs typeface="Arial"/>
              </a:rPr>
              <a:t>点击添加标题</a:t>
            </a:r>
          </a:p>
        </p:txBody>
      </p:sp>
      <p:sp>
        <p:nvSpPr>
          <p:cNvPr id="9" name="Rectangle 19"/>
          <p:cNvSpPr>
            <a:spLocks noChangeArrowheads="1"/>
          </p:cNvSpPr>
          <p:nvPr/>
        </p:nvSpPr>
        <p:spPr bwMode="gray">
          <a:xfrm>
            <a:off x="6316636" y="5953048"/>
            <a:ext cx="4927631" cy="429074"/>
          </a:xfrm>
          <a:prstGeom prst="rect">
            <a:avLst/>
          </a:prstGeom>
          <a:solidFill>
            <a:srgbClr val="005DA2"/>
          </a:solidFill>
          <a:ln w="12700">
            <a:noFill/>
            <a:miter lim="800000"/>
          </a:ln>
          <a:effectLst/>
        </p:spPr>
        <p:txBody>
          <a:bodyPr anchor="ctr" bIns="85343" lIns="128014" rIns="128014" tIns="85343"/>
          <a:lstStyle/>
          <a:p>
            <a:pPr defTabSz="950258" eaLnBrk="0" hangingPunct="0"/>
            <a:r>
              <a:rPr altLang="en-US" b="1" lang="zh-CN" noProof="1" sz="1900">
                <a:solidFill>
                  <a:srgbClr val="FFFFFF"/>
                </a:solidFill>
                <a:latin charset="-122" pitchFamily="34" typeface="微软雅黑"/>
                <a:ea charset="-122" pitchFamily="34" typeface="微软雅黑"/>
                <a:cs typeface="Arial"/>
              </a:rPr>
              <a:t>点击添加标题</a:t>
            </a:r>
          </a:p>
        </p:txBody>
      </p:sp>
      <p:sp>
        <p:nvSpPr>
          <p:cNvPr id="10" name="Rectangle 19"/>
          <p:cNvSpPr>
            <a:spLocks noChangeArrowheads="1"/>
          </p:cNvSpPr>
          <p:nvPr/>
        </p:nvSpPr>
        <p:spPr bwMode="gray">
          <a:xfrm>
            <a:off x="6316636" y="1321087"/>
            <a:ext cx="4927631" cy="429074"/>
          </a:xfrm>
          <a:prstGeom prst="rect">
            <a:avLst/>
          </a:prstGeom>
          <a:solidFill>
            <a:srgbClr val="005DA2"/>
          </a:solidFill>
          <a:ln w="12700">
            <a:noFill/>
            <a:miter lim="800000"/>
          </a:ln>
          <a:effectLst/>
        </p:spPr>
        <p:txBody>
          <a:bodyPr anchor="ctr" bIns="85343" lIns="128014" rIns="128014" tIns="85343"/>
          <a:lstStyle/>
          <a:p>
            <a:pPr defTabSz="950258" eaLnBrk="0" hangingPunct="0"/>
            <a:r>
              <a:rPr altLang="en-US" b="1" lang="zh-CN" noProof="1" sz="1900">
                <a:solidFill>
                  <a:srgbClr val="FFFFFF"/>
                </a:solidFill>
                <a:latin charset="-122" pitchFamily="34" typeface="微软雅黑"/>
                <a:ea charset="-122" pitchFamily="34" typeface="微软雅黑"/>
                <a:cs typeface="Arial"/>
              </a:rPr>
              <a:t>点击添加标题</a:t>
            </a:r>
          </a:p>
        </p:txBody>
      </p:sp>
      <p:sp>
        <p:nvSpPr>
          <p:cNvPr id="11" name="Rectangle 19"/>
          <p:cNvSpPr>
            <a:spLocks noChangeArrowheads="1"/>
          </p:cNvSpPr>
          <p:nvPr/>
        </p:nvSpPr>
        <p:spPr bwMode="gray">
          <a:xfrm>
            <a:off x="1201849" y="1321087"/>
            <a:ext cx="4927631" cy="429074"/>
          </a:xfrm>
          <a:prstGeom prst="rect">
            <a:avLst/>
          </a:prstGeom>
          <a:solidFill>
            <a:srgbClr val="005DA2"/>
          </a:solidFill>
          <a:ln w="12700">
            <a:noFill/>
            <a:round/>
          </a:ln>
          <a:effectLst/>
        </p:spPr>
        <p:txBody>
          <a:bodyPr anchor="ctr" bIns="54194" lIns="108386" rIns="108386" tIns="54194" wrap="none"/>
          <a:lstStyle/>
          <a:p>
            <a:r>
              <a:rPr altLang="en-US" b="1" lang="zh-CN" noProof="1" sz="1900">
                <a:solidFill>
                  <a:schemeClr val="bg1"/>
                </a:solidFill>
                <a:latin charset="-122" pitchFamily="34" typeface="微软雅黑"/>
                <a:ea charset="-122" pitchFamily="34" typeface="微软雅黑"/>
              </a:rPr>
              <a:t>点击添加标题</a:t>
            </a:r>
          </a:p>
        </p:txBody>
      </p:sp>
      <p:grpSp>
        <p:nvGrpSpPr>
          <p:cNvPr id="12" name="Gruppieren 43"/>
          <p:cNvGrpSpPr/>
          <p:nvPr/>
        </p:nvGrpSpPr>
        <p:grpSpPr>
          <a:xfrm>
            <a:off x="5063713" y="2665454"/>
            <a:ext cx="2294711" cy="2311815"/>
            <a:chOff x="2804400" y="1911431"/>
            <a:chExt cx="3535200" cy="3535200"/>
          </a:xfrm>
          <a:solidFill>
            <a:srgbClr val="005DA2"/>
          </a:solidFill>
          <a:effectLst/>
        </p:grpSpPr>
        <p:sp>
          <p:nvSpPr>
            <p:cNvPr id="13" name="Freeform 10"/>
            <p:cNvSpPr>
              <a:spLocks noEditPoints="1"/>
            </p:cNvSpPr>
            <p:nvPr/>
          </p:nvSpPr>
          <p:spPr bwMode="gray">
            <a:xfrm>
              <a:off x="2804400" y="2009308"/>
              <a:ext cx="3535200" cy="3185164"/>
            </a:xfrm>
            <a:custGeom>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b="b" l="0" r="r" t="0"/>
              <a:pathLst>
                <a:path h="1537" w="1712">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b="b" l="0" r="r" t="0"/>
              <a:pathLst>
                <a:path h="1529" w="1525">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b="b" l="0" r="r" t="0"/>
              <a:pathLst>
                <a:path h="1609" w="1683">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cap="flat" cmpd="sng" w="9525">
              <a:noFill/>
              <a:prstDash val="solid"/>
              <a:round/>
              <a:headEnd len="med" type="none" w="med"/>
              <a:tailEnd len="med" type="none" w="med"/>
            </a:ln>
            <a:effectLst/>
          </p:spPr>
          <p:txBody>
            <a:bodyPr/>
            <a:lstStyle/>
            <a:p>
              <a:endParaRPr lang="de-DE"/>
            </a:p>
          </p:txBody>
        </p:sp>
      </p:grpSp>
      <p:sp>
        <p:nvSpPr>
          <p:cNvPr id="17"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2121514970"/>
      </p:ext>
    </p:extLst>
  </p:cSld>
  <p:clrMapOvr>
    <a:masterClrMapping/>
  </p:clrMapOvr>
  <mc:AlternateContent>
    <mc:Choice Requires="p14">
      <p:transition advClick="0" p14:dur="1200" spd="slow">
        <p14:prism/>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7"/>
                                        </p:tgtEl>
                                        <p:attrNameLst>
                                          <p:attrName>ppt_y</p:attrName>
                                        </p:attrNameLst>
                                      </p:cBhvr>
                                      <p:tavLst>
                                        <p:tav tm="0">
                                          <p:val>
                                            <p:strVal val="#ppt_y"/>
                                          </p:val>
                                        </p:tav>
                                        <p:tav tm="100000">
                                          <p:val>
                                            <p:strVal val="#ppt_y"/>
                                          </p:val>
                                        </p:tav>
                                      </p:tavLst>
                                    </p:anim>
                                    <p:anim calcmode="lin" valueType="num">
                                      <p:cBhvr>
                                        <p:cTn dur="500" fill="hold" id="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7"/>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45"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1000" id="16"/>
                                        <p:tgtEl>
                                          <p:spTgt spid="12"/>
                                        </p:tgtEl>
                                      </p:cBhvr>
                                    </p:animEffect>
                                    <p:anim calcmode="lin" valueType="num">
                                      <p:cBhvr>
                                        <p:cTn dur="1000" fill="hold" id="17"/>
                                        <p:tgtEl>
                                          <p:spTgt spid="12"/>
                                        </p:tgtEl>
                                        <p:attrNameLst>
                                          <p:attrName>ppt_w</p:attrName>
                                        </p:attrNameLst>
                                      </p:cBhvr>
                                      <p:tavLst>
                                        <p:tav fmla="#ppt_w*sin(2.5*pi*$)" tm="0">
                                          <p:val>
                                            <p:fltVal val="0"/>
                                          </p:val>
                                        </p:tav>
                                        <p:tav tm="100000">
                                          <p:val>
                                            <p:fltVal val="1"/>
                                          </p:val>
                                        </p:tav>
                                      </p:tavLst>
                                    </p:anim>
                                    <p:anim calcmode="lin" valueType="num">
                                      <p:cBhvr>
                                        <p:cTn dur="1000" fill="hold" id="18"/>
                                        <p:tgtEl>
                                          <p:spTgt spid="12"/>
                                        </p:tgtEl>
                                        <p:attrNameLst>
                                          <p:attrName>ppt_h</p:attrName>
                                        </p:attrNameLst>
                                      </p:cBhvr>
                                      <p:tavLst>
                                        <p:tav tm="0">
                                          <p:val>
                                            <p:strVal val="#ppt_h"/>
                                          </p:val>
                                        </p:tav>
                                        <p:tav tm="100000">
                                          <p:val>
                                            <p:strVal val="#ppt_h"/>
                                          </p:val>
                                        </p:tav>
                                      </p:tavLst>
                                    </p:anim>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2" presetSubtype="9">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0-#ppt_w/2"/>
                                          </p:val>
                                        </p:tav>
                                        <p:tav tm="100000">
                                          <p:val>
                                            <p:strVal val="#ppt_x"/>
                                          </p:val>
                                        </p:tav>
                                      </p:tavLst>
                                    </p:anim>
                                    <p:anim calcmode="lin" valueType="num">
                                      <p:cBhvr additive="base">
                                        <p:cTn dur="500" fill="hold" id="24"/>
                                        <p:tgtEl>
                                          <p:spTgt spid="4"/>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500"/>
                            </p:stCondLst>
                            <p:childTnLst>
                              <p:par>
                                <p:cTn fill="hold" grpId="0" id="26" nodeType="afterEffect" presetClass="entr" presetID="14" presetSubtype="10">
                                  <p:stCondLst>
                                    <p:cond delay="0"/>
                                  </p:stCondLst>
                                  <p:childTnLst>
                                    <p:set>
                                      <p:cBhvr>
                                        <p:cTn dur="1" fill="hold" id="27">
                                          <p:stCondLst>
                                            <p:cond delay="0"/>
                                          </p:stCondLst>
                                        </p:cTn>
                                        <p:tgtEl>
                                          <p:spTgt spid="11"/>
                                        </p:tgtEl>
                                        <p:attrNameLst>
                                          <p:attrName>style.visibility</p:attrName>
                                        </p:attrNameLst>
                                      </p:cBhvr>
                                      <p:to>
                                        <p:strVal val="visible"/>
                                      </p:to>
                                    </p:set>
                                    <p:animEffect filter="randombar(horizontal)" transition="in">
                                      <p:cBhvr>
                                        <p:cTn dur="500" id="28"/>
                                        <p:tgtEl>
                                          <p:spTgt spid="11"/>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2" presetSubtype="3">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1+#ppt_w/2"/>
                                          </p:val>
                                        </p:tav>
                                        <p:tav tm="100000">
                                          <p:val>
                                            <p:strVal val="#ppt_x"/>
                                          </p:val>
                                        </p:tav>
                                      </p:tavLst>
                                    </p:anim>
                                    <p:anim calcmode="lin" valueType="num">
                                      <p:cBhvr additive="base">
                                        <p:cTn dur="500" fill="hold" id="34"/>
                                        <p:tgtEl>
                                          <p:spTgt spid="7"/>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500"/>
                            </p:stCondLst>
                            <p:childTnLst>
                              <p:par>
                                <p:cTn fill="hold" grpId="0" id="36" nodeType="afterEffect" presetClass="entr" presetID="14" presetSubtype="10">
                                  <p:stCondLst>
                                    <p:cond delay="0"/>
                                  </p:stCondLst>
                                  <p:childTnLst>
                                    <p:set>
                                      <p:cBhvr>
                                        <p:cTn dur="1" fill="hold" id="37">
                                          <p:stCondLst>
                                            <p:cond delay="0"/>
                                          </p:stCondLst>
                                        </p:cTn>
                                        <p:tgtEl>
                                          <p:spTgt spid="10"/>
                                        </p:tgtEl>
                                        <p:attrNameLst>
                                          <p:attrName>style.visibility</p:attrName>
                                        </p:attrNameLst>
                                      </p:cBhvr>
                                      <p:to>
                                        <p:strVal val="visible"/>
                                      </p:to>
                                    </p:set>
                                    <p:animEffect filter="randombar(horizontal)" transition="in">
                                      <p:cBhvr>
                                        <p:cTn dur="500" id="38"/>
                                        <p:tgtEl>
                                          <p:spTgt spid="10"/>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0" id="41" nodeType="clickEffect" presetClass="entr" presetID="2" presetSubtype="12">
                                  <p:stCondLst>
                                    <p:cond delay="0"/>
                                  </p:stCondLst>
                                  <p:childTnLst>
                                    <p:set>
                                      <p:cBhvr>
                                        <p:cTn dur="1" fill="hold" id="42">
                                          <p:stCondLst>
                                            <p:cond delay="0"/>
                                          </p:stCondLst>
                                        </p:cTn>
                                        <p:tgtEl>
                                          <p:spTgt spid="5"/>
                                        </p:tgtEl>
                                        <p:attrNameLst>
                                          <p:attrName>style.visibility</p:attrName>
                                        </p:attrNameLst>
                                      </p:cBhvr>
                                      <p:to>
                                        <p:strVal val="visible"/>
                                      </p:to>
                                    </p:set>
                                    <p:anim calcmode="lin" valueType="num">
                                      <p:cBhvr additive="base">
                                        <p:cTn dur="500" fill="hold" id="43"/>
                                        <p:tgtEl>
                                          <p:spTgt spid="5"/>
                                        </p:tgtEl>
                                        <p:attrNameLst>
                                          <p:attrName>ppt_x</p:attrName>
                                        </p:attrNameLst>
                                      </p:cBhvr>
                                      <p:tavLst>
                                        <p:tav tm="0">
                                          <p:val>
                                            <p:strVal val="0-#ppt_w/2"/>
                                          </p:val>
                                        </p:tav>
                                        <p:tav tm="100000">
                                          <p:val>
                                            <p:strVal val="#ppt_x"/>
                                          </p:val>
                                        </p:tav>
                                      </p:tavLst>
                                    </p:anim>
                                    <p:anim calcmode="lin" valueType="num">
                                      <p:cBhvr additive="base">
                                        <p:cTn dur="500" fill="hold" id="44"/>
                                        <p:tgtEl>
                                          <p:spTgt spid="5"/>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500"/>
                            </p:stCondLst>
                            <p:childTnLst>
                              <p:par>
                                <p:cTn fill="hold" grpId="0" id="46" nodeType="afterEffect" presetClass="entr" presetID="14" presetSubtype="10">
                                  <p:stCondLst>
                                    <p:cond delay="0"/>
                                  </p:stCondLst>
                                  <p:childTnLst>
                                    <p:set>
                                      <p:cBhvr>
                                        <p:cTn dur="1" fill="hold" id="47">
                                          <p:stCondLst>
                                            <p:cond delay="0"/>
                                          </p:stCondLst>
                                        </p:cTn>
                                        <p:tgtEl>
                                          <p:spTgt spid="8"/>
                                        </p:tgtEl>
                                        <p:attrNameLst>
                                          <p:attrName>style.visibility</p:attrName>
                                        </p:attrNameLst>
                                      </p:cBhvr>
                                      <p:to>
                                        <p:strVal val="visible"/>
                                      </p:to>
                                    </p:set>
                                    <p:animEffect filter="randombar(horizontal)" transition="in">
                                      <p:cBhvr>
                                        <p:cTn dur="500" id="48"/>
                                        <p:tgtEl>
                                          <p:spTgt spid="8"/>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2" presetSubtype="6">
                                  <p:stCondLst>
                                    <p:cond delay="0"/>
                                  </p:stCondLst>
                                  <p:childTnLst>
                                    <p:set>
                                      <p:cBhvr>
                                        <p:cTn dur="1" fill="hold" id="52">
                                          <p:stCondLst>
                                            <p:cond delay="0"/>
                                          </p:stCondLst>
                                        </p:cTn>
                                        <p:tgtEl>
                                          <p:spTgt spid="6"/>
                                        </p:tgtEl>
                                        <p:attrNameLst>
                                          <p:attrName>style.visibility</p:attrName>
                                        </p:attrNameLst>
                                      </p:cBhvr>
                                      <p:to>
                                        <p:strVal val="visible"/>
                                      </p:to>
                                    </p:set>
                                    <p:anim calcmode="lin" valueType="num">
                                      <p:cBhvr additive="base">
                                        <p:cTn dur="500" fill="hold" id="53"/>
                                        <p:tgtEl>
                                          <p:spTgt spid="6"/>
                                        </p:tgtEl>
                                        <p:attrNameLst>
                                          <p:attrName>ppt_x</p:attrName>
                                        </p:attrNameLst>
                                      </p:cBhvr>
                                      <p:tavLst>
                                        <p:tav tm="0">
                                          <p:val>
                                            <p:strVal val="1+#ppt_w/2"/>
                                          </p:val>
                                        </p:tav>
                                        <p:tav tm="100000">
                                          <p:val>
                                            <p:strVal val="#ppt_x"/>
                                          </p:val>
                                        </p:tav>
                                      </p:tavLst>
                                    </p:anim>
                                    <p:anim calcmode="lin" valueType="num">
                                      <p:cBhvr additive="base">
                                        <p:cTn dur="500" fill="hold" id="54"/>
                                        <p:tgtEl>
                                          <p:spTgt spid="6"/>
                                        </p:tgtEl>
                                        <p:attrNameLst>
                                          <p:attrName>ppt_y</p:attrName>
                                        </p:attrNameLst>
                                      </p:cBhvr>
                                      <p:tavLst>
                                        <p:tav tm="0">
                                          <p:val>
                                            <p:strVal val="1+#ppt_h/2"/>
                                          </p:val>
                                        </p:tav>
                                        <p:tav tm="100000">
                                          <p:val>
                                            <p:strVal val="#ppt_y"/>
                                          </p:val>
                                        </p:tav>
                                      </p:tavLst>
                                    </p:anim>
                                  </p:childTnLst>
                                </p:cTn>
                              </p:par>
                              <p:par>
                                <p:cTn fill="hold" grpId="0" id="55" nodeType="withEffect" presetClass="entr" presetID="14" presetSubtype="10">
                                  <p:stCondLst>
                                    <p:cond delay="600"/>
                                  </p:stCondLst>
                                  <p:childTnLst>
                                    <p:set>
                                      <p:cBhvr>
                                        <p:cTn dur="1" fill="hold" id="56">
                                          <p:stCondLst>
                                            <p:cond delay="0"/>
                                          </p:stCondLst>
                                        </p:cTn>
                                        <p:tgtEl>
                                          <p:spTgt spid="9"/>
                                        </p:tgtEl>
                                        <p:attrNameLst>
                                          <p:attrName>style.visibility</p:attrName>
                                        </p:attrNameLst>
                                      </p:cBhvr>
                                      <p:to>
                                        <p:strVal val="visible"/>
                                      </p:to>
                                    </p:set>
                                    <p:animEffect filter="randombar(horizontal)" transition="in">
                                      <p:cBhvr>
                                        <p:cTn dur="500" id="5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TextBox 22"/>
          <p:cNvSpPr txBox="1"/>
          <p:nvPr/>
        </p:nvSpPr>
        <p:spPr>
          <a:xfrm>
            <a:off x="1868774" y="1806057"/>
            <a:ext cx="4514277" cy="883952"/>
          </a:xfrm>
          <a:prstGeom prst="rect">
            <a:avLst/>
          </a:prstGeom>
          <a:noFill/>
        </p:spPr>
        <p:txBody>
          <a:bodyPr anchor="ctr" bIns="45736" lIns="91472" rIns="91472" rtlCol="0" tIns="45736" wrap="square">
            <a:spAutoFit/>
          </a:bodyPr>
          <a:lstStyle/>
          <a:p>
            <a:pPr algn="ctr"/>
            <a:r>
              <a:rPr altLang="zh-CN" b="1" lang="en-US" smtClean="0" sz="5200">
                <a:solidFill>
                  <a:srgbClr val="0070C0"/>
                </a:solidFill>
                <a:latin charset="-122" pitchFamily="34" typeface="微软雅黑"/>
                <a:ea charset="-122" pitchFamily="34" typeface="微软雅黑"/>
                <a:cs charset="0" pitchFamily="34" typeface="Arial"/>
              </a:rPr>
              <a:t>THANKS！</a:t>
            </a:r>
          </a:p>
        </p:txBody>
      </p:sp>
      <p:sp>
        <p:nvSpPr>
          <p:cNvPr id="3" name="TextBox 2"/>
          <p:cNvSpPr txBox="1"/>
          <p:nvPr/>
        </p:nvSpPr>
        <p:spPr>
          <a:xfrm>
            <a:off x="2379456" y="2709714"/>
            <a:ext cx="1772800" cy="365792"/>
          </a:xfrm>
          <a:prstGeom prst="rect">
            <a:avLst/>
          </a:prstGeom>
          <a:noFill/>
        </p:spPr>
        <p:txBody>
          <a:bodyPr bIns="45736" lIns="91472" rIns="91472" rtlCol="0" tIns="45736" wrap="square">
            <a:spAutoFit/>
          </a:bodyPr>
          <a:lstStyle/>
          <a:p>
            <a:r>
              <a:rPr altLang="en-US" lang="zh-CN" smtClean="0" sz="1800">
                <a:solidFill>
                  <a:srgbClr val="0070C0"/>
                </a:solidFill>
                <a:latin charset="-122" pitchFamily="34" typeface="微软雅黑"/>
                <a:ea charset="-122" pitchFamily="34" typeface="微软雅黑"/>
              </a:rPr>
              <a:t>汇报人：XXX</a:t>
            </a:r>
          </a:p>
        </p:txBody>
      </p:sp>
      <p:sp>
        <p:nvSpPr>
          <p:cNvPr id="26" name="TextBox 25"/>
          <p:cNvSpPr txBox="1"/>
          <p:nvPr/>
        </p:nvSpPr>
        <p:spPr>
          <a:xfrm>
            <a:off x="4296178" y="2709714"/>
            <a:ext cx="1583145" cy="365792"/>
          </a:xfrm>
          <a:prstGeom prst="rect">
            <a:avLst/>
          </a:prstGeom>
          <a:noFill/>
        </p:spPr>
        <p:txBody>
          <a:bodyPr bIns="45736" lIns="91472" rIns="91472" rtlCol="0" tIns="45736" wrap="square">
            <a:spAutoFit/>
          </a:bodyPr>
          <a:lstStyle/>
          <a:p>
            <a:r>
              <a:rPr altLang="en-US" lang="zh-CN" sz="1800">
                <a:solidFill>
                  <a:srgbClr val="0070C0"/>
                </a:solidFill>
                <a:latin charset="-122" pitchFamily="34" typeface="微软雅黑"/>
                <a:ea charset="-122" pitchFamily="34" typeface="微软雅黑"/>
              </a:rPr>
              <a:t>部门：XXX</a:t>
            </a:r>
          </a:p>
        </p:txBody>
      </p:sp>
    </p:spTree>
    <p:extLst>
      <p:ext uri="{BB962C8B-B14F-4D97-AF65-F5344CB8AC3E}">
        <p14:creationId val="1813668617"/>
      </p:ext>
    </p:extLst>
  </p:cSld>
  <p:clrMapOvr>
    <a:masterClrMapping/>
  </p:clrMapOvr>
  <mc:AlternateContent>
    <mc:Choice Requires="p14">
      <p:transition advClick="0" p14:dur="1400" spd="slow">
        <p14:doors dir="vert"/>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
                                  <p:stCondLst>
                                    <p:cond delay="0"/>
                                  </p:stCondLst>
                                  <p:iterate type="lt">
                                    <p:tmPct val="40000"/>
                                  </p:iterate>
                                  <p:childTnLst>
                                    <p:set>
                                      <p:cBhvr>
                                        <p:cTn dur="1" fill="hold" id="6">
                                          <p:stCondLst>
                                            <p:cond delay="0"/>
                                          </p:stCondLst>
                                        </p:cTn>
                                        <p:tgtEl>
                                          <p:spTgt spid="23"/>
                                        </p:tgtEl>
                                        <p:attrNameLst>
                                          <p:attrName>style.visibility</p:attrName>
                                        </p:attrNameLst>
                                      </p:cBhvr>
                                      <p:to>
                                        <p:strVal val="visible"/>
                                      </p:to>
                                    </p:set>
                                    <p:anim calcmode="lin" valueType="num">
                                      <p:cBhvr>
                                        <p:cTn dur="250" fill="hold" id="7"/>
                                        <p:tgtEl>
                                          <p:spTgt spid="23"/>
                                        </p:tgtEl>
                                        <p:attrNameLst>
                                          <p:attrName>ppt_x</p:attrName>
                                        </p:attrNameLst>
                                      </p:cBhvr>
                                      <p:tavLst>
                                        <p:tav tm="0">
                                          <p:val>
                                            <p:strVal val="#ppt_x"/>
                                          </p:val>
                                        </p:tav>
                                        <p:tav tm="100000">
                                          <p:val>
                                            <p:strVal val="#ppt_x"/>
                                          </p:val>
                                        </p:tav>
                                      </p:tavLst>
                                    </p:anim>
                                    <p:anim calcmode="lin" valueType="num">
                                      <p:cBhvr>
                                        <p:cTn dur="250" fill="hold" id="8"/>
                                        <p:tgtEl>
                                          <p:spTgt spid="23"/>
                                        </p:tgtEl>
                                        <p:attrNameLst>
                                          <p:attrName>ppt_y</p:attrName>
                                        </p:attrNameLst>
                                      </p:cBhvr>
                                      <p:tavLst>
                                        <p:tav tm="0">
                                          <p:val>
                                            <p:strVal val="#ppt_y-#ppt_h/2"/>
                                          </p:val>
                                        </p:tav>
                                        <p:tav tm="100000">
                                          <p:val>
                                            <p:strVal val="#ppt_y"/>
                                          </p:val>
                                        </p:tav>
                                      </p:tavLst>
                                    </p:anim>
                                    <p:anim calcmode="lin" valueType="num">
                                      <p:cBhvr>
                                        <p:cTn dur="250" fill="hold" id="9"/>
                                        <p:tgtEl>
                                          <p:spTgt spid="23"/>
                                        </p:tgtEl>
                                        <p:attrNameLst>
                                          <p:attrName>ppt_w</p:attrName>
                                        </p:attrNameLst>
                                      </p:cBhvr>
                                      <p:tavLst>
                                        <p:tav tm="0">
                                          <p:val>
                                            <p:strVal val="#ppt_w"/>
                                          </p:val>
                                        </p:tav>
                                        <p:tav tm="100000">
                                          <p:val>
                                            <p:strVal val="#ppt_w"/>
                                          </p:val>
                                        </p:tav>
                                      </p:tavLst>
                                    </p:anim>
                                    <p:anim calcmode="lin" valueType="num">
                                      <p:cBhvr>
                                        <p:cTn dur="250" fill="hold" id="10"/>
                                        <p:tgtEl>
                                          <p:spTgt spid="23"/>
                                        </p:tgtEl>
                                        <p:attrNameLst>
                                          <p:attrName>ppt_h</p:attrName>
                                        </p:attrNameLst>
                                      </p:cBhvr>
                                      <p:tavLst>
                                        <p:tav tm="0">
                                          <p:val>
                                            <p:fltVal val="0"/>
                                          </p:val>
                                        </p:tav>
                                        <p:tav tm="100000">
                                          <p:val>
                                            <p:strVal val="#ppt_h"/>
                                          </p:val>
                                        </p:tav>
                                      </p:tavLst>
                                    </p:anim>
                                  </p:childTnLst>
                                </p:cTn>
                              </p:par>
                            </p:childTnLst>
                          </p:cTn>
                        </p:par>
                        <p:par>
                          <p:cTn fill="hold" id="11" nodeType="afterGroup">
                            <p:stCondLst>
                              <p:cond delay="250"/>
                            </p:stCondLst>
                            <p:childTnLst>
                              <p:par>
                                <p:cTn fill="hold" grpId="0" id="12" nodeType="afterEffect" presetClass="entr" presetID="14" presetSubtype="10">
                                  <p:stCondLst>
                                    <p:cond delay="0"/>
                                  </p:stCondLst>
                                  <p:childTnLst>
                                    <p:set>
                                      <p:cBhvr>
                                        <p:cTn dur="1" fill="hold" id="13">
                                          <p:stCondLst>
                                            <p:cond delay="0"/>
                                          </p:stCondLst>
                                        </p:cTn>
                                        <p:tgtEl>
                                          <p:spTgt spid="3"/>
                                        </p:tgtEl>
                                        <p:attrNameLst>
                                          <p:attrName>style.visibility</p:attrName>
                                        </p:attrNameLst>
                                      </p:cBhvr>
                                      <p:to>
                                        <p:strVal val="visible"/>
                                      </p:to>
                                    </p:set>
                                    <p:animEffect filter="randombar(horizontal)" transition="in">
                                      <p:cBhvr>
                                        <p:cTn dur="500" id="14"/>
                                        <p:tgtEl>
                                          <p:spTgt spid="3"/>
                                        </p:tgtEl>
                                      </p:cBhvr>
                                    </p:animEffect>
                                  </p:childTnLst>
                                </p:cTn>
                              </p:par>
                              <p:par>
                                <p:cTn fill="hold" grpId="0" id="15" nodeType="withEffect" presetClass="entr" presetID="14" presetSubtype="10">
                                  <p:stCondLst>
                                    <p:cond delay="350"/>
                                  </p:stCondLst>
                                  <p:childTnLst>
                                    <p:set>
                                      <p:cBhvr>
                                        <p:cTn dur="1" fill="hold" id="16">
                                          <p:stCondLst>
                                            <p:cond delay="0"/>
                                          </p:stCondLst>
                                        </p:cTn>
                                        <p:tgtEl>
                                          <p:spTgt spid="26"/>
                                        </p:tgtEl>
                                        <p:attrNameLst>
                                          <p:attrName>style.visibility</p:attrName>
                                        </p:attrNameLst>
                                      </p:cBhvr>
                                      <p:to>
                                        <p:strVal val="visible"/>
                                      </p:to>
                                    </p:set>
                                    <p:animEffect filter="randombar(horizontal)" transition="in">
                                      <p:cBhvr>
                                        <p:cTn dur="500" id="1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
      <p:bldP grpId="0" spid="2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548035" y="1339316"/>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4" name="矩形 3"/>
          <p:cNvSpPr/>
          <p:nvPr/>
        </p:nvSpPr>
        <p:spPr>
          <a:xfrm>
            <a:off x="4379884" y="1125538"/>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itchFamily="34" typeface="微软雅黑"/>
                <a:ea charset="-122" pitchFamily="34" typeface="微软雅黑"/>
              </a:rPr>
              <a:t>点击添加标题</a:t>
            </a:r>
          </a:p>
        </p:txBody>
      </p:sp>
      <p:sp>
        <p:nvSpPr>
          <p:cNvPr id="5" name="六边形 4"/>
          <p:cNvSpPr/>
          <p:nvPr/>
        </p:nvSpPr>
        <p:spPr>
          <a:xfrm>
            <a:off x="1062319" y="2926155"/>
            <a:ext cx="1587056"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sz="3200">
                <a:latin charset="-122" pitchFamily="34" typeface="微软雅黑"/>
                <a:ea charset="-122" pitchFamily="34" typeface="微软雅黑"/>
              </a:rPr>
              <a:t>工作概述</a:t>
            </a:r>
          </a:p>
        </p:txBody>
      </p:sp>
      <p:cxnSp>
        <p:nvCxnSpPr>
          <p:cNvPr id="6" name="直接箭头连接符 5"/>
          <p:cNvCxnSpPr>
            <a:stCxn id="5" idx="5"/>
          </p:cNvCxnSpPr>
          <p:nvPr/>
        </p:nvCxnSpPr>
        <p:spPr>
          <a:xfrm flipV="1">
            <a:off x="2307337" y="1989835"/>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49375" y="3610389"/>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7337" y="4294624"/>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4058" y="1629711"/>
            <a:ext cx="6048673" cy="1042448"/>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548035" y="3139934"/>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12" name="矩形 11"/>
          <p:cNvSpPr/>
          <p:nvPr/>
        </p:nvSpPr>
        <p:spPr>
          <a:xfrm>
            <a:off x="4379884" y="2926155"/>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itchFamily="34" typeface="微软雅黑"/>
                <a:ea charset="-122" pitchFamily="34" typeface="微软雅黑"/>
              </a:rPr>
              <a:t>点击添加标题</a:t>
            </a:r>
          </a:p>
        </p:txBody>
      </p:sp>
      <p:sp>
        <p:nvSpPr>
          <p:cNvPr id="13" name="TextBox 12"/>
          <p:cNvSpPr txBox="1"/>
          <p:nvPr/>
        </p:nvSpPr>
        <p:spPr>
          <a:xfrm>
            <a:off x="3764058" y="3430328"/>
            <a:ext cx="6048673" cy="1042448"/>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4" name="矩形 13"/>
          <p:cNvSpPr/>
          <p:nvPr/>
        </p:nvSpPr>
        <p:spPr>
          <a:xfrm>
            <a:off x="3548035" y="4940551"/>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15" name="矩形 14"/>
          <p:cNvSpPr/>
          <p:nvPr/>
        </p:nvSpPr>
        <p:spPr>
          <a:xfrm>
            <a:off x="4379884" y="4726772"/>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itchFamily="34" typeface="微软雅黑"/>
                <a:ea charset="-122" pitchFamily="34" typeface="微软雅黑"/>
              </a:rPr>
              <a:t>点击添加标题</a:t>
            </a:r>
          </a:p>
        </p:txBody>
      </p:sp>
      <p:sp>
        <p:nvSpPr>
          <p:cNvPr id="16" name="TextBox 15"/>
          <p:cNvSpPr txBox="1"/>
          <p:nvPr/>
        </p:nvSpPr>
        <p:spPr>
          <a:xfrm>
            <a:off x="3764058" y="5230945"/>
            <a:ext cx="6048673" cy="1042448"/>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7" name="文本框 2"/>
          <p:cNvSpPr txBox="1"/>
          <p:nvPr/>
        </p:nvSpPr>
        <p:spPr>
          <a:xfrm>
            <a:off x="1139654"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570351004"/>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7"/>
                                        </p:tgtEl>
                                        <p:attrNameLst>
                                          <p:attrName>ppt_y</p:attrName>
                                        </p:attrNameLst>
                                      </p:cBhvr>
                                      <p:tavLst>
                                        <p:tav tm="0">
                                          <p:val>
                                            <p:strVal val="#ppt_y"/>
                                          </p:val>
                                        </p:tav>
                                        <p:tav tm="100000">
                                          <p:val>
                                            <p:strVal val="#ppt_y"/>
                                          </p:val>
                                        </p:tav>
                                      </p:tavLst>
                                    </p:anim>
                                    <p:anim calcmode="lin" valueType="num">
                                      <p:cBhvr>
                                        <p:cTn dur="500" fill="hold" id="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7"/>
                                        </p:tgtEl>
                                      </p:cBhvr>
                                    </p:animEffect>
                                  </p:childTnLst>
                                </p:cTn>
                              </p:par>
                            </p:childTnLst>
                          </p:cTn>
                        </p:par>
                        <p:par>
                          <p:cTn fill="hold" id="12" nodeType="afterGroup">
                            <p:stCondLst>
                              <p:cond delay="500"/>
                            </p:stCondLst>
                            <p:childTnLst>
                              <p:par>
                                <p:cTn fill="hold" grpId="0" id="13" nodeType="afterEffect" presetClass="entr" presetID="14" presetSubtype="10">
                                  <p:stCondLst>
                                    <p:cond delay="0"/>
                                  </p:stCondLst>
                                  <p:childTnLst>
                                    <p:set>
                                      <p:cBhvr>
                                        <p:cTn dur="1" fill="hold" id="14">
                                          <p:stCondLst>
                                            <p:cond delay="0"/>
                                          </p:stCondLst>
                                        </p:cTn>
                                        <p:tgtEl>
                                          <p:spTgt spid="5"/>
                                        </p:tgtEl>
                                        <p:attrNameLst>
                                          <p:attrName>style.visibility</p:attrName>
                                        </p:attrNameLst>
                                      </p:cBhvr>
                                      <p:to>
                                        <p:strVal val="visible"/>
                                      </p:to>
                                    </p:set>
                                    <p:animEffect filter="randombar(horizontal)" transition="in">
                                      <p:cBhvr>
                                        <p:cTn dur="500" id="15"/>
                                        <p:tgtEl>
                                          <p:spTgt spid="5"/>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6"/>
                                        </p:tgtEl>
                                        <p:attrNameLst>
                                          <p:attrName>style.visibility</p:attrName>
                                        </p:attrNameLst>
                                      </p:cBhvr>
                                      <p:to>
                                        <p:strVal val="visible"/>
                                      </p:to>
                                    </p:set>
                                    <p:animEffect filter="wipe(left)" transition="in">
                                      <p:cBhvr>
                                        <p:cTn dur="500" id="19"/>
                                        <p:tgtEl>
                                          <p:spTgt spid="6"/>
                                        </p:tgtEl>
                                      </p:cBhvr>
                                    </p:animEffect>
                                  </p:childTnLst>
                                </p:cTn>
                              </p:par>
                              <p:par>
                                <p:cTn fill="hold" id="20" nodeType="withEffect" presetClass="entr" presetID="22" presetSubtype="8">
                                  <p:stCondLst>
                                    <p:cond delay="0"/>
                                  </p:stCondLst>
                                  <p:childTnLst>
                                    <p:set>
                                      <p:cBhvr>
                                        <p:cTn dur="1" fill="hold" id="21">
                                          <p:stCondLst>
                                            <p:cond delay="0"/>
                                          </p:stCondLst>
                                        </p:cTn>
                                        <p:tgtEl>
                                          <p:spTgt spid="8"/>
                                        </p:tgtEl>
                                        <p:attrNameLst>
                                          <p:attrName>style.visibility</p:attrName>
                                        </p:attrNameLst>
                                      </p:cBhvr>
                                      <p:to>
                                        <p:strVal val="visible"/>
                                      </p:to>
                                    </p:set>
                                    <p:animEffect filter="wipe(left)" transition="in">
                                      <p:cBhvr>
                                        <p:cTn dur="500" id="22"/>
                                        <p:tgtEl>
                                          <p:spTgt spid="8"/>
                                        </p:tgtEl>
                                      </p:cBhvr>
                                    </p:animEffect>
                                  </p:childTnLst>
                                </p:cTn>
                              </p:par>
                              <p:par>
                                <p:cTn fill="hold" id="23" nodeType="with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par>
                          <p:cTn fill="hold" id="26" nodeType="afterGroup">
                            <p:stCondLst>
                              <p:cond delay="1500"/>
                            </p:stCondLst>
                            <p:childTnLst>
                              <p:par>
                                <p:cTn fill="hold" grpId="0" id="27" nodeType="afterEffect" presetClass="entr" presetID="16" presetSubtype="37">
                                  <p:stCondLst>
                                    <p:cond delay="0"/>
                                  </p:stCondLst>
                                  <p:childTnLst>
                                    <p:set>
                                      <p:cBhvr>
                                        <p:cTn dur="1" fill="hold" id="28">
                                          <p:stCondLst>
                                            <p:cond delay="0"/>
                                          </p:stCondLst>
                                        </p:cTn>
                                        <p:tgtEl>
                                          <p:spTgt spid="4"/>
                                        </p:tgtEl>
                                        <p:attrNameLst>
                                          <p:attrName>style.visibility</p:attrName>
                                        </p:attrNameLst>
                                      </p:cBhvr>
                                      <p:to>
                                        <p:strVal val="visible"/>
                                      </p:to>
                                    </p:set>
                                    <p:animEffect filter="barn(outVertical)" transition="in">
                                      <p:cBhvr>
                                        <p:cTn dur="500" id="29"/>
                                        <p:tgtEl>
                                          <p:spTgt spid="4"/>
                                        </p:tgtEl>
                                      </p:cBhvr>
                                    </p:animEffect>
                                  </p:childTnLst>
                                </p:cTn>
                              </p:par>
                            </p:childTnLst>
                          </p:cTn>
                        </p:par>
                        <p:par>
                          <p:cTn fill="hold" id="30" nodeType="afterGroup">
                            <p:stCondLst>
                              <p:cond delay="2000"/>
                            </p:stCondLst>
                            <p:childTnLst>
                              <p:par>
                                <p:cTn fill="hold" grpId="0" id="31" nodeType="afterEffect" presetClass="entr" presetID="2" presetSubtype="1">
                                  <p:stCondLst>
                                    <p:cond delay="0"/>
                                  </p:stCondLst>
                                  <p:childTnLst>
                                    <p:set>
                                      <p:cBhvr>
                                        <p:cTn dur="1" fill="hold" id="32">
                                          <p:stCondLst>
                                            <p:cond delay="0"/>
                                          </p:stCondLst>
                                        </p:cTn>
                                        <p:tgtEl>
                                          <p:spTgt spid="3"/>
                                        </p:tgtEl>
                                        <p:attrNameLst>
                                          <p:attrName>style.visibility</p:attrName>
                                        </p:attrNameLst>
                                      </p:cBhvr>
                                      <p:to>
                                        <p:strVal val="visible"/>
                                      </p:to>
                                    </p:set>
                                    <p:anim calcmode="lin" valueType="num">
                                      <p:cBhvr additive="base">
                                        <p:cTn dur="500" fill="hold" id="33"/>
                                        <p:tgtEl>
                                          <p:spTgt spid="3"/>
                                        </p:tgtEl>
                                        <p:attrNameLst>
                                          <p:attrName>ppt_x</p:attrName>
                                        </p:attrNameLst>
                                      </p:cBhvr>
                                      <p:tavLst>
                                        <p:tav tm="0">
                                          <p:val>
                                            <p:strVal val="#ppt_x"/>
                                          </p:val>
                                        </p:tav>
                                        <p:tav tm="100000">
                                          <p:val>
                                            <p:strVal val="#ppt_x"/>
                                          </p:val>
                                        </p:tav>
                                      </p:tavLst>
                                    </p:anim>
                                    <p:anim calcmode="lin" valueType="num">
                                      <p:cBhvr additive="base">
                                        <p:cTn dur="500" fill="hold" id="34"/>
                                        <p:tgtEl>
                                          <p:spTgt spid="3"/>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22" presetSubtype="8">
                                  <p:stCondLst>
                                    <p:cond delay="0"/>
                                  </p:stCondLst>
                                  <p:iterate type="lt">
                                    <p:tmPct val="30000"/>
                                  </p:iterate>
                                  <p:childTnLst>
                                    <p:set>
                                      <p:cBhvr>
                                        <p:cTn dur="1" fill="hold" id="37">
                                          <p:stCondLst>
                                            <p:cond delay="0"/>
                                          </p:stCondLst>
                                        </p:cTn>
                                        <p:tgtEl>
                                          <p:spTgt spid="10"/>
                                        </p:tgtEl>
                                        <p:attrNameLst>
                                          <p:attrName>style.visibility</p:attrName>
                                        </p:attrNameLst>
                                      </p:cBhvr>
                                      <p:to>
                                        <p:strVal val="visible"/>
                                      </p:to>
                                    </p:set>
                                    <p:animEffect filter="wipe(left)" transition="in">
                                      <p:cBhvr>
                                        <p:cTn dur="100" id="38"/>
                                        <p:tgtEl>
                                          <p:spTgt spid="10"/>
                                        </p:tgtEl>
                                      </p:cBhvr>
                                    </p:animEffect>
                                  </p:childTnLst>
                                </p:cTn>
                              </p:par>
                              <p:par>
                                <p:cTn fill="hold" grpId="1" id="39" nodeType="withEffect" presetClass="emph" presetID="36" presetSubtype="0">
                                  <p:stCondLst>
                                    <p:cond delay="0"/>
                                  </p:stCondLst>
                                  <p:iterate type="lt">
                                    <p:tmPct val="30000"/>
                                  </p:iterate>
                                  <p:childTnLst>
                                    <p:animScale>
                                      <p:cBhvr>
                                        <p:cTn autoRev="1" dur="50" fill="hold" id="40">
                                          <p:stCondLst>
                                            <p:cond delay="0"/>
                                          </p:stCondLst>
                                        </p:cTn>
                                        <p:tgtEl>
                                          <p:spTgt spid="10"/>
                                        </p:tgtEl>
                                      </p:cBhvr>
                                      <p:to x="80000" y="100000"/>
                                    </p:animScale>
                                    <p:anim by="(#ppt_w*0.10)" calcmode="lin" valueType="num">
                                      <p:cBhvr>
                                        <p:cTn autoRev="1" dur="50" fill="hold" id="41">
                                          <p:stCondLst>
                                            <p:cond delay="0"/>
                                          </p:stCondLst>
                                        </p:cTn>
                                        <p:tgtEl>
                                          <p:spTgt spid="10"/>
                                        </p:tgtEl>
                                        <p:attrNameLst>
                                          <p:attrName>ppt_x</p:attrName>
                                        </p:attrNameLst>
                                      </p:cBhvr>
                                    </p:anim>
                                    <p:anim by="(-#ppt_w*0.10)" calcmode="lin" valueType="num">
                                      <p:cBhvr>
                                        <p:cTn autoRev="1" dur="50" fill="hold" id="42">
                                          <p:stCondLst>
                                            <p:cond delay="0"/>
                                          </p:stCondLst>
                                        </p:cTn>
                                        <p:tgtEl>
                                          <p:spTgt spid="10"/>
                                        </p:tgtEl>
                                        <p:attrNameLst>
                                          <p:attrName>ppt_y</p:attrName>
                                        </p:attrNameLst>
                                      </p:cBhvr>
                                    </p:anim>
                                    <p:animRot by="-480000">
                                      <p:cBhvr>
                                        <p:cTn autoRev="1" dur="50" fill="hold" id="43">
                                          <p:stCondLst>
                                            <p:cond delay="0"/>
                                          </p:stCondLst>
                                        </p:cTn>
                                        <p:tgtEl>
                                          <p:spTgt spid="10"/>
                                        </p:tgtEl>
                                        <p:attrNameLst>
                                          <p:attrName>r</p:attrName>
                                        </p:attrNameLst>
                                      </p:cBhvr>
                                    </p:animRot>
                                  </p:childTnLst>
                                </p:cTn>
                              </p:par>
                            </p:childTnLst>
                          </p:cTn>
                        </p:par>
                        <p:par>
                          <p:cTn fill="hold" id="44" nodeType="afterGroup">
                            <p:stCondLst>
                              <p:cond delay="2600"/>
                            </p:stCondLst>
                            <p:childTnLst>
                              <p:par>
                                <p:cTn fill="hold" grpId="0" id="45" nodeType="afterEffect" presetClass="entr" presetID="16" presetSubtype="37">
                                  <p:stCondLst>
                                    <p:cond delay="0"/>
                                  </p:stCondLst>
                                  <p:childTnLst>
                                    <p:set>
                                      <p:cBhvr>
                                        <p:cTn dur="1" fill="hold" id="46">
                                          <p:stCondLst>
                                            <p:cond delay="0"/>
                                          </p:stCondLst>
                                        </p:cTn>
                                        <p:tgtEl>
                                          <p:spTgt spid="12"/>
                                        </p:tgtEl>
                                        <p:attrNameLst>
                                          <p:attrName>style.visibility</p:attrName>
                                        </p:attrNameLst>
                                      </p:cBhvr>
                                      <p:to>
                                        <p:strVal val="visible"/>
                                      </p:to>
                                    </p:set>
                                    <p:animEffect filter="barn(outVertical)" transition="in">
                                      <p:cBhvr>
                                        <p:cTn dur="500" id="47"/>
                                        <p:tgtEl>
                                          <p:spTgt spid="12"/>
                                        </p:tgtEl>
                                      </p:cBhvr>
                                    </p:animEffect>
                                  </p:childTnLst>
                                </p:cTn>
                              </p:par>
                            </p:childTnLst>
                          </p:cTn>
                        </p:par>
                        <p:par>
                          <p:cTn fill="hold" id="48" nodeType="afterGroup">
                            <p:stCondLst>
                              <p:cond delay="3100"/>
                            </p:stCondLst>
                            <p:childTnLst>
                              <p:par>
                                <p:cTn fill="hold" grpId="0" id="49" nodeType="afterEffect" presetClass="entr" presetID="2" presetSubtype="1">
                                  <p:stCondLst>
                                    <p:cond delay="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500" fill="hold" id="51"/>
                                        <p:tgtEl>
                                          <p:spTgt spid="11"/>
                                        </p:tgtEl>
                                        <p:attrNameLst>
                                          <p:attrName>ppt_x</p:attrName>
                                        </p:attrNameLst>
                                      </p:cBhvr>
                                      <p:tavLst>
                                        <p:tav tm="0">
                                          <p:val>
                                            <p:strVal val="#ppt_x"/>
                                          </p:val>
                                        </p:tav>
                                        <p:tav tm="100000">
                                          <p:val>
                                            <p:strVal val="#ppt_x"/>
                                          </p:val>
                                        </p:tav>
                                      </p:tavLst>
                                    </p:anim>
                                    <p:anim calcmode="lin" valueType="num">
                                      <p:cBhvr additive="base">
                                        <p:cTn dur="500" fill="hold" id="52"/>
                                        <p:tgtEl>
                                          <p:spTgt spid="11"/>
                                        </p:tgtEl>
                                        <p:attrNameLst>
                                          <p:attrName>ppt_y</p:attrName>
                                        </p:attrNameLst>
                                      </p:cBhvr>
                                      <p:tavLst>
                                        <p:tav tm="0">
                                          <p:val>
                                            <p:strVal val="0-#ppt_h/2"/>
                                          </p:val>
                                        </p:tav>
                                        <p:tav tm="100000">
                                          <p:val>
                                            <p:strVal val="#ppt_y"/>
                                          </p:val>
                                        </p:tav>
                                      </p:tavLst>
                                    </p:anim>
                                  </p:childTnLst>
                                </p:cTn>
                              </p:par>
                            </p:childTnLst>
                          </p:cTn>
                        </p:par>
                        <p:par>
                          <p:cTn fill="hold" id="53" nodeType="afterGroup">
                            <p:stCondLst>
                              <p:cond delay="3600"/>
                            </p:stCondLst>
                            <p:childTnLst>
                              <p:par>
                                <p:cTn fill="hold" grpId="0" id="54" nodeType="afterEffect" presetClass="entr" presetID="22" presetSubtype="8">
                                  <p:stCondLst>
                                    <p:cond delay="0"/>
                                  </p:stCondLst>
                                  <p:iterate type="lt">
                                    <p:tmPct val="30000"/>
                                  </p:iterate>
                                  <p:childTnLst>
                                    <p:set>
                                      <p:cBhvr>
                                        <p:cTn dur="1" fill="hold" id="55">
                                          <p:stCondLst>
                                            <p:cond delay="0"/>
                                          </p:stCondLst>
                                        </p:cTn>
                                        <p:tgtEl>
                                          <p:spTgt spid="13"/>
                                        </p:tgtEl>
                                        <p:attrNameLst>
                                          <p:attrName>style.visibility</p:attrName>
                                        </p:attrNameLst>
                                      </p:cBhvr>
                                      <p:to>
                                        <p:strVal val="visible"/>
                                      </p:to>
                                    </p:set>
                                    <p:animEffect filter="wipe(left)" transition="in">
                                      <p:cBhvr>
                                        <p:cTn dur="100" id="56"/>
                                        <p:tgtEl>
                                          <p:spTgt spid="13"/>
                                        </p:tgtEl>
                                      </p:cBhvr>
                                    </p:animEffect>
                                  </p:childTnLst>
                                </p:cTn>
                              </p:par>
                              <p:par>
                                <p:cTn fill="hold" grpId="1" id="57" nodeType="withEffect" presetClass="emph" presetID="36" presetSubtype="0">
                                  <p:stCondLst>
                                    <p:cond delay="0"/>
                                  </p:stCondLst>
                                  <p:iterate type="lt">
                                    <p:tmPct val="30000"/>
                                  </p:iterate>
                                  <p:childTnLst>
                                    <p:animScale>
                                      <p:cBhvr>
                                        <p:cTn autoRev="1" dur="50" fill="hold" id="58">
                                          <p:stCondLst>
                                            <p:cond delay="0"/>
                                          </p:stCondLst>
                                        </p:cTn>
                                        <p:tgtEl>
                                          <p:spTgt spid="13"/>
                                        </p:tgtEl>
                                      </p:cBhvr>
                                      <p:to x="80000" y="100000"/>
                                    </p:animScale>
                                    <p:anim by="(#ppt_w*0.10)" calcmode="lin" valueType="num">
                                      <p:cBhvr>
                                        <p:cTn autoRev="1" dur="50" fill="hold" id="59">
                                          <p:stCondLst>
                                            <p:cond delay="0"/>
                                          </p:stCondLst>
                                        </p:cTn>
                                        <p:tgtEl>
                                          <p:spTgt spid="13"/>
                                        </p:tgtEl>
                                        <p:attrNameLst>
                                          <p:attrName>ppt_x</p:attrName>
                                        </p:attrNameLst>
                                      </p:cBhvr>
                                    </p:anim>
                                    <p:anim by="(-#ppt_w*0.10)" calcmode="lin" valueType="num">
                                      <p:cBhvr>
                                        <p:cTn autoRev="1" dur="50" fill="hold" id="60">
                                          <p:stCondLst>
                                            <p:cond delay="0"/>
                                          </p:stCondLst>
                                        </p:cTn>
                                        <p:tgtEl>
                                          <p:spTgt spid="13"/>
                                        </p:tgtEl>
                                        <p:attrNameLst>
                                          <p:attrName>ppt_y</p:attrName>
                                        </p:attrNameLst>
                                      </p:cBhvr>
                                    </p:anim>
                                    <p:animRot by="-480000">
                                      <p:cBhvr>
                                        <p:cTn autoRev="1" dur="50" fill="hold" id="61">
                                          <p:stCondLst>
                                            <p:cond delay="0"/>
                                          </p:stCondLst>
                                        </p:cTn>
                                        <p:tgtEl>
                                          <p:spTgt spid="13"/>
                                        </p:tgtEl>
                                        <p:attrNameLst>
                                          <p:attrName>r</p:attrName>
                                        </p:attrNameLst>
                                      </p:cBhvr>
                                    </p:animRot>
                                  </p:childTnLst>
                                </p:cTn>
                              </p:par>
                            </p:childTnLst>
                          </p:cTn>
                        </p:par>
                        <p:par>
                          <p:cTn fill="hold" id="62" nodeType="afterGroup">
                            <p:stCondLst>
                              <p:cond delay="3700"/>
                            </p:stCondLst>
                            <p:childTnLst>
                              <p:par>
                                <p:cTn fill="hold" grpId="0" id="63" nodeType="afterEffect" presetClass="entr" presetID="16" presetSubtype="37">
                                  <p:stCondLst>
                                    <p:cond delay="0"/>
                                  </p:stCondLst>
                                  <p:childTnLst>
                                    <p:set>
                                      <p:cBhvr>
                                        <p:cTn dur="1" fill="hold" id="64">
                                          <p:stCondLst>
                                            <p:cond delay="0"/>
                                          </p:stCondLst>
                                        </p:cTn>
                                        <p:tgtEl>
                                          <p:spTgt spid="15"/>
                                        </p:tgtEl>
                                        <p:attrNameLst>
                                          <p:attrName>style.visibility</p:attrName>
                                        </p:attrNameLst>
                                      </p:cBhvr>
                                      <p:to>
                                        <p:strVal val="visible"/>
                                      </p:to>
                                    </p:set>
                                    <p:animEffect filter="barn(outVertical)" transition="in">
                                      <p:cBhvr>
                                        <p:cTn dur="500" id="65"/>
                                        <p:tgtEl>
                                          <p:spTgt spid="15"/>
                                        </p:tgtEl>
                                      </p:cBhvr>
                                    </p:animEffect>
                                  </p:childTnLst>
                                </p:cTn>
                              </p:par>
                            </p:childTnLst>
                          </p:cTn>
                        </p:par>
                        <p:par>
                          <p:cTn fill="hold" id="66" nodeType="afterGroup">
                            <p:stCondLst>
                              <p:cond delay="4200"/>
                            </p:stCondLst>
                            <p:childTnLst>
                              <p:par>
                                <p:cTn fill="hold" grpId="0" id="67" nodeType="afterEffect" presetClass="entr" presetID="2" presetSubtype="1">
                                  <p:stCondLst>
                                    <p:cond delay="0"/>
                                  </p:stCondLst>
                                  <p:childTnLst>
                                    <p:set>
                                      <p:cBhvr>
                                        <p:cTn dur="1" fill="hold" id="68">
                                          <p:stCondLst>
                                            <p:cond delay="0"/>
                                          </p:stCondLst>
                                        </p:cTn>
                                        <p:tgtEl>
                                          <p:spTgt spid="14"/>
                                        </p:tgtEl>
                                        <p:attrNameLst>
                                          <p:attrName>style.visibility</p:attrName>
                                        </p:attrNameLst>
                                      </p:cBhvr>
                                      <p:to>
                                        <p:strVal val="visible"/>
                                      </p:to>
                                    </p:set>
                                    <p:anim calcmode="lin" valueType="num">
                                      <p:cBhvr additive="base">
                                        <p:cTn dur="500" fill="hold" id="69"/>
                                        <p:tgtEl>
                                          <p:spTgt spid="14"/>
                                        </p:tgtEl>
                                        <p:attrNameLst>
                                          <p:attrName>ppt_x</p:attrName>
                                        </p:attrNameLst>
                                      </p:cBhvr>
                                      <p:tavLst>
                                        <p:tav tm="0">
                                          <p:val>
                                            <p:strVal val="#ppt_x"/>
                                          </p:val>
                                        </p:tav>
                                        <p:tav tm="100000">
                                          <p:val>
                                            <p:strVal val="#ppt_x"/>
                                          </p:val>
                                        </p:tav>
                                      </p:tavLst>
                                    </p:anim>
                                    <p:anim calcmode="lin" valueType="num">
                                      <p:cBhvr additive="base">
                                        <p:cTn dur="500" fill="hold" id="70"/>
                                        <p:tgtEl>
                                          <p:spTgt spid="14"/>
                                        </p:tgtEl>
                                        <p:attrNameLst>
                                          <p:attrName>ppt_y</p:attrName>
                                        </p:attrNameLst>
                                      </p:cBhvr>
                                      <p:tavLst>
                                        <p:tav tm="0">
                                          <p:val>
                                            <p:strVal val="0-#ppt_h/2"/>
                                          </p:val>
                                        </p:tav>
                                        <p:tav tm="100000">
                                          <p:val>
                                            <p:strVal val="#ppt_y"/>
                                          </p:val>
                                        </p:tav>
                                      </p:tavLst>
                                    </p:anim>
                                  </p:childTnLst>
                                </p:cTn>
                              </p:par>
                            </p:childTnLst>
                          </p:cTn>
                        </p:par>
                        <p:par>
                          <p:cTn fill="hold" id="71" nodeType="afterGroup">
                            <p:stCondLst>
                              <p:cond delay="4700"/>
                            </p:stCondLst>
                            <p:childTnLst>
                              <p:par>
                                <p:cTn fill="hold" grpId="0" id="72" nodeType="afterEffect" presetClass="entr" presetID="22" presetSubtype="8">
                                  <p:stCondLst>
                                    <p:cond delay="0"/>
                                  </p:stCondLst>
                                  <p:iterate type="lt">
                                    <p:tmPct val="30000"/>
                                  </p:iterate>
                                  <p:childTnLst>
                                    <p:set>
                                      <p:cBhvr>
                                        <p:cTn dur="1" fill="hold" id="73">
                                          <p:stCondLst>
                                            <p:cond delay="0"/>
                                          </p:stCondLst>
                                        </p:cTn>
                                        <p:tgtEl>
                                          <p:spTgt spid="16"/>
                                        </p:tgtEl>
                                        <p:attrNameLst>
                                          <p:attrName>style.visibility</p:attrName>
                                        </p:attrNameLst>
                                      </p:cBhvr>
                                      <p:to>
                                        <p:strVal val="visible"/>
                                      </p:to>
                                    </p:set>
                                    <p:animEffect filter="wipe(left)" transition="in">
                                      <p:cBhvr>
                                        <p:cTn dur="100" id="74"/>
                                        <p:tgtEl>
                                          <p:spTgt spid="16"/>
                                        </p:tgtEl>
                                      </p:cBhvr>
                                    </p:animEffect>
                                  </p:childTnLst>
                                </p:cTn>
                              </p:par>
                              <p:par>
                                <p:cTn fill="hold" grpId="1" id="75" nodeType="withEffect" presetClass="emph" presetID="36" presetSubtype="0">
                                  <p:stCondLst>
                                    <p:cond delay="0"/>
                                  </p:stCondLst>
                                  <p:iterate type="lt">
                                    <p:tmPct val="30000"/>
                                  </p:iterate>
                                  <p:childTnLst>
                                    <p:animScale>
                                      <p:cBhvr>
                                        <p:cTn autoRev="1" dur="50" fill="hold" id="76">
                                          <p:stCondLst>
                                            <p:cond delay="0"/>
                                          </p:stCondLst>
                                        </p:cTn>
                                        <p:tgtEl>
                                          <p:spTgt spid="16"/>
                                        </p:tgtEl>
                                      </p:cBhvr>
                                      <p:to x="80000" y="100000"/>
                                    </p:animScale>
                                    <p:anim by="(#ppt_w*0.10)" calcmode="lin" valueType="num">
                                      <p:cBhvr>
                                        <p:cTn autoRev="1" dur="50" fill="hold" id="77">
                                          <p:stCondLst>
                                            <p:cond delay="0"/>
                                          </p:stCondLst>
                                        </p:cTn>
                                        <p:tgtEl>
                                          <p:spTgt spid="16"/>
                                        </p:tgtEl>
                                        <p:attrNameLst>
                                          <p:attrName>ppt_x</p:attrName>
                                        </p:attrNameLst>
                                      </p:cBhvr>
                                    </p:anim>
                                    <p:anim by="(-#ppt_w*0.10)" calcmode="lin" valueType="num">
                                      <p:cBhvr>
                                        <p:cTn autoRev="1" dur="50" fill="hold" id="78">
                                          <p:stCondLst>
                                            <p:cond delay="0"/>
                                          </p:stCondLst>
                                        </p:cTn>
                                        <p:tgtEl>
                                          <p:spTgt spid="16"/>
                                        </p:tgtEl>
                                        <p:attrNameLst>
                                          <p:attrName>ppt_y</p:attrName>
                                        </p:attrNameLst>
                                      </p:cBhvr>
                                    </p:anim>
                                    <p:animRot by="-480000">
                                      <p:cBhvr>
                                        <p:cTn autoRev="1" dur="50" fill="hold" id="79">
                                          <p:stCondLst>
                                            <p:cond delay="0"/>
                                          </p:stCondLst>
                                        </p:cTn>
                                        <p:tgtEl>
                                          <p:spTgt spid="16"/>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0"/>
      <p:bldP grpId="1" spid="10"/>
      <p:bldP grpId="0" spid="11"/>
      <p:bldP grpId="0" spid="12"/>
      <p:bldP grpId="0" spid="13"/>
      <p:bldP grpId="1" spid="13"/>
      <p:bldP grpId="0" spid="14"/>
      <p:bldP grpId="0" spid="15"/>
      <p:bldP grpId="0" spid="16"/>
      <p:bldP grpId="1" spid="16"/>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9" name="组合 118"/>
          <p:cNvGrpSpPr/>
          <p:nvPr/>
        </p:nvGrpSpPr>
        <p:grpSpPr>
          <a:xfrm>
            <a:off x="534090" y="3790084"/>
            <a:ext cx="10937103"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cxnSp>
        <p:nvCxnSpPr>
          <p:cNvPr id="129" name="肘形连接符 128"/>
          <p:cNvCxnSpPr>
            <a:stCxn id="131" idx="3"/>
            <a:endCxn id="134" idx="1"/>
          </p:cNvCxnSpPr>
          <p:nvPr/>
        </p:nvCxnSpPr>
        <p:spPr>
          <a:xfrm flipH="1" flipV="1" rot="5400000">
            <a:off x="1080221"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19641" y="3673113"/>
            <a:ext cx="582717"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132" name="文本框 64"/>
            <p:cNvSpPr txBox="1"/>
            <p:nvPr/>
          </p:nvSpPr>
          <p:spPr>
            <a:xfrm>
              <a:off x="1115002" y="3298194"/>
              <a:ext cx="577850" cy="259080"/>
            </a:xfrm>
            <a:prstGeom prst="rect">
              <a:avLst/>
            </a:prstGeom>
            <a:grpFill/>
          </p:spPr>
          <p:txBody>
            <a:bodyPr rtlCol="0" wrap="square">
              <a:spAutoFit/>
            </a:bodyPr>
            <a:lstStyle/>
            <a:p>
              <a:pPr algn="ctr"/>
              <a:r>
                <a:rPr altLang="zh-CN" lang="en-US" sz="1100">
                  <a:solidFill>
                    <a:schemeClr val="bg1"/>
                  </a:solidFill>
                  <a:latin charset="-122" pitchFamily="34" typeface="微软雅黑"/>
                  <a:ea charset="-122" pitchFamily="34" typeface="微软雅黑"/>
                </a:rPr>
                <a:t>4月份</a:t>
              </a:r>
            </a:p>
          </p:txBody>
        </p:sp>
      </p:grpSp>
      <p:grpSp>
        <p:nvGrpSpPr>
          <p:cNvPr id="133" name="组合 132"/>
          <p:cNvGrpSpPr/>
          <p:nvPr/>
        </p:nvGrpSpPr>
        <p:grpSpPr>
          <a:xfrm>
            <a:off x="1602358" y="2482065"/>
            <a:ext cx="1412415" cy="876262"/>
            <a:chOff x="1853741" y="1952625"/>
            <a:chExt cx="1413335" cy="876262"/>
          </a:xfrm>
          <a:solidFill>
            <a:schemeClr val="bg1">
              <a:lumMod val="7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135" name="文本框 66"/>
            <p:cNvSpPr txBox="1"/>
            <p:nvPr/>
          </p:nvSpPr>
          <p:spPr>
            <a:xfrm>
              <a:off x="1853742" y="1997871"/>
              <a:ext cx="1413334" cy="640080"/>
            </a:xfrm>
            <a:prstGeom prst="rect">
              <a:avLst/>
            </a:prstGeom>
            <a:grpFill/>
          </p:spPr>
          <p:txBody>
            <a:bodyPr rtlCol="0" wrap="square">
              <a:spAutoFit/>
            </a:bodyPr>
            <a:lstStyle/>
            <a:p>
              <a:pPr algn="just"/>
              <a:r>
                <a:rPr altLang="en-US" lang="zh-CN" smtClean="0" sz="1200">
                  <a:solidFill>
                    <a:schemeClr val="tx1">
                      <a:lumMod val="85000"/>
                      <a:lumOff val="15000"/>
                    </a:schemeClr>
                  </a:solidFill>
                  <a:latin charset="-122" pitchFamily="34" typeface="微软雅黑"/>
                  <a:ea charset="-122" pitchFamily="34" typeface="微软雅黑"/>
                </a:rPr>
                <a:t>       在这里添加你的文字，图片也可以，记得加满哦。</a:t>
              </a:r>
            </a:p>
          </p:txBody>
        </p:sp>
      </p:grpSp>
      <p:cxnSp>
        <p:nvCxnSpPr>
          <p:cNvPr id="136" name="肘形连接符 135"/>
          <p:cNvCxnSpPr>
            <a:stCxn id="138" idx="3"/>
            <a:endCxn id="141" idx="1"/>
          </p:cNvCxnSpPr>
          <p:nvPr/>
        </p:nvCxnSpPr>
        <p:spPr>
          <a:xfrm flipH="1" flipV="1" rot="5400000">
            <a:off x="3658934"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598354" y="3673113"/>
            <a:ext cx="582717"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139" name="文本框 72"/>
            <p:cNvSpPr txBox="1"/>
            <p:nvPr/>
          </p:nvSpPr>
          <p:spPr>
            <a:xfrm>
              <a:off x="1115002" y="3298194"/>
              <a:ext cx="577850" cy="259080"/>
            </a:xfrm>
            <a:prstGeom prst="rect">
              <a:avLst/>
            </a:prstGeom>
            <a:grpFill/>
          </p:spPr>
          <p:txBody>
            <a:bodyPr rtlCol="0" wrap="square">
              <a:spAutoFit/>
            </a:bodyPr>
            <a:lstStyle/>
            <a:p>
              <a:pPr algn="ctr"/>
              <a:r>
                <a:rPr altLang="zh-CN" lang="en-US" sz="1100">
                  <a:solidFill>
                    <a:schemeClr val="bg1"/>
                  </a:solidFill>
                  <a:latin charset="-122" pitchFamily="34" typeface="微软雅黑"/>
                  <a:ea charset="-122" pitchFamily="34" typeface="微软雅黑"/>
                </a:rPr>
                <a:t>6月份</a:t>
              </a:r>
            </a:p>
          </p:txBody>
        </p:sp>
      </p:grpSp>
      <p:grpSp>
        <p:nvGrpSpPr>
          <p:cNvPr id="140" name="组合 139"/>
          <p:cNvGrpSpPr/>
          <p:nvPr/>
        </p:nvGrpSpPr>
        <p:grpSpPr>
          <a:xfrm>
            <a:off x="4181071" y="2482065"/>
            <a:ext cx="1412415" cy="876262"/>
            <a:chOff x="1853741" y="1952625"/>
            <a:chExt cx="1413335" cy="876262"/>
          </a:xfrm>
          <a:solidFill>
            <a:schemeClr val="bg1">
              <a:lumMod val="7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142" name="文本框 75"/>
            <p:cNvSpPr txBox="1"/>
            <p:nvPr/>
          </p:nvSpPr>
          <p:spPr>
            <a:xfrm>
              <a:off x="1853742" y="1997871"/>
              <a:ext cx="1413334" cy="640080"/>
            </a:xfrm>
            <a:prstGeom prst="rect">
              <a:avLst/>
            </a:prstGeom>
            <a:grpFill/>
          </p:spPr>
          <p:txBody>
            <a:bodyPr rtlCol="0" wrap="square">
              <a:spAutoFit/>
            </a:bodyPr>
            <a:lstStyle>
              <a:defPPr>
                <a:defRPr lang="zh-CN"/>
              </a:defPPr>
              <a:lvl1pPr algn="just">
                <a:defRPr sz="1200">
                  <a:solidFill>
                    <a:schemeClr val="bg1"/>
                  </a:solidFill>
                  <a:latin charset="-122" pitchFamily="34" typeface="微软雅黑"/>
                  <a:ea charset="-122" pitchFamily="34" typeface="微软雅黑"/>
                </a:defRPr>
              </a:lvl1pPr>
            </a:lstStyle>
            <a:p>
              <a:r>
                <a:rPr altLang="en-US" lang="zh-CN">
                  <a:solidFill>
                    <a:schemeClr val="tx1">
                      <a:lumMod val="85000"/>
                      <a:lumOff val="15000"/>
                    </a:schemeClr>
                  </a:solidFill>
                </a:rPr>
                <a:t>       在这里添加你的文字，图片也可以，记得加满哦。</a:t>
              </a:r>
            </a:p>
          </p:txBody>
        </p:sp>
      </p:grpSp>
      <p:cxnSp>
        <p:nvCxnSpPr>
          <p:cNvPr id="143" name="肘形连接符 142"/>
          <p:cNvCxnSpPr>
            <a:stCxn id="145" idx="3"/>
            <a:endCxn id="148" idx="1"/>
          </p:cNvCxnSpPr>
          <p:nvPr/>
        </p:nvCxnSpPr>
        <p:spPr>
          <a:xfrm flipH="1" flipV="1" rot="5400000">
            <a:off x="6237647"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77067" y="3673113"/>
            <a:ext cx="582717"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146" name="文本框 79"/>
            <p:cNvSpPr txBox="1"/>
            <p:nvPr/>
          </p:nvSpPr>
          <p:spPr>
            <a:xfrm>
              <a:off x="1115002" y="3298194"/>
              <a:ext cx="577850" cy="259080"/>
            </a:xfrm>
            <a:prstGeom prst="rect">
              <a:avLst/>
            </a:prstGeom>
            <a:grpFill/>
          </p:spPr>
          <p:txBody>
            <a:bodyPr rtlCol="0" wrap="square">
              <a:spAutoFit/>
            </a:bodyPr>
            <a:lstStyle/>
            <a:p>
              <a:pPr algn="ctr"/>
              <a:r>
                <a:rPr altLang="zh-CN" lang="en-US" smtClean="0" sz="1100">
                  <a:solidFill>
                    <a:schemeClr val="bg1"/>
                  </a:solidFill>
                  <a:latin charset="-122" pitchFamily="34" typeface="微软雅黑"/>
                  <a:ea charset="-122" pitchFamily="34" typeface="微软雅黑"/>
                </a:rPr>
                <a:t>8月份</a:t>
              </a:r>
            </a:p>
          </p:txBody>
        </p:sp>
      </p:grpSp>
      <p:grpSp>
        <p:nvGrpSpPr>
          <p:cNvPr id="147" name="组合 146"/>
          <p:cNvGrpSpPr/>
          <p:nvPr/>
        </p:nvGrpSpPr>
        <p:grpSpPr>
          <a:xfrm>
            <a:off x="6759785" y="2482065"/>
            <a:ext cx="1412415" cy="876262"/>
            <a:chOff x="1853741" y="1952625"/>
            <a:chExt cx="1413335" cy="876262"/>
          </a:xfrm>
          <a:solidFill>
            <a:schemeClr val="bg1">
              <a:lumMod val="7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149" name="文本框 82"/>
            <p:cNvSpPr txBox="1"/>
            <p:nvPr/>
          </p:nvSpPr>
          <p:spPr>
            <a:xfrm>
              <a:off x="1853742" y="1997871"/>
              <a:ext cx="1413334" cy="640080"/>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a:solidFill>
                    <a:schemeClr val="tx1">
                      <a:lumMod val="85000"/>
                      <a:lumOff val="15000"/>
                    </a:schemeClr>
                  </a:solidFill>
                </a:rPr>
                <a:t>       在这里添加你的文字，图片也可以，记得加满哦。</a:t>
              </a:r>
            </a:p>
          </p:txBody>
        </p:sp>
      </p:grpSp>
      <p:cxnSp>
        <p:nvCxnSpPr>
          <p:cNvPr id="150" name="肘形连接符 149"/>
          <p:cNvCxnSpPr>
            <a:stCxn id="152" idx="3"/>
            <a:endCxn id="155" idx="1"/>
          </p:cNvCxnSpPr>
          <p:nvPr/>
        </p:nvCxnSpPr>
        <p:spPr>
          <a:xfrm flipH="1" flipV="1" rot="5400000">
            <a:off x="8816360"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85808" y="3673113"/>
            <a:ext cx="719611"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153" name="文本框 86"/>
            <p:cNvSpPr txBox="1"/>
            <p:nvPr/>
          </p:nvSpPr>
          <p:spPr>
            <a:xfrm>
              <a:off x="1039738" y="3298194"/>
              <a:ext cx="720080" cy="259080"/>
            </a:xfrm>
            <a:prstGeom prst="rect">
              <a:avLst/>
            </a:prstGeom>
            <a:noFill/>
          </p:spPr>
          <p:txBody>
            <a:bodyPr rtlCol="0" wrap="square">
              <a:spAutoFit/>
            </a:bodyPr>
            <a:lstStyle/>
            <a:p>
              <a:pPr algn="ctr"/>
              <a:r>
                <a:rPr altLang="zh-CN" lang="en-US" smtClean="0" sz="1100">
                  <a:solidFill>
                    <a:schemeClr val="bg1"/>
                  </a:solidFill>
                  <a:latin charset="-122" pitchFamily="34" typeface="微软雅黑"/>
                  <a:ea charset="-122" pitchFamily="34" typeface="微软雅黑"/>
                </a:rPr>
                <a:t>10月份</a:t>
              </a:r>
            </a:p>
          </p:txBody>
        </p:sp>
      </p:grpSp>
      <p:grpSp>
        <p:nvGrpSpPr>
          <p:cNvPr id="154" name="组合 153"/>
          <p:cNvGrpSpPr/>
          <p:nvPr/>
        </p:nvGrpSpPr>
        <p:grpSpPr>
          <a:xfrm>
            <a:off x="9338498" y="2482065"/>
            <a:ext cx="1412415" cy="876262"/>
            <a:chOff x="1853741" y="1952625"/>
            <a:chExt cx="1413335" cy="876262"/>
          </a:xfrm>
          <a:solidFill>
            <a:schemeClr val="bg1">
              <a:lumMod val="7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156" name="文本框 89"/>
            <p:cNvSpPr txBox="1"/>
            <p:nvPr/>
          </p:nvSpPr>
          <p:spPr>
            <a:xfrm>
              <a:off x="1853742" y="1997871"/>
              <a:ext cx="1413334" cy="640080"/>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a:solidFill>
                    <a:schemeClr val="tx1">
                      <a:lumMod val="85000"/>
                      <a:lumOff val="15000"/>
                    </a:schemeClr>
                  </a:solidFill>
                </a:rPr>
                <a:t>       在这里添加你的文字，图片也可以，记得加满哦。</a:t>
              </a:r>
            </a:p>
          </p:txBody>
        </p:sp>
      </p:grpSp>
      <p:cxnSp>
        <p:nvCxnSpPr>
          <p:cNvPr id="157" name="肘形连接符 156"/>
          <p:cNvCxnSpPr>
            <a:stCxn id="159" idx="0"/>
            <a:endCxn id="162" idx="1"/>
          </p:cNvCxnSpPr>
          <p:nvPr/>
        </p:nvCxnSpPr>
        <p:spPr>
          <a:xfrm flipH="1" rot="16200000">
            <a:off x="2344836"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08997" y="3673113"/>
            <a:ext cx="582717"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160" name="文本框 93"/>
            <p:cNvSpPr txBox="1"/>
            <p:nvPr/>
          </p:nvSpPr>
          <p:spPr>
            <a:xfrm>
              <a:off x="1115002" y="3298194"/>
              <a:ext cx="577850" cy="259080"/>
            </a:xfrm>
            <a:prstGeom prst="rect">
              <a:avLst/>
            </a:prstGeom>
            <a:grpFill/>
          </p:spPr>
          <p:txBody>
            <a:bodyPr rtlCol="0" wrap="square">
              <a:spAutoFit/>
            </a:bodyPr>
            <a:lstStyle/>
            <a:p>
              <a:pPr algn="ctr"/>
              <a:r>
                <a:rPr altLang="zh-CN" lang="en-US" sz="1100">
                  <a:solidFill>
                    <a:schemeClr val="bg1"/>
                  </a:solidFill>
                  <a:latin charset="-122" pitchFamily="34" typeface="微软雅黑"/>
                  <a:ea charset="-122" pitchFamily="34" typeface="微软雅黑"/>
                </a:rPr>
                <a:t>5月份</a:t>
              </a:r>
            </a:p>
          </p:txBody>
        </p:sp>
      </p:grpSp>
      <p:grpSp>
        <p:nvGrpSpPr>
          <p:cNvPr id="161" name="组合 160"/>
          <p:cNvGrpSpPr/>
          <p:nvPr/>
        </p:nvGrpSpPr>
        <p:grpSpPr>
          <a:xfrm>
            <a:off x="2891715" y="4713772"/>
            <a:ext cx="1412415" cy="876262"/>
            <a:chOff x="1853741" y="1952625"/>
            <a:chExt cx="1413335" cy="876262"/>
          </a:xfrm>
          <a:solidFill>
            <a:schemeClr val="bg1">
              <a:lumMod val="7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163" name="文本框 96"/>
            <p:cNvSpPr txBox="1"/>
            <p:nvPr/>
          </p:nvSpPr>
          <p:spPr>
            <a:xfrm>
              <a:off x="1853742" y="1997871"/>
              <a:ext cx="1413334" cy="640080"/>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a:solidFill>
                    <a:schemeClr val="tx1">
                      <a:lumMod val="85000"/>
                      <a:lumOff val="15000"/>
                    </a:schemeClr>
                  </a:solidFill>
                </a:rPr>
                <a:t>       在这里添加你的文字，图片也可以，记得加满哦。</a:t>
              </a:r>
            </a:p>
          </p:txBody>
        </p:sp>
      </p:grpSp>
      <p:cxnSp>
        <p:nvCxnSpPr>
          <p:cNvPr id="164" name="肘形连接符 163"/>
          <p:cNvCxnSpPr>
            <a:stCxn id="166" idx="0"/>
            <a:endCxn id="169" idx="1"/>
          </p:cNvCxnSpPr>
          <p:nvPr/>
        </p:nvCxnSpPr>
        <p:spPr>
          <a:xfrm flipH="1" rot="16200000">
            <a:off x="4923549"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87710" y="3673113"/>
            <a:ext cx="582717"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167" name="文本框 101"/>
            <p:cNvSpPr txBox="1"/>
            <p:nvPr/>
          </p:nvSpPr>
          <p:spPr>
            <a:xfrm>
              <a:off x="1115002" y="3298194"/>
              <a:ext cx="577850" cy="259080"/>
            </a:xfrm>
            <a:prstGeom prst="rect">
              <a:avLst/>
            </a:prstGeom>
            <a:grpFill/>
          </p:spPr>
          <p:txBody>
            <a:bodyPr rtlCol="0" wrap="square">
              <a:spAutoFit/>
            </a:bodyPr>
            <a:lstStyle/>
            <a:p>
              <a:pPr algn="ctr"/>
              <a:r>
                <a:rPr altLang="zh-CN" lang="en-US" sz="1100">
                  <a:solidFill>
                    <a:schemeClr val="bg1"/>
                  </a:solidFill>
                  <a:latin charset="-122" pitchFamily="34" typeface="微软雅黑"/>
                  <a:ea charset="-122" pitchFamily="34" typeface="微软雅黑"/>
                </a:rPr>
                <a:t>7月份</a:t>
              </a:r>
            </a:p>
          </p:txBody>
        </p:sp>
      </p:grpSp>
      <p:grpSp>
        <p:nvGrpSpPr>
          <p:cNvPr id="168" name="组合 167"/>
          <p:cNvGrpSpPr/>
          <p:nvPr/>
        </p:nvGrpSpPr>
        <p:grpSpPr>
          <a:xfrm>
            <a:off x="5470428" y="4713772"/>
            <a:ext cx="1412415" cy="876262"/>
            <a:chOff x="1853741" y="1952625"/>
            <a:chExt cx="1413335" cy="876262"/>
          </a:xfrm>
          <a:solidFill>
            <a:schemeClr val="bg1">
              <a:lumMod val="7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170" name="文本框 104"/>
            <p:cNvSpPr txBox="1"/>
            <p:nvPr/>
          </p:nvSpPr>
          <p:spPr>
            <a:xfrm>
              <a:off x="1853742" y="1997871"/>
              <a:ext cx="1413334" cy="640080"/>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a:solidFill>
                    <a:schemeClr val="tx1">
                      <a:lumMod val="85000"/>
                      <a:lumOff val="15000"/>
                    </a:schemeClr>
                  </a:solidFill>
                </a:rPr>
                <a:t>       在这里添加你的文字，图片也可以，记得加满哦。</a:t>
              </a:r>
            </a:p>
          </p:txBody>
        </p:sp>
      </p:grpSp>
      <p:cxnSp>
        <p:nvCxnSpPr>
          <p:cNvPr id="171" name="肘形连接符 170"/>
          <p:cNvCxnSpPr>
            <a:stCxn id="173" idx="0"/>
            <a:endCxn id="176" idx="1"/>
          </p:cNvCxnSpPr>
          <p:nvPr/>
        </p:nvCxnSpPr>
        <p:spPr>
          <a:xfrm flipH="1" rot="16200000">
            <a:off x="7502262"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66424" y="3673113"/>
            <a:ext cx="582717"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174" name="文本框 108"/>
            <p:cNvSpPr txBox="1"/>
            <p:nvPr/>
          </p:nvSpPr>
          <p:spPr>
            <a:xfrm>
              <a:off x="1115003" y="3298194"/>
              <a:ext cx="577850" cy="259080"/>
            </a:xfrm>
            <a:prstGeom prst="rect">
              <a:avLst/>
            </a:prstGeom>
            <a:grpFill/>
          </p:spPr>
          <p:txBody>
            <a:bodyPr rtlCol="0" wrap="square">
              <a:spAutoFit/>
            </a:bodyPr>
            <a:lstStyle/>
            <a:p>
              <a:pPr algn="ctr"/>
              <a:r>
                <a:rPr altLang="zh-CN" lang="en-US" smtClean="0" sz="1100">
                  <a:solidFill>
                    <a:schemeClr val="bg1"/>
                  </a:solidFill>
                  <a:latin charset="-122" pitchFamily="34" typeface="微软雅黑"/>
                  <a:ea charset="-122" pitchFamily="34" typeface="微软雅黑"/>
                </a:rPr>
                <a:t>9月份</a:t>
              </a:r>
            </a:p>
          </p:txBody>
        </p:sp>
      </p:grpSp>
      <p:grpSp>
        <p:nvGrpSpPr>
          <p:cNvPr id="175" name="组合 174"/>
          <p:cNvGrpSpPr/>
          <p:nvPr/>
        </p:nvGrpSpPr>
        <p:grpSpPr>
          <a:xfrm>
            <a:off x="8049141" y="4713772"/>
            <a:ext cx="1412415" cy="876262"/>
            <a:chOff x="1853741" y="1952625"/>
            <a:chExt cx="1413335" cy="876262"/>
          </a:xfrm>
          <a:solidFill>
            <a:schemeClr val="bg1">
              <a:lumMod val="7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177" name="文本框 111"/>
            <p:cNvSpPr txBox="1"/>
            <p:nvPr/>
          </p:nvSpPr>
          <p:spPr>
            <a:xfrm>
              <a:off x="1853742" y="1997871"/>
              <a:ext cx="1413334" cy="640080"/>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a:solidFill>
                    <a:schemeClr val="tx1">
                      <a:lumMod val="85000"/>
                      <a:lumOff val="15000"/>
                    </a:schemeClr>
                  </a:solidFill>
                </a:rPr>
                <a:t>       在这里添加你的文字，图片也可以，记得加满哦。</a:t>
              </a:r>
            </a:p>
          </p:txBody>
        </p:sp>
      </p:grpSp>
      <p:grpSp>
        <p:nvGrpSpPr>
          <p:cNvPr id="178" name="组合 177"/>
          <p:cNvGrpSpPr/>
          <p:nvPr/>
        </p:nvGrpSpPr>
        <p:grpSpPr>
          <a:xfrm>
            <a:off x="9981109" y="3673113"/>
            <a:ext cx="681718"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180" name="文本框 114"/>
            <p:cNvSpPr txBox="1"/>
            <p:nvPr/>
          </p:nvSpPr>
          <p:spPr>
            <a:xfrm>
              <a:off x="1045689" y="3298194"/>
              <a:ext cx="682162" cy="259080"/>
            </a:xfrm>
            <a:prstGeom prst="rect">
              <a:avLst/>
            </a:prstGeom>
            <a:noFill/>
          </p:spPr>
          <p:txBody>
            <a:bodyPr rtlCol="0" wrap="square">
              <a:spAutoFit/>
            </a:bodyPr>
            <a:lstStyle/>
            <a:p>
              <a:pPr algn="ctr"/>
              <a:r>
                <a:rPr altLang="zh-CN" lang="en-US" smtClean="0" sz="1100">
                  <a:solidFill>
                    <a:schemeClr val="bg1"/>
                  </a:solidFill>
                  <a:latin charset="-122" pitchFamily="34" typeface="微软雅黑"/>
                  <a:ea charset="-122" pitchFamily="34" typeface="微软雅黑"/>
                </a:rPr>
                <a:t>11月份</a:t>
              </a:r>
            </a:p>
          </p:txBody>
        </p:sp>
      </p:grpSp>
      <p:sp>
        <p:nvSpPr>
          <p:cNvPr id="65" name="矩形 64"/>
          <p:cNvSpPr/>
          <p:nvPr/>
        </p:nvSpPr>
        <p:spPr>
          <a:xfrm>
            <a:off x="4152256" y="1269554"/>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itchFamily="34" typeface="微软雅黑"/>
                <a:ea charset="-122" pitchFamily="34" typeface="微软雅黑"/>
              </a:rPr>
              <a:t>点击添加小标题</a:t>
            </a:r>
          </a:p>
        </p:txBody>
      </p:sp>
      <p:sp>
        <p:nvSpPr>
          <p:cNvPr id="66"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606382916"/>
      </p:ext>
    </p:extLst>
  </p:cSld>
  <p:clrMapOvr>
    <a:masterClrMapping/>
  </p:clrMapOvr>
  <p:transition advClick="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66"/>
                                        </p:tgtEl>
                                        <p:attrNameLst>
                                          <p:attrName>style.visibility</p:attrName>
                                        </p:attrNameLst>
                                      </p:cBhvr>
                                      <p:to>
                                        <p:strVal val="visible"/>
                                      </p:to>
                                    </p:set>
                                    <p:anim calcmode="lin" valueType="num">
                                      <p:cBhvr>
                                        <p:cTn dur="500" fill="hold" id="7"/>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66"/>
                                        </p:tgtEl>
                                        <p:attrNameLst>
                                          <p:attrName>ppt_y</p:attrName>
                                        </p:attrNameLst>
                                      </p:cBhvr>
                                      <p:tavLst>
                                        <p:tav tm="0">
                                          <p:val>
                                            <p:strVal val="#ppt_y"/>
                                          </p:val>
                                        </p:tav>
                                        <p:tav tm="100000">
                                          <p:val>
                                            <p:strVal val="#ppt_y"/>
                                          </p:val>
                                        </p:tav>
                                      </p:tavLst>
                                    </p:anim>
                                    <p:anim calcmode="lin" valueType="num">
                                      <p:cBhvr>
                                        <p:cTn dur="500" fill="hold" id="9"/>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6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66"/>
                                        </p:tgtEl>
                                      </p:cBhvr>
                                    </p:animEffect>
                                  </p:childTnLst>
                                </p:cTn>
                              </p:par>
                            </p:childTnLst>
                          </p:cTn>
                        </p:par>
                        <p:par>
                          <p:cTn fill="hold" id="12" nodeType="afterGroup">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65"/>
                                        </p:tgtEl>
                                        <p:attrNameLst>
                                          <p:attrName>style.visibility</p:attrName>
                                        </p:attrNameLst>
                                      </p:cBhvr>
                                      <p:to>
                                        <p:strVal val="visible"/>
                                      </p:to>
                                    </p:set>
                                    <p:animEffect filter="barn(outVertical)" transition="in">
                                      <p:cBhvr>
                                        <p:cTn dur="500" id="15"/>
                                        <p:tgtEl>
                                          <p:spTgt spid="65"/>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119"/>
                                        </p:tgtEl>
                                        <p:attrNameLst>
                                          <p:attrName>style.visibility</p:attrName>
                                        </p:attrNameLst>
                                      </p:cBhvr>
                                      <p:to>
                                        <p:strVal val="visible"/>
                                      </p:to>
                                    </p:set>
                                    <p:animEffect filter="wipe(left)" transition="in">
                                      <p:cBhvr>
                                        <p:cTn dur="500" id="19"/>
                                        <p:tgtEl>
                                          <p:spTgt spid="119"/>
                                        </p:tgtEl>
                                      </p:cBhvr>
                                    </p:animEffect>
                                  </p:childTnLst>
                                </p:cTn>
                              </p:par>
                            </p:childTnLst>
                          </p:cTn>
                        </p:par>
                        <p:par>
                          <p:cTn fill="hold" id="20" nodeType="afterGroup">
                            <p:stCondLst>
                              <p:cond delay="1500"/>
                            </p:stCondLst>
                            <p:childTnLst>
                              <p:par>
                                <p:cTn fill="hold" id="21" nodeType="afterEffect" presetClass="entr" presetID="10" presetSubtype="0">
                                  <p:stCondLst>
                                    <p:cond delay="0"/>
                                  </p:stCondLst>
                                  <p:childTnLst>
                                    <p:set>
                                      <p:cBhvr>
                                        <p:cTn dur="1" fill="hold" id="22">
                                          <p:stCondLst>
                                            <p:cond delay="0"/>
                                          </p:stCondLst>
                                        </p:cTn>
                                        <p:tgtEl>
                                          <p:spTgt spid="130"/>
                                        </p:tgtEl>
                                        <p:attrNameLst>
                                          <p:attrName>style.visibility</p:attrName>
                                        </p:attrNameLst>
                                      </p:cBhvr>
                                      <p:to>
                                        <p:strVal val="visible"/>
                                      </p:to>
                                    </p:set>
                                    <p:animEffect filter="fade" transition="in">
                                      <p:cBhvr>
                                        <p:cTn dur="500" id="23"/>
                                        <p:tgtEl>
                                          <p:spTgt spid="130"/>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129"/>
                                        </p:tgtEl>
                                        <p:attrNameLst>
                                          <p:attrName>style.visibility</p:attrName>
                                        </p:attrNameLst>
                                      </p:cBhvr>
                                      <p:to>
                                        <p:strVal val="visible"/>
                                      </p:to>
                                    </p:set>
                                    <p:animEffect filter="wipe(down)" transition="in">
                                      <p:cBhvr>
                                        <p:cTn dur="500" id="27"/>
                                        <p:tgtEl>
                                          <p:spTgt spid="129"/>
                                        </p:tgtEl>
                                      </p:cBhvr>
                                    </p:animEffect>
                                  </p:childTnLst>
                                </p:cTn>
                              </p:par>
                            </p:childTnLst>
                          </p:cTn>
                        </p:par>
                        <p:par>
                          <p:cTn fill="hold" id="28" nodeType="afterGroup">
                            <p:stCondLst>
                              <p:cond delay="2500"/>
                            </p:stCondLst>
                            <p:childTnLst>
                              <p:par>
                                <p:cTn fill="hold" id="29" nodeType="afterEffect" presetClass="entr" presetID="22" presetSubtype="8">
                                  <p:stCondLst>
                                    <p:cond delay="0"/>
                                  </p:stCondLst>
                                  <p:childTnLst>
                                    <p:set>
                                      <p:cBhvr>
                                        <p:cTn dur="1" fill="hold" id="30">
                                          <p:stCondLst>
                                            <p:cond delay="0"/>
                                          </p:stCondLst>
                                        </p:cTn>
                                        <p:tgtEl>
                                          <p:spTgt spid="133"/>
                                        </p:tgtEl>
                                        <p:attrNameLst>
                                          <p:attrName>style.visibility</p:attrName>
                                        </p:attrNameLst>
                                      </p:cBhvr>
                                      <p:to>
                                        <p:strVal val="visible"/>
                                      </p:to>
                                    </p:set>
                                    <p:animEffect filter="wipe(left)" transition="in">
                                      <p:cBhvr>
                                        <p:cTn dur="500" id="31"/>
                                        <p:tgtEl>
                                          <p:spTgt spid="133"/>
                                        </p:tgtEl>
                                      </p:cBhvr>
                                    </p:animEffect>
                                  </p:childTnLst>
                                </p:cTn>
                              </p:par>
                            </p:childTnLst>
                          </p:cTn>
                        </p:par>
                        <p:par>
                          <p:cTn fill="hold" id="32" nodeType="afterGroup">
                            <p:stCondLst>
                              <p:cond delay="3000"/>
                            </p:stCondLst>
                            <p:childTnLst>
                              <p:par>
                                <p:cTn fill="hold" id="33" nodeType="afterEffect" presetClass="entr" presetID="10" presetSubtype="0">
                                  <p:stCondLst>
                                    <p:cond delay="0"/>
                                  </p:stCondLst>
                                  <p:childTnLst>
                                    <p:set>
                                      <p:cBhvr>
                                        <p:cTn dur="1" fill="hold" id="34">
                                          <p:stCondLst>
                                            <p:cond delay="0"/>
                                          </p:stCondLst>
                                        </p:cTn>
                                        <p:tgtEl>
                                          <p:spTgt spid="158"/>
                                        </p:tgtEl>
                                        <p:attrNameLst>
                                          <p:attrName>style.visibility</p:attrName>
                                        </p:attrNameLst>
                                      </p:cBhvr>
                                      <p:to>
                                        <p:strVal val="visible"/>
                                      </p:to>
                                    </p:set>
                                    <p:animEffect filter="fade" transition="in">
                                      <p:cBhvr>
                                        <p:cTn dur="500" id="35"/>
                                        <p:tgtEl>
                                          <p:spTgt spid="158"/>
                                        </p:tgtEl>
                                      </p:cBhvr>
                                    </p:animEffect>
                                  </p:childTnLst>
                                </p:cTn>
                              </p:par>
                            </p:childTnLst>
                          </p:cTn>
                        </p:par>
                        <p:par>
                          <p:cTn fill="hold" id="36" nodeType="afterGroup">
                            <p:stCondLst>
                              <p:cond delay="3500"/>
                            </p:stCondLst>
                            <p:childTnLst>
                              <p:par>
                                <p:cTn fill="hold" id="37" nodeType="afterEffect" presetClass="entr" presetID="22" presetSubtype="1">
                                  <p:stCondLst>
                                    <p:cond delay="0"/>
                                  </p:stCondLst>
                                  <p:childTnLst>
                                    <p:set>
                                      <p:cBhvr>
                                        <p:cTn dur="1" fill="hold" id="38">
                                          <p:stCondLst>
                                            <p:cond delay="0"/>
                                          </p:stCondLst>
                                        </p:cTn>
                                        <p:tgtEl>
                                          <p:spTgt spid="157"/>
                                        </p:tgtEl>
                                        <p:attrNameLst>
                                          <p:attrName>style.visibility</p:attrName>
                                        </p:attrNameLst>
                                      </p:cBhvr>
                                      <p:to>
                                        <p:strVal val="visible"/>
                                      </p:to>
                                    </p:set>
                                    <p:animEffect filter="wipe(up)" transition="in">
                                      <p:cBhvr>
                                        <p:cTn dur="500" id="39"/>
                                        <p:tgtEl>
                                          <p:spTgt spid="157"/>
                                        </p:tgtEl>
                                      </p:cBhvr>
                                    </p:animEffect>
                                  </p:childTnLst>
                                </p:cTn>
                              </p:par>
                            </p:childTnLst>
                          </p:cTn>
                        </p:par>
                        <p:par>
                          <p:cTn fill="hold" id="40" nodeType="afterGroup">
                            <p:stCondLst>
                              <p:cond delay="4000"/>
                            </p:stCondLst>
                            <p:childTnLst>
                              <p:par>
                                <p:cTn fill="hold" id="41" nodeType="afterEffect" presetClass="entr" presetID="22" presetSubtype="8">
                                  <p:stCondLst>
                                    <p:cond delay="0"/>
                                  </p:stCondLst>
                                  <p:childTnLst>
                                    <p:set>
                                      <p:cBhvr>
                                        <p:cTn dur="1" fill="hold" id="42">
                                          <p:stCondLst>
                                            <p:cond delay="0"/>
                                          </p:stCondLst>
                                        </p:cTn>
                                        <p:tgtEl>
                                          <p:spTgt spid="161"/>
                                        </p:tgtEl>
                                        <p:attrNameLst>
                                          <p:attrName>style.visibility</p:attrName>
                                        </p:attrNameLst>
                                      </p:cBhvr>
                                      <p:to>
                                        <p:strVal val="visible"/>
                                      </p:to>
                                    </p:set>
                                    <p:animEffect filter="wipe(left)" transition="in">
                                      <p:cBhvr>
                                        <p:cTn dur="500" id="43"/>
                                        <p:tgtEl>
                                          <p:spTgt spid="161"/>
                                        </p:tgtEl>
                                      </p:cBhvr>
                                    </p:animEffect>
                                  </p:childTnLst>
                                </p:cTn>
                              </p:par>
                            </p:childTnLst>
                          </p:cTn>
                        </p:par>
                        <p:par>
                          <p:cTn fill="hold" id="44" nodeType="afterGroup">
                            <p:stCondLst>
                              <p:cond delay="4500"/>
                            </p:stCondLst>
                            <p:childTnLst>
                              <p:par>
                                <p:cTn fill="hold" id="45" nodeType="afterEffect" presetClass="entr" presetID="10" presetSubtype="0">
                                  <p:stCondLst>
                                    <p:cond delay="0"/>
                                  </p:stCondLst>
                                  <p:childTnLst>
                                    <p:set>
                                      <p:cBhvr>
                                        <p:cTn dur="1" fill="hold" id="46">
                                          <p:stCondLst>
                                            <p:cond delay="0"/>
                                          </p:stCondLst>
                                        </p:cTn>
                                        <p:tgtEl>
                                          <p:spTgt spid="137"/>
                                        </p:tgtEl>
                                        <p:attrNameLst>
                                          <p:attrName>style.visibility</p:attrName>
                                        </p:attrNameLst>
                                      </p:cBhvr>
                                      <p:to>
                                        <p:strVal val="visible"/>
                                      </p:to>
                                    </p:set>
                                    <p:animEffect filter="fade" transition="in">
                                      <p:cBhvr>
                                        <p:cTn dur="500" id="47"/>
                                        <p:tgtEl>
                                          <p:spTgt spid="137"/>
                                        </p:tgtEl>
                                      </p:cBhvr>
                                    </p:animEffect>
                                  </p:childTnLst>
                                </p:cTn>
                              </p:par>
                            </p:childTnLst>
                          </p:cTn>
                        </p:par>
                        <p:par>
                          <p:cTn fill="hold" id="48" nodeType="afterGroup">
                            <p:stCondLst>
                              <p:cond delay="5000"/>
                            </p:stCondLst>
                            <p:childTnLst>
                              <p:par>
                                <p:cTn fill="hold" id="49" nodeType="afterEffect" presetClass="entr" presetID="22" presetSubtype="4">
                                  <p:stCondLst>
                                    <p:cond delay="0"/>
                                  </p:stCondLst>
                                  <p:childTnLst>
                                    <p:set>
                                      <p:cBhvr>
                                        <p:cTn dur="1" fill="hold" id="50">
                                          <p:stCondLst>
                                            <p:cond delay="0"/>
                                          </p:stCondLst>
                                        </p:cTn>
                                        <p:tgtEl>
                                          <p:spTgt spid="136"/>
                                        </p:tgtEl>
                                        <p:attrNameLst>
                                          <p:attrName>style.visibility</p:attrName>
                                        </p:attrNameLst>
                                      </p:cBhvr>
                                      <p:to>
                                        <p:strVal val="visible"/>
                                      </p:to>
                                    </p:set>
                                    <p:animEffect filter="wipe(down)" transition="in">
                                      <p:cBhvr>
                                        <p:cTn dur="500" id="51"/>
                                        <p:tgtEl>
                                          <p:spTgt spid="136"/>
                                        </p:tgtEl>
                                      </p:cBhvr>
                                    </p:animEffect>
                                  </p:childTnLst>
                                </p:cTn>
                              </p:par>
                            </p:childTnLst>
                          </p:cTn>
                        </p:par>
                        <p:par>
                          <p:cTn fill="hold" id="52" nodeType="afterGroup">
                            <p:stCondLst>
                              <p:cond delay="5500"/>
                            </p:stCondLst>
                            <p:childTnLst>
                              <p:par>
                                <p:cTn fill="hold" id="53" nodeType="afterEffect" presetClass="entr" presetID="22" presetSubtype="8">
                                  <p:stCondLst>
                                    <p:cond delay="0"/>
                                  </p:stCondLst>
                                  <p:childTnLst>
                                    <p:set>
                                      <p:cBhvr>
                                        <p:cTn dur="1" fill="hold" id="54">
                                          <p:stCondLst>
                                            <p:cond delay="0"/>
                                          </p:stCondLst>
                                        </p:cTn>
                                        <p:tgtEl>
                                          <p:spTgt spid="140"/>
                                        </p:tgtEl>
                                        <p:attrNameLst>
                                          <p:attrName>style.visibility</p:attrName>
                                        </p:attrNameLst>
                                      </p:cBhvr>
                                      <p:to>
                                        <p:strVal val="visible"/>
                                      </p:to>
                                    </p:set>
                                    <p:animEffect filter="wipe(left)" transition="in">
                                      <p:cBhvr>
                                        <p:cTn dur="500" id="55"/>
                                        <p:tgtEl>
                                          <p:spTgt spid="140"/>
                                        </p:tgtEl>
                                      </p:cBhvr>
                                    </p:animEffect>
                                  </p:childTnLst>
                                </p:cTn>
                              </p:par>
                            </p:childTnLst>
                          </p:cTn>
                        </p:par>
                        <p:par>
                          <p:cTn fill="hold" id="56" nodeType="afterGroup">
                            <p:stCondLst>
                              <p:cond delay="6000"/>
                            </p:stCondLst>
                            <p:childTnLst>
                              <p:par>
                                <p:cTn fill="hold" id="57" nodeType="afterEffect" presetClass="entr" presetID="10" presetSubtype="0">
                                  <p:stCondLst>
                                    <p:cond delay="0"/>
                                  </p:stCondLst>
                                  <p:childTnLst>
                                    <p:set>
                                      <p:cBhvr>
                                        <p:cTn dur="1" fill="hold" id="58">
                                          <p:stCondLst>
                                            <p:cond delay="0"/>
                                          </p:stCondLst>
                                        </p:cTn>
                                        <p:tgtEl>
                                          <p:spTgt spid="165"/>
                                        </p:tgtEl>
                                        <p:attrNameLst>
                                          <p:attrName>style.visibility</p:attrName>
                                        </p:attrNameLst>
                                      </p:cBhvr>
                                      <p:to>
                                        <p:strVal val="visible"/>
                                      </p:to>
                                    </p:set>
                                    <p:animEffect filter="fade" transition="in">
                                      <p:cBhvr>
                                        <p:cTn dur="500" id="59"/>
                                        <p:tgtEl>
                                          <p:spTgt spid="165"/>
                                        </p:tgtEl>
                                      </p:cBhvr>
                                    </p:animEffect>
                                  </p:childTnLst>
                                </p:cTn>
                              </p:par>
                            </p:childTnLst>
                          </p:cTn>
                        </p:par>
                        <p:par>
                          <p:cTn fill="hold" id="60" nodeType="afterGroup">
                            <p:stCondLst>
                              <p:cond delay="6500"/>
                            </p:stCondLst>
                            <p:childTnLst>
                              <p:par>
                                <p:cTn fill="hold" id="61" nodeType="afterEffect" presetClass="entr" presetID="22" presetSubtype="1">
                                  <p:stCondLst>
                                    <p:cond delay="0"/>
                                  </p:stCondLst>
                                  <p:childTnLst>
                                    <p:set>
                                      <p:cBhvr>
                                        <p:cTn dur="1" fill="hold" id="62">
                                          <p:stCondLst>
                                            <p:cond delay="0"/>
                                          </p:stCondLst>
                                        </p:cTn>
                                        <p:tgtEl>
                                          <p:spTgt spid="164"/>
                                        </p:tgtEl>
                                        <p:attrNameLst>
                                          <p:attrName>style.visibility</p:attrName>
                                        </p:attrNameLst>
                                      </p:cBhvr>
                                      <p:to>
                                        <p:strVal val="visible"/>
                                      </p:to>
                                    </p:set>
                                    <p:animEffect filter="wipe(up)" transition="in">
                                      <p:cBhvr>
                                        <p:cTn dur="500" id="63"/>
                                        <p:tgtEl>
                                          <p:spTgt spid="164"/>
                                        </p:tgtEl>
                                      </p:cBhvr>
                                    </p:animEffect>
                                  </p:childTnLst>
                                </p:cTn>
                              </p:par>
                            </p:childTnLst>
                          </p:cTn>
                        </p:par>
                        <p:par>
                          <p:cTn fill="hold" id="64" nodeType="afterGroup">
                            <p:stCondLst>
                              <p:cond delay="7000"/>
                            </p:stCondLst>
                            <p:childTnLst>
                              <p:par>
                                <p:cTn fill="hold" id="65" nodeType="afterEffect" presetClass="entr" presetID="22" presetSubtype="8">
                                  <p:stCondLst>
                                    <p:cond delay="0"/>
                                  </p:stCondLst>
                                  <p:childTnLst>
                                    <p:set>
                                      <p:cBhvr>
                                        <p:cTn dur="1" fill="hold" id="66">
                                          <p:stCondLst>
                                            <p:cond delay="0"/>
                                          </p:stCondLst>
                                        </p:cTn>
                                        <p:tgtEl>
                                          <p:spTgt spid="168"/>
                                        </p:tgtEl>
                                        <p:attrNameLst>
                                          <p:attrName>style.visibility</p:attrName>
                                        </p:attrNameLst>
                                      </p:cBhvr>
                                      <p:to>
                                        <p:strVal val="visible"/>
                                      </p:to>
                                    </p:set>
                                    <p:animEffect filter="wipe(left)" transition="in">
                                      <p:cBhvr>
                                        <p:cTn dur="500" id="67"/>
                                        <p:tgtEl>
                                          <p:spTgt spid="168"/>
                                        </p:tgtEl>
                                      </p:cBhvr>
                                    </p:animEffect>
                                  </p:childTnLst>
                                </p:cTn>
                              </p:par>
                            </p:childTnLst>
                          </p:cTn>
                        </p:par>
                        <p:par>
                          <p:cTn fill="hold" id="68" nodeType="afterGroup">
                            <p:stCondLst>
                              <p:cond delay="7500"/>
                            </p:stCondLst>
                            <p:childTnLst>
                              <p:par>
                                <p:cTn fill="hold" id="69" nodeType="afterEffect" presetClass="entr" presetID="10" presetSubtype="0">
                                  <p:stCondLst>
                                    <p:cond delay="0"/>
                                  </p:stCondLst>
                                  <p:childTnLst>
                                    <p:set>
                                      <p:cBhvr>
                                        <p:cTn dur="1" fill="hold" id="70">
                                          <p:stCondLst>
                                            <p:cond delay="0"/>
                                          </p:stCondLst>
                                        </p:cTn>
                                        <p:tgtEl>
                                          <p:spTgt spid="144"/>
                                        </p:tgtEl>
                                        <p:attrNameLst>
                                          <p:attrName>style.visibility</p:attrName>
                                        </p:attrNameLst>
                                      </p:cBhvr>
                                      <p:to>
                                        <p:strVal val="visible"/>
                                      </p:to>
                                    </p:set>
                                    <p:animEffect filter="fade" transition="in">
                                      <p:cBhvr>
                                        <p:cTn dur="500" id="71"/>
                                        <p:tgtEl>
                                          <p:spTgt spid="144"/>
                                        </p:tgtEl>
                                      </p:cBhvr>
                                    </p:animEffect>
                                  </p:childTnLst>
                                </p:cTn>
                              </p:par>
                            </p:childTnLst>
                          </p:cTn>
                        </p:par>
                        <p:par>
                          <p:cTn fill="hold" id="72" nodeType="afterGroup">
                            <p:stCondLst>
                              <p:cond delay="8000"/>
                            </p:stCondLst>
                            <p:childTnLst>
                              <p:par>
                                <p:cTn fill="hold" id="73" nodeType="afterEffect" presetClass="entr" presetID="22" presetSubtype="4">
                                  <p:stCondLst>
                                    <p:cond delay="0"/>
                                  </p:stCondLst>
                                  <p:childTnLst>
                                    <p:set>
                                      <p:cBhvr>
                                        <p:cTn dur="1" fill="hold" id="74">
                                          <p:stCondLst>
                                            <p:cond delay="0"/>
                                          </p:stCondLst>
                                        </p:cTn>
                                        <p:tgtEl>
                                          <p:spTgt spid="143"/>
                                        </p:tgtEl>
                                        <p:attrNameLst>
                                          <p:attrName>style.visibility</p:attrName>
                                        </p:attrNameLst>
                                      </p:cBhvr>
                                      <p:to>
                                        <p:strVal val="visible"/>
                                      </p:to>
                                    </p:set>
                                    <p:animEffect filter="wipe(down)" transition="in">
                                      <p:cBhvr>
                                        <p:cTn dur="500" id="75"/>
                                        <p:tgtEl>
                                          <p:spTgt spid="143"/>
                                        </p:tgtEl>
                                      </p:cBhvr>
                                    </p:animEffect>
                                  </p:childTnLst>
                                </p:cTn>
                              </p:par>
                            </p:childTnLst>
                          </p:cTn>
                        </p:par>
                        <p:par>
                          <p:cTn fill="hold" id="76" nodeType="afterGroup">
                            <p:stCondLst>
                              <p:cond delay="8500"/>
                            </p:stCondLst>
                            <p:childTnLst>
                              <p:par>
                                <p:cTn fill="hold" id="77" nodeType="afterEffect" presetClass="entr" presetID="22" presetSubtype="8">
                                  <p:stCondLst>
                                    <p:cond delay="0"/>
                                  </p:stCondLst>
                                  <p:childTnLst>
                                    <p:set>
                                      <p:cBhvr>
                                        <p:cTn dur="1" fill="hold" id="78">
                                          <p:stCondLst>
                                            <p:cond delay="0"/>
                                          </p:stCondLst>
                                        </p:cTn>
                                        <p:tgtEl>
                                          <p:spTgt spid="147"/>
                                        </p:tgtEl>
                                        <p:attrNameLst>
                                          <p:attrName>style.visibility</p:attrName>
                                        </p:attrNameLst>
                                      </p:cBhvr>
                                      <p:to>
                                        <p:strVal val="visible"/>
                                      </p:to>
                                    </p:set>
                                    <p:animEffect filter="wipe(left)" transition="in">
                                      <p:cBhvr>
                                        <p:cTn dur="500" id="79"/>
                                        <p:tgtEl>
                                          <p:spTgt spid="147"/>
                                        </p:tgtEl>
                                      </p:cBhvr>
                                    </p:animEffect>
                                  </p:childTnLst>
                                </p:cTn>
                              </p:par>
                            </p:childTnLst>
                          </p:cTn>
                        </p:par>
                        <p:par>
                          <p:cTn fill="hold" id="80" nodeType="afterGroup">
                            <p:stCondLst>
                              <p:cond delay="9000"/>
                            </p:stCondLst>
                            <p:childTnLst>
                              <p:par>
                                <p:cTn fill="hold" id="81" nodeType="afterEffect" presetClass="entr" presetID="10" presetSubtype="0">
                                  <p:stCondLst>
                                    <p:cond delay="0"/>
                                  </p:stCondLst>
                                  <p:childTnLst>
                                    <p:set>
                                      <p:cBhvr>
                                        <p:cTn dur="1" fill="hold" id="82">
                                          <p:stCondLst>
                                            <p:cond delay="0"/>
                                          </p:stCondLst>
                                        </p:cTn>
                                        <p:tgtEl>
                                          <p:spTgt spid="172"/>
                                        </p:tgtEl>
                                        <p:attrNameLst>
                                          <p:attrName>style.visibility</p:attrName>
                                        </p:attrNameLst>
                                      </p:cBhvr>
                                      <p:to>
                                        <p:strVal val="visible"/>
                                      </p:to>
                                    </p:set>
                                    <p:animEffect filter="fade" transition="in">
                                      <p:cBhvr>
                                        <p:cTn dur="500" id="83"/>
                                        <p:tgtEl>
                                          <p:spTgt spid="172"/>
                                        </p:tgtEl>
                                      </p:cBhvr>
                                    </p:animEffect>
                                  </p:childTnLst>
                                </p:cTn>
                              </p:par>
                            </p:childTnLst>
                          </p:cTn>
                        </p:par>
                        <p:par>
                          <p:cTn fill="hold" id="84" nodeType="afterGroup">
                            <p:stCondLst>
                              <p:cond delay="9500"/>
                            </p:stCondLst>
                            <p:childTnLst>
                              <p:par>
                                <p:cTn fill="hold" id="85" nodeType="afterEffect" presetClass="entr" presetID="22" presetSubtype="1">
                                  <p:stCondLst>
                                    <p:cond delay="0"/>
                                  </p:stCondLst>
                                  <p:childTnLst>
                                    <p:set>
                                      <p:cBhvr>
                                        <p:cTn dur="1" fill="hold" id="86">
                                          <p:stCondLst>
                                            <p:cond delay="0"/>
                                          </p:stCondLst>
                                        </p:cTn>
                                        <p:tgtEl>
                                          <p:spTgt spid="171"/>
                                        </p:tgtEl>
                                        <p:attrNameLst>
                                          <p:attrName>style.visibility</p:attrName>
                                        </p:attrNameLst>
                                      </p:cBhvr>
                                      <p:to>
                                        <p:strVal val="visible"/>
                                      </p:to>
                                    </p:set>
                                    <p:animEffect filter="wipe(up)" transition="in">
                                      <p:cBhvr>
                                        <p:cTn dur="500" id="87"/>
                                        <p:tgtEl>
                                          <p:spTgt spid="171"/>
                                        </p:tgtEl>
                                      </p:cBhvr>
                                    </p:animEffect>
                                  </p:childTnLst>
                                </p:cTn>
                              </p:par>
                            </p:childTnLst>
                          </p:cTn>
                        </p:par>
                        <p:par>
                          <p:cTn fill="hold" id="88" nodeType="afterGroup">
                            <p:stCondLst>
                              <p:cond delay="10000"/>
                            </p:stCondLst>
                            <p:childTnLst>
                              <p:par>
                                <p:cTn fill="hold" id="89" nodeType="afterEffect" presetClass="entr" presetID="22" presetSubtype="8">
                                  <p:stCondLst>
                                    <p:cond delay="0"/>
                                  </p:stCondLst>
                                  <p:childTnLst>
                                    <p:set>
                                      <p:cBhvr>
                                        <p:cTn dur="1" fill="hold" id="90">
                                          <p:stCondLst>
                                            <p:cond delay="0"/>
                                          </p:stCondLst>
                                        </p:cTn>
                                        <p:tgtEl>
                                          <p:spTgt spid="175"/>
                                        </p:tgtEl>
                                        <p:attrNameLst>
                                          <p:attrName>style.visibility</p:attrName>
                                        </p:attrNameLst>
                                      </p:cBhvr>
                                      <p:to>
                                        <p:strVal val="visible"/>
                                      </p:to>
                                    </p:set>
                                    <p:animEffect filter="wipe(left)" transition="in">
                                      <p:cBhvr>
                                        <p:cTn dur="500" id="91"/>
                                        <p:tgtEl>
                                          <p:spTgt spid="175"/>
                                        </p:tgtEl>
                                      </p:cBhvr>
                                    </p:animEffect>
                                  </p:childTnLst>
                                </p:cTn>
                              </p:par>
                            </p:childTnLst>
                          </p:cTn>
                        </p:par>
                        <p:par>
                          <p:cTn fill="hold" id="92" nodeType="afterGroup">
                            <p:stCondLst>
                              <p:cond delay="10500"/>
                            </p:stCondLst>
                            <p:childTnLst>
                              <p:par>
                                <p:cTn fill="hold" id="93" nodeType="afterEffect" presetClass="entr" presetID="10" presetSubtype="0">
                                  <p:stCondLst>
                                    <p:cond delay="0"/>
                                  </p:stCondLst>
                                  <p:childTnLst>
                                    <p:set>
                                      <p:cBhvr>
                                        <p:cTn dur="1" fill="hold" id="94">
                                          <p:stCondLst>
                                            <p:cond delay="0"/>
                                          </p:stCondLst>
                                        </p:cTn>
                                        <p:tgtEl>
                                          <p:spTgt spid="151"/>
                                        </p:tgtEl>
                                        <p:attrNameLst>
                                          <p:attrName>style.visibility</p:attrName>
                                        </p:attrNameLst>
                                      </p:cBhvr>
                                      <p:to>
                                        <p:strVal val="visible"/>
                                      </p:to>
                                    </p:set>
                                    <p:animEffect filter="fade" transition="in">
                                      <p:cBhvr>
                                        <p:cTn dur="500" id="95"/>
                                        <p:tgtEl>
                                          <p:spTgt spid="151"/>
                                        </p:tgtEl>
                                      </p:cBhvr>
                                    </p:animEffect>
                                  </p:childTnLst>
                                </p:cTn>
                              </p:par>
                            </p:childTnLst>
                          </p:cTn>
                        </p:par>
                        <p:par>
                          <p:cTn fill="hold" id="96" nodeType="afterGroup">
                            <p:stCondLst>
                              <p:cond delay="11000"/>
                            </p:stCondLst>
                            <p:childTnLst>
                              <p:par>
                                <p:cTn fill="hold" id="97" nodeType="afterEffect" presetClass="entr" presetID="22" presetSubtype="4">
                                  <p:stCondLst>
                                    <p:cond delay="0"/>
                                  </p:stCondLst>
                                  <p:childTnLst>
                                    <p:set>
                                      <p:cBhvr>
                                        <p:cTn dur="1" fill="hold" id="98">
                                          <p:stCondLst>
                                            <p:cond delay="0"/>
                                          </p:stCondLst>
                                        </p:cTn>
                                        <p:tgtEl>
                                          <p:spTgt spid="150"/>
                                        </p:tgtEl>
                                        <p:attrNameLst>
                                          <p:attrName>style.visibility</p:attrName>
                                        </p:attrNameLst>
                                      </p:cBhvr>
                                      <p:to>
                                        <p:strVal val="visible"/>
                                      </p:to>
                                    </p:set>
                                    <p:animEffect filter="wipe(down)" transition="in">
                                      <p:cBhvr>
                                        <p:cTn dur="500" id="99"/>
                                        <p:tgtEl>
                                          <p:spTgt spid="150"/>
                                        </p:tgtEl>
                                      </p:cBhvr>
                                    </p:animEffect>
                                  </p:childTnLst>
                                </p:cTn>
                              </p:par>
                            </p:childTnLst>
                          </p:cTn>
                        </p:par>
                        <p:par>
                          <p:cTn fill="hold" id="100" nodeType="afterGroup">
                            <p:stCondLst>
                              <p:cond delay="11500"/>
                            </p:stCondLst>
                            <p:childTnLst>
                              <p:par>
                                <p:cTn fill="hold" id="101" nodeType="afterEffect" presetClass="entr" presetID="22" presetSubtype="8">
                                  <p:stCondLst>
                                    <p:cond delay="0"/>
                                  </p:stCondLst>
                                  <p:childTnLst>
                                    <p:set>
                                      <p:cBhvr>
                                        <p:cTn dur="1" fill="hold" id="102">
                                          <p:stCondLst>
                                            <p:cond delay="0"/>
                                          </p:stCondLst>
                                        </p:cTn>
                                        <p:tgtEl>
                                          <p:spTgt spid="154"/>
                                        </p:tgtEl>
                                        <p:attrNameLst>
                                          <p:attrName>style.visibility</p:attrName>
                                        </p:attrNameLst>
                                      </p:cBhvr>
                                      <p:to>
                                        <p:strVal val="visible"/>
                                      </p:to>
                                    </p:set>
                                    <p:animEffect filter="wipe(left)" transition="in">
                                      <p:cBhvr>
                                        <p:cTn dur="500" id="103"/>
                                        <p:tgtEl>
                                          <p:spTgt spid="154"/>
                                        </p:tgtEl>
                                      </p:cBhvr>
                                    </p:animEffect>
                                  </p:childTnLst>
                                </p:cTn>
                              </p:par>
                            </p:childTnLst>
                          </p:cTn>
                        </p:par>
                        <p:par>
                          <p:cTn fill="hold" id="104" nodeType="afterGroup">
                            <p:stCondLst>
                              <p:cond delay="12000"/>
                            </p:stCondLst>
                            <p:childTnLst>
                              <p:par>
                                <p:cTn fill="hold" id="105" nodeType="afterEffect" presetClass="entr" presetID="10" presetSubtype="0">
                                  <p:stCondLst>
                                    <p:cond delay="0"/>
                                  </p:stCondLst>
                                  <p:childTnLst>
                                    <p:set>
                                      <p:cBhvr>
                                        <p:cTn dur="1" fill="hold" id="106">
                                          <p:stCondLst>
                                            <p:cond delay="0"/>
                                          </p:stCondLst>
                                        </p:cTn>
                                        <p:tgtEl>
                                          <p:spTgt spid="178"/>
                                        </p:tgtEl>
                                        <p:attrNameLst>
                                          <p:attrName>style.visibility</p:attrName>
                                        </p:attrNameLst>
                                      </p:cBhvr>
                                      <p:to>
                                        <p:strVal val="visible"/>
                                      </p:to>
                                    </p:set>
                                    <p:animEffect filter="fade" transition="in">
                                      <p:cBhvr>
                                        <p:cTn dur="500" id="107"/>
                                        <p:tgtEl>
                                          <p:spTgt spid="178"/>
                                        </p:tgtEl>
                                      </p:cBhvr>
                                    </p:animEffect>
                                  </p:childTnLst>
                                </p:cTn>
                              </p:par>
                            </p:childTnLst>
                          </p:cTn>
                        </p:par>
                        <p:par>
                          <p:cTn fill="hold" id="108" nodeType="afterGroup">
                            <p:stCondLst>
                              <p:cond delay="12500"/>
                            </p:stCondLst>
                            <p:childTnLst>
                              <p:par>
                                <p:cTn fill="hold" id="109" nodeType="afterEffect" presetClass="emph" presetID="26" presetSubtype="0">
                                  <p:stCondLst>
                                    <p:cond delay="0"/>
                                  </p:stCondLst>
                                  <p:childTnLst>
                                    <p:animEffect filter="fade" transition="out">
                                      <p:cBhvr>
                                        <p:cTn dur="500" id="110" tmFilter="0, 0; .2, .5; .8, .5; 1, 0"/>
                                        <p:tgtEl>
                                          <p:spTgt spid="178"/>
                                        </p:tgtEl>
                                      </p:cBhvr>
                                    </p:animEffect>
                                    <p:animScale>
                                      <p:cBhvr>
                                        <p:cTn autoRev="1" dur="250" fill="hold" id="111"/>
                                        <p:tgtEl>
                                          <p:spTgt spid="17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5" name="Rectangle 5"/>
          <p:cNvSpPr>
            <a:spLocks noChangeArrowheads="1"/>
          </p:cNvSpPr>
          <p:nvPr/>
        </p:nvSpPr>
        <p:spPr bwMode="auto">
          <a:xfrm>
            <a:off x="1734708" y="3600104"/>
            <a:ext cx="1925032" cy="3286075"/>
          </a:xfrm>
          <a:prstGeom prst="rect">
            <a:avLst/>
          </a:prstGeom>
          <a:solidFill>
            <a:srgbClr val="005DA2"/>
          </a:solidFill>
          <a:ln>
            <a:noFill/>
          </a:ln>
          <a:extLst/>
        </p:spPr>
        <p:txBody>
          <a:bodyPr/>
          <a:lstStyle/>
          <a:p>
            <a:endParaRPr altLang="en-US" lang="zh-CN" sz="2800">
              <a:latin charset="-122" pitchFamily="34" typeface="微软雅黑"/>
              <a:ea charset="-122" pitchFamily="34" typeface="微软雅黑"/>
            </a:endParaRPr>
          </a:p>
        </p:txBody>
      </p:sp>
      <p:sp>
        <p:nvSpPr>
          <p:cNvPr id="66" name="Rectangle 6"/>
          <p:cNvSpPr>
            <a:spLocks noChangeArrowheads="1"/>
          </p:cNvSpPr>
          <p:nvPr/>
        </p:nvSpPr>
        <p:spPr bwMode="auto">
          <a:xfrm>
            <a:off x="3875602" y="4291168"/>
            <a:ext cx="1945730" cy="2595010"/>
          </a:xfrm>
          <a:prstGeom prst="rect">
            <a:avLst/>
          </a:prstGeom>
          <a:solidFill>
            <a:srgbClr val="005DA2"/>
          </a:solidFill>
          <a:ln>
            <a:noFill/>
          </a:ln>
          <a:extLst/>
        </p:spPr>
        <p:txBody>
          <a:bodyPr/>
          <a:lstStyle/>
          <a:p>
            <a:endParaRPr altLang="en-US" lang="zh-CN" sz="2800">
              <a:latin charset="-122" pitchFamily="34" typeface="微软雅黑"/>
              <a:ea charset="-122" pitchFamily="34" typeface="微软雅黑"/>
            </a:endParaRPr>
          </a:p>
        </p:txBody>
      </p:sp>
      <p:sp>
        <p:nvSpPr>
          <p:cNvPr id="67" name="Rectangle 7"/>
          <p:cNvSpPr>
            <a:spLocks noChangeArrowheads="1"/>
          </p:cNvSpPr>
          <p:nvPr/>
        </p:nvSpPr>
        <p:spPr bwMode="auto">
          <a:xfrm>
            <a:off x="6037197" y="4998362"/>
            <a:ext cx="1945730" cy="1887817"/>
          </a:xfrm>
          <a:prstGeom prst="rect">
            <a:avLst/>
          </a:prstGeom>
          <a:solidFill>
            <a:srgbClr val="FFC400"/>
          </a:solidFill>
          <a:ln>
            <a:noFill/>
          </a:ln>
          <a:extLst/>
        </p:spPr>
        <p:txBody>
          <a:bodyPr/>
          <a:lstStyle/>
          <a:p>
            <a:endParaRPr altLang="en-US" lang="zh-CN" sz="2800">
              <a:latin charset="-122" pitchFamily="34" typeface="微软雅黑"/>
              <a:ea charset="-122" pitchFamily="34" typeface="微软雅黑"/>
            </a:endParaRPr>
          </a:p>
        </p:txBody>
      </p:sp>
      <p:sp>
        <p:nvSpPr>
          <p:cNvPr id="68" name="Rectangle 8"/>
          <p:cNvSpPr>
            <a:spLocks noChangeArrowheads="1"/>
          </p:cNvSpPr>
          <p:nvPr/>
        </p:nvSpPr>
        <p:spPr bwMode="auto">
          <a:xfrm>
            <a:off x="8198788" y="2678536"/>
            <a:ext cx="1945730" cy="4207643"/>
          </a:xfrm>
          <a:prstGeom prst="rect">
            <a:avLst/>
          </a:prstGeom>
          <a:solidFill>
            <a:srgbClr val="005DA2"/>
          </a:solidFill>
          <a:ln>
            <a:noFill/>
          </a:ln>
          <a:extLst/>
        </p:spPr>
        <p:txBody>
          <a:bodyPr/>
          <a:lstStyle/>
          <a:p>
            <a:endParaRPr altLang="en-US" lang="zh-CN" sz="2800">
              <a:latin charset="-122" pitchFamily="34" typeface="微软雅黑"/>
              <a:ea charset="-122" pitchFamily="34" typeface="微软雅黑"/>
            </a:endParaRPr>
          </a:p>
        </p:txBody>
      </p:sp>
      <p:sp>
        <p:nvSpPr>
          <p:cNvPr id="69" name="TextBox 682"/>
          <p:cNvSpPr txBox="1"/>
          <p:nvPr/>
        </p:nvSpPr>
        <p:spPr>
          <a:xfrm>
            <a:off x="2129330" y="3792363"/>
            <a:ext cx="1232217" cy="701040"/>
          </a:xfrm>
          <a:prstGeom prst="rect">
            <a:avLst/>
          </a:prstGeom>
          <a:noFill/>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zh-CN" lang="en-US" smtClean="0" sz="4000">
                <a:solidFill>
                  <a:schemeClr val="bg1"/>
                </a:solidFill>
                <a:latin charset="-122" pitchFamily="34" typeface="微软雅黑"/>
                <a:ea charset="-122" pitchFamily="34" typeface="微软雅黑"/>
                <a:cs charset="0" pitchFamily="34" typeface="Arial"/>
              </a:rPr>
              <a:t>52%</a:t>
            </a:r>
          </a:p>
        </p:txBody>
      </p:sp>
      <p:sp>
        <p:nvSpPr>
          <p:cNvPr id="70" name="TextBox 682"/>
          <p:cNvSpPr txBox="1"/>
          <p:nvPr/>
        </p:nvSpPr>
        <p:spPr>
          <a:xfrm>
            <a:off x="4281358" y="4468835"/>
            <a:ext cx="1232217" cy="701040"/>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charset="0" pitchFamily="34" typeface="Arial"/>
              </a:defRPr>
            </a:lvl1pPr>
            <a:lvl2pPr fontAlgn="base">
              <a:spcBef>
                <a:spcPct val="0"/>
              </a:spcBef>
              <a:spcAft>
                <a:spcPct val="0"/>
              </a:spcAft>
              <a:defRPr>
                <a:latin charset="0" pitchFamily="34" typeface="Calibri"/>
                <a:ea charset="-122" pitchFamily="2" typeface="宋体"/>
              </a:defRPr>
            </a:lvl2pPr>
            <a:lvl3pPr fontAlgn="base">
              <a:spcBef>
                <a:spcPct val="0"/>
              </a:spcBef>
              <a:spcAft>
                <a:spcPct val="0"/>
              </a:spcAft>
              <a:defRPr>
                <a:latin charset="0" pitchFamily="34" typeface="Calibri"/>
                <a:ea charset="-122" pitchFamily="2" typeface="宋体"/>
              </a:defRPr>
            </a:lvl3pPr>
            <a:lvl4pPr fontAlgn="base">
              <a:spcBef>
                <a:spcPct val="0"/>
              </a:spcBef>
              <a:spcAft>
                <a:spcPct val="0"/>
              </a:spcAft>
              <a:defRPr>
                <a:latin charset="0" pitchFamily="34" typeface="Calibri"/>
                <a:ea charset="-122" pitchFamily="2" typeface="宋体"/>
              </a:defRPr>
            </a:lvl4pPr>
            <a:lvl5pPr fontAlgn="base">
              <a:spcBef>
                <a:spcPct val="0"/>
              </a:spcBef>
              <a:spcAft>
                <a:spcPct val="0"/>
              </a:spcAft>
              <a:defRPr>
                <a:latin charset="0" pitchFamily="34" typeface="Calibri"/>
                <a:ea charset="-122" pitchFamily="2" typeface="宋体"/>
              </a:defRPr>
            </a:lvl5pPr>
            <a:lvl6pPr>
              <a:defRPr>
                <a:latin charset="0" pitchFamily="34" typeface="Calibri"/>
                <a:ea charset="-122" pitchFamily="2" typeface="宋体"/>
              </a:defRPr>
            </a:lvl6pPr>
            <a:lvl7pPr>
              <a:defRPr>
                <a:latin charset="0" pitchFamily="34" typeface="Calibri"/>
                <a:ea charset="-122" pitchFamily="2" typeface="宋体"/>
              </a:defRPr>
            </a:lvl7pPr>
            <a:lvl8pPr>
              <a:defRPr>
                <a:latin charset="0" pitchFamily="34" typeface="Calibri"/>
                <a:ea charset="-122" pitchFamily="2" typeface="宋体"/>
              </a:defRPr>
            </a:lvl8pPr>
            <a:lvl9pPr>
              <a:defRPr>
                <a:latin charset="0" pitchFamily="34" typeface="Calibri"/>
                <a:ea charset="-122" pitchFamily="2" typeface="宋体"/>
              </a:defRPr>
            </a:lvl9pPr>
          </a:lstStyle>
          <a:p>
            <a:r>
              <a:rPr altLang="zh-CN" lang="en-US">
                <a:solidFill>
                  <a:schemeClr val="bg1"/>
                </a:solidFill>
              </a:rPr>
              <a:t>45%</a:t>
            </a:r>
          </a:p>
        </p:txBody>
      </p:sp>
      <p:sp>
        <p:nvSpPr>
          <p:cNvPr id="71" name="TextBox 682"/>
          <p:cNvSpPr txBox="1"/>
          <p:nvPr/>
        </p:nvSpPr>
        <p:spPr>
          <a:xfrm>
            <a:off x="6419463" y="5050789"/>
            <a:ext cx="1232217" cy="701040"/>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charset="0" pitchFamily="34" typeface="Arial"/>
              </a:defRPr>
            </a:lvl1pPr>
            <a:lvl2pPr fontAlgn="base">
              <a:spcBef>
                <a:spcPct val="0"/>
              </a:spcBef>
              <a:spcAft>
                <a:spcPct val="0"/>
              </a:spcAft>
              <a:defRPr>
                <a:latin charset="0" pitchFamily="34" typeface="Calibri"/>
                <a:ea charset="-122" pitchFamily="2" typeface="宋体"/>
              </a:defRPr>
            </a:lvl2pPr>
            <a:lvl3pPr fontAlgn="base">
              <a:spcBef>
                <a:spcPct val="0"/>
              </a:spcBef>
              <a:spcAft>
                <a:spcPct val="0"/>
              </a:spcAft>
              <a:defRPr>
                <a:latin charset="0" pitchFamily="34" typeface="Calibri"/>
                <a:ea charset="-122" pitchFamily="2" typeface="宋体"/>
              </a:defRPr>
            </a:lvl3pPr>
            <a:lvl4pPr fontAlgn="base">
              <a:spcBef>
                <a:spcPct val="0"/>
              </a:spcBef>
              <a:spcAft>
                <a:spcPct val="0"/>
              </a:spcAft>
              <a:defRPr>
                <a:latin charset="0" pitchFamily="34" typeface="Calibri"/>
                <a:ea charset="-122" pitchFamily="2" typeface="宋体"/>
              </a:defRPr>
            </a:lvl4pPr>
            <a:lvl5pPr fontAlgn="base">
              <a:spcBef>
                <a:spcPct val="0"/>
              </a:spcBef>
              <a:spcAft>
                <a:spcPct val="0"/>
              </a:spcAft>
              <a:defRPr>
                <a:latin charset="0" pitchFamily="34" typeface="Calibri"/>
                <a:ea charset="-122" pitchFamily="2" typeface="宋体"/>
              </a:defRPr>
            </a:lvl5pPr>
            <a:lvl6pPr>
              <a:defRPr>
                <a:latin charset="0" pitchFamily="34" typeface="Calibri"/>
                <a:ea charset="-122" pitchFamily="2" typeface="宋体"/>
              </a:defRPr>
            </a:lvl6pPr>
            <a:lvl7pPr>
              <a:defRPr>
                <a:latin charset="0" pitchFamily="34" typeface="Calibri"/>
                <a:ea charset="-122" pitchFamily="2" typeface="宋体"/>
              </a:defRPr>
            </a:lvl7pPr>
            <a:lvl8pPr>
              <a:defRPr>
                <a:latin charset="0" pitchFamily="34" typeface="Calibri"/>
                <a:ea charset="-122" pitchFamily="2" typeface="宋体"/>
              </a:defRPr>
            </a:lvl8pPr>
            <a:lvl9pPr>
              <a:defRPr>
                <a:latin charset="0" pitchFamily="34" typeface="Calibri"/>
                <a:ea charset="-122" pitchFamily="2" typeface="宋体"/>
              </a:defRPr>
            </a:lvl9pPr>
          </a:lstStyle>
          <a:p>
            <a:r>
              <a:rPr altLang="zh-CN" lang="en-US">
                <a:solidFill>
                  <a:schemeClr val="bg1"/>
                </a:solidFill>
              </a:rPr>
              <a:t>39%</a:t>
            </a:r>
          </a:p>
        </p:txBody>
      </p:sp>
      <p:sp>
        <p:nvSpPr>
          <p:cNvPr id="72" name="TextBox 682"/>
          <p:cNvSpPr txBox="1"/>
          <p:nvPr/>
        </p:nvSpPr>
        <p:spPr>
          <a:xfrm>
            <a:off x="8558794" y="2843248"/>
            <a:ext cx="1232217" cy="701040"/>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cs charset="0" pitchFamily="34" typeface="Arial"/>
              </a:defRPr>
            </a:lvl1pPr>
            <a:lvl2pPr fontAlgn="base">
              <a:spcBef>
                <a:spcPct val="0"/>
              </a:spcBef>
              <a:spcAft>
                <a:spcPct val="0"/>
              </a:spcAft>
              <a:defRPr>
                <a:latin charset="0" pitchFamily="34" typeface="Calibri"/>
                <a:ea charset="-122" pitchFamily="2" typeface="宋体"/>
              </a:defRPr>
            </a:lvl2pPr>
            <a:lvl3pPr fontAlgn="base">
              <a:spcBef>
                <a:spcPct val="0"/>
              </a:spcBef>
              <a:spcAft>
                <a:spcPct val="0"/>
              </a:spcAft>
              <a:defRPr>
                <a:latin charset="0" pitchFamily="34" typeface="Calibri"/>
                <a:ea charset="-122" pitchFamily="2" typeface="宋体"/>
              </a:defRPr>
            </a:lvl3pPr>
            <a:lvl4pPr fontAlgn="base">
              <a:spcBef>
                <a:spcPct val="0"/>
              </a:spcBef>
              <a:spcAft>
                <a:spcPct val="0"/>
              </a:spcAft>
              <a:defRPr>
                <a:latin charset="0" pitchFamily="34" typeface="Calibri"/>
                <a:ea charset="-122" pitchFamily="2" typeface="宋体"/>
              </a:defRPr>
            </a:lvl4pPr>
            <a:lvl5pPr fontAlgn="base">
              <a:spcBef>
                <a:spcPct val="0"/>
              </a:spcBef>
              <a:spcAft>
                <a:spcPct val="0"/>
              </a:spcAft>
              <a:defRPr>
                <a:latin charset="0" pitchFamily="34" typeface="Calibri"/>
                <a:ea charset="-122" pitchFamily="2" typeface="宋体"/>
              </a:defRPr>
            </a:lvl5pPr>
            <a:lvl6pPr>
              <a:defRPr>
                <a:latin charset="0" pitchFamily="34" typeface="Calibri"/>
                <a:ea charset="-122" pitchFamily="2" typeface="宋体"/>
              </a:defRPr>
            </a:lvl6pPr>
            <a:lvl7pPr>
              <a:defRPr>
                <a:latin charset="0" pitchFamily="34" typeface="Calibri"/>
                <a:ea charset="-122" pitchFamily="2" typeface="宋体"/>
              </a:defRPr>
            </a:lvl7pPr>
            <a:lvl8pPr>
              <a:defRPr>
                <a:latin charset="0" pitchFamily="34" typeface="Calibri"/>
                <a:ea charset="-122" pitchFamily="2" typeface="宋体"/>
              </a:defRPr>
            </a:lvl8pPr>
            <a:lvl9pPr>
              <a:defRPr>
                <a:latin charset="0" pitchFamily="34" typeface="Calibri"/>
                <a:ea charset="-122" pitchFamily="2" typeface="宋体"/>
              </a:defRPr>
            </a:lvl9pPr>
          </a:lstStyle>
          <a:p>
            <a:r>
              <a:rPr altLang="zh-CN" lang="en-US">
                <a:solidFill>
                  <a:schemeClr val="bg1"/>
                </a:solidFill>
              </a:rPr>
              <a:t>70%</a:t>
            </a:r>
          </a:p>
        </p:txBody>
      </p:sp>
      <p:sp>
        <p:nvSpPr>
          <p:cNvPr id="74" name="Copyright Notice"/>
          <p:cNvSpPr/>
          <p:nvPr/>
        </p:nvSpPr>
        <p:spPr bwMode="auto">
          <a:xfrm>
            <a:off x="1996668" y="3047473"/>
            <a:ext cx="1405803" cy="39398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p>
            <a:pPr>
              <a:lnSpc>
                <a:spcPct val="90000"/>
              </a:lnSpc>
            </a:pPr>
            <a:r>
              <a:rPr altLang="en-US" cap="small" lang="zh-CN" smtClean="0" sz="2400">
                <a:solidFill>
                  <a:schemeClr val="tx1">
                    <a:lumMod val="85000"/>
                    <a:lumOff val="15000"/>
                  </a:schemeClr>
                </a:solidFill>
                <a:latin charset="-122" pitchFamily="34" typeface="微软雅黑"/>
                <a:ea charset="-122" pitchFamily="34" typeface="微软雅黑"/>
              </a:rPr>
              <a:t>第一季度</a:t>
            </a:r>
          </a:p>
        </p:txBody>
      </p:sp>
      <p:sp>
        <p:nvSpPr>
          <p:cNvPr id="75" name="Copyright Notice"/>
          <p:cNvSpPr/>
          <p:nvPr/>
        </p:nvSpPr>
        <p:spPr bwMode="auto">
          <a:xfrm>
            <a:off x="4211830" y="3732038"/>
            <a:ext cx="1405803" cy="39398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p>
            <a:pPr>
              <a:lnSpc>
                <a:spcPct val="90000"/>
              </a:lnSpc>
            </a:pPr>
            <a:r>
              <a:rPr altLang="en-US" cap="small" lang="zh-CN" smtClean="0" sz="2400">
                <a:solidFill>
                  <a:schemeClr val="tx1">
                    <a:lumMod val="85000"/>
                    <a:lumOff val="15000"/>
                  </a:schemeClr>
                </a:solidFill>
                <a:latin charset="-122" pitchFamily="34" typeface="微软雅黑"/>
                <a:ea charset="-122" pitchFamily="34" typeface="微软雅黑"/>
              </a:rPr>
              <a:t>第二季度</a:t>
            </a:r>
          </a:p>
        </p:txBody>
      </p:sp>
      <p:sp>
        <p:nvSpPr>
          <p:cNvPr id="76" name="Copyright Notice"/>
          <p:cNvSpPr/>
          <p:nvPr/>
        </p:nvSpPr>
        <p:spPr bwMode="auto">
          <a:xfrm>
            <a:off x="6349933" y="4468835"/>
            <a:ext cx="1405803" cy="39398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p>
            <a:pPr>
              <a:lnSpc>
                <a:spcPct val="90000"/>
              </a:lnSpc>
            </a:pPr>
            <a:r>
              <a:rPr altLang="en-US" cap="small" lang="zh-CN" smtClean="0">
                <a:solidFill>
                  <a:schemeClr val="tx1">
                    <a:lumMod val="85000"/>
                    <a:lumOff val="15000"/>
                  </a:schemeClr>
                </a:solidFill>
                <a:latin charset="-122" pitchFamily="34" typeface="微软雅黑"/>
                <a:ea charset="-122" pitchFamily="34" typeface="微软雅黑"/>
              </a:rPr>
              <a:t>第三季度</a:t>
            </a:r>
          </a:p>
        </p:txBody>
      </p:sp>
      <p:sp>
        <p:nvSpPr>
          <p:cNvPr id="77" name="Copyright Notice"/>
          <p:cNvSpPr/>
          <p:nvPr/>
        </p:nvSpPr>
        <p:spPr bwMode="auto">
          <a:xfrm>
            <a:off x="8499916" y="2127662"/>
            <a:ext cx="1405803" cy="39398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p>
            <a:pPr>
              <a:lnSpc>
                <a:spcPct val="90000"/>
              </a:lnSpc>
            </a:pPr>
            <a:r>
              <a:rPr altLang="en-US" cap="small" lang="zh-CN" smtClean="0" sz="2400">
                <a:solidFill>
                  <a:schemeClr val="tx1">
                    <a:lumMod val="85000"/>
                    <a:lumOff val="15000"/>
                  </a:schemeClr>
                </a:solidFill>
                <a:latin charset="-122" pitchFamily="34" typeface="微软雅黑"/>
                <a:ea charset="-122" pitchFamily="34" typeface="微软雅黑"/>
              </a:rPr>
              <a:t>第四季度</a:t>
            </a:r>
          </a:p>
        </p:txBody>
      </p:sp>
      <p:sp>
        <p:nvSpPr>
          <p:cNvPr id="16" name="矩形 15"/>
          <p:cNvSpPr/>
          <p:nvPr/>
        </p:nvSpPr>
        <p:spPr>
          <a:xfrm>
            <a:off x="1633615" y="1160960"/>
            <a:ext cx="4217540" cy="4358640"/>
          </a:xfrm>
          <a:prstGeom prst="rect">
            <a:avLst/>
          </a:prstGeom>
        </p:spPr>
        <p:txBody>
          <a:bodyPr wrap="square">
            <a:spAutoFit/>
          </a:bodyPr>
          <a:lstStyle/>
          <a:p>
            <a:pPr>
              <a:lnSpc>
                <a:spcPct val="200000"/>
              </a:lnSpc>
            </a:pPr>
            <a:r>
              <a:rPr altLang="en-US" b="1" lang="zh-CN" smtClean="0" sz="2000">
                <a:solidFill>
                  <a:srgbClr val="005DA2"/>
                </a:solidFill>
                <a:latin charset="-122" pitchFamily="34" typeface="微软雅黑"/>
                <a:ea charset="-122" pitchFamily="34" typeface="微软雅黑"/>
              </a:rPr>
              <a:t>点击添加小标题</a:t>
            </a:r>
          </a:p>
          <a:p>
            <a:pPr>
              <a:lnSpc>
                <a:spcPct val="200000"/>
              </a:lnSpc>
            </a:pPr>
            <a:r>
              <a:rPr altLang="en-US" b="1" lang="zh-CN" smtClean="0" sz="2000">
                <a:solidFill>
                  <a:srgbClr val="005DA2"/>
                </a:solidFill>
                <a:latin charset="-122" pitchFamily="34" typeface="微软雅黑"/>
                <a:ea charset="-122" pitchFamily="34" typeface="微软雅黑"/>
              </a:rPr>
              <a:t>您的内容打在这里，或者通过复制您的文本后，在此框中选择粘贴，并选择只保留文字。</a:t>
            </a:r>
          </a:p>
          <a:p>
            <a:pPr>
              <a:lnSpc>
                <a:spcPct val="200000"/>
              </a:lnSpc>
            </a:pPr>
            <a:r>
              <a:rPr altLang="en-US" b="1" lang="zh-CN" smtClean="0" sz="2000">
                <a:solidFill>
                  <a:srgbClr val="005DA2"/>
                </a:solidFill>
                <a:latin charset="-122" pitchFamily="34" typeface="微软雅黑"/>
                <a:ea charset="-122" pitchFamily="34" typeface="微软雅黑"/>
              </a:rPr>
              <a:t>您的内容打在这里，或者通过复制您的文本后，在此框中选择粘贴，并选择只保留文字。</a:t>
            </a:r>
          </a:p>
        </p:txBody>
      </p:sp>
      <p:sp>
        <p:nvSpPr>
          <p:cNvPr id="17"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752146448"/>
      </p:ext>
    </p:extLst>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7"/>
                                        </p:tgtEl>
                                        <p:attrNameLst>
                                          <p:attrName>ppt_y</p:attrName>
                                        </p:attrNameLst>
                                      </p:cBhvr>
                                      <p:tavLst>
                                        <p:tav tm="0">
                                          <p:val>
                                            <p:strVal val="#ppt_y"/>
                                          </p:val>
                                        </p:tav>
                                        <p:tav tm="100000">
                                          <p:val>
                                            <p:strVal val="#ppt_y"/>
                                          </p:val>
                                        </p:tav>
                                      </p:tavLst>
                                    </p:anim>
                                    <p:anim calcmode="lin" valueType="num">
                                      <p:cBhvr>
                                        <p:cTn dur="500" fill="hold" id="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7"/>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6"/>
                                        </p:tgtEl>
                                        <p:attrNameLst>
                                          <p:attrName>style.visibility</p:attrName>
                                        </p:attrNameLst>
                                      </p:cBhvr>
                                      <p:to>
                                        <p:strVal val="visible"/>
                                      </p:to>
                                    </p:set>
                                    <p:animEffect filter="wipe(left)" transition="in">
                                      <p:cBhvr>
                                        <p:cTn dur="500" id="15"/>
                                        <p:tgtEl>
                                          <p:spTgt spid="16"/>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65"/>
                                        </p:tgtEl>
                                        <p:attrNameLst>
                                          <p:attrName>style.visibility</p:attrName>
                                        </p:attrNameLst>
                                      </p:cBhvr>
                                      <p:to>
                                        <p:strVal val="visible"/>
                                      </p:to>
                                    </p:set>
                                    <p:animEffect filter="wipe(down)" transition="in">
                                      <p:cBhvr>
                                        <p:cTn dur="500" id="19"/>
                                        <p:tgtEl>
                                          <p:spTgt spid="65"/>
                                        </p:tgtEl>
                                      </p:cBhvr>
                                    </p:animEffect>
                                  </p:childTnLst>
                                </p:cTn>
                              </p:par>
                            </p:childTnLst>
                          </p:cTn>
                        </p:par>
                        <p:par>
                          <p:cTn fill="hold" id="20" nodeType="afterGroup">
                            <p:stCondLst>
                              <p:cond delay="1500"/>
                            </p:stCondLst>
                            <p:childTnLst>
                              <p:par>
                                <p:cTn fill="hold" grpId="0" id="21" nodeType="afterEffect" presetClass="entr" presetID="14" presetSubtype="10">
                                  <p:stCondLst>
                                    <p:cond delay="0"/>
                                  </p:stCondLst>
                                  <p:childTnLst>
                                    <p:set>
                                      <p:cBhvr>
                                        <p:cTn dur="1" fill="hold" id="22">
                                          <p:stCondLst>
                                            <p:cond delay="0"/>
                                          </p:stCondLst>
                                        </p:cTn>
                                        <p:tgtEl>
                                          <p:spTgt spid="69"/>
                                        </p:tgtEl>
                                        <p:attrNameLst>
                                          <p:attrName>style.visibility</p:attrName>
                                        </p:attrNameLst>
                                      </p:cBhvr>
                                      <p:to>
                                        <p:strVal val="visible"/>
                                      </p:to>
                                    </p:set>
                                    <p:animEffect filter="randombar(horizontal)" transition="in">
                                      <p:cBhvr>
                                        <p:cTn dur="500" id="23"/>
                                        <p:tgtEl>
                                          <p:spTgt spid="69"/>
                                        </p:tgtEl>
                                      </p:cBhvr>
                                    </p:animEffect>
                                  </p:childTnLst>
                                </p:cTn>
                              </p:par>
                            </p:childTnLst>
                          </p:cTn>
                        </p:par>
                        <p:par>
                          <p:cTn fill="hold" id="24" nodeType="afterGroup">
                            <p:stCondLst>
                              <p:cond delay="2000"/>
                            </p:stCondLst>
                            <p:childTnLst>
                              <p:par>
                                <p:cTn fill="hold" grpId="0" id="25" nodeType="afterEffect" presetClass="entr" presetID="22" presetSubtype="4">
                                  <p:stCondLst>
                                    <p:cond delay="0"/>
                                  </p:stCondLst>
                                  <p:childTnLst>
                                    <p:set>
                                      <p:cBhvr>
                                        <p:cTn dur="1" fill="hold" id="26">
                                          <p:stCondLst>
                                            <p:cond delay="0"/>
                                          </p:stCondLst>
                                        </p:cTn>
                                        <p:tgtEl>
                                          <p:spTgt spid="74"/>
                                        </p:tgtEl>
                                        <p:attrNameLst>
                                          <p:attrName>style.visibility</p:attrName>
                                        </p:attrNameLst>
                                      </p:cBhvr>
                                      <p:to>
                                        <p:strVal val="visible"/>
                                      </p:to>
                                    </p:set>
                                    <p:animEffect filter="wipe(down)" transition="in">
                                      <p:cBhvr>
                                        <p:cTn dur="500" id="27"/>
                                        <p:tgtEl>
                                          <p:spTgt spid="74"/>
                                        </p:tgtEl>
                                      </p:cBhvr>
                                    </p:animEffect>
                                  </p:childTnLst>
                                </p:cTn>
                              </p:par>
                            </p:childTnLst>
                          </p:cTn>
                        </p:par>
                        <p:par>
                          <p:cTn fill="hold" id="28" nodeType="afterGroup">
                            <p:stCondLst>
                              <p:cond delay="2500"/>
                            </p:stCondLst>
                            <p:childTnLst>
                              <p:par>
                                <p:cTn fill="hold" grpId="0" id="29" nodeType="afterEffect" presetClass="entr" presetID="22" presetSubtype="4">
                                  <p:stCondLst>
                                    <p:cond delay="0"/>
                                  </p:stCondLst>
                                  <p:childTnLst>
                                    <p:set>
                                      <p:cBhvr>
                                        <p:cTn dur="1" fill="hold" id="30">
                                          <p:stCondLst>
                                            <p:cond delay="0"/>
                                          </p:stCondLst>
                                        </p:cTn>
                                        <p:tgtEl>
                                          <p:spTgt spid="66"/>
                                        </p:tgtEl>
                                        <p:attrNameLst>
                                          <p:attrName>style.visibility</p:attrName>
                                        </p:attrNameLst>
                                      </p:cBhvr>
                                      <p:to>
                                        <p:strVal val="visible"/>
                                      </p:to>
                                    </p:set>
                                    <p:animEffect filter="wipe(down)" transition="in">
                                      <p:cBhvr>
                                        <p:cTn dur="500" id="31"/>
                                        <p:tgtEl>
                                          <p:spTgt spid="66"/>
                                        </p:tgtEl>
                                      </p:cBhvr>
                                    </p:animEffect>
                                  </p:childTnLst>
                                </p:cTn>
                              </p:par>
                            </p:childTnLst>
                          </p:cTn>
                        </p:par>
                        <p:par>
                          <p:cTn fill="hold" id="32" nodeType="afterGroup">
                            <p:stCondLst>
                              <p:cond delay="3000"/>
                            </p:stCondLst>
                            <p:childTnLst>
                              <p:par>
                                <p:cTn fill="hold" grpId="0" id="33" nodeType="afterEffect" presetClass="entr" presetID="14" presetSubtype="10">
                                  <p:stCondLst>
                                    <p:cond delay="0"/>
                                  </p:stCondLst>
                                  <p:childTnLst>
                                    <p:set>
                                      <p:cBhvr>
                                        <p:cTn dur="1" fill="hold" id="34">
                                          <p:stCondLst>
                                            <p:cond delay="0"/>
                                          </p:stCondLst>
                                        </p:cTn>
                                        <p:tgtEl>
                                          <p:spTgt spid="70"/>
                                        </p:tgtEl>
                                        <p:attrNameLst>
                                          <p:attrName>style.visibility</p:attrName>
                                        </p:attrNameLst>
                                      </p:cBhvr>
                                      <p:to>
                                        <p:strVal val="visible"/>
                                      </p:to>
                                    </p:set>
                                    <p:animEffect filter="randombar(horizontal)" transition="in">
                                      <p:cBhvr>
                                        <p:cTn dur="500" id="35"/>
                                        <p:tgtEl>
                                          <p:spTgt spid="70"/>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75"/>
                                        </p:tgtEl>
                                        <p:attrNameLst>
                                          <p:attrName>style.visibility</p:attrName>
                                        </p:attrNameLst>
                                      </p:cBhvr>
                                      <p:to>
                                        <p:strVal val="visible"/>
                                      </p:to>
                                    </p:set>
                                    <p:animEffect filter="wipe(left)" transition="in">
                                      <p:cBhvr>
                                        <p:cTn dur="500" id="39"/>
                                        <p:tgtEl>
                                          <p:spTgt spid="75"/>
                                        </p:tgtEl>
                                      </p:cBhvr>
                                    </p:animEffect>
                                  </p:childTnLst>
                                </p:cTn>
                              </p:par>
                            </p:childTnLst>
                          </p:cTn>
                        </p:par>
                        <p:par>
                          <p:cTn fill="hold" id="40" nodeType="afterGroup">
                            <p:stCondLst>
                              <p:cond delay="4000"/>
                            </p:stCondLst>
                            <p:childTnLst>
                              <p:par>
                                <p:cTn fill="hold" grpId="0" id="41" nodeType="afterEffect" presetClass="entr" presetID="22" presetSubtype="4">
                                  <p:stCondLst>
                                    <p:cond delay="0"/>
                                  </p:stCondLst>
                                  <p:childTnLst>
                                    <p:set>
                                      <p:cBhvr>
                                        <p:cTn dur="1" fill="hold" id="42">
                                          <p:stCondLst>
                                            <p:cond delay="0"/>
                                          </p:stCondLst>
                                        </p:cTn>
                                        <p:tgtEl>
                                          <p:spTgt spid="67"/>
                                        </p:tgtEl>
                                        <p:attrNameLst>
                                          <p:attrName>style.visibility</p:attrName>
                                        </p:attrNameLst>
                                      </p:cBhvr>
                                      <p:to>
                                        <p:strVal val="visible"/>
                                      </p:to>
                                    </p:set>
                                    <p:animEffect filter="wipe(down)" transition="in">
                                      <p:cBhvr>
                                        <p:cTn dur="500" id="43"/>
                                        <p:tgtEl>
                                          <p:spTgt spid="67"/>
                                        </p:tgtEl>
                                      </p:cBhvr>
                                    </p:animEffect>
                                  </p:childTnLst>
                                </p:cTn>
                              </p:par>
                            </p:childTnLst>
                          </p:cTn>
                        </p:par>
                        <p:par>
                          <p:cTn fill="hold" id="44" nodeType="afterGroup">
                            <p:stCondLst>
                              <p:cond delay="4500"/>
                            </p:stCondLst>
                            <p:childTnLst>
                              <p:par>
                                <p:cTn fill="hold" grpId="0" id="45" nodeType="afterEffect" presetClass="entr" presetID="14" presetSubtype="10">
                                  <p:stCondLst>
                                    <p:cond delay="0"/>
                                  </p:stCondLst>
                                  <p:childTnLst>
                                    <p:set>
                                      <p:cBhvr>
                                        <p:cTn dur="1" fill="hold" id="46">
                                          <p:stCondLst>
                                            <p:cond delay="0"/>
                                          </p:stCondLst>
                                        </p:cTn>
                                        <p:tgtEl>
                                          <p:spTgt spid="71"/>
                                        </p:tgtEl>
                                        <p:attrNameLst>
                                          <p:attrName>style.visibility</p:attrName>
                                        </p:attrNameLst>
                                      </p:cBhvr>
                                      <p:to>
                                        <p:strVal val="visible"/>
                                      </p:to>
                                    </p:set>
                                    <p:animEffect filter="randombar(horizontal)" transition="in">
                                      <p:cBhvr>
                                        <p:cTn dur="500" id="47"/>
                                        <p:tgtEl>
                                          <p:spTgt spid="71"/>
                                        </p:tgtEl>
                                      </p:cBhvr>
                                    </p:animEffect>
                                  </p:childTnLst>
                                </p:cTn>
                              </p:par>
                            </p:childTnLst>
                          </p:cTn>
                        </p:par>
                        <p:par>
                          <p:cTn fill="hold" id="48" nodeType="afterGroup">
                            <p:stCondLst>
                              <p:cond delay="5000"/>
                            </p:stCondLst>
                            <p:childTnLst>
                              <p:par>
                                <p:cTn fill="hold" grpId="0" id="49" nodeType="afterEffect" presetClass="entr" presetID="22" presetSubtype="8">
                                  <p:stCondLst>
                                    <p:cond delay="0"/>
                                  </p:stCondLst>
                                  <p:childTnLst>
                                    <p:set>
                                      <p:cBhvr>
                                        <p:cTn dur="1" fill="hold" id="50">
                                          <p:stCondLst>
                                            <p:cond delay="0"/>
                                          </p:stCondLst>
                                        </p:cTn>
                                        <p:tgtEl>
                                          <p:spTgt spid="76"/>
                                        </p:tgtEl>
                                        <p:attrNameLst>
                                          <p:attrName>style.visibility</p:attrName>
                                        </p:attrNameLst>
                                      </p:cBhvr>
                                      <p:to>
                                        <p:strVal val="visible"/>
                                      </p:to>
                                    </p:set>
                                    <p:animEffect filter="wipe(left)" transition="in">
                                      <p:cBhvr>
                                        <p:cTn dur="500" id="51"/>
                                        <p:tgtEl>
                                          <p:spTgt spid="76"/>
                                        </p:tgtEl>
                                      </p:cBhvr>
                                    </p:animEffect>
                                  </p:childTnLst>
                                </p:cTn>
                              </p:par>
                            </p:childTnLst>
                          </p:cTn>
                        </p:par>
                        <p:par>
                          <p:cTn fill="hold" id="52" nodeType="afterGroup">
                            <p:stCondLst>
                              <p:cond delay="5500"/>
                            </p:stCondLst>
                            <p:childTnLst>
                              <p:par>
                                <p:cTn fill="hold" grpId="0" id="53" nodeType="afterEffect" presetClass="entr" presetID="22" presetSubtype="4">
                                  <p:stCondLst>
                                    <p:cond delay="0"/>
                                  </p:stCondLst>
                                  <p:childTnLst>
                                    <p:set>
                                      <p:cBhvr>
                                        <p:cTn dur="1" fill="hold" id="54">
                                          <p:stCondLst>
                                            <p:cond delay="0"/>
                                          </p:stCondLst>
                                        </p:cTn>
                                        <p:tgtEl>
                                          <p:spTgt spid="68"/>
                                        </p:tgtEl>
                                        <p:attrNameLst>
                                          <p:attrName>style.visibility</p:attrName>
                                        </p:attrNameLst>
                                      </p:cBhvr>
                                      <p:to>
                                        <p:strVal val="visible"/>
                                      </p:to>
                                    </p:set>
                                    <p:animEffect filter="wipe(down)" transition="in">
                                      <p:cBhvr>
                                        <p:cTn dur="500" id="55"/>
                                        <p:tgtEl>
                                          <p:spTgt spid="68"/>
                                        </p:tgtEl>
                                      </p:cBhvr>
                                    </p:animEffect>
                                  </p:childTnLst>
                                </p:cTn>
                              </p:par>
                            </p:childTnLst>
                          </p:cTn>
                        </p:par>
                        <p:par>
                          <p:cTn fill="hold" id="56" nodeType="afterGroup">
                            <p:stCondLst>
                              <p:cond delay="6000"/>
                            </p:stCondLst>
                            <p:childTnLst>
                              <p:par>
                                <p:cTn fill="hold" grpId="0" id="57" nodeType="afterEffect" presetClass="entr" presetID="14" presetSubtype="10">
                                  <p:stCondLst>
                                    <p:cond delay="0"/>
                                  </p:stCondLst>
                                  <p:childTnLst>
                                    <p:set>
                                      <p:cBhvr>
                                        <p:cTn dur="1" fill="hold" id="58">
                                          <p:stCondLst>
                                            <p:cond delay="0"/>
                                          </p:stCondLst>
                                        </p:cTn>
                                        <p:tgtEl>
                                          <p:spTgt spid="72"/>
                                        </p:tgtEl>
                                        <p:attrNameLst>
                                          <p:attrName>style.visibility</p:attrName>
                                        </p:attrNameLst>
                                      </p:cBhvr>
                                      <p:to>
                                        <p:strVal val="visible"/>
                                      </p:to>
                                    </p:set>
                                    <p:animEffect filter="randombar(horizontal)" transition="in">
                                      <p:cBhvr>
                                        <p:cTn dur="500" id="59"/>
                                        <p:tgtEl>
                                          <p:spTgt spid="72"/>
                                        </p:tgtEl>
                                      </p:cBhvr>
                                    </p:animEffect>
                                  </p:childTnLst>
                                </p:cTn>
                              </p:par>
                            </p:childTnLst>
                          </p:cTn>
                        </p:par>
                        <p:par>
                          <p:cTn fill="hold" id="60" nodeType="afterGroup">
                            <p:stCondLst>
                              <p:cond delay="6500"/>
                            </p:stCondLst>
                            <p:childTnLst>
                              <p:par>
                                <p:cTn fill="hold" grpId="0" id="61" nodeType="afterEffect" presetClass="entr" presetID="22" presetSubtype="8">
                                  <p:stCondLst>
                                    <p:cond delay="0"/>
                                  </p:stCondLst>
                                  <p:childTnLst>
                                    <p:set>
                                      <p:cBhvr>
                                        <p:cTn dur="1" fill="hold" id="62">
                                          <p:stCondLst>
                                            <p:cond delay="0"/>
                                          </p:stCondLst>
                                        </p:cTn>
                                        <p:tgtEl>
                                          <p:spTgt spid="77"/>
                                        </p:tgtEl>
                                        <p:attrNameLst>
                                          <p:attrName>style.visibility</p:attrName>
                                        </p:attrNameLst>
                                      </p:cBhvr>
                                      <p:to>
                                        <p:strVal val="visible"/>
                                      </p:to>
                                    </p:set>
                                    <p:animEffect filter="wipe(left)" transition="in">
                                      <p:cBhvr>
                                        <p:cTn dur="500" id="63"/>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6"/>
      <p:bldP grpId="0" spid="67"/>
      <p:bldP grpId="0" spid="68"/>
      <p:bldP grpId="0" spid="69"/>
      <p:bldP grpId="0" spid="70"/>
      <p:bldP grpId="0" spid="71"/>
      <p:bldP grpId="0" spid="72"/>
      <p:bldP grpId="0" spid="74"/>
      <p:bldP grpId="0" spid="75"/>
      <p:bldP grpId="0" spid="76"/>
      <p:bldP grpId="0" spid="77"/>
      <p:bldP grpId="0" spid="16"/>
      <p:bldP grpId="0" spid="1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1375353" y="2165588"/>
            <a:ext cx="4317669"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48023" y="2165588"/>
            <a:ext cx="4317669"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3425"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10</a:t>
            </a:r>
          </a:p>
        </p:txBody>
      </p:sp>
      <p:sp>
        <p:nvSpPr>
          <p:cNvPr id="46" name="TextBox 45"/>
          <p:cNvSpPr txBox="1"/>
          <p:nvPr/>
        </p:nvSpPr>
        <p:spPr>
          <a:xfrm>
            <a:off x="5031296"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20</a:t>
            </a:r>
          </a:p>
        </p:txBody>
      </p:sp>
      <p:sp>
        <p:nvSpPr>
          <p:cNvPr id="47" name="TextBox 46"/>
          <p:cNvSpPr txBox="1"/>
          <p:nvPr/>
        </p:nvSpPr>
        <p:spPr>
          <a:xfrm>
            <a:off x="4551556"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30</a:t>
            </a:r>
          </a:p>
        </p:txBody>
      </p:sp>
      <p:sp>
        <p:nvSpPr>
          <p:cNvPr id="48" name="TextBox 47"/>
          <p:cNvSpPr txBox="1"/>
          <p:nvPr/>
        </p:nvSpPr>
        <p:spPr>
          <a:xfrm>
            <a:off x="4071815"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40</a:t>
            </a:r>
          </a:p>
        </p:txBody>
      </p:sp>
      <p:sp>
        <p:nvSpPr>
          <p:cNvPr id="49" name="TextBox 48"/>
          <p:cNvSpPr txBox="1"/>
          <p:nvPr/>
        </p:nvSpPr>
        <p:spPr>
          <a:xfrm>
            <a:off x="3592074"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50</a:t>
            </a:r>
          </a:p>
        </p:txBody>
      </p:sp>
      <p:sp>
        <p:nvSpPr>
          <p:cNvPr id="50" name="TextBox 49"/>
          <p:cNvSpPr txBox="1"/>
          <p:nvPr/>
        </p:nvSpPr>
        <p:spPr>
          <a:xfrm>
            <a:off x="3112334"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60</a:t>
            </a:r>
          </a:p>
        </p:txBody>
      </p:sp>
      <p:sp>
        <p:nvSpPr>
          <p:cNvPr id="51" name="TextBox 50"/>
          <p:cNvSpPr txBox="1"/>
          <p:nvPr/>
        </p:nvSpPr>
        <p:spPr>
          <a:xfrm>
            <a:off x="2632593"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70</a:t>
            </a:r>
          </a:p>
        </p:txBody>
      </p:sp>
      <p:sp>
        <p:nvSpPr>
          <p:cNvPr id="52" name="TextBox 51"/>
          <p:cNvSpPr txBox="1"/>
          <p:nvPr/>
        </p:nvSpPr>
        <p:spPr>
          <a:xfrm>
            <a:off x="2152853"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80</a:t>
            </a:r>
          </a:p>
        </p:txBody>
      </p:sp>
      <p:sp>
        <p:nvSpPr>
          <p:cNvPr id="53" name="TextBox 52"/>
          <p:cNvSpPr txBox="1"/>
          <p:nvPr/>
        </p:nvSpPr>
        <p:spPr>
          <a:xfrm>
            <a:off x="1673112"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90</a:t>
            </a:r>
          </a:p>
        </p:txBody>
      </p:sp>
      <p:sp>
        <p:nvSpPr>
          <p:cNvPr id="54" name="TextBox 53"/>
          <p:cNvSpPr txBox="1"/>
          <p:nvPr/>
        </p:nvSpPr>
        <p:spPr>
          <a:xfrm>
            <a:off x="1148516" y="1867104"/>
            <a:ext cx="540068"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100</a:t>
            </a:r>
          </a:p>
        </p:txBody>
      </p:sp>
      <p:sp>
        <p:nvSpPr>
          <p:cNvPr id="55" name="TextBox 54"/>
          <p:cNvSpPr txBox="1"/>
          <p:nvPr/>
        </p:nvSpPr>
        <p:spPr>
          <a:xfrm>
            <a:off x="6068167"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10</a:t>
            </a:r>
          </a:p>
        </p:txBody>
      </p:sp>
      <p:sp>
        <p:nvSpPr>
          <p:cNvPr id="56" name="TextBox 55"/>
          <p:cNvSpPr txBox="1"/>
          <p:nvPr/>
        </p:nvSpPr>
        <p:spPr>
          <a:xfrm>
            <a:off x="6545782"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20</a:t>
            </a:r>
          </a:p>
        </p:txBody>
      </p:sp>
      <p:sp>
        <p:nvSpPr>
          <p:cNvPr id="57" name="TextBox 56"/>
          <p:cNvSpPr txBox="1"/>
          <p:nvPr/>
        </p:nvSpPr>
        <p:spPr>
          <a:xfrm>
            <a:off x="7025523"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30</a:t>
            </a:r>
          </a:p>
        </p:txBody>
      </p:sp>
      <p:sp>
        <p:nvSpPr>
          <p:cNvPr id="58" name="TextBox 57"/>
          <p:cNvSpPr txBox="1"/>
          <p:nvPr/>
        </p:nvSpPr>
        <p:spPr>
          <a:xfrm>
            <a:off x="7505262"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40</a:t>
            </a:r>
          </a:p>
        </p:txBody>
      </p:sp>
      <p:sp>
        <p:nvSpPr>
          <p:cNvPr id="59" name="TextBox 58"/>
          <p:cNvSpPr txBox="1"/>
          <p:nvPr/>
        </p:nvSpPr>
        <p:spPr>
          <a:xfrm>
            <a:off x="7985004"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50</a:t>
            </a:r>
          </a:p>
        </p:txBody>
      </p:sp>
      <p:sp>
        <p:nvSpPr>
          <p:cNvPr id="60" name="TextBox 59"/>
          <p:cNvSpPr txBox="1"/>
          <p:nvPr/>
        </p:nvSpPr>
        <p:spPr>
          <a:xfrm>
            <a:off x="8464743"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60</a:t>
            </a:r>
          </a:p>
        </p:txBody>
      </p:sp>
      <p:sp>
        <p:nvSpPr>
          <p:cNvPr id="61" name="TextBox 60"/>
          <p:cNvSpPr txBox="1"/>
          <p:nvPr/>
        </p:nvSpPr>
        <p:spPr>
          <a:xfrm>
            <a:off x="8944484"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70</a:t>
            </a:r>
          </a:p>
        </p:txBody>
      </p:sp>
      <p:sp>
        <p:nvSpPr>
          <p:cNvPr id="62" name="TextBox 61"/>
          <p:cNvSpPr txBox="1"/>
          <p:nvPr/>
        </p:nvSpPr>
        <p:spPr>
          <a:xfrm>
            <a:off x="9424224"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80</a:t>
            </a:r>
          </a:p>
        </p:txBody>
      </p:sp>
      <p:sp>
        <p:nvSpPr>
          <p:cNvPr id="63" name="TextBox 62"/>
          <p:cNvSpPr txBox="1"/>
          <p:nvPr/>
        </p:nvSpPr>
        <p:spPr>
          <a:xfrm>
            <a:off x="9903965"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90</a:t>
            </a:r>
          </a:p>
        </p:txBody>
      </p:sp>
      <p:sp>
        <p:nvSpPr>
          <p:cNvPr id="64" name="TextBox 63"/>
          <p:cNvSpPr txBox="1"/>
          <p:nvPr/>
        </p:nvSpPr>
        <p:spPr>
          <a:xfrm>
            <a:off x="10338856" y="1867104"/>
            <a:ext cx="540068"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itchFamily="34" typeface="微软雅黑"/>
                <a:ea charset="-122" pitchFamily="34" typeface="微软雅黑"/>
              </a:rPr>
              <a:t>100</a:t>
            </a:r>
          </a:p>
        </p:txBody>
      </p:sp>
      <p:sp>
        <p:nvSpPr>
          <p:cNvPr id="65" name="五边形 64"/>
          <p:cNvSpPr/>
          <p:nvPr/>
        </p:nvSpPr>
        <p:spPr>
          <a:xfrm flipH="1">
            <a:off x="2516817" y="2707699"/>
            <a:ext cx="317620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66" name="五边形 65"/>
          <p:cNvSpPr/>
          <p:nvPr/>
        </p:nvSpPr>
        <p:spPr>
          <a:xfrm flipH="1">
            <a:off x="3739661" y="3259760"/>
            <a:ext cx="1953361"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67" name="五边形 66"/>
          <p:cNvSpPr/>
          <p:nvPr/>
        </p:nvSpPr>
        <p:spPr>
          <a:xfrm flipH="1">
            <a:off x="2996558" y="3811821"/>
            <a:ext cx="2696464"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68" name="五边形 67"/>
          <p:cNvSpPr/>
          <p:nvPr/>
        </p:nvSpPr>
        <p:spPr>
          <a:xfrm flipH="1">
            <a:off x="1406387" y="4363882"/>
            <a:ext cx="4286636"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69" name="五边形 68"/>
          <p:cNvSpPr/>
          <p:nvPr/>
        </p:nvSpPr>
        <p:spPr>
          <a:xfrm flipH="1">
            <a:off x="2152853" y="4915943"/>
            <a:ext cx="3540170"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70" name="五边形 69"/>
          <p:cNvSpPr/>
          <p:nvPr/>
        </p:nvSpPr>
        <p:spPr>
          <a:xfrm flipH="1">
            <a:off x="3294316" y="5468004"/>
            <a:ext cx="2398706"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71" name="五边形 70"/>
          <p:cNvSpPr/>
          <p:nvPr/>
        </p:nvSpPr>
        <p:spPr>
          <a:xfrm flipH="1">
            <a:off x="4253797" y="6020538"/>
            <a:ext cx="143922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72" name="TextBox 71"/>
          <p:cNvSpPr txBox="1"/>
          <p:nvPr/>
        </p:nvSpPr>
        <p:spPr>
          <a:xfrm>
            <a:off x="1531428" y="2704521"/>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73" name="TextBox 72"/>
          <p:cNvSpPr txBox="1"/>
          <p:nvPr/>
        </p:nvSpPr>
        <p:spPr>
          <a:xfrm>
            <a:off x="2730389" y="3257207"/>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74" name="TextBox 73"/>
          <p:cNvSpPr txBox="1"/>
          <p:nvPr/>
        </p:nvSpPr>
        <p:spPr>
          <a:xfrm>
            <a:off x="2015202" y="3808879"/>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75" name="TextBox 74"/>
          <p:cNvSpPr txBox="1"/>
          <p:nvPr/>
        </p:nvSpPr>
        <p:spPr>
          <a:xfrm>
            <a:off x="482237" y="4352593"/>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76" name="TextBox 75"/>
          <p:cNvSpPr txBox="1"/>
          <p:nvPr/>
        </p:nvSpPr>
        <p:spPr>
          <a:xfrm>
            <a:off x="1233442" y="4912765"/>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77" name="TextBox 76"/>
          <p:cNvSpPr txBox="1"/>
          <p:nvPr/>
        </p:nvSpPr>
        <p:spPr>
          <a:xfrm>
            <a:off x="2282862" y="5465451"/>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78" name="TextBox 77"/>
          <p:cNvSpPr txBox="1"/>
          <p:nvPr/>
        </p:nvSpPr>
        <p:spPr>
          <a:xfrm>
            <a:off x="3234286" y="6017123"/>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79" name="五边形 78"/>
          <p:cNvSpPr/>
          <p:nvPr/>
        </p:nvSpPr>
        <p:spPr>
          <a:xfrm>
            <a:off x="6248023" y="2707699"/>
            <a:ext cx="162120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0" name="五边形 79"/>
          <p:cNvSpPr/>
          <p:nvPr/>
        </p:nvSpPr>
        <p:spPr>
          <a:xfrm>
            <a:off x="6248024" y="3259760"/>
            <a:ext cx="3060426"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1" name="五边形 80"/>
          <p:cNvSpPr/>
          <p:nvPr/>
        </p:nvSpPr>
        <p:spPr>
          <a:xfrm>
            <a:off x="6248023" y="3811821"/>
            <a:ext cx="191896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2" name="五边形 81"/>
          <p:cNvSpPr/>
          <p:nvPr/>
        </p:nvSpPr>
        <p:spPr>
          <a:xfrm>
            <a:off x="6248022" y="4363882"/>
            <a:ext cx="4090832"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3" name="五边形 82"/>
          <p:cNvSpPr/>
          <p:nvPr/>
        </p:nvSpPr>
        <p:spPr>
          <a:xfrm>
            <a:off x="6248023" y="4915943"/>
            <a:ext cx="3358185"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4" name="五边形 83"/>
          <p:cNvSpPr/>
          <p:nvPr/>
        </p:nvSpPr>
        <p:spPr>
          <a:xfrm>
            <a:off x="6248023" y="5468004"/>
            <a:ext cx="365594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5" name="五边形 84"/>
          <p:cNvSpPr/>
          <p:nvPr/>
        </p:nvSpPr>
        <p:spPr>
          <a:xfrm>
            <a:off x="6248023" y="6020538"/>
            <a:ext cx="287844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6" name="TextBox 85"/>
          <p:cNvSpPr txBox="1"/>
          <p:nvPr/>
        </p:nvSpPr>
        <p:spPr>
          <a:xfrm>
            <a:off x="7931008" y="2704521"/>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87" name="TextBox 86"/>
          <p:cNvSpPr txBox="1"/>
          <p:nvPr/>
        </p:nvSpPr>
        <p:spPr>
          <a:xfrm>
            <a:off x="9385000" y="3268497"/>
            <a:ext cx="538480" cy="304800"/>
          </a:xfrm>
          <a:prstGeom prst="rect">
            <a:avLst/>
          </a:prstGeom>
          <a:noFill/>
        </p:spPr>
        <p:txBody>
          <a:bodyPr rtlCol="0" wrap="none">
            <a:spAutoFit/>
          </a:bodyPr>
          <a:lstStyle/>
          <a:p>
            <a:r>
              <a:rPr altLang="en-US" lang="zh-CN" smtClean="0" sz="1400">
                <a:solidFill>
                  <a:schemeClr val="tx1">
                    <a:lumMod val="85000"/>
                    <a:lumOff val="15000"/>
                  </a:schemeClr>
                </a:solidFill>
                <a:latin charset="-122" pitchFamily="34" typeface="微软雅黑"/>
                <a:ea charset="-122" pitchFamily="34" typeface="微软雅黑"/>
              </a:rPr>
              <a:t>文字</a:t>
            </a:r>
          </a:p>
        </p:txBody>
      </p:sp>
      <p:sp>
        <p:nvSpPr>
          <p:cNvPr id="88" name="TextBox 87"/>
          <p:cNvSpPr txBox="1"/>
          <p:nvPr/>
        </p:nvSpPr>
        <p:spPr>
          <a:xfrm>
            <a:off x="8211060" y="3808879"/>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89" name="TextBox 88"/>
          <p:cNvSpPr txBox="1"/>
          <p:nvPr/>
        </p:nvSpPr>
        <p:spPr>
          <a:xfrm>
            <a:off x="10316293" y="4352593"/>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90" name="TextBox 89"/>
          <p:cNvSpPr txBox="1"/>
          <p:nvPr/>
        </p:nvSpPr>
        <p:spPr>
          <a:xfrm>
            <a:off x="9657098" y="4912765"/>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91" name="TextBox 90"/>
          <p:cNvSpPr txBox="1"/>
          <p:nvPr/>
        </p:nvSpPr>
        <p:spPr>
          <a:xfrm>
            <a:off x="9922096" y="5465451"/>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92" name="TextBox 91"/>
          <p:cNvSpPr txBox="1"/>
          <p:nvPr/>
        </p:nvSpPr>
        <p:spPr>
          <a:xfrm>
            <a:off x="9222241" y="6017123"/>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输入文字</a:t>
            </a:r>
          </a:p>
        </p:txBody>
      </p:sp>
      <p:sp>
        <p:nvSpPr>
          <p:cNvPr id="93" name="TextBox 92"/>
          <p:cNvSpPr txBox="1"/>
          <p:nvPr/>
        </p:nvSpPr>
        <p:spPr>
          <a:xfrm>
            <a:off x="5787739" y="2669644"/>
            <a:ext cx="362268"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itchFamily="34" typeface="微软雅黑"/>
                <a:ea charset="-122" pitchFamily="34" typeface="微软雅黑"/>
              </a:rPr>
              <a:t>A</a:t>
            </a:r>
          </a:p>
        </p:txBody>
      </p:sp>
      <p:sp>
        <p:nvSpPr>
          <p:cNvPr id="94" name="TextBox 93"/>
          <p:cNvSpPr txBox="1"/>
          <p:nvPr/>
        </p:nvSpPr>
        <p:spPr>
          <a:xfrm>
            <a:off x="5787738" y="3221705"/>
            <a:ext cx="341630"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itchFamily="34" typeface="微软雅黑"/>
                <a:ea charset="-122" pitchFamily="34" typeface="微软雅黑"/>
              </a:rPr>
              <a:t>B</a:t>
            </a:r>
          </a:p>
        </p:txBody>
      </p:sp>
      <p:sp>
        <p:nvSpPr>
          <p:cNvPr id="95" name="TextBox 94"/>
          <p:cNvSpPr txBox="1"/>
          <p:nvPr/>
        </p:nvSpPr>
        <p:spPr>
          <a:xfrm>
            <a:off x="5787739" y="3773767"/>
            <a:ext cx="352743"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itchFamily="34" typeface="微软雅黑"/>
                <a:ea charset="-122" pitchFamily="34" typeface="微软雅黑"/>
              </a:rPr>
              <a:t>C</a:t>
            </a:r>
          </a:p>
        </p:txBody>
      </p:sp>
      <p:sp>
        <p:nvSpPr>
          <p:cNvPr id="96" name="TextBox 95"/>
          <p:cNvSpPr txBox="1"/>
          <p:nvPr/>
        </p:nvSpPr>
        <p:spPr>
          <a:xfrm>
            <a:off x="5787738" y="4325827"/>
            <a:ext cx="376555"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itchFamily="34" typeface="微软雅黑"/>
                <a:ea charset="-122" pitchFamily="34" typeface="微软雅黑"/>
              </a:rPr>
              <a:t>D</a:t>
            </a:r>
          </a:p>
        </p:txBody>
      </p:sp>
      <p:sp>
        <p:nvSpPr>
          <p:cNvPr id="97" name="TextBox 96"/>
          <p:cNvSpPr txBox="1"/>
          <p:nvPr/>
        </p:nvSpPr>
        <p:spPr>
          <a:xfrm>
            <a:off x="5787739" y="4877888"/>
            <a:ext cx="322580"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itchFamily="34" typeface="微软雅黑"/>
                <a:ea charset="-122" pitchFamily="34" typeface="微软雅黑"/>
              </a:rPr>
              <a:t>E</a:t>
            </a:r>
          </a:p>
        </p:txBody>
      </p:sp>
      <p:sp>
        <p:nvSpPr>
          <p:cNvPr id="98" name="TextBox 97"/>
          <p:cNvSpPr txBox="1"/>
          <p:nvPr/>
        </p:nvSpPr>
        <p:spPr>
          <a:xfrm>
            <a:off x="5787739" y="5429949"/>
            <a:ext cx="317818"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itchFamily="34" typeface="微软雅黑"/>
                <a:ea charset="-122" pitchFamily="34" typeface="微软雅黑"/>
              </a:rPr>
              <a:t>F</a:t>
            </a:r>
          </a:p>
        </p:txBody>
      </p:sp>
      <p:sp>
        <p:nvSpPr>
          <p:cNvPr id="99" name="TextBox 98"/>
          <p:cNvSpPr txBox="1"/>
          <p:nvPr/>
        </p:nvSpPr>
        <p:spPr>
          <a:xfrm>
            <a:off x="5787739" y="5982012"/>
            <a:ext cx="371793"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itchFamily="34" typeface="微软雅黑"/>
                <a:ea charset="-122" pitchFamily="34" typeface="微软雅黑"/>
              </a:rPr>
              <a:t>G</a:t>
            </a:r>
          </a:p>
        </p:txBody>
      </p:sp>
      <p:sp>
        <p:nvSpPr>
          <p:cNvPr id="100" name="矩形 99"/>
          <p:cNvSpPr/>
          <p:nvPr/>
        </p:nvSpPr>
        <p:spPr>
          <a:xfrm>
            <a:off x="4152256" y="1053530"/>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itchFamily="34" typeface="微软雅黑"/>
                <a:ea charset="-122" pitchFamily="34" typeface="微软雅黑"/>
              </a:rPr>
              <a:t>点击添加小标题</a:t>
            </a:r>
          </a:p>
        </p:txBody>
      </p:sp>
      <p:sp>
        <p:nvSpPr>
          <p:cNvPr id="101" name="文本框 2"/>
          <p:cNvSpPr txBox="1"/>
          <p:nvPr/>
        </p:nvSpPr>
        <p:spPr>
          <a:xfrm>
            <a:off x="1139584"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3669451829"/>
      </p:ext>
    </p:extLst>
  </p:cSld>
  <p:clrMapOvr>
    <a:masterClrMapping/>
  </p:clrMapOvr>
  <mc:AlternateContent>
    <mc:Choice Requires="p14">
      <p:transition advClick="0" p14:dur="900" spd="slow">
        <p14:warp dir="in"/>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01"/>
                                        </p:tgtEl>
                                        <p:attrNameLst>
                                          <p:attrName>style.visibility</p:attrName>
                                        </p:attrNameLst>
                                      </p:cBhvr>
                                      <p:to>
                                        <p:strVal val="visible"/>
                                      </p:to>
                                    </p:set>
                                    <p:anim calcmode="lin" valueType="num">
                                      <p:cBhvr>
                                        <p:cTn dur="500" fill="hold" id="7"/>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1"/>
                                        </p:tgtEl>
                                        <p:attrNameLst>
                                          <p:attrName>ppt_y</p:attrName>
                                        </p:attrNameLst>
                                      </p:cBhvr>
                                      <p:tavLst>
                                        <p:tav tm="0">
                                          <p:val>
                                            <p:strVal val="#ppt_y"/>
                                          </p:val>
                                        </p:tav>
                                        <p:tav tm="100000">
                                          <p:val>
                                            <p:strVal val="#ppt_y"/>
                                          </p:val>
                                        </p:tav>
                                      </p:tavLst>
                                    </p:anim>
                                    <p:anim calcmode="lin" valueType="num">
                                      <p:cBhvr>
                                        <p:cTn dur="500" fill="hold" id="9"/>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01"/>
                                        </p:tgtEl>
                                      </p:cBhvr>
                                    </p:animEffect>
                                  </p:childTnLst>
                                </p:cTn>
                              </p:par>
                            </p:childTnLst>
                          </p:cTn>
                        </p:par>
                        <p:par>
                          <p:cTn fill="hold" id="12" nodeType="afterGroup">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100"/>
                                        </p:tgtEl>
                                        <p:attrNameLst>
                                          <p:attrName>style.visibility</p:attrName>
                                        </p:attrNameLst>
                                      </p:cBhvr>
                                      <p:to>
                                        <p:strVal val="visible"/>
                                      </p:to>
                                    </p:set>
                                    <p:animEffect filter="barn(outVertical)" transition="in">
                                      <p:cBhvr>
                                        <p:cTn dur="500" id="15"/>
                                        <p:tgtEl>
                                          <p:spTgt spid="100"/>
                                        </p:tgtEl>
                                      </p:cBhvr>
                                    </p:animEffect>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1000" id="19"/>
                                        <p:tgtEl>
                                          <p:spTgt spid="12"/>
                                        </p:tgtEl>
                                      </p:cBhvr>
                                    </p:animEffect>
                                    <p:anim calcmode="lin" valueType="num">
                                      <p:cBhvr>
                                        <p:cTn dur="1000" fill="hold" id="20"/>
                                        <p:tgtEl>
                                          <p:spTgt spid="12"/>
                                        </p:tgtEl>
                                        <p:attrNameLst>
                                          <p:attrName>ppt_x</p:attrName>
                                        </p:attrNameLst>
                                      </p:cBhvr>
                                      <p:tavLst>
                                        <p:tav tm="0">
                                          <p:val>
                                            <p:strVal val="#ppt_x"/>
                                          </p:val>
                                        </p:tav>
                                        <p:tav tm="100000">
                                          <p:val>
                                            <p:strVal val="#ppt_x"/>
                                          </p:val>
                                        </p:tav>
                                      </p:tavLst>
                                    </p:anim>
                                    <p:anim calcmode="lin" valueType="num">
                                      <p:cBhvr>
                                        <p:cTn dur="1000" fill="hold" id="21"/>
                                        <p:tgtEl>
                                          <p:spTgt spid="12"/>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0"/>
                                  </p:stCondLst>
                                  <p:childTnLst>
                                    <p:set>
                                      <p:cBhvr>
                                        <p:cTn dur="1" fill="hold" id="23">
                                          <p:stCondLst>
                                            <p:cond delay="0"/>
                                          </p:stCondLst>
                                        </p:cTn>
                                        <p:tgtEl>
                                          <p:spTgt spid="33"/>
                                        </p:tgtEl>
                                        <p:attrNameLst>
                                          <p:attrName>style.visibility</p:attrName>
                                        </p:attrNameLst>
                                      </p:cBhvr>
                                      <p:to>
                                        <p:strVal val="visible"/>
                                      </p:to>
                                    </p:set>
                                    <p:animEffect filter="fade" transition="in">
                                      <p:cBhvr>
                                        <p:cTn dur="1000" id="24"/>
                                        <p:tgtEl>
                                          <p:spTgt spid="33"/>
                                        </p:tgtEl>
                                      </p:cBhvr>
                                    </p:animEffect>
                                    <p:anim calcmode="lin" valueType="num">
                                      <p:cBhvr>
                                        <p:cTn dur="1000" fill="hold" id="25"/>
                                        <p:tgtEl>
                                          <p:spTgt spid="33"/>
                                        </p:tgtEl>
                                        <p:attrNameLst>
                                          <p:attrName>ppt_x</p:attrName>
                                        </p:attrNameLst>
                                      </p:cBhvr>
                                      <p:tavLst>
                                        <p:tav tm="0">
                                          <p:val>
                                            <p:strVal val="#ppt_x"/>
                                          </p:val>
                                        </p:tav>
                                        <p:tav tm="100000">
                                          <p:val>
                                            <p:strVal val="#ppt_x"/>
                                          </p:val>
                                        </p:tav>
                                      </p:tavLst>
                                    </p:anim>
                                    <p:anim calcmode="lin" valueType="num">
                                      <p:cBhvr>
                                        <p:cTn dur="1000" fill="hold" id="26"/>
                                        <p:tgtEl>
                                          <p:spTgt spid="33"/>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47" presetSubtype="0">
                                  <p:stCondLst>
                                    <p:cond delay="0"/>
                                  </p:stCondLst>
                                  <p:childTnLst>
                                    <p:set>
                                      <p:cBhvr>
                                        <p:cTn dur="1" fill="hold" id="29">
                                          <p:stCondLst>
                                            <p:cond delay="0"/>
                                          </p:stCondLst>
                                        </p:cTn>
                                        <p:tgtEl>
                                          <p:spTgt spid="45"/>
                                        </p:tgtEl>
                                        <p:attrNameLst>
                                          <p:attrName>style.visibility</p:attrName>
                                        </p:attrNameLst>
                                      </p:cBhvr>
                                      <p:to>
                                        <p:strVal val="visible"/>
                                      </p:to>
                                    </p:set>
                                    <p:animEffect filter="fade" transition="in">
                                      <p:cBhvr>
                                        <p:cTn dur="1000" id="30"/>
                                        <p:tgtEl>
                                          <p:spTgt spid="45"/>
                                        </p:tgtEl>
                                      </p:cBhvr>
                                    </p:animEffect>
                                    <p:anim calcmode="lin" valueType="num">
                                      <p:cBhvr>
                                        <p:cTn dur="1000" fill="hold" id="31"/>
                                        <p:tgtEl>
                                          <p:spTgt spid="45"/>
                                        </p:tgtEl>
                                        <p:attrNameLst>
                                          <p:attrName>ppt_x</p:attrName>
                                        </p:attrNameLst>
                                      </p:cBhvr>
                                      <p:tavLst>
                                        <p:tav tm="0">
                                          <p:val>
                                            <p:strVal val="#ppt_x"/>
                                          </p:val>
                                        </p:tav>
                                        <p:tav tm="100000">
                                          <p:val>
                                            <p:strVal val="#ppt_x"/>
                                          </p:val>
                                        </p:tav>
                                      </p:tavLst>
                                    </p:anim>
                                    <p:anim calcmode="lin" valueType="num">
                                      <p:cBhvr>
                                        <p:cTn dur="1000" fill="hold" id="32"/>
                                        <p:tgtEl>
                                          <p:spTgt spid="45"/>
                                        </p:tgtEl>
                                        <p:attrNameLst>
                                          <p:attrName>ppt_y</p:attrName>
                                        </p:attrNameLst>
                                      </p:cBhvr>
                                      <p:tavLst>
                                        <p:tav tm="0">
                                          <p:val>
                                            <p:strVal val="#ppt_y-.1"/>
                                          </p:val>
                                        </p:tav>
                                        <p:tav tm="100000">
                                          <p:val>
                                            <p:strVal val="#ppt_y"/>
                                          </p:val>
                                        </p:tav>
                                      </p:tavLst>
                                    </p:anim>
                                  </p:childTnLst>
                                </p:cTn>
                              </p:par>
                              <p:par>
                                <p:cTn fill="hold" grpId="0" id="33" nodeType="withEffect" presetClass="entr" presetID="47" presetSubtype="0">
                                  <p:stCondLst>
                                    <p:cond delay="100"/>
                                  </p:stCondLst>
                                  <p:childTnLst>
                                    <p:set>
                                      <p:cBhvr>
                                        <p:cTn dur="1" fill="hold" id="34">
                                          <p:stCondLst>
                                            <p:cond delay="0"/>
                                          </p:stCondLst>
                                        </p:cTn>
                                        <p:tgtEl>
                                          <p:spTgt spid="46"/>
                                        </p:tgtEl>
                                        <p:attrNameLst>
                                          <p:attrName>style.visibility</p:attrName>
                                        </p:attrNameLst>
                                      </p:cBhvr>
                                      <p:to>
                                        <p:strVal val="visible"/>
                                      </p:to>
                                    </p:set>
                                    <p:animEffect filter="fade" transition="in">
                                      <p:cBhvr>
                                        <p:cTn dur="1000" id="35"/>
                                        <p:tgtEl>
                                          <p:spTgt spid="46"/>
                                        </p:tgtEl>
                                      </p:cBhvr>
                                    </p:animEffect>
                                    <p:anim calcmode="lin" valueType="num">
                                      <p:cBhvr>
                                        <p:cTn dur="1000" fill="hold" id="36"/>
                                        <p:tgtEl>
                                          <p:spTgt spid="46"/>
                                        </p:tgtEl>
                                        <p:attrNameLst>
                                          <p:attrName>ppt_x</p:attrName>
                                        </p:attrNameLst>
                                      </p:cBhvr>
                                      <p:tavLst>
                                        <p:tav tm="0">
                                          <p:val>
                                            <p:strVal val="#ppt_x"/>
                                          </p:val>
                                        </p:tav>
                                        <p:tav tm="100000">
                                          <p:val>
                                            <p:strVal val="#ppt_x"/>
                                          </p:val>
                                        </p:tav>
                                      </p:tavLst>
                                    </p:anim>
                                    <p:anim calcmode="lin" valueType="num">
                                      <p:cBhvr>
                                        <p:cTn dur="1000" fill="hold" id="37"/>
                                        <p:tgtEl>
                                          <p:spTgt spid="46"/>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200"/>
                                  </p:stCondLst>
                                  <p:childTnLst>
                                    <p:set>
                                      <p:cBhvr>
                                        <p:cTn dur="1" fill="hold" id="39">
                                          <p:stCondLst>
                                            <p:cond delay="0"/>
                                          </p:stCondLst>
                                        </p:cTn>
                                        <p:tgtEl>
                                          <p:spTgt spid="47"/>
                                        </p:tgtEl>
                                        <p:attrNameLst>
                                          <p:attrName>style.visibility</p:attrName>
                                        </p:attrNameLst>
                                      </p:cBhvr>
                                      <p:to>
                                        <p:strVal val="visible"/>
                                      </p:to>
                                    </p:set>
                                    <p:animEffect filter="fade" transition="in">
                                      <p:cBhvr>
                                        <p:cTn dur="1000" id="40"/>
                                        <p:tgtEl>
                                          <p:spTgt spid="47"/>
                                        </p:tgtEl>
                                      </p:cBhvr>
                                    </p:animEffect>
                                    <p:anim calcmode="lin" valueType="num">
                                      <p:cBhvr>
                                        <p:cTn dur="1000" fill="hold" id="41"/>
                                        <p:tgtEl>
                                          <p:spTgt spid="47"/>
                                        </p:tgtEl>
                                        <p:attrNameLst>
                                          <p:attrName>ppt_x</p:attrName>
                                        </p:attrNameLst>
                                      </p:cBhvr>
                                      <p:tavLst>
                                        <p:tav tm="0">
                                          <p:val>
                                            <p:strVal val="#ppt_x"/>
                                          </p:val>
                                        </p:tav>
                                        <p:tav tm="100000">
                                          <p:val>
                                            <p:strVal val="#ppt_x"/>
                                          </p:val>
                                        </p:tav>
                                      </p:tavLst>
                                    </p:anim>
                                    <p:anim calcmode="lin" valueType="num">
                                      <p:cBhvr>
                                        <p:cTn dur="1000" fill="hold" id="42"/>
                                        <p:tgtEl>
                                          <p:spTgt spid="47"/>
                                        </p:tgtEl>
                                        <p:attrNameLst>
                                          <p:attrName>ppt_y</p:attrName>
                                        </p:attrNameLst>
                                      </p:cBhvr>
                                      <p:tavLst>
                                        <p:tav tm="0">
                                          <p:val>
                                            <p:strVal val="#ppt_y-.1"/>
                                          </p:val>
                                        </p:tav>
                                        <p:tav tm="100000">
                                          <p:val>
                                            <p:strVal val="#ppt_y"/>
                                          </p:val>
                                        </p:tav>
                                      </p:tavLst>
                                    </p:anim>
                                  </p:childTnLst>
                                </p:cTn>
                              </p:par>
                              <p:par>
                                <p:cTn fill="hold" grpId="0" id="43" nodeType="withEffect" presetClass="entr" presetID="47" presetSubtype="0">
                                  <p:stCondLst>
                                    <p:cond delay="300"/>
                                  </p:stCondLst>
                                  <p:childTnLst>
                                    <p:set>
                                      <p:cBhvr>
                                        <p:cTn dur="1" fill="hold" id="44">
                                          <p:stCondLst>
                                            <p:cond delay="0"/>
                                          </p:stCondLst>
                                        </p:cTn>
                                        <p:tgtEl>
                                          <p:spTgt spid="48"/>
                                        </p:tgtEl>
                                        <p:attrNameLst>
                                          <p:attrName>style.visibility</p:attrName>
                                        </p:attrNameLst>
                                      </p:cBhvr>
                                      <p:to>
                                        <p:strVal val="visible"/>
                                      </p:to>
                                    </p:set>
                                    <p:animEffect filter="fade" transition="in">
                                      <p:cBhvr>
                                        <p:cTn dur="1000" id="45"/>
                                        <p:tgtEl>
                                          <p:spTgt spid="48"/>
                                        </p:tgtEl>
                                      </p:cBhvr>
                                    </p:animEffect>
                                    <p:anim calcmode="lin" valueType="num">
                                      <p:cBhvr>
                                        <p:cTn dur="1000" fill="hold" id="46"/>
                                        <p:tgtEl>
                                          <p:spTgt spid="48"/>
                                        </p:tgtEl>
                                        <p:attrNameLst>
                                          <p:attrName>ppt_x</p:attrName>
                                        </p:attrNameLst>
                                      </p:cBhvr>
                                      <p:tavLst>
                                        <p:tav tm="0">
                                          <p:val>
                                            <p:strVal val="#ppt_x"/>
                                          </p:val>
                                        </p:tav>
                                        <p:tav tm="100000">
                                          <p:val>
                                            <p:strVal val="#ppt_x"/>
                                          </p:val>
                                        </p:tav>
                                      </p:tavLst>
                                    </p:anim>
                                    <p:anim calcmode="lin" valueType="num">
                                      <p:cBhvr>
                                        <p:cTn dur="1000" fill="hold" id="47"/>
                                        <p:tgtEl>
                                          <p:spTgt spid="48"/>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400"/>
                                  </p:stCondLst>
                                  <p:childTnLst>
                                    <p:set>
                                      <p:cBhvr>
                                        <p:cTn dur="1" fill="hold" id="49">
                                          <p:stCondLst>
                                            <p:cond delay="0"/>
                                          </p:stCondLst>
                                        </p:cTn>
                                        <p:tgtEl>
                                          <p:spTgt spid="49"/>
                                        </p:tgtEl>
                                        <p:attrNameLst>
                                          <p:attrName>style.visibility</p:attrName>
                                        </p:attrNameLst>
                                      </p:cBhvr>
                                      <p:to>
                                        <p:strVal val="visible"/>
                                      </p:to>
                                    </p:set>
                                    <p:animEffect filter="fade" transition="in">
                                      <p:cBhvr>
                                        <p:cTn dur="1000" id="50"/>
                                        <p:tgtEl>
                                          <p:spTgt spid="49"/>
                                        </p:tgtEl>
                                      </p:cBhvr>
                                    </p:animEffect>
                                    <p:anim calcmode="lin" valueType="num">
                                      <p:cBhvr>
                                        <p:cTn dur="1000" fill="hold" id="51"/>
                                        <p:tgtEl>
                                          <p:spTgt spid="49"/>
                                        </p:tgtEl>
                                        <p:attrNameLst>
                                          <p:attrName>ppt_x</p:attrName>
                                        </p:attrNameLst>
                                      </p:cBhvr>
                                      <p:tavLst>
                                        <p:tav tm="0">
                                          <p:val>
                                            <p:strVal val="#ppt_x"/>
                                          </p:val>
                                        </p:tav>
                                        <p:tav tm="100000">
                                          <p:val>
                                            <p:strVal val="#ppt_x"/>
                                          </p:val>
                                        </p:tav>
                                      </p:tavLst>
                                    </p:anim>
                                    <p:anim calcmode="lin" valueType="num">
                                      <p:cBhvr>
                                        <p:cTn dur="1000" fill="hold" id="52"/>
                                        <p:tgtEl>
                                          <p:spTgt spid="49"/>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500"/>
                                  </p:stCondLst>
                                  <p:childTnLst>
                                    <p:set>
                                      <p:cBhvr>
                                        <p:cTn dur="1" fill="hold" id="54">
                                          <p:stCondLst>
                                            <p:cond delay="0"/>
                                          </p:stCondLst>
                                        </p:cTn>
                                        <p:tgtEl>
                                          <p:spTgt spid="50"/>
                                        </p:tgtEl>
                                        <p:attrNameLst>
                                          <p:attrName>style.visibility</p:attrName>
                                        </p:attrNameLst>
                                      </p:cBhvr>
                                      <p:to>
                                        <p:strVal val="visible"/>
                                      </p:to>
                                    </p:set>
                                    <p:animEffect filter="fade" transition="in">
                                      <p:cBhvr>
                                        <p:cTn dur="1000" id="55"/>
                                        <p:tgtEl>
                                          <p:spTgt spid="50"/>
                                        </p:tgtEl>
                                      </p:cBhvr>
                                    </p:animEffect>
                                    <p:anim calcmode="lin" valueType="num">
                                      <p:cBhvr>
                                        <p:cTn dur="1000" fill="hold" id="56"/>
                                        <p:tgtEl>
                                          <p:spTgt spid="50"/>
                                        </p:tgtEl>
                                        <p:attrNameLst>
                                          <p:attrName>ppt_x</p:attrName>
                                        </p:attrNameLst>
                                      </p:cBhvr>
                                      <p:tavLst>
                                        <p:tav tm="0">
                                          <p:val>
                                            <p:strVal val="#ppt_x"/>
                                          </p:val>
                                        </p:tav>
                                        <p:tav tm="100000">
                                          <p:val>
                                            <p:strVal val="#ppt_x"/>
                                          </p:val>
                                        </p:tav>
                                      </p:tavLst>
                                    </p:anim>
                                    <p:anim calcmode="lin" valueType="num">
                                      <p:cBhvr>
                                        <p:cTn dur="1000" fill="hold" id="57"/>
                                        <p:tgtEl>
                                          <p:spTgt spid="50"/>
                                        </p:tgtEl>
                                        <p:attrNameLst>
                                          <p:attrName>ppt_y</p:attrName>
                                        </p:attrNameLst>
                                      </p:cBhvr>
                                      <p:tavLst>
                                        <p:tav tm="0">
                                          <p:val>
                                            <p:strVal val="#ppt_y-.1"/>
                                          </p:val>
                                        </p:tav>
                                        <p:tav tm="100000">
                                          <p:val>
                                            <p:strVal val="#ppt_y"/>
                                          </p:val>
                                        </p:tav>
                                      </p:tavLst>
                                    </p:anim>
                                  </p:childTnLst>
                                </p:cTn>
                              </p:par>
                              <p:par>
                                <p:cTn fill="hold" grpId="0" id="58" nodeType="withEffect" presetClass="entr" presetID="47" presetSubtype="0">
                                  <p:stCondLst>
                                    <p:cond delay="600"/>
                                  </p:stCondLst>
                                  <p:childTnLst>
                                    <p:set>
                                      <p:cBhvr>
                                        <p:cTn dur="1" fill="hold" id="59">
                                          <p:stCondLst>
                                            <p:cond delay="0"/>
                                          </p:stCondLst>
                                        </p:cTn>
                                        <p:tgtEl>
                                          <p:spTgt spid="51"/>
                                        </p:tgtEl>
                                        <p:attrNameLst>
                                          <p:attrName>style.visibility</p:attrName>
                                        </p:attrNameLst>
                                      </p:cBhvr>
                                      <p:to>
                                        <p:strVal val="visible"/>
                                      </p:to>
                                    </p:set>
                                    <p:animEffect filter="fade" transition="in">
                                      <p:cBhvr>
                                        <p:cTn dur="1000" id="60"/>
                                        <p:tgtEl>
                                          <p:spTgt spid="51"/>
                                        </p:tgtEl>
                                      </p:cBhvr>
                                    </p:animEffect>
                                    <p:anim calcmode="lin" valueType="num">
                                      <p:cBhvr>
                                        <p:cTn dur="1000" fill="hold" id="61"/>
                                        <p:tgtEl>
                                          <p:spTgt spid="51"/>
                                        </p:tgtEl>
                                        <p:attrNameLst>
                                          <p:attrName>ppt_x</p:attrName>
                                        </p:attrNameLst>
                                      </p:cBhvr>
                                      <p:tavLst>
                                        <p:tav tm="0">
                                          <p:val>
                                            <p:strVal val="#ppt_x"/>
                                          </p:val>
                                        </p:tav>
                                        <p:tav tm="100000">
                                          <p:val>
                                            <p:strVal val="#ppt_x"/>
                                          </p:val>
                                        </p:tav>
                                      </p:tavLst>
                                    </p:anim>
                                    <p:anim calcmode="lin" valueType="num">
                                      <p:cBhvr>
                                        <p:cTn dur="1000" fill="hold" id="62"/>
                                        <p:tgtEl>
                                          <p:spTgt spid="51"/>
                                        </p:tgtEl>
                                        <p:attrNameLst>
                                          <p:attrName>ppt_y</p:attrName>
                                        </p:attrNameLst>
                                      </p:cBhvr>
                                      <p:tavLst>
                                        <p:tav tm="0">
                                          <p:val>
                                            <p:strVal val="#ppt_y-.1"/>
                                          </p:val>
                                        </p:tav>
                                        <p:tav tm="100000">
                                          <p:val>
                                            <p:strVal val="#ppt_y"/>
                                          </p:val>
                                        </p:tav>
                                      </p:tavLst>
                                    </p:anim>
                                  </p:childTnLst>
                                </p:cTn>
                              </p:par>
                              <p:par>
                                <p:cTn fill="hold" grpId="0" id="63" nodeType="withEffect" presetClass="entr" presetID="47" presetSubtype="0">
                                  <p:stCondLst>
                                    <p:cond delay="700"/>
                                  </p:stCondLst>
                                  <p:childTnLst>
                                    <p:set>
                                      <p:cBhvr>
                                        <p:cTn dur="1" fill="hold" id="64">
                                          <p:stCondLst>
                                            <p:cond delay="0"/>
                                          </p:stCondLst>
                                        </p:cTn>
                                        <p:tgtEl>
                                          <p:spTgt spid="52"/>
                                        </p:tgtEl>
                                        <p:attrNameLst>
                                          <p:attrName>style.visibility</p:attrName>
                                        </p:attrNameLst>
                                      </p:cBhvr>
                                      <p:to>
                                        <p:strVal val="visible"/>
                                      </p:to>
                                    </p:set>
                                    <p:animEffect filter="fade" transition="in">
                                      <p:cBhvr>
                                        <p:cTn dur="1000" id="65"/>
                                        <p:tgtEl>
                                          <p:spTgt spid="52"/>
                                        </p:tgtEl>
                                      </p:cBhvr>
                                    </p:animEffect>
                                    <p:anim calcmode="lin" valueType="num">
                                      <p:cBhvr>
                                        <p:cTn dur="1000" fill="hold" id="66"/>
                                        <p:tgtEl>
                                          <p:spTgt spid="52"/>
                                        </p:tgtEl>
                                        <p:attrNameLst>
                                          <p:attrName>ppt_x</p:attrName>
                                        </p:attrNameLst>
                                      </p:cBhvr>
                                      <p:tavLst>
                                        <p:tav tm="0">
                                          <p:val>
                                            <p:strVal val="#ppt_x"/>
                                          </p:val>
                                        </p:tav>
                                        <p:tav tm="100000">
                                          <p:val>
                                            <p:strVal val="#ppt_x"/>
                                          </p:val>
                                        </p:tav>
                                      </p:tavLst>
                                    </p:anim>
                                    <p:anim calcmode="lin" valueType="num">
                                      <p:cBhvr>
                                        <p:cTn dur="1000" fill="hold" id="67"/>
                                        <p:tgtEl>
                                          <p:spTgt spid="52"/>
                                        </p:tgtEl>
                                        <p:attrNameLst>
                                          <p:attrName>ppt_y</p:attrName>
                                        </p:attrNameLst>
                                      </p:cBhvr>
                                      <p:tavLst>
                                        <p:tav tm="0">
                                          <p:val>
                                            <p:strVal val="#ppt_y-.1"/>
                                          </p:val>
                                        </p:tav>
                                        <p:tav tm="100000">
                                          <p:val>
                                            <p:strVal val="#ppt_y"/>
                                          </p:val>
                                        </p:tav>
                                      </p:tavLst>
                                    </p:anim>
                                  </p:childTnLst>
                                </p:cTn>
                              </p:par>
                              <p:par>
                                <p:cTn fill="hold" grpId="0" id="68" nodeType="withEffect" presetClass="entr" presetID="47" presetSubtype="0">
                                  <p:stCondLst>
                                    <p:cond delay="800"/>
                                  </p:stCondLst>
                                  <p:childTnLst>
                                    <p:set>
                                      <p:cBhvr>
                                        <p:cTn dur="1" fill="hold" id="69">
                                          <p:stCondLst>
                                            <p:cond delay="0"/>
                                          </p:stCondLst>
                                        </p:cTn>
                                        <p:tgtEl>
                                          <p:spTgt spid="53"/>
                                        </p:tgtEl>
                                        <p:attrNameLst>
                                          <p:attrName>style.visibility</p:attrName>
                                        </p:attrNameLst>
                                      </p:cBhvr>
                                      <p:to>
                                        <p:strVal val="visible"/>
                                      </p:to>
                                    </p:set>
                                    <p:animEffect filter="fade" transition="in">
                                      <p:cBhvr>
                                        <p:cTn dur="1000" id="70"/>
                                        <p:tgtEl>
                                          <p:spTgt spid="53"/>
                                        </p:tgtEl>
                                      </p:cBhvr>
                                    </p:animEffect>
                                    <p:anim calcmode="lin" valueType="num">
                                      <p:cBhvr>
                                        <p:cTn dur="1000" fill="hold" id="71"/>
                                        <p:tgtEl>
                                          <p:spTgt spid="53"/>
                                        </p:tgtEl>
                                        <p:attrNameLst>
                                          <p:attrName>ppt_x</p:attrName>
                                        </p:attrNameLst>
                                      </p:cBhvr>
                                      <p:tavLst>
                                        <p:tav tm="0">
                                          <p:val>
                                            <p:strVal val="#ppt_x"/>
                                          </p:val>
                                        </p:tav>
                                        <p:tav tm="100000">
                                          <p:val>
                                            <p:strVal val="#ppt_x"/>
                                          </p:val>
                                        </p:tav>
                                      </p:tavLst>
                                    </p:anim>
                                    <p:anim calcmode="lin" valueType="num">
                                      <p:cBhvr>
                                        <p:cTn dur="1000" fill="hold" id="72"/>
                                        <p:tgtEl>
                                          <p:spTgt spid="53"/>
                                        </p:tgtEl>
                                        <p:attrNameLst>
                                          <p:attrName>ppt_y</p:attrName>
                                        </p:attrNameLst>
                                      </p:cBhvr>
                                      <p:tavLst>
                                        <p:tav tm="0">
                                          <p:val>
                                            <p:strVal val="#ppt_y-.1"/>
                                          </p:val>
                                        </p:tav>
                                        <p:tav tm="100000">
                                          <p:val>
                                            <p:strVal val="#ppt_y"/>
                                          </p:val>
                                        </p:tav>
                                      </p:tavLst>
                                    </p:anim>
                                  </p:childTnLst>
                                </p:cTn>
                              </p:par>
                              <p:par>
                                <p:cTn fill="hold" grpId="0" id="73" nodeType="withEffect" presetClass="entr" presetID="47" presetSubtype="0">
                                  <p:stCondLst>
                                    <p:cond delay="900"/>
                                  </p:stCondLst>
                                  <p:childTnLst>
                                    <p:set>
                                      <p:cBhvr>
                                        <p:cTn dur="1" fill="hold" id="74">
                                          <p:stCondLst>
                                            <p:cond delay="0"/>
                                          </p:stCondLst>
                                        </p:cTn>
                                        <p:tgtEl>
                                          <p:spTgt spid="54"/>
                                        </p:tgtEl>
                                        <p:attrNameLst>
                                          <p:attrName>style.visibility</p:attrName>
                                        </p:attrNameLst>
                                      </p:cBhvr>
                                      <p:to>
                                        <p:strVal val="visible"/>
                                      </p:to>
                                    </p:set>
                                    <p:animEffect filter="fade" transition="in">
                                      <p:cBhvr>
                                        <p:cTn dur="1000" id="75"/>
                                        <p:tgtEl>
                                          <p:spTgt spid="54"/>
                                        </p:tgtEl>
                                      </p:cBhvr>
                                    </p:animEffect>
                                    <p:anim calcmode="lin" valueType="num">
                                      <p:cBhvr>
                                        <p:cTn dur="1000" fill="hold" id="76"/>
                                        <p:tgtEl>
                                          <p:spTgt spid="54"/>
                                        </p:tgtEl>
                                        <p:attrNameLst>
                                          <p:attrName>ppt_x</p:attrName>
                                        </p:attrNameLst>
                                      </p:cBhvr>
                                      <p:tavLst>
                                        <p:tav tm="0">
                                          <p:val>
                                            <p:strVal val="#ppt_x"/>
                                          </p:val>
                                        </p:tav>
                                        <p:tav tm="100000">
                                          <p:val>
                                            <p:strVal val="#ppt_x"/>
                                          </p:val>
                                        </p:tav>
                                      </p:tavLst>
                                    </p:anim>
                                    <p:anim calcmode="lin" valueType="num">
                                      <p:cBhvr>
                                        <p:cTn dur="1000" fill="hold" id="77"/>
                                        <p:tgtEl>
                                          <p:spTgt spid="54"/>
                                        </p:tgtEl>
                                        <p:attrNameLst>
                                          <p:attrName>ppt_y</p:attrName>
                                        </p:attrNameLst>
                                      </p:cBhvr>
                                      <p:tavLst>
                                        <p:tav tm="0">
                                          <p:val>
                                            <p:strVal val="#ppt_y-.1"/>
                                          </p:val>
                                        </p:tav>
                                        <p:tav tm="100000">
                                          <p:val>
                                            <p:strVal val="#ppt_y"/>
                                          </p:val>
                                        </p:tav>
                                      </p:tavLst>
                                    </p:anim>
                                  </p:childTnLst>
                                </p:cTn>
                              </p:par>
                              <p:par>
                                <p:cTn fill="hold" grpId="0" id="78" nodeType="withEffect" presetClass="entr" presetID="47" presetSubtype="0">
                                  <p:stCondLst>
                                    <p:cond delay="0"/>
                                  </p:stCondLst>
                                  <p:childTnLst>
                                    <p:set>
                                      <p:cBhvr>
                                        <p:cTn dur="1" fill="hold" id="79">
                                          <p:stCondLst>
                                            <p:cond delay="0"/>
                                          </p:stCondLst>
                                        </p:cTn>
                                        <p:tgtEl>
                                          <p:spTgt spid="55"/>
                                        </p:tgtEl>
                                        <p:attrNameLst>
                                          <p:attrName>style.visibility</p:attrName>
                                        </p:attrNameLst>
                                      </p:cBhvr>
                                      <p:to>
                                        <p:strVal val="visible"/>
                                      </p:to>
                                    </p:set>
                                    <p:animEffect filter="fade" transition="in">
                                      <p:cBhvr>
                                        <p:cTn dur="1000" id="80"/>
                                        <p:tgtEl>
                                          <p:spTgt spid="55"/>
                                        </p:tgtEl>
                                      </p:cBhvr>
                                    </p:animEffect>
                                    <p:anim calcmode="lin" valueType="num">
                                      <p:cBhvr>
                                        <p:cTn dur="1000" fill="hold" id="81"/>
                                        <p:tgtEl>
                                          <p:spTgt spid="55"/>
                                        </p:tgtEl>
                                        <p:attrNameLst>
                                          <p:attrName>ppt_x</p:attrName>
                                        </p:attrNameLst>
                                      </p:cBhvr>
                                      <p:tavLst>
                                        <p:tav tm="0">
                                          <p:val>
                                            <p:strVal val="#ppt_x"/>
                                          </p:val>
                                        </p:tav>
                                        <p:tav tm="100000">
                                          <p:val>
                                            <p:strVal val="#ppt_x"/>
                                          </p:val>
                                        </p:tav>
                                      </p:tavLst>
                                    </p:anim>
                                    <p:anim calcmode="lin" valueType="num">
                                      <p:cBhvr>
                                        <p:cTn dur="1000" fill="hold" id="82"/>
                                        <p:tgtEl>
                                          <p:spTgt spid="55"/>
                                        </p:tgtEl>
                                        <p:attrNameLst>
                                          <p:attrName>ppt_y</p:attrName>
                                        </p:attrNameLst>
                                      </p:cBhvr>
                                      <p:tavLst>
                                        <p:tav tm="0">
                                          <p:val>
                                            <p:strVal val="#ppt_y-.1"/>
                                          </p:val>
                                        </p:tav>
                                        <p:tav tm="100000">
                                          <p:val>
                                            <p:strVal val="#ppt_y"/>
                                          </p:val>
                                        </p:tav>
                                      </p:tavLst>
                                    </p:anim>
                                  </p:childTnLst>
                                </p:cTn>
                              </p:par>
                              <p:par>
                                <p:cTn fill="hold" grpId="0" id="83" nodeType="withEffect" presetClass="entr" presetID="47" presetSubtype="0">
                                  <p:stCondLst>
                                    <p:cond delay="100"/>
                                  </p:stCondLst>
                                  <p:childTnLst>
                                    <p:set>
                                      <p:cBhvr>
                                        <p:cTn dur="1" fill="hold" id="84">
                                          <p:stCondLst>
                                            <p:cond delay="0"/>
                                          </p:stCondLst>
                                        </p:cTn>
                                        <p:tgtEl>
                                          <p:spTgt spid="56"/>
                                        </p:tgtEl>
                                        <p:attrNameLst>
                                          <p:attrName>style.visibility</p:attrName>
                                        </p:attrNameLst>
                                      </p:cBhvr>
                                      <p:to>
                                        <p:strVal val="visible"/>
                                      </p:to>
                                    </p:set>
                                    <p:animEffect filter="fade" transition="in">
                                      <p:cBhvr>
                                        <p:cTn dur="1000" id="85"/>
                                        <p:tgtEl>
                                          <p:spTgt spid="56"/>
                                        </p:tgtEl>
                                      </p:cBhvr>
                                    </p:animEffect>
                                    <p:anim calcmode="lin" valueType="num">
                                      <p:cBhvr>
                                        <p:cTn dur="1000" fill="hold" id="86"/>
                                        <p:tgtEl>
                                          <p:spTgt spid="56"/>
                                        </p:tgtEl>
                                        <p:attrNameLst>
                                          <p:attrName>ppt_x</p:attrName>
                                        </p:attrNameLst>
                                      </p:cBhvr>
                                      <p:tavLst>
                                        <p:tav tm="0">
                                          <p:val>
                                            <p:strVal val="#ppt_x"/>
                                          </p:val>
                                        </p:tav>
                                        <p:tav tm="100000">
                                          <p:val>
                                            <p:strVal val="#ppt_x"/>
                                          </p:val>
                                        </p:tav>
                                      </p:tavLst>
                                    </p:anim>
                                    <p:anim calcmode="lin" valueType="num">
                                      <p:cBhvr>
                                        <p:cTn dur="1000" fill="hold" id="87"/>
                                        <p:tgtEl>
                                          <p:spTgt spid="56"/>
                                        </p:tgtEl>
                                        <p:attrNameLst>
                                          <p:attrName>ppt_y</p:attrName>
                                        </p:attrNameLst>
                                      </p:cBhvr>
                                      <p:tavLst>
                                        <p:tav tm="0">
                                          <p:val>
                                            <p:strVal val="#ppt_y-.1"/>
                                          </p:val>
                                        </p:tav>
                                        <p:tav tm="100000">
                                          <p:val>
                                            <p:strVal val="#ppt_y"/>
                                          </p:val>
                                        </p:tav>
                                      </p:tavLst>
                                    </p:anim>
                                  </p:childTnLst>
                                </p:cTn>
                              </p:par>
                              <p:par>
                                <p:cTn fill="hold" grpId="0" id="88" nodeType="withEffect" presetClass="entr" presetID="47" presetSubtype="0">
                                  <p:stCondLst>
                                    <p:cond delay="200"/>
                                  </p:stCondLst>
                                  <p:childTnLst>
                                    <p:set>
                                      <p:cBhvr>
                                        <p:cTn dur="1" fill="hold" id="89">
                                          <p:stCondLst>
                                            <p:cond delay="0"/>
                                          </p:stCondLst>
                                        </p:cTn>
                                        <p:tgtEl>
                                          <p:spTgt spid="57"/>
                                        </p:tgtEl>
                                        <p:attrNameLst>
                                          <p:attrName>style.visibility</p:attrName>
                                        </p:attrNameLst>
                                      </p:cBhvr>
                                      <p:to>
                                        <p:strVal val="visible"/>
                                      </p:to>
                                    </p:set>
                                    <p:animEffect filter="fade" transition="in">
                                      <p:cBhvr>
                                        <p:cTn dur="1000" id="90"/>
                                        <p:tgtEl>
                                          <p:spTgt spid="57"/>
                                        </p:tgtEl>
                                      </p:cBhvr>
                                    </p:animEffect>
                                    <p:anim calcmode="lin" valueType="num">
                                      <p:cBhvr>
                                        <p:cTn dur="1000" fill="hold" id="91"/>
                                        <p:tgtEl>
                                          <p:spTgt spid="57"/>
                                        </p:tgtEl>
                                        <p:attrNameLst>
                                          <p:attrName>ppt_x</p:attrName>
                                        </p:attrNameLst>
                                      </p:cBhvr>
                                      <p:tavLst>
                                        <p:tav tm="0">
                                          <p:val>
                                            <p:strVal val="#ppt_x"/>
                                          </p:val>
                                        </p:tav>
                                        <p:tav tm="100000">
                                          <p:val>
                                            <p:strVal val="#ppt_x"/>
                                          </p:val>
                                        </p:tav>
                                      </p:tavLst>
                                    </p:anim>
                                    <p:anim calcmode="lin" valueType="num">
                                      <p:cBhvr>
                                        <p:cTn dur="1000" fill="hold" id="92"/>
                                        <p:tgtEl>
                                          <p:spTgt spid="57"/>
                                        </p:tgtEl>
                                        <p:attrNameLst>
                                          <p:attrName>ppt_y</p:attrName>
                                        </p:attrNameLst>
                                      </p:cBhvr>
                                      <p:tavLst>
                                        <p:tav tm="0">
                                          <p:val>
                                            <p:strVal val="#ppt_y-.1"/>
                                          </p:val>
                                        </p:tav>
                                        <p:tav tm="100000">
                                          <p:val>
                                            <p:strVal val="#ppt_y"/>
                                          </p:val>
                                        </p:tav>
                                      </p:tavLst>
                                    </p:anim>
                                  </p:childTnLst>
                                </p:cTn>
                              </p:par>
                              <p:par>
                                <p:cTn fill="hold" grpId="0" id="93" nodeType="withEffect" presetClass="entr" presetID="47" presetSubtype="0">
                                  <p:stCondLst>
                                    <p:cond delay="300"/>
                                  </p:stCondLst>
                                  <p:childTnLst>
                                    <p:set>
                                      <p:cBhvr>
                                        <p:cTn dur="1" fill="hold" id="94">
                                          <p:stCondLst>
                                            <p:cond delay="0"/>
                                          </p:stCondLst>
                                        </p:cTn>
                                        <p:tgtEl>
                                          <p:spTgt spid="58"/>
                                        </p:tgtEl>
                                        <p:attrNameLst>
                                          <p:attrName>style.visibility</p:attrName>
                                        </p:attrNameLst>
                                      </p:cBhvr>
                                      <p:to>
                                        <p:strVal val="visible"/>
                                      </p:to>
                                    </p:set>
                                    <p:animEffect filter="fade" transition="in">
                                      <p:cBhvr>
                                        <p:cTn dur="1000" id="95"/>
                                        <p:tgtEl>
                                          <p:spTgt spid="58"/>
                                        </p:tgtEl>
                                      </p:cBhvr>
                                    </p:animEffect>
                                    <p:anim calcmode="lin" valueType="num">
                                      <p:cBhvr>
                                        <p:cTn dur="1000" fill="hold" id="96"/>
                                        <p:tgtEl>
                                          <p:spTgt spid="58"/>
                                        </p:tgtEl>
                                        <p:attrNameLst>
                                          <p:attrName>ppt_x</p:attrName>
                                        </p:attrNameLst>
                                      </p:cBhvr>
                                      <p:tavLst>
                                        <p:tav tm="0">
                                          <p:val>
                                            <p:strVal val="#ppt_x"/>
                                          </p:val>
                                        </p:tav>
                                        <p:tav tm="100000">
                                          <p:val>
                                            <p:strVal val="#ppt_x"/>
                                          </p:val>
                                        </p:tav>
                                      </p:tavLst>
                                    </p:anim>
                                    <p:anim calcmode="lin" valueType="num">
                                      <p:cBhvr>
                                        <p:cTn dur="1000" fill="hold" id="97"/>
                                        <p:tgtEl>
                                          <p:spTgt spid="58"/>
                                        </p:tgtEl>
                                        <p:attrNameLst>
                                          <p:attrName>ppt_y</p:attrName>
                                        </p:attrNameLst>
                                      </p:cBhvr>
                                      <p:tavLst>
                                        <p:tav tm="0">
                                          <p:val>
                                            <p:strVal val="#ppt_y-.1"/>
                                          </p:val>
                                        </p:tav>
                                        <p:tav tm="100000">
                                          <p:val>
                                            <p:strVal val="#ppt_y"/>
                                          </p:val>
                                        </p:tav>
                                      </p:tavLst>
                                    </p:anim>
                                  </p:childTnLst>
                                </p:cTn>
                              </p:par>
                              <p:par>
                                <p:cTn fill="hold" grpId="0" id="98" nodeType="withEffect" presetClass="entr" presetID="47" presetSubtype="0">
                                  <p:stCondLst>
                                    <p:cond delay="400"/>
                                  </p:stCondLst>
                                  <p:childTnLst>
                                    <p:set>
                                      <p:cBhvr>
                                        <p:cTn dur="1" fill="hold" id="99">
                                          <p:stCondLst>
                                            <p:cond delay="0"/>
                                          </p:stCondLst>
                                        </p:cTn>
                                        <p:tgtEl>
                                          <p:spTgt spid="59"/>
                                        </p:tgtEl>
                                        <p:attrNameLst>
                                          <p:attrName>style.visibility</p:attrName>
                                        </p:attrNameLst>
                                      </p:cBhvr>
                                      <p:to>
                                        <p:strVal val="visible"/>
                                      </p:to>
                                    </p:set>
                                    <p:animEffect filter="fade" transition="in">
                                      <p:cBhvr>
                                        <p:cTn dur="1000" id="100"/>
                                        <p:tgtEl>
                                          <p:spTgt spid="59"/>
                                        </p:tgtEl>
                                      </p:cBhvr>
                                    </p:animEffect>
                                    <p:anim calcmode="lin" valueType="num">
                                      <p:cBhvr>
                                        <p:cTn dur="1000" fill="hold" id="101"/>
                                        <p:tgtEl>
                                          <p:spTgt spid="59"/>
                                        </p:tgtEl>
                                        <p:attrNameLst>
                                          <p:attrName>ppt_x</p:attrName>
                                        </p:attrNameLst>
                                      </p:cBhvr>
                                      <p:tavLst>
                                        <p:tav tm="0">
                                          <p:val>
                                            <p:strVal val="#ppt_x"/>
                                          </p:val>
                                        </p:tav>
                                        <p:tav tm="100000">
                                          <p:val>
                                            <p:strVal val="#ppt_x"/>
                                          </p:val>
                                        </p:tav>
                                      </p:tavLst>
                                    </p:anim>
                                    <p:anim calcmode="lin" valueType="num">
                                      <p:cBhvr>
                                        <p:cTn dur="1000" fill="hold" id="102"/>
                                        <p:tgtEl>
                                          <p:spTgt spid="59"/>
                                        </p:tgtEl>
                                        <p:attrNameLst>
                                          <p:attrName>ppt_y</p:attrName>
                                        </p:attrNameLst>
                                      </p:cBhvr>
                                      <p:tavLst>
                                        <p:tav tm="0">
                                          <p:val>
                                            <p:strVal val="#ppt_y-.1"/>
                                          </p:val>
                                        </p:tav>
                                        <p:tav tm="100000">
                                          <p:val>
                                            <p:strVal val="#ppt_y"/>
                                          </p:val>
                                        </p:tav>
                                      </p:tavLst>
                                    </p:anim>
                                  </p:childTnLst>
                                </p:cTn>
                              </p:par>
                              <p:par>
                                <p:cTn fill="hold" grpId="0" id="103" nodeType="withEffect" presetClass="entr" presetID="47" presetSubtype="0">
                                  <p:stCondLst>
                                    <p:cond delay="500"/>
                                  </p:stCondLst>
                                  <p:childTnLst>
                                    <p:set>
                                      <p:cBhvr>
                                        <p:cTn dur="1" fill="hold" id="104">
                                          <p:stCondLst>
                                            <p:cond delay="0"/>
                                          </p:stCondLst>
                                        </p:cTn>
                                        <p:tgtEl>
                                          <p:spTgt spid="60"/>
                                        </p:tgtEl>
                                        <p:attrNameLst>
                                          <p:attrName>style.visibility</p:attrName>
                                        </p:attrNameLst>
                                      </p:cBhvr>
                                      <p:to>
                                        <p:strVal val="visible"/>
                                      </p:to>
                                    </p:set>
                                    <p:animEffect filter="fade" transition="in">
                                      <p:cBhvr>
                                        <p:cTn dur="1000" id="105"/>
                                        <p:tgtEl>
                                          <p:spTgt spid="60"/>
                                        </p:tgtEl>
                                      </p:cBhvr>
                                    </p:animEffect>
                                    <p:anim calcmode="lin" valueType="num">
                                      <p:cBhvr>
                                        <p:cTn dur="1000" fill="hold" id="106"/>
                                        <p:tgtEl>
                                          <p:spTgt spid="60"/>
                                        </p:tgtEl>
                                        <p:attrNameLst>
                                          <p:attrName>ppt_x</p:attrName>
                                        </p:attrNameLst>
                                      </p:cBhvr>
                                      <p:tavLst>
                                        <p:tav tm="0">
                                          <p:val>
                                            <p:strVal val="#ppt_x"/>
                                          </p:val>
                                        </p:tav>
                                        <p:tav tm="100000">
                                          <p:val>
                                            <p:strVal val="#ppt_x"/>
                                          </p:val>
                                        </p:tav>
                                      </p:tavLst>
                                    </p:anim>
                                    <p:anim calcmode="lin" valueType="num">
                                      <p:cBhvr>
                                        <p:cTn dur="1000" fill="hold" id="107"/>
                                        <p:tgtEl>
                                          <p:spTgt spid="60"/>
                                        </p:tgtEl>
                                        <p:attrNameLst>
                                          <p:attrName>ppt_y</p:attrName>
                                        </p:attrNameLst>
                                      </p:cBhvr>
                                      <p:tavLst>
                                        <p:tav tm="0">
                                          <p:val>
                                            <p:strVal val="#ppt_y-.1"/>
                                          </p:val>
                                        </p:tav>
                                        <p:tav tm="100000">
                                          <p:val>
                                            <p:strVal val="#ppt_y"/>
                                          </p:val>
                                        </p:tav>
                                      </p:tavLst>
                                    </p:anim>
                                  </p:childTnLst>
                                </p:cTn>
                              </p:par>
                              <p:par>
                                <p:cTn fill="hold" grpId="0" id="108" nodeType="withEffect" presetClass="entr" presetID="47" presetSubtype="0">
                                  <p:stCondLst>
                                    <p:cond delay="600"/>
                                  </p:stCondLst>
                                  <p:childTnLst>
                                    <p:set>
                                      <p:cBhvr>
                                        <p:cTn dur="1" fill="hold" id="109">
                                          <p:stCondLst>
                                            <p:cond delay="0"/>
                                          </p:stCondLst>
                                        </p:cTn>
                                        <p:tgtEl>
                                          <p:spTgt spid="61"/>
                                        </p:tgtEl>
                                        <p:attrNameLst>
                                          <p:attrName>style.visibility</p:attrName>
                                        </p:attrNameLst>
                                      </p:cBhvr>
                                      <p:to>
                                        <p:strVal val="visible"/>
                                      </p:to>
                                    </p:set>
                                    <p:animEffect filter="fade" transition="in">
                                      <p:cBhvr>
                                        <p:cTn dur="1000" id="110"/>
                                        <p:tgtEl>
                                          <p:spTgt spid="61"/>
                                        </p:tgtEl>
                                      </p:cBhvr>
                                    </p:animEffect>
                                    <p:anim calcmode="lin" valueType="num">
                                      <p:cBhvr>
                                        <p:cTn dur="1000" fill="hold" id="111"/>
                                        <p:tgtEl>
                                          <p:spTgt spid="61"/>
                                        </p:tgtEl>
                                        <p:attrNameLst>
                                          <p:attrName>ppt_x</p:attrName>
                                        </p:attrNameLst>
                                      </p:cBhvr>
                                      <p:tavLst>
                                        <p:tav tm="0">
                                          <p:val>
                                            <p:strVal val="#ppt_x"/>
                                          </p:val>
                                        </p:tav>
                                        <p:tav tm="100000">
                                          <p:val>
                                            <p:strVal val="#ppt_x"/>
                                          </p:val>
                                        </p:tav>
                                      </p:tavLst>
                                    </p:anim>
                                    <p:anim calcmode="lin" valueType="num">
                                      <p:cBhvr>
                                        <p:cTn dur="1000" fill="hold" id="112"/>
                                        <p:tgtEl>
                                          <p:spTgt spid="61"/>
                                        </p:tgtEl>
                                        <p:attrNameLst>
                                          <p:attrName>ppt_y</p:attrName>
                                        </p:attrNameLst>
                                      </p:cBhvr>
                                      <p:tavLst>
                                        <p:tav tm="0">
                                          <p:val>
                                            <p:strVal val="#ppt_y-.1"/>
                                          </p:val>
                                        </p:tav>
                                        <p:tav tm="100000">
                                          <p:val>
                                            <p:strVal val="#ppt_y"/>
                                          </p:val>
                                        </p:tav>
                                      </p:tavLst>
                                    </p:anim>
                                  </p:childTnLst>
                                </p:cTn>
                              </p:par>
                              <p:par>
                                <p:cTn fill="hold" grpId="0" id="113" nodeType="withEffect" presetClass="entr" presetID="47" presetSubtype="0">
                                  <p:stCondLst>
                                    <p:cond delay="700"/>
                                  </p:stCondLst>
                                  <p:childTnLst>
                                    <p:set>
                                      <p:cBhvr>
                                        <p:cTn dur="1" fill="hold" id="114">
                                          <p:stCondLst>
                                            <p:cond delay="0"/>
                                          </p:stCondLst>
                                        </p:cTn>
                                        <p:tgtEl>
                                          <p:spTgt spid="62"/>
                                        </p:tgtEl>
                                        <p:attrNameLst>
                                          <p:attrName>style.visibility</p:attrName>
                                        </p:attrNameLst>
                                      </p:cBhvr>
                                      <p:to>
                                        <p:strVal val="visible"/>
                                      </p:to>
                                    </p:set>
                                    <p:animEffect filter="fade" transition="in">
                                      <p:cBhvr>
                                        <p:cTn dur="1000" id="115"/>
                                        <p:tgtEl>
                                          <p:spTgt spid="62"/>
                                        </p:tgtEl>
                                      </p:cBhvr>
                                    </p:animEffect>
                                    <p:anim calcmode="lin" valueType="num">
                                      <p:cBhvr>
                                        <p:cTn dur="1000" fill="hold" id="116"/>
                                        <p:tgtEl>
                                          <p:spTgt spid="62"/>
                                        </p:tgtEl>
                                        <p:attrNameLst>
                                          <p:attrName>ppt_x</p:attrName>
                                        </p:attrNameLst>
                                      </p:cBhvr>
                                      <p:tavLst>
                                        <p:tav tm="0">
                                          <p:val>
                                            <p:strVal val="#ppt_x"/>
                                          </p:val>
                                        </p:tav>
                                        <p:tav tm="100000">
                                          <p:val>
                                            <p:strVal val="#ppt_x"/>
                                          </p:val>
                                        </p:tav>
                                      </p:tavLst>
                                    </p:anim>
                                    <p:anim calcmode="lin" valueType="num">
                                      <p:cBhvr>
                                        <p:cTn dur="1000" fill="hold" id="117"/>
                                        <p:tgtEl>
                                          <p:spTgt spid="62"/>
                                        </p:tgtEl>
                                        <p:attrNameLst>
                                          <p:attrName>ppt_y</p:attrName>
                                        </p:attrNameLst>
                                      </p:cBhvr>
                                      <p:tavLst>
                                        <p:tav tm="0">
                                          <p:val>
                                            <p:strVal val="#ppt_y-.1"/>
                                          </p:val>
                                        </p:tav>
                                        <p:tav tm="100000">
                                          <p:val>
                                            <p:strVal val="#ppt_y"/>
                                          </p:val>
                                        </p:tav>
                                      </p:tavLst>
                                    </p:anim>
                                  </p:childTnLst>
                                </p:cTn>
                              </p:par>
                              <p:par>
                                <p:cTn fill="hold" grpId="0" id="118" nodeType="withEffect" presetClass="entr" presetID="47" presetSubtype="0">
                                  <p:stCondLst>
                                    <p:cond delay="800"/>
                                  </p:stCondLst>
                                  <p:childTnLst>
                                    <p:set>
                                      <p:cBhvr>
                                        <p:cTn dur="1" fill="hold" id="119">
                                          <p:stCondLst>
                                            <p:cond delay="0"/>
                                          </p:stCondLst>
                                        </p:cTn>
                                        <p:tgtEl>
                                          <p:spTgt spid="63"/>
                                        </p:tgtEl>
                                        <p:attrNameLst>
                                          <p:attrName>style.visibility</p:attrName>
                                        </p:attrNameLst>
                                      </p:cBhvr>
                                      <p:to>
                                        <p:strVal val="visible"/>
                                      </p:to>
                                    </p:set>
                                    <p:animEffect filter="fade" transition="in">
                                      <p:cBhvr>
                                        <p:cTn dur="1000" id="120"/>
                                        <p:tgtEl>
                                          <p:spTgt spid="63"/>
                                        </p:tgtEl>
                                      </p:cBhvr>
                                    </p:animEffect>
                                    <p:anim calcmode="lin" valueType="num">
                                      <p:cBhvr>
                                        <p:cTn dur="1000" fill="hold" id="121"/>
                                        <p:tgtEl>
                                          <p:spTgt spid="63"/>
                                        </p:tgtEl>
                                        <p:attrNameLst>
                                          <p:attrName>ppt_x</p:attrName>
                                        </p:attrNameLst>
                                      </p:cBhvr>
                                      <p:tavLst>
                                        <p:tav tm="0">
                                          <p:val>
                                            <p:strVal val="#ppt_x"/>
                                          </p:val>
                                        </p:tav>
                                        <p:tav tm="100000">
                                          <p:val>
                                            <p:strVal val="#ppt_x"/>
                                          </p:val>
                                        </p:tav>
                                      </p:tavLst>
                                    </p:anim>
                                    <p:anim calcmode="lin" valueType="num">
                                      <p:cBhvr>
                                        <p:cTn dur="1000" fill="hold" id="122"/>
                                        <p:tgtEl>
                                          <p:spTgt spid="63"/>
                                        </p:tgtEl>
                                        <p:attrNameLst>
                                          <p:attrName>ppt_y</p:attrName>
                                        </p:attrNameLst>
                                      </p:cBhvr>
                                      <p:tavLst>
                                        <p:tav tm="0">
                                          <p:val>
                                            <p:strVal val="#ppt_y-.1"/>
                                          </p:val>
                                        </p:tav>
                                        <p:tav tm="100000">
                                          <p:val>
                                            <p:strVal val="#ppt_y"/>
                                          </p:val>
                                        </p:tav>
                                      </p:tavLst>
                                    </p:anim>
                                  </p:childTnLst>
                                </p:cTn>
                              </p:par>
                              <p:par>
                                <p:cTn fill="hold" grpId="0" id="123" nodeType="withEffect" presetClass="entr" presetID="47" presetSubtype="0">
                                  <p:stCondLst>
                                    <p:cond delay="900"/>
                                  </p:stCondLst>
                                  <p:childTnLst>
                                    <p:set>
                                      <p:cBhvr>
                                        <p:cTn dur="1" fill="hold" id="124">
                                          <p:stCondLst>
                                            <p:cond delay="0"/>
                                          </p:stCondLst>
                                        </p:cTn>
                                        <p:tgtEl>
                                          <p:spTgt spid="64"/>
                                        </p:tgtEl>
                                        <p:attrNameLst>
                                          <p:attrName>style.visibility</p:attrName>
                                        </p:attrNameLst>
                                      </p:cBhvr>
                                      <p:to>
                                        <p:strVal val="visible"/>
                                      </p:to>
                                    </p:set>
                                    <p:animEffect filter="fade" transition="in">
                                      <p:cBhvr>
                                        <p:cTn dur="1000" id="125"/>
                                        <p:tgtEl>
                                          <p:spTgt spid="64"/>
                                        </p:tgtEl>
                                      </p:cBhvr>
                                    </p:animEffect>
                                    <p:anim calcmode="lin" valueType="num">
                                      <p:cBhvr>
                                        <p:cTn dur="1000" fill="hold" id="126"/>
                                        <p:tgtEl>
                                          <p:spTgt spid="64"/>
                                        </p:tgtEl>
                                        <p:attrNameLst>
                                          <p:attrName>ppt_x</p:attrName>
                                        </p:attrNameLst>
                                      </p:cBhvr>
                                      <p:tavLst>
                                        <p:tav tm="0">
                                          <p:val>
                                            <p:strVal val="#ppt_x"/>
                                          </p:val>
                                        </p:tav>
                                        <p:tav tm="100000">
                                          <p:val>
                                            <p:strVal val="#ppt_x"/>
                                          </p:val>
                                        </p:tav>
                                      </p:tavLst>
                                    </p:anim>
                                    <p:anim calcmode="lin" valueType="num">
                                      <p:cBhvr>
                                        <p:cTn dur="1000" fill="hold" id="127"/>
                                        <p:tgtEl>
                                          <p:spTgt spid="64"/>
                                        </p:tgtEl>
                                        <p:attrNameLst>
                                          <p:attrName>ppt_y</p:attrName>
                                        </p:attrNameLst>
                                      </p:cBhvr>
                                      <p:tavLst>
                                        <p:tav tm="0">
                                          <p:val>
                                            <p:strVal val="#ppt_y-.1"/>
                                          </p:val>
                                        </p:tav>
                                        <p:tav tm="100000">
                                          <p:val>
                                            <p:strVal val="#ppt_y"/>
                                          </p:val>
                                        </p:tav>
                                      </p:tavLst>
                                    </p:anim>
                                  </p:childTnLst>
                                </p:cTn>
                              </p:par>
                            </p:childTnLst>
                          </p:cTn>
                        </p:par>
                        <p:par>
                          <p:cTn fill="hold" id="128" nodeType="afterGroup">
                            <p:stCondLst>
                              <p:cond delay="3900"/>
                            </p:stCondLst>
                            <p:childTnLst>
                              <p:par>
                                <p:cTn decel="100000" fill="hold" grpId="0" id="129" nodeType="afterEffect" presetClass="entr" presetID="2" presetSubtype="4">
                                  <p:stCondLst>
                                    <p:cond delay="0"/>
                                  </p:stCondLst>
                                  <p:childTnLst>
                                    <p:set>
                                      <p:cBhvr>
                                        <p:cTn dur="1" fill="hold" id="130">
                                          <p:stCondLst>
                                            <p:cond delay="0"/>
                                          </p:stCondLst>
                                        </p:cTn>
                                        <p:tgtEl>
                                          <p:spTgt spid="93"/>
                                        </p:tgtEl>
                                        <p:attrNameLst>
                                          <p:attrName>style.visibility</p:attrName>
                                        </p:attrNameLst>
                                      </p:cBhvr>
                                      <p:to>
                                        <p:strVal val="visible"/>
                                      </p:to>
                                    </p:set>
                                    <p:anim calcmode="lin" valueType="num">
                                      <p:cBhvr additive="base">
                                        <p:cTn dur="500" fill="hold" id="131"/>
                                        <p:tgtEl>
                                          <p:spTgt spid="93"/>
                                        </p:tgtEl>
                                        <p:attrNameLst>
                                          <p:attrName>ppt_x</p:attrName>
                                        </p:attrNameLst>
                                      </p:cBhvr>
                                      <p:tavLst>
                                        <p:tav tm="0">
                                          <p:val>
                                            <p:strVal val="#ppt_x"/>
                                          </p:val>
                                        </p:tav>
                                        <p:tav tm="100000">
                                          <p:val>
                                            <p:strVal val="#ppt_x"/>
                                          </p:val>
                                        </p:tav>
                                      </p:tavLst>
                                    </p:anim>
                                    <p:anim calcmode="lin" valueType="num">
                                      <p:cBhvr additive="base">
                                        <p:cTn dur="500" fill="hold" id="132"/>
                                        <p:tgtEl>
                                          <p:spTgt spid="93"/>
                                        </p:tgtEl>
                                        <p:attrNameLst>
                                          <p:attrName>ppt_y</p:attrName>
                                        </p:attrNameLst>
                                      </p:cBhvr>
                                      <p:tavLst>
                                        <p:tav tm="0">
                                          <p:val>
                                            <p:strVal val="1+#ppt_h/2"/>
                                          </p:val>
                                        </p:tav>
                                        <p:tav tm="100000">
                                          <p:val>
                                            <p:strVal val="#ppt_y"/>
                                          </p:val>
                                        </p:tav>
                                      </p:tavLst>
                                    </p:anim>
                                  </p:childTnLst>
                                </p:cTn>
                              </p:par>
                              <p:par>
                                <p:cTn decel="100000" fill="hold" grpId="0" id="133" nodeType="withEffect" presetClass="entr" presetID="2" presetSubtype="4">
                                  <p:stCondLst>
                                    <p:cond delay="0"/>
                                  </p:stCondLst>
                                  <p:childTnLst>
                                    <p:set>
                                      <p:cBhvr>
                                        <p:cTn dur="1" fill="hold" id="134">
                                          <p:stCondLst>
                                            <p:cond delay="0"/>
                                          </p:stCondLst>
                                        </p:cTn>
                                        <p:tgtEl>
                                          <p:spTgt spid="94"/>
                                        </p:tgtEl>
                                        <p:attrNameLst>
                                          <p:attrName>style.visibility</p:attrName>
                                        </p:attrNameLst>
                                      </p:cBhvr>
                                      <p:to>
                                        <p:strVal val="visible"/>
                                      </p:to>
                                    </p:set>
                                    <p:anim calcmode="lin" valueType="num">
                                      <p:cBhvr additive="base">
                                        <p:cTn dur="500" fill="hold" id="135"/>
                                        <p:tgtEl>
                                          <p:spTgt spid="94"/>
                                        </p:tgtEl>
                                        <p:attrNameLst>
                                          <p:attrName>ppt_x</p:attrName>
                                        </p:attrNameLst>
                                      </p:cBhvr>
                                      <p:tavLst>
                                        <p:tav tm="0">
                                          <p:val>
                                            <p:strVal val="#ppt_x"/>
                                          </p:val>
                                        </p:tav>
                                        <p:tav tm="100000">
                                          <p:val>
                                            <p:strVal val="#ppt_x"/>
                                          </p:val>
                                        </p:tav>
                                      </p:tavLst>
                                    </p:anim>
                                    <p:anim calcmode="lin" valueType="num">
                                      <p:cBhvr additive="base">
                                        <p:cTn dur="500" fill="hold" id="136"/>
                                        <p:tgtEl>
                                          <p:spTgt spid="94"/>
                                        </p:tgtEl>
                                        <p:attrNameLst>
                                          <p:attrName>ppt_y</p:attrName>
                                        </p:attrNameLst>
                                      </p:cBhvr>
                                      <p:tavLst>
                                        <p:tav tm="0">
                                          <p:val>
                                            <p:strVal val="1+#ppt_h/2"/>
                                          </p:val>
                                        </p:tav>
                                        <p:tav tm="100000">
                                          <p:val>
                                            <p:strVal val="#ppt_y"/>
                                          </p:val>
                                        </p:tav>
                                      </p:tavLst>
                                    </p:anim>
                                  </p:childTnLst>
                                </p:cTn>
                              </p:par>
                              <p:par>
                                <p:cTn decel="100000" fill="hold" grpId="0" id="137" nodeType="withEffect" presetClass="entr" presetID="2" presetSubtype="4">
                                  <p:stCondLst>
                                    <p:cond delay="0"/>
                                  </p:stCondLst>
                                  <p:childTnLst>
                                    <p:set>
                                      <p:cBhvr>
                                        <p:cTn dur="1" fill="hold" id="138">
                                          <p:stCondLst>
                                            <p:cond delay="0"/>
                                          </p:stCondLst>
                                        </p:cTn>
                                        <p:tgtEl>
                                          <p:spTgt spid="95"/>
                                        </p:tgtEl>
                                        <p:attrNameLst>
                                          <p:attrName>style.visibility</p:attrName>
                                        </p:attrNameLst>
                                      </p:cBhvr>
                                      <p:to>
                                        <p:strVal val="visible"/>
                                      </p:to>
                                    </p:set>
                                    <p:anim calcmode="lin" valueType="num">
                                      <p:cBhvr additive="base">
                                        <p:cTn dur="500" fill="hold" id="139"/>
                                        <p:tgtEl>
                                          <p:spTgt spid="95"/>
                                        </p:tgtEl>
                                        <p:attrNameLst>
                                          <p:attrName>ppt_x</p:attrName>
                                        </p:attrNameLst>
                                      </p:cBhvr>
                                      <p:tavLst>
                                        <p:tav tm="0">
                                          <p:val>
                                            <p:strVal val="#ppt_x"/>
                                          </p:val>
                                        </p:tav>
                                        <p:tav tm="100000">
                                          <p:val>
                                            <p:strVal val="#ppt_x"/>
                                          </p:val>
                                        </p:tav>
                                      </p:tavLst>
                                    </p:anim>
                                    <p:anim calcmode="lin" valueType="num">
                                      <p:cBhvr additive="base">
                                        <p:cTn dur="500" fill="hold" id="140"/>
                                        <p:tgtEl>
                                          <p:spTgt spid="95"/>
                                        </p:tgtEl>
                                        <p:attrNameLst>
                                          <p:attrName>ppt_y</p:attrName>
                                        </p:attrNameLst>
                                      </p:cBhvr>
                                      <p:tavLst>
                                        <p:tav tm="0">
                                          <p:val>
                                            <p:strVal val="1+#ppt_h/2"/>
                                          </p:val>
                                        </p:tav>
                                        <p:tav tm="100000">
                                          <p:val>
                                            <p:strVal val="#ppt_y"/>
                                          </p:val>
                                        </p:tav>
                                      </p:tavLst>
                                    </p:anim>
                                  </p:childTnLst>
                                </p:cTn>
                              </p:par>
                              <p:par>
                                <p:cTn decel="100000" fill="hold" grpId="0" id="141" nodeType="withEffect" presetClass="entr" presetID="2" presetSubtype="4">
                                  <p:stCondLst>
                                    <p:cond delay="0"/>
                                  </p:stCondLst>
                                  <p:childTnLst>
                                    <p:set>
                                      <p:cBhvr>
                                        <p:cTn dur="1" fill="hold" id="142">
                                          <p:stCondLst>
                                            <p:cond delay="0"/>
                                          </p:stCondLst>
                                        </p:cTn>
                                        <p:tgtEl>
                                          <p:spTgt spid="96"/>
                                        </p:tgtEl>
                                        <p:attrNameLst>
                                          <p:attrName>style.visibility</p:attrName>
                                        </p:attrNameLst>
                                      </p:cBhvr>
                                      <p:to>
                                        <p:strVal val="visible"/>
                                      </p:to>
                                    </p:set>
                                    <p:anim calcmode="lin" valueType="num">
                                      <p:cBhvr additive="base">
                                        <p:cTn dur="500" fill="hold" id="143"/>
                                        <p:tgtEl>
                                          <p:spTgt spid="96"/>
                                        </p:tgtEl>
                                        <p:attrNameLst>
                                          <p:attrName>ppt_x</p:attrName>
                                        </p:attrNameLst>
                                      </p:cBhvr>
                                      <p:tavLst>
                                        <p:tav tm="0">
                                          <p:val>
                                            <p:strVal val="#ppt_x"/>
                                          </p:val>
                                        </p:tav>
                                        <p:tav tm="100000">
                                          <p:val>
                                            <p:strVal val="#ppt_x"/>
                                          </p:val>
                                        </p:tav>
                                      </p:tavLst>
                                    </p:anim>
                                    <p:anim calcmode="lin" valueType="num">
                                      <p:cBhvr additive="base">
                                        <p:cTn dur="500" fill="hold" id="144"/>
                                        <p:tgtEl>
                                          <p:spTgt spid="96"/>
                                        </p:tgtEl>
                                        <p:attrNameLst>
                                          <p:attrName>ppt_y</p:attrName>
                                        </p:attrNameLst>
                                      </p:cBhvr>
                                      <p:tavLst>
                                        <p:tav tm="0">
                                          <p:val>
                                            <p:strVal val="1+#ppt_h/2"/>
                                          </p:val>
                                        </p:tav>
                                        <p:tav tm="100000">
                                          <p:val>
                                            <p:strVal val="#ppt_y"/>
                                          </p:val>
                                        </p:tav>
                                      </p:tavLst>
                                    </p:anim>
                                  </p:childTnLst>
                                </p:cTn>
                              </p:par>
                              <p:par>
                                <p:cTn decel="100000" fill="hold" grpId="0" id="145" nodeType="withEffect" presetClass="entr" presetID="2" presetSubtype="4">
                                  <p:stCondLst>
                                    <p:cond delay="0"/>
                                  </p:stCondLst>
                                  <p:childTnLst>
                                    <p:set>
                                      <p:cBhvr>
                                        <p:cTn dur="1" fill="hold" id="146">
                                          <p:stCondLst>
                                            <p:cond delay="0"/>
                                          </p:stCondLst>
                                        </p:cTn>
                                        <p:tgtEl>
                                          <p:spTgt spid="97"/>
                                        </p:tgtEl>
                                        <p:attrNameLst>
                                          <p:attrName>style.visibility</p:attrName>
                                        </p:attrNameLst>
                                      </p:cBhvr>
                                      <p:to>
                                        <p:strVal val="visible"/>
                                      </p:to>
                                    </p:set>
                                    <p:anim calcmode="lin" valueType="num">
                                      <p:cBhvr additive="base">
                                        <p:cTn dur="500" fill="hold" id="147"/>
                                        <p:tgtEl>
                                          <p:spTgt spid="97"/>
                                        </p:tgtEl>
                                        <p:attrNameLst>
                                          <p:attrName>ppt_x</p:attrName>
                                        </p:attrNameLst>
                                      </p:cBhvr>
                                      <p:tavLst>
                                        <p:tav tm="0">
                                          <p:val>
                                            <p:strVal val="#ppt_x"/>
                                          </p:val>
                                        </p:tav>
                                        <p:tav tm="100000">
                                          <p:val>
                                            <p:strVal val="#ppt_x"/>
                                          </p:val>
                                        </p:tav>
                                      </p:tavLst>
                                    </p:anim>
                                    <p:anim calcmode="lin" valueType="num">
                                      <p:cBhvr additive="base">
                                        <p:cTn dur="500" fill="hold" id="148"/>
                                        <p:tgtEl>
                                          <p:spTgt spid="97"/>
                                        </p:tgtEl>
                                        <p:attrNameLst>
                                          <p:attrName>ppt_y</p:attrName>
                                        </p:attrNameLst>
                                      </p:cBhvr>
                                      <p:tavLst>
                                        <p:tav tm="0">
                                          <p:val>
                                            <p:strVal val="1+#ppt_h/2"/>
                                          </p:val>
                                        </p:tav>
                                        <p:tav tm="100000">
                                          <p:val>
                                            <p:strVal val="#ppt_y"/>
                                          </p:val>
                                        </p:tav>
                                      </p:tavLst>
                                    </p:anim>
                                  </p:childTnLst>
                                </p:cTn>
                              </p:par>
                              <p:par>
                                <p:cTn decel="100000" fill="hold" grpId="0" id="149" nodeType="withEffect" presetClass="entr" presetID="2" presetSubtype="4">
                                  <p:stCondLst>
                                    <p:cond delay="0"/>
                                  </p:stCondLst>
                                  <p:childTnLst>
                                    <p:set>
                                      <p:cBhvr>
                                        <p:cTn dur="1" fill="hold" id="150">
                                          <p:stCondLst>
                                            <p:cond delay="0"/>
                                          </p:stCondLst>
                                        </p:cTn>
                                        <p:tgtEl>
                                          <p:spTgt spid="98"/>
                                        </p:tgtEl>
                                        <p:attrNameLst>
                                          <p:attrName>style.visibility</p:attrName>
                                        </p:attrNameLst>
                                      </p:cBhvr>
                                      <p:to>
                                        <p:strVal val="visible"/>
                                      </p:to>
                                    </p:set>
                                    <p:anim calcmode="lin" valueType="num">
                                      <p:cBhvr additive="base">
                                        <p:cTn dur="500" fill="hold" id="151"/>
                                        <p:tgtEl>
                                          <p:spTgt spid="98"/>
                                        </p:tgtEl>
                                        <p:attrNameLst>
                                          <p:attrName>ppt_x</p:attrName>
                                        </p:attrNameLst>
                                      </p:cBhvr>
                                      <p:tavLst>
                                        <p:tav tm="0">
                                          <p:val>
                                            <p:strVal val="#ppt_x"/>
                                          </p:val>
                                        </p:tav>
                                        <p:tav tm="100000">
                                          <p:val>
                                            <p:strVal val="#ppt_x"/>
                                          </p:val>
                                        </p:tav>
                                      </p:tavLst>
                                    </p:anim>
                                    <p:anim calcmode="lin" valueType="num">
                                      <p:cBhvr additive="base">
                                        <p:cTn dur="500" fill="hold" id="152"/>
                                        <p:tgtEl>
                                          <p:spTgt spid="98"/>
                                        </p:tgtEl>
                                        <p:attrNameLst>
                                          <p:attrName>ppt_y</p:attrName>
                                        </p:attrNameLst>
                                      </p:cBhvr>
                                      <p:tavLst>
                                        <p:tav tm="0">
                                          <p:val>
                                            <p:strVal val="1+#ppt_h/2"/>
                                          </p:val>
                                        </p:tav>
                                        <p:tav tm="100000">
                                          <p:val>
                                            <p:strVal val="#ppt_y"/>
                                          </p:val>
                                        </p:tav>
                                      </p:tavLst>
                                    </p:anim>
                                  </p:childTnLst>
                                </p:cTn>
                              </p:par>
                              <p:par>
                                <p:cTn decel="100000" fill="hold" grpId="0" id="153" nodeType="withEffect" presetClass="entr" presetID="2" presetSubtype="4">
                                  <p:stCondLst>
                                    <p:cond delay="0"/>
                                  </p:stCondLst>
                                  <p:childTnLst>
                                    <p:set>
                                      <p:cBhvr>
                                        <p:cTn dur="1" fill="hold" id="154">
                                          <p:stCondLst>
                                            <p:cond delay="0"/>
                                          </p:stCondLst>
                                        </p:cTn>
                                        <p:tgtEl>
                                          <p:spTgt spid="99"/>
                                        </p:tgtEl>
                                        <p:attrNameLst>
                                          <p:attrName>style.visibility</p:attrName>
                                        </p:attrNameLst>
                                      </p:cBhvr>
                                      <p:to>
                                        <p:strVal val="visible"/>
                                      </p:to>
                                    </p:set>
                                    <p:anim calcmode="lin" valueType="num">
                                      <p:cBhvr additive="base">
                                        <p:cTn dur="500" fill="hold" id="155"/>
                                        <p:tgtEl>
                                          <p:spTgt spid="99"/>
                                        </p:tgtEl>
                                        <p:attrNameLst>
                                          <p:attrName>ppt_x</p:attrName>
                                        </p:attrNameLst>
                                      </p:cBhvr>
                                      <p:tavLst>
                                        <p:tav tm="0">
                                          <p:val>
                                            <p:strVal val="#ppt_x"/>
                                          </p:val>
                                        </p:tav>
                                        <p:tav tm="100000">
                                          <p:val>
                                            <p:strVal val="#ppt_x"/>
                                          </p:val>
                                        </p:tav>
                                      </p:tavLst>
                                    </p:anim>
                                    <p:anim calcmode="lin" valueType="num">
                                      <p:cBhvr additive="base">
                                        <p:cTn dur="500" fill="hold" id="156"/>
                                        <p:tgtEl>
                                          <p:spTgt spid="99"/>
                                        </p:tgtEl>
                                        <p:attrNameLst>
                                          <p:attrName>ppt_y</p:attrName>
                                        </p:attrNameLst>
                                      </p:cBhvr>
                                      <p:tavLst>
                                        <p:tav tm="0">
                                          <p:val>
                                            <p:strVal val="1+#ppt_h/2"/>
                                          </p:val>
                                        </p:tav>
                                        <p:tav tm="100000">
                                          <p:val>
                                            <p:strVal val="#ppt_y"/>
                                          </p:val>
                                        </p:tav>
                                      </p:tavLst>
                                    </p:anim>
                                  </p:childTnLst>
                                </p:cTn>
                              </p:par>
                            </p:childTnLst>
                          </p:cTn>
                        </p:par>
                        <p:par>
                          <p:cTn fill="hold" id="157" nodeType="afterGroup">
                            <p:stCondLst>
                              <p:cond delay="4400"/>
                            </p:stCondLst>
                            <p:childTnLst>
                              <p:par>
                                <p:cTn fill="hold" grpId="0" id="158" nodeType="afterEffect" presetClass="entr" presetID="22" presetSubtype="8">
                                  <p:stCondLst>
                                    <p:cond delay="0"/>
                                  </p:stCondLst>
                                  <p:childTnLst>
                                    <p:set>
                                      <p:cBhvr>
                                        <p:cTn dur="1" fill="hold" id="159">
                                          <p:stCondLst>
                                            <p:cond delay="0"/>
                                          </p:stCondLst>
                                        </p:cTn>
                                        <p:tgtEl>
                                          <p:spTgt spid="79"/>
                                        </p:tgtEl>
                                        <p:attrNameLst>
                                          <p:attrName>style.visibility</p:attrName>
                                        </p:attrNameLst>
                                      </p:cBhvr>
                                      <p:to>
                                        <p:strVal val="visible"/>
                                      </p:to>
                                    </p:set>
                                    <p:animEffect filter="wipe(left)" transition="in">
                                      <p:cBhvr>
                                        <p:cTn dur="500" id="160"/>
                                        <p:tgtEl>
                                          <p:spTgt spid="79"/>
                                        </p:tgtEl>
                                      </p:cBhvr>
                                    </p:animEffect>
                                  </p:childTnLst>
                                </p:cTn>
                              </p:par>
                              <p:par>
                                <p:cTn fill="hold" grpId="0" id="161" nodeType="withEffect" presetClass="entr" presetID="22" presetSubtype="8">
                                  <p:stCondLst>
                                    <p:cond delay="100"/>
                                  </p:stCondLst>
                                  <p:childTnLst>
                                    <p:set>
                                      <p:cBhvr>
                                        <p:cTn dur="1" fill="hold" id="162">
                                          <p:stCondLst>
                                            <p:cond delay="0"/>
                                          </p:stCondLst>
                                        </p:cTn>
                                        <p:tgtEl>
                                          <p:spTgt spid="80"/>
                                        </p:tgtEl>
                                        <p:attrNameLst>
                                          <p:attrName>style.visibility</p:attrName>
                                        </p:attrNameLst>
                                      </p:cBhvr>
                                      <p:to>
                                        <p:strVal val="visible"/>
                                      </p:to>
                                    </p:set>
                                    <p:animEffect filter="wipe(left)" transition="in">
                                      <p:cBhvr>
                                        <p:cTn dur="500" id="163"/>
                                        <p:tgtEl>
                                          <p:spTgt spid="80"/>
                                        </p:tgtEl>
                                      </p:cBhvr>
                                    </p:animEffect>
                                  </p:childTnLst>
                                </p:cTn>
                              </p:par>
                              <p:par>
                                <p:cTn fill="hold" grpId="0" id="164" nodeType="withEffect" presetClass="entr" presetID="22" presetSubtype="8">
                                  <p:stCondLst>
                                    <p:cond delay="200"/>
                                  </p:stCondLst>
                                  <p:childTnLst>
                                    <p:set>
                                      <p:cBhvr>
                                        <p:cTn dur="1" fill="hold" id="165">
                                          <p:stCondLst>
                                            <p:cond delay="0"/>
                                          </p:stCondLst>
                                        </p:cTn>
                                        <p:tgtEl>
                                          <p:spTgt spid="81"/>
                                        </p:tgtEl>
                                        <p:attrNameLst>
                                          <p:attrName>style.visibility</p:attrName>
                                        </p:attrNameLst>
                                      </p:cBhvr>
                                      <p:to>
                                        <p:strVal val="visible"/>
                                      </p:to>
                                    </p:set>
                                    <p:animEffect filter="wipe(left)" transition="in">
                                      <p:cBhvr>
                                        <p:cTn dur="500" id="166"/>
                                        <p:tgtEl>
                                          <p:spTgt spid="81"/>
                                        </p:tgtEl>
                                      </p:cBhvr>
                                    </p:animEffect>
                                  </p:childTnLst>
                                </p:cTn>
                              </p:par>
                              <p:par>
                                <p:cTn fill="hold" grpId="0" id="167" nodeType="withEffect" presetClass="entr" presetID="22" presetSubtype="8">
                                  <p:stCondLst>
                                    <p:cond delay="300"/>
                                  </p:stCondLst>
                                  <p:childTnLst>
                                    <p:set>
                                      <p:cBhvr>
                                        <p:cTn dur="1" fill="hold" id="168">
                                          <p:stCondLst>
                                            <p:cond delay="0"/>
                                          </p:stCondLst>
                                        </p:cTn>
                                        <p:tgtEl>
                                          <p:spTgt spid="82"/>
                                        </p:tgtEl>
                                        <p:attrNameLst>
                                          <p:attrName>style.visibility</p:attrName>
                                        </p:attrNameLst>
                                      </p:cBhvr>
                                      <p:to>
                                        <p:strVal val="visible"/>
                                      </p:to>
                                    </p:set>
                                    <p:animEffect filter="wipe(left)" transition="in">
                                      <p:cBhvr>
                                        <p:cTn dur="500" id="169"/>
                                        <p:tgtEl>
                                          <p:spTgt spid="82"/>
                                        </p:tgtEl>
                                      </p:cBhvr>
                                    </p:animEffect>
                                  </p:childTnLst>
                                </p:cTn>
                              </p:par>
                              <p:par>
                                <p:cTn fill="hold" grpId="0" id="170" nodeType="withEffect" presetClass="entr" presetID="22" presetSubtype="8">
                                  <p:stCondLst>
                                    <p:cond delay="400"/>
                                  </p:stCondLst>
                                  <p:childTnLst>
                                    <p:set>
                                      <p:cBhvr>
                                        <p:cTn dur="1" fill="hold" id="171">
                                          <p:stCondLst>
                                            <p:cond delay="0"/>
                                          </p:stCondLst>
                                        </p:cTn>
                                        <p:tgtEl>
                                          <p:spTgt spid="83"/>
                                        </p:tgtEl>
                                        <p:attrNameLst>
                                          <p:attrName>style.visibility</p:attrName>
                                        </p:attrNameLst>
                                      </p:cBhvr>
                                      <p:to>
                                        <p:strVal val="visible"/>
                                      </p:to>
                                    </p:set>
                                    <p:animEffect filter="wipe(left)" transition="in">
                                      <p:cBhvr>
                                        <p:cTn dur="500" id="172"/>
                                        <p:tgtEl>
                                          <p:spTgt spid="83"/>
                                        </p:tgtEl>
                                      </p:cBhvr>
                                    </p:animEffect>
                                  </p:childTnLst>
                                </p:cTn>
                              </p:par>
                              <p:par>
                                <p:cTn fill="hold" grpId="0" id="173" nodeType="withEffect" presetClass="entr" presetID="22" presetSubtype="8">
                                  <p:stCondLst>
                                    <p:cond delay="500"/>
                                  </p:stCondLst>
                                  <p:childTnLst>
                                    <p:set>
                                      <p:cBhvr>
                                        <p:cTn dur="1" fill="hold" id="174">
                                          <p:stCondLst>
                                            <p:cond delay="0"/>
                                          </p:stCondLst>
                                        </p:cTn>
                                        <p:tgtEl>
                                          <p:spTgt spid="84"/>
                                        </p:tgtEl>
                                        <p:attrNameLst>
                                          <p:attrName>style.visibility</p:attrName>
                                        </p:attrNameLst>
                                      </p:cBhvr>
                                      <p:to>
                                        <p:strVal val="visible"/>
                                      </p:to>
                                    </p:set>
                                    <p:animEffect filter="wipe(left)" transition="in">
                                      <p:cBhvr>
                                        <p:cTn dur="500" id="175"/>
                                        <p:tgtEl>
                                          <p:spTgt spid="84"/>
                                        </p:tgtEl>
                                      </p:cBhvr>
                                    </p:animEffect>
                                  </p:childTnLst>
                                </p:cTn>
                              </p:par>
                              <p:par>
                                <p:cTn fill="hold" grpId="0" id="176" nodeType="withEffect" presetClass="entr" presetID="22" presetSubtype="8">
                                  <p:stCondLst>
                                    <p:cond delay="600"/>
                                  </p:stCondLst>
                                  <p:childTnLst>
                                    <p:set>
                                      <p:cBhvr>
                                        <p:cTn dur="1" fill="hold" id="177">
                                          <p:stCondLst>
                                            <p:cond delay="0"/>
                                          </p:stCondLst>
                                        </p:cTn>
                                        <p:tgtEl>
                                          <p:spTgt spid="85"/>
                                        </p:tgtEl>
                                        <p:attrNameLst>
                                          <p:attrName>style.visibility</p:attrName>
                                        </p:attrNameLst>
                                      </p:cBhvr>
                                      <p:to>
                                        <p:strVal val="visible"/>
                                      </p:to>
                                    </p:set>
                                    <p:animEffect filter="wipe(left)" transition="in">
                                      <p:cBhvr>
                                        <p:cTn dur="500" id="178"/>
                                        <p:tgtEl>
                                          <p:spTgt spid="85"/>
                                        </p:tgtEl>
                                      </p:cBhvr>
                                    </p:animEffect>
                                  </p:childTnLst>
                                </p:cTn>
                              </p:par>
                              <p:par>
                                <p:cTn fill="hold" grpId="0" id="179" nodeType="withEffect" presetClass="entr" presetID="22" presetSubtype="2">
                                  <p:stCondLst>
                                    <p:cond delay="0"/>
                                  </p:stCondLst>
                                  <p:childTnLst>
                                    <p:set>
                                      <p:cBhvr>
                                        <p:cTn dur="1" fill="hold" id="180">
                                          <p:stCondLst>
                                            <p:cond delay="0"/>
                                          </p:stCondLst>
                                        </p:cTn>
                                        <p:tgtEl>
                                          <p:spTgt spid="65"/>
                                        </p:tgtEl>
                                        <p:attrNameLst>
                                          <p:attrName>style.visibility</p:attrName>
                                        </p:attrNameLst>
                                      </p:cBhvr>
                                      <p:to>
                                        <p:strVal val="visible"/>
                                      </p:to>
                                    </p:set>
                                    <p:animEffect filter="wipe(right)" transition="in">
                                      <p:cBhvr>
                                        <p:cTn dur="500" id="181"/>
                                        <p:tgtEl>
                                          <p:spTgt spid="65"/>
                                        </p:tgtEl>
                                      </p:cBhvr>
                                    </p:animEffect>
                                  </p:childTnLst>
                                </p:cTn>
                              </p:par>
                              <p:par>
                                <p:cTn fill="hold" grpId="0" id="182" nodeType="withEffect" presetClass="entr" presetID="22" presetSubtype="2">
                                  <p:stCondLst>
                                    <p:cond delay="100"/>
                                  </p:stCondLst>
                                  <p:childTnLst>
                                    <p:set>
                                      <p:cBhvr>
                                        <p:cTn dur="1" fill="hold" id="183">
                                          <p:stCondLst>
                                            <p:cond delay="0"/>
                                          </p:stCondLst>
                                        </p:cTn>
                                        <p:tgtEl>
                                          <p:spTgt spid="66"/>
                                        </p:tgtEl>
                                        <p:attrNameLst>
                                          <p:attrName>style.visibility</p:attrName>
                                        </p:attrNameLst>
                                      </p:cBhvr>
                                      <p:to>
                                        <p:strVal val="visible"/>
                                      </p:to>
                                    </p:set>
                                    <p:animEffect filter="wipe(right)" transition="in">
                                      <p:cBhvr>
                                        <p:cTn dur="500" id="184"/>
                                        <p:tgtEl>
                                          <p:spTgt spid="66"/>
                                        </p:tgtEl>
                                      </p:cBhvr>
                                    </p:animEffect>
                                  </p:childTnLst>
                                </p:cTn>
                              </p:par>
                              <p:par>
                                <p:cTn fill="hold" grpId="0" id="185" nodeType="withEffect" presetClass="entr" presetID="22" presetSubtype="2">
                                  <p:stCondLst>
                                    <p:cond delay="200"/>
                                  </p:stCondLst>
                                  <p:childTnLst>
                                    <p:set>
                                      <p:cBhvr>
                                        <p:cTn dur="1" fill="hold" id="186">
                                          <p:stCondLst>
                                            <p:cond delay="0"/>
                                          </p:stCondLst>
                                        </p:cTn>
                                        <p:tgtEl>
                                          <p:spTgt spid="67"/>
                                        </p:tgtEl>
                                        <p:attrNameLst>
                                          <p:attrName>style.visibility</p:attrName>
                                        </p:attrNameLst>
                                      </p:cBhvr>
                                      <p:to>
                                        <p:strVal val="visible"/>
                                      </p:to>
                                    </p:set>
                                    <p:animEffect filter="wipe(right)" transition="in">
                                      <p:cBhvr>
                                        <p:cTn dur="500" id="187"/>
                                        <p:tgtEl>
                                          <p:spTgt spid="67"/>
                                        </p:tgtEl>
                                      </p:cBhvr>
                                    </p:animEffect>
                                  </p:childTnLst>
                                </p:cTn>
                              </p:par>
                              <p:par>
                                <p:cTn fill="hold" grpId="0" id="188" nodeType="withEffect" presetClass="entr" presetID="22" presetSubtype="2">
                                  <p:stCondLst>
                                    <p:cond delay="300"/>
                                  </p:stCondLst>
                                  <p:childTnLst>
                                    <p:set>
                                      <p:cBhvr>
                                        <p:cTn dur="1" fill="hold" id="189">
                                          <p:stCondLst>
                                            <p:cond delay="0"/>
                                          </p:stCondLst>
                                        </p:cTn>
                                        <p:tgtEl>
                                          <p:spTgt spid="68"/>
                                        </p:tgtEl>
                                        <p:attrNameLst>
                                          <p:attrName>style.visibility</p:attrName>
                                        </p:attrNameLst>
                                      </p:cBhvr>
                                      <p:to>
                                        <p:strVal val="visible"/>
                                      </p:to>
                                    </p:set>
                                    <p:animEffect filter="wipe(right)" transition="in">
                                      <p:cBhvr>
                                        <p:cTn dur="500" id="190"/>
                                        <p:tgtEl>
                                          <p:spTgt spid="68"/>
                                        </p:tgtEl>
                                      </p:cBhvr>
                                    </p:animEffect>
                                  </p:childTnLst>
                                </p:cTn>
                              </p:par>
                              <p:par>
                                <p:cTn fill="hold" grpId="0" id="191" nodeType="withEffect" presetClass="entr" presetID="22" presetSubtype="2">
                                  <p:stCondLst>
                                    <p:cond delay="400"/>
                                  </p:stCondLst>
                                  <p:childTnLst>
                                    <p:set>
                                      <p:cBhvr>
                                        <p:cTn dur="1" fill="hold" id="192">
                                          <p:stCondLst>
                                            <p:cond delay="0"/>
                                          </p:stCondLst>
                                        </p:cTn>
                                        <p:tgtEl>
                                          <p:spTgt spid="69"/>
                                        </p:tgtEl>
                                        <p:attrNameLst>
                                          <p:attrName>style.visibility</p:attrName>
                                        </p:attrNameLst>
                                      </p:cBhvr>
                                      <p:to>
                                        <p:strVal val="visible"/>
                                      </p:to>
                                    </p:set>
                                    <p:animEffect filter="wipe(right)" transition="in">
                                      <p:cBhvr>
                                        <p:cTn dur="500" id="193"/>
                                        <p:tgtEl>
                                          <p:spTgt spid="69"/>
                                        </p:tgtEl>
                                      </p:cBhvr>
                                    </p:animEffect>
                                  </p:childTnLst>
                                </p:cTn>
                              </p:par>
                              <p:par>
                                <p:cTn fill="hold" grpId="0" id="194" nodeType="withEffect" presetClass="entr" presetID="22" presetSubtype="2">
                                  <p:stCondLst>
                                    <p:cond delay="500"/>
                                  </p:stCondLst>
                                  <p:childTnLst>
                                    <p:set>
                                      <p:cBhvr>
                                        <p:cTn dur="1" fill="hold" id="195">
                                          <p:stCondLst>
                                            <p:cond delay="0"/>
                                          </p:stCondLst>
                                        </p:cTn>
                                        <p:tgtEl>
                                          <p:spTgt spid="70"/>
                                        </p:tgtEl>
                                        <p:attrNameLst>
                                          <p:attrName>style.visibility</p:attrName>
                                        </p:attrNameLst>
                                      </p:cBhvr>
                                      <p:to>
                                        <p:strVal val="visible"/>
                                      </p:to>
                                    </p:set>
                                    <p:animEffect filter="wipe(right)" transition="in">
                                      <p:cBhvr>
                                        <p:cTn dur="500" id="196"/>
                                        <p:tgtEl>
                                          <p:spTgt spid="70"/>
                                        </p:tgtEl>
                                      </p:cBhvr>
                                    </p:animEffect>
                                  </p:childTnLst>
                                </p:cTn>
                              </p:par>
                              <p:par>
                                <p:cTn fill="hold" grpId="0" id="197" nodeType="withEffect" presetClass="entr" presetID="22" presetSubtype="2">
                                  <p:stCondLst>
                                    <p:cond delay="600"/>
                                  </p:stCondLst>
                                  <p:childTnLst>
                                    <p:set>
                                      <p:cBhvr>
                                        <p:cTn dur="1" fill="hold" id="198">
                                          <p:stCondLst>
                                            <p:cond delay="0"/>
                                          </p:stCondLst>
                                        </p:cTn>
                                        <p:tgtEl>
                                          <p:spTgt spid="71"/>
                                        </p:tgtEl>
                                        <p:attrNameLst>
                                          <p:attrName>style.visibility</p:attrName>
                                        </p:attrNameLst>
                                      </p:cBhvr>
                                      <p:to>
                                        <p:strVal val="visible"/>
                                      </p:to>
                                    </p:set>
                                    <p:animEffect filter="wipe(right)" transition="in">
                                      <p:cBhvr>
                                        <p:cTn dur="500" id="199"/>
                                        <p:tgtEl>
                                          <p:spTgt spid="71"/>
                                        </p:tgtEl>
                                      </p:cBhvr>
                                    </p:animEffect>
                                  </p:childTnLst>
                                </p:cTn>
                              </p:par>
                            </p:childTnLst>
                          </p:cTn>
                        </p:par>
                        <p:par>
                          <p:cTn fill="hold" id="200" nodeType="afterGroup">
                            <p:stCondLst>
                              <p:cond delay="5500"/>
                            </p:stCondLst>
                            <p:childTnLst>
                              <p:par>
                                <p:cTn fill="hold" grpId="0" id="201" nodeType="afterEffect" presetClass="entr" presetID="22" presetSubtype="8">
                                  <p:stCondLst>
                                    <p:cond delay="0"/>
                                  </p:stCondLst>
                                  <p:childTnLst>
                                    <p:set>
                                      <p:cBhvr>
                                        <p:cTn dur="1" fill="hold" id="202">
                                          <p:stCondLst>
                                            <p:cond delay="0"/>
                                          </p:stCondLst>
                                        </p:cTn>
                                        <p:tgtEl>
                                          <p:spTgt spid="86"/>
                                        </p:tgtEl>
                                        <p:attrNameLst>
                                          <p:attrName>style.visibility</p:attrName>
                                        </p:attrNameLst>
                                      </p:cBhvr>
                                      <p:to>
                                        <p:strVal val="visible"/>
                                      </p:to>
                                    </p:set>
                                    <p:animEffect filter="wipe(left)" transition="in">
                                      <p:cBhvr>
                                        <p:cTn dur="500" id="203"/>
                                        <p:tgtEl>
                                          <p:spTgt spid="86"/>
                                        </p:tgtEl>
                                      </p:cBhvr>
                                    </p:animEffect>
                                  </p:childTnLst>
                                </p:cTn>
                              </p:par>
                              <p:par>
                                <p:cTn fill="hold" grpId="0" id="204" nodeType="withEffect" presetClass="entr" presetID="22" presetSubtype="8">
                                  <p:stCondLst>
                                    <p:cond delay="0"/>
                                  </p:stCondLst>
                                  <p:childTnLst>
                                    <p:set>
                                      <p:cBhvr>
                                        <p:cTn dur="1" fill="hold" id="205">
                                          <p:stCondLst>
                                            <p:cond delay="0"/>
                                          </p:stCondLst>
                                        </p:cTn>
                                        <p:tgtEl>
                                          <p:spTgt spid="87"/>
                                        </p:tgtEl>
                                        <p:attrNameLst>
                                          <p:attrName>style.visibility</p:attrName>
                                        </p:attrNameLst>
                                      </p:cBhvr>
                                      <p:to>
                                        <p:strVal val="visible"/>
                                      </p:to>
                                    </p:set>
                                    <p:animEffect filter="wipe(left)" transition="in">
                                      <p:cBhvr>
                                        <p:cTn dur="500" id="206"/>
                                        <p:tgtEl>
                                          <p:spTgt spid="87"/>
                                        </p:tgtEl>
                                      </p:cBhvr>
                                    </p:animEffect>
                                  </p:childTnLst>
                                </p:cTn>
                              </p:par>
                              <p:par>
                                <p:cTn fill="hold" grpId="0" id="207" nodeType="withEffect" presetClass="entr" presetID="22" presetSubtype="8">
                                  <p:stCondLst>
                                    <p:cond delay="0"/>
                                  </p:stCondLst>
                                  <p:childTnLst>
                                    <p:set>
                                      <p:cBhvr>
                                        <p:cTn dur="1" fill="hold" id="208">
                                          <p:stCondLst>
                                            <p:cond delay="0"/>
                                          </p:stCondLst>
                                        </p:cTn>
                                        <p:tgtEl>
                                          <p:spTgt spid="88"/>
                                        </p:tgtEl>
                                        <p:attrNameLst>
                                          <p:attrName>style.visibility</p:attrName>
                                        </p:attrNameLst>
                                      </p:cBhvr>
                                      <p:to>
                                        <p:strVal val="visible"/>
                                      </p:to>
                                    </p:set>
                                    <p:animEffect filter="wipe(left)" transition="in">
                                      <p:cBhvr>
                                        <p:cTn dur="500" id="209"/>
                                        <p:tgtEl>
                                          <p:spTgt spid="88"/>
                                        </p:tgtEl>
                                      </p:cBhvr>
                                    </p:animEffect>
                                  </p:childTnLst>
                                </p:cTn>
                              </p:par>
                              <p:par>
                                <p:cTn fill="hold" grpId="0" id="210" nodeType="withEffect" presetClass="entr" presetID="22" presetSubtype="8">
                                  <p:stCondLst>
                                    <p:cond delay="0"/>
                                  </p:stCondLst>
                                  <p:childTnLst>
                                    <p:set>
                                      <p:cBhvr>
                                        <p:cTn dur="1" fill="hold" id="211">
                                          <p:stCondLst>
                                            <p:cond delay="0"/>
                                          </p:stCondLst>
                                        </p:cTn>
                                        <p:tgtEl>
                                          <p:spTgt spid="89"/>
                                        </p:tgtEl>
                                        <p:attrNameLst>
                                          <p:attrName>style.visibility</p:attrName>
                                        </p:attrNameLst>
                                      </p:cBhvr>
                                      <p:to>
                                        <p:strVal val="visible"/>
                                      </p:to>
                                    </p:set>
                                    <p:animEffect filter="wipe(left)" transition="in">
                                      <p:cBhvr>
                                        <p:cTn dur="500" id="212"/>
                                        <p:tgtEl>
                                          <p:spTgt spid="89"/>
                                        </p:tgtEl>
                                      </p:cBhvr>
                                    </p:animEffect>
                                  </p:childTnLst>
                                </p:cTn>
                              </p:par>
                              <p:par>
                                <p:cTn fill="hold" grpId="0" id="213" nodeType="withEffect" presetClass="entr" presetID="22" presetSubtype="8">
                                  <p:stCondLst>
                                    <p:cond delay="0"/>
                                  </p:stCondLst>
                                  <p:childTnLst>
                                    <p:set>
                                      <p:cBhvr>
                                        <p:cTn dur="1" fill="hold" id="214">
                                          <p:stCondLst>
                                            <p:cond delay="0"/>
                                          </p:stCondLst>
                                        </p:cTn>
                                        <p:tgtEl>
                                          <p:spTgt spid="90"/>
                                        </p:tgtEl>
                                        <p:attrNameLst>
                                          <p:attrName>style.visibility</p:attrName>
                                        </p:attrNameLst>
                                      </p:cBhvr>
                                      <p:to>
                                        <p:strVal val="visible"/>
                                      </p:to>
                                    </p:set>
                                    <p:animEffect filter="wipe(left)" transition="in">
                                      <p:cBhvr>
                                        <p:cTn dur="500" id="215"/>
                                        <p:tgtEl>
                                          <p:spTgt spid="90"/>
                                        </p:tgtEl>
                                      </p:cBhvr>
                                    </p:animEffect>
                                  </p:childTnLst>
                                </p:cTn>
                              </p:par>
                              <p:par>
                                <p:cTn fill="hold" grpId="0" id="216" nodeType="withEffect" presetClass="entr" presetID="22" presetSubtype="8">
                                  <p:stCondLst>
                                    <p:cond delay="0"/>
                                  </p:stCondLst>
                                  <p:childTnLst>
                                    <p:set>
                                      <p:cBhvr>
                                        <p:cTn dur="1" fill="hold" id="217">
                                          <p:stCondLst>
                                            <p:cond delay="0"/>
                                          </p:stCondLst>
                                        </p:cTn>
                                        <p:tgtEl>
                                          <p:spTgt spid="91"/>
                                        </p:tgtEl>
                                        <p:attrNameLst>
                                          <p:attrName>style.visibility</p:attrName>
                                        </p:attrNameLst>
                                      </p:cBhvr>
                                      <p:to>
                                        <p:strVal val="visible"/>
                                      </p:to>
                                    </p:set>
                                    <p:animEffect filter="wipe(left)" transition="in">
                                      <p:cBhvr>
                                        <p:cTn dur="500" id="218"/>
                                        <p:tgtEl>
                                          <p:spTgt spid="91"/>
                                        </p:tgtEl>
                                      </p:cBhvr>
                                    </p:animEffect>
                                  </p:childTnLst>
                                </p:cTn>
                              </p:par>
                              <p:par>
                                <p:cTn fill="hold" grpId="0" id="219" nodeType="withEffect" presetClass="entr" presetID="22" presetSubtype="8">
                                  <p:stCondLst>
                                    <p:cond delay="0"/>
                                  </p:stCondLst>
                                  <p:childTnLst>
                                    <p:set>
                                      <p:cBhvr>
                                        <p:cTn dur="1" fill="hold" id="220">
                                          <p:stCondLst>
                                            <p:cond delay="0"/>
                                          </p:stCondLst>
                                        </p:cTn>
                                        <p:tgtEl>
                                          <p:spTgt spid="92"/>
                                        </p:tgtEl>
                                        <p:attrNameLst>
                                          <p:attrName>style.visibility</p:attrName>
                                        </p:attrNameLst>
                                      </p:cBhvr>
                                      <p:to>
                                        <p:strVal val="visible"/>
                                      </p:to>
                                    </p:set>
                                    <p:animEffect filter="wipe(left)" transition="in">
                                      <p:cBhvr>
                                        <p:cTn dur="500" id="221"/>
                                        <p:tgtEl>
                                          <p:spTgt spid="92"/>
                                        </p:tgtEl>
                                      </p:cBhvr>
                                    </p:animEffect>
                                  </p:childTnLst>
                                </p:cTn>
                              </p:par>
                              <p:par>
                                <p:cTn fill="hold" grpId="0" id="222" nodeType="withEffect" presetClass="entr" presetID="22" presetSubtype="2">
                                  <p:stCondLst>
                                    <p:cond delay="0"/>
                                  </p:stCondLst>
                                  <p:childTnLst>
                                    <p:set>
                                      <p:cBhvr>
                                        <p:cTn dur="1" fill="hold" id="223">
                                          <p:stCondLst>
                                            <p:cond delay="0"/>
                                          </p:stCondLst>
                                        </p:cTn>
                                        <p:tgtEl>
                                          <p:spTgt spid="72"/>
                                        </p:tgtEl>
                                        <p:attrNameLst>
                                          <p:attrName>style.visibility</p:attrName>
                                        </p:attrNameLst>
                                      </p:cBhvr>
                                      <p:to>
                                        <p:strVal val="visible"/>
                                      </p:to>
                                    </p:set>
                                    <p:animEffect filter="wipe(right)" transition="in">
                                      <p:cBhvr>
                                        <p:cTn dur="500" id="224"/>
                                        <p:tgtEl>
                                          <p:spTgt spid="72"/>
                                        </p:tgtEl>
                                      </p:cBhvr>
                                    </p:animEffect>
                                  </p:childTnLst>
                                </p:cTn>
                              </p:par>
                              <p:par>
                                <p:cTn fill="hold" grpId="0" id="225" nodeType="withEffect" presetClass="entr" presetID="22" presetSubtype="2">
                                  <p:stCondLst>
                                    <p:cond delay="0"/>
                                  </p:stCondLst>
                                  <p:childTnLst>
                                    <p:set>
                                      <p:cBhvr>
                                        <p:cTn dur="1" fill="hold" id="226">
                                          <p:stCondLst>
                                            <p:cond delay="0"/>
                                          </p:stCondLst>
                                        </p:cTn>
                                        <p:tgtEl>
                                          <p:spTgt spid="73"/>
                                        </p:tgtEl>
                                        <p:attrNameLst>
                                          <p:attrName>style.visibility</p:attrName>
                                        </p:attrNameLst>
                                      </p:cBhvr>
                                      <p:to>
                                        <p:strVal val="visible"/>
                                      </p:to>
                                    </p:set>
                                    <p:animEffect filter="wipe(right)" transition="in">
                                      <p:cBhvr>
                                        <p:cTn dur="500" id="227"/>
                                        <p:tgtEl>
                                          <p:spTgt spid="73"/>
                                        </p:tgtEl>
                                      </p:cBhvr>
                                    </p:animEffect>
                                  </p:childTnLst>
                                </p:cTn>
                              </p:par>
                              <p:par>
                                <p:cTn fill="hold" grpId="0" id="228" nodeType="withEffect" presetClass="entr" presetID="22" presetSubtype="2">
                                  <p:stCondLst>
                                    <p:cond delay="0"/>
                                  </p:stCondLst>
                                  <p:childTnLst>
                                    <p:set>
                                      <p:cBhvr>
                                        <p:cTn dur="1" fill="hold" id="229">
                                          <p:stCondLst>
                                            <p:cond delay="0"/>
                                          </p:stCondLst>
                                        </p:cTn>
                                        <p:tgtEl>
                                          <p:spTgt spid="74"/>
                                        </p:tgtEl>
                                        <p:attrNameLst>
                                          <p:attrName>style.visibility</p:attrName>
                                        </p:attrNameLst>
                                      </p:cBhvr>
                                      <p:to>
                                        <p:strVal val="visible"/>
                                      </p:to>
                                    </p:set>
                                    <p:animEffect filter="wipe(right)" transition="in">
                                      <p:cBhvr>
                                        <p:cTn dur="500" id="230"/>
                                        <p:tgtEl>
                                          <p:spTgt spid="74"/>
                                        </p:tgtEl>
                                      </p:cBhvr>
                                    </p:animEffect>
                                  </p:childTnLst>
                                </p:cTn>
                              </p:par>
                              <p:par>
                                <p:cTn fill="hold" grpId="0" id="231" nodeType="withEffect" presetClass="entr" presetID="22" presetSubtype="2">
                                  <p:stCondLst>
                                    <p:cond delay="0"/>
                                  </p:stCondLst>
                                  <p:childTnLst>
                                    <p:set>
                                      <p:cBhvr>
                                        <p:cTn dur="1" fill="hold" id="232">
                                          <p:stCondLst>
                                            <p:cond delay="0"/>
                                          </p:stCondLst>
                                        </p:cTn>
                                        <p:tgtEl>
                                          <p:spTgt spid="75"/>
                                        </p:tgtEl>
                                        <p:attrNameLst>
                                          <p:attrName>style.visibility</p:attrName>
                                        </p:attrNameLst>
                                      </p:cBhvr>
                                      <p:to>
                                        <p:strVal val="visible"/>
                                      </p:to>
                                    </p:set>
                                    <p:animEffect filter="wipe(right)" transition="in">
                                      <p:cBhvr>
                                        <p:cTn dur="500" id="233"/>
                                        <p:tgtEl>
                                          <p:spTgt spid="75"/>
                                        </p:tgtEl>
                                      </p:cBhvr>
                                    </p:animEffect>
                                  </p:childTnLst>
                                </p:cTn>
                              </p:par>
                              <p:par>
                                <p:cTn fill="hold" grpId="0" id="234" nodeType="withEffect" presetClass="entr" presetID="22" presetSubtype="2">
                                  <p:stCondLst>
                                    <p:cond delay="0"/>
                                  </p:stCondLst>
                                  <p:childTnLst>
                                    <p:set>
                                      <p:cBhvr>
                                        <p:cTn dur="1" fill="hold" id="235">
                                          <p:stCondLst>
                                            <p:cond delay="0"/>
                                          </p:stCondLst>
                                        </p:cTn>
                                        <p:tgtEl>
                                          <p:spTgt spid="76"/>
                                        </p:tgtEl>
                                        <p:attrNameLst>
                                          <p:attrName>style.visibility</p:attrName>
                                        </p:attrNameLst>
                                      </p:cBhvr>
                                      <p:to>
                                        <p:strVal val="visible"/>
                                      </p:to>
                                    </p:set>
                                    <p:animEffect filter="wipe(right)" transition="in">
                                      <p:cBhvr>
                                        <p:cTn dur="500" id="236"/>
                                        <p:tgtEl>
                                          <p:spTgt spid="76"/>
                                        </p:tgtEl>
                                      </p:cBhvr>
                                    </p:animEffect>
                                  </p:childTnLst>
                                </p:cTn>
                              </p:par>
                              <p:par>
                                <p:cTn fill="hold" grpId="0" id="237" nodeType="withEffect" presetClass="entr" presetID="22" presetSubtype="2">
                                  <p:stCondLst>
                                    <p:cond delay="0"/>
                                  </p:stCondLst>
                                  <p:childTnLst>
                                    <p:set>
                                      <p:cBhvr>
                                        <p:cTn dur="1" fill="hold" id="238">
                                          <p:stCondLst>
                                            <p:cond delay="0"/>
                                          </p:stCondLst>
                                        </p:cTn>
                                        <p:tgtEl>
                                          <p:spTgt spid="77"/>
                                        </p:tgtEl>
                                        <p:attrNameLst>
                                          <p:attrName>style.visibility</p:attrName>
                                        </p:attrNameLst>
                                      </p:cBhvr>
                                      <p:to>
                                        <p:strVal val="visible"/>
                                      </p:to>
                                    </p:set>
                                    <p:animEffect filter="wipe(right)" transition="in">
                                      <p:cBhvr>
                                        <p:cTn dur="500" id="239"/>
                                        <p:tgtEl>
                                          <p:spTgt spid="77"/>
                                        </p:tgtEl>
                                      </p:cBhvr>
                                    </p:animEffect>
                                  </p:childTnLst>
                                </p:cTn>
                              </p:par>
                              <p:par>
                                <p:cTn fill="hold" grpId="0" id="240" nodeType="withEffect" presetClass="entr" presetID="22" presetSubtype="2">
                                  <p:stCondLst>
                                    <p:cond delay="0"/>
                                  </p:stCondLst>
                                  <p:childTnLst>
                                    <p:set>
                                      <p:cBhvr>
                                        <p:cTn dur="1" fill="hold" id="241">
                                          <p:stCondLst>
                                            <p:cond delay="0"/>
                                          </p:stCondLst>
                                        </p:cTn>
                                        <p:tgtEl>
                                          <p:spTgt spid="78"/>
                                        </p:tgtEl>
                                        <p:attrNameLst>
                                          <p:attrName>style.visibility</p:attrName>
                                        </p:attrNameLst>
                                      </p:cBhvr>
                                      <p:to>
                                        <p:strVal val="visible"/>
                                      </p:to>
                                    </p:set>
                                    <p:animEffect filter="wipe(right)" transition="in">
                                      <p:cBhvr>
                                        <p:cTn dur="500" id="242"/>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椭圆 12"/>
          <p:cNvSpPr/>
          <p:nvPr/>
        </p:nvSpPr>
        <p:spPr bwMode="auto">
          <a:xfrm rot="351052">
            <a:off x="1300086" y="548004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4" name="椭圆 13"/>
          <p:cNvSpPr/>
          <p:nvPr/>
        </p:nvSpPr>
        <p:spPr bwMode="auto">
          <a:xfrm rot="285728">
            <a:off x="2097796" y="475403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5" name="椭圆 14"/>
          <p:cNvSpPr/>
          <p:nvPr/>
        </p:nvSpPr>
        <p:spPr bwMode="auto">
          <a:xfrm rot="20925770">
            <a:off x="3153516" y="4072681"/>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5" name="椭圆 24"/>
          <p:cNvSpPr/>
          <p:nvPr/>
        </p:nvSpPr>
        <p:spPr bwMode="auto">
          <a:xfrm rot="21146216">
            <a:off x="3954565" y="4849588"/>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6" name="椭圆 25"/>
          <p:cNvSpPr/>
          <p:nvPr/>
        </p:nvSpPr>
        <p:spPr bwMode="auto">
          <a:xfrm rot="372077">
            <a:off x="5868599" y="4355138"/>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7" name="椭圆 26"/>
          <p:cNvSpPr/>
          <p:nvPr/>
        </p:nvSpPr>
        <p:spPr bwMode="auto">
          <a:xfrm rot="444650">
            <a:off x="6788281" y="3778325"/>
            <a:ext cx="287151"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8" name="椭圆 27"/>
          <p:cNvSpPr/>
          <p:nvPr/>
        </p:nvSpPr>
        <p:spPr bwMode="auto">
          <a:xfrm rot="411978">
            <a:off x="7491014" y="3065558"/>
            <a:ext cx="288738" cy="29368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9" name="椭圆 28"/>
          <p:cNvSpPr/>
          <p:nvPr/>
        </p:nvSpPr>
        <p:spPr bwMode="auto">
          <a:xfrm rot="434902">
            <a:off x="8976237" y="2146980"/>
            <a:ext cx="288738"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0" name="椭圆 29"/>
          <p:cNvSpPr/>
          <p:nvPr/>
        </p:nvSpPr>
        <p:spPr bwMode="auto">
          <a:xfrm rot="1654378">
            <a:off x="10106459" y="1552763"/>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1" name="文本框 30"/>
          <p:cNvSpPr txBox="1">
            <a:spLocks noChangeArrowheads="1"/>
          </p:cNvSpPr>
          <p:nvPr/>
        </p:nvSpPr>
        <p:spPr bwMode="auto">
          <a:xfrm>
            <a:off x="1095869"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itchFamily="34" typeface="微软雅黑"/>
                <a:ea charset="-122" pitchFamily="34" typeface="微软雅黑"/>
                <a:cs charset="0" pitchFamily="34" typeface="Arial"/>
              </a:rPr>
              <a:t>3月份</a:t>
            </a:r>
          </a:p>
        </p:txBody>
      </p:sp>
      <p:sp>
        <p:nvSpPr>
          <p:cNvPr id="32" name="文本框 31"/>
          <p:cNvSpPr txBox="1">
            <a:spLocks noChangeArrowheads="1"/>
          </p:cNvSpPr>
          <p:nvPr/>
        </p:nvSpPr>
        <p:spPr bwMode="auto">
          <a:xfrm>
            <a:off x="1913128"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itchFamily="34" typeface="微软雅黑"/>
                <a:ea charset="-122" pitchFamily="34" typeface="微软雅黑"/>
                <a:cs charset="0" pitchFamily="34" typeface="Arial"/>
              </a:rPr>
              <a:t>4月份</a:t>
            </a:r>
          </a:p>
        </p:txBody>
      </p:sp>
      <p:sp>
        <p:nvSpPr>
          <p:cNvPr id="33" name="文本框 32"/>
          <p:cNvSpPr txBox="1">
            <a:spLocks noChangeArrowheads="1"/>
          </p:cNvSpPr>
          <p:nvPr/>
        </p:nvSpPr>
        <p:spPr bwMode="auto">
          <a:xfrm>
            <a:off x="2942517"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itchFamily="34" typeface="微软雅黑"/>
                <a:ea charset="-122" pitchFamily="34" typeface="微软雅黑"/>
                <a:cs charset="0" pitchFamily="34" typeface="Arial"/>
              </a:rPr>
              <a:t>5月份</a:t>
            </a:r>
          </a:p>
        </p:txBody>
      </p:sp>
      <p:sp>
        <p:nvSpPr>
          <p:cNvPr id="34" name="文本框 33"/>
          <p:cNvSpPr txBox="1">
            <a:spLocks noChangeArrowheads="1"/>
          </p:cNvSpPr>
          <p:nvPr/>
        </p:nvSpPr>
        <p:spPr bwMode="auto">
          <a:xfrm>
            <a:off x="3711953"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itchFamily="34" typeface="微软雅黑"/>
                <a:ea charset="-122" pitchFamily="34" typeface="微软雅黑"/>
                <a:cs charset="0" pitchFamily="34" typeface="Arial"/>
              </a:rPr>
              <a:t>6月份</a:t>
            </a:r>
          </a:p>
        </p:txBody>
      </p:sp>
      <p:sp>
        <p:nvSpPr>
          <p:cNvPr id="35" name="文本框 34"/>
          <p:cNvSpPr txBox="1">
            <a:spLocks noChangeArrowheads="1"/>
          </p:cNvSpPr>
          <p:nvPr/>
        </p:nvSpPr>
        <p:spPr bwMode="auto">
          <a:xfrm>
            <a:off x="5709315"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itchFamily="34" typeface="微软雅黑"/>
                <a:ea charset="-122" pitchFamily="34" typeface="微软雅黑"/>
                <a:cs charset="0" pitchFamily="34" typeface="Arial"/>
              </a:rPr>
              <a:t>8月份</a:t>
            </a:r>
          </a:p>
        </p:txBody>
      </p:sp>
      <p:sp>
        <p:nvSpPr>
          <p:cNvPr id="36" name="文本框 35"/>
          <p:cNvSpPr txBox="1">
            <a:spLocks noChangeArrowheads="1"/>
          </p:cNvSpPr>
          <p:nvPr/>
        </p:nvSpPr>
        <p:spPr bwMode="auto">
          <a:xfrm>
            <a:off x="6668452"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itchFamily="34" typeface="微软雅黑"/>
                <a:ea charset="-122" pitchFamily="34" typeface="微软雅黑"/>
                <a:cs charset="0" pitchFamily="34" typeface="Arial"/>
              </a:rPr>
              <a:t>9月份</a:t>
            </a:r>
          </a:p>
        </p:txBody>
      </p:sp>
      <p:sp>
        <p:nvSpPr>
          <p:cNvPr id="37" name="文本框 36"/>
          <p:cNvSpPr txBox="1">
            <a:spLocks noChangeArrowheads="1"/>
          </p:cNvSpPr>
          <p:nvPr/>
        </p:nvSpPr>
        <p:spPr bwMode="auto">
          <a:xfrm>
            <a:off x="7465084" y="6131039"/>
            <a:ext cx="90678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itchFamily="34" typeface="微软雅黑"/>
                <a:ea charset="-122" pitchFamily="34" typeface="微软雅黑"/>
                <a:cs charset="0" pitchFamily="34" typeface="Arial"/>
              </a:rPr>
              <a:t>10月份</a:t>
            </a:r>
          </a:p>
        </p:txBody>
      </p:sp>
      <p:sp>
        <p:nvSpPr>
          <p:cNvPr id="38" name="文本框 37"/>
          <p:cNvSpPr txBox="1">
            <a:spLocks noChangeArrowheads="1"/>
          </p:cNvSpPr>
          <p:nvPr/>
        </p:nvSpPr>
        <p:spPr bwMode="auto">
          <a:xfrm>
            <a:off x="8830352" y="6131039"/>
            <a:ext cx="90678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itchFamily="34" typeface="微软雅黑"/>
                <a:ea charset="-122" pitchFamily="34" typeface="微软雅黑"/>
                <a:cs charset="0" pitchFamily="34" typeface="Arial"/>
              </a:rPr>
              <a:t>11月份</a:t>
            </a:r>
          </a:p>
        </p:txBody>
      </p:sp>
      <p:sp>
        <p:nvSpPr>
          <p:cNvPr id="39" name="文本框 38"/>
          <p:cNvSpPr txBox="1">
            <a:spLocks noChangeArrowheads="1"/>
          </p:cNvSpPr>
          <p:nvPr/>
        </p:nvSpPr>
        <p:spPr bwMode="auto">
          <a:xfrm>
            <a:off x="9960147" y="6131039"/>
            <a:ext cx="90678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itchFamily="34" typeface="微软雅黑"/>
                <a:ea charset="-122" pitchFamily="34" typeface="微软雅黑"/>
                <a:cs charset="0" pitchFamily="34" typeface="Arial"/>
              </a:rPr>
              <a:t>12月份</a:t>
            </a:r>
          </a:p>
        </p:txBody>
      </p:sp>
      <p:sp>
        <p:nvSpPr>
          <p:cNvPr id="40" name="文本框 39"/>
          <p:cNvSpPr txBox="1">
            <a:spLocks noChangeArrowheads="1"/>
          </p:cNvSpPr>
          <p:nvPr/>
        </p:nvSpPr>
        <p:spPr bwMode="auto">
          <a:xfrm>
            <a:off x="1746368" y="5414664"/>
            <a:ext cx="1554480" cy="365760"/>
          </a:xfrm>
          <a:prstGeom prst="rect">
            <a:avLst/>
          </a:prstGeom>
          <a:noFill/>
          <a:ln w="9525">
            <a:noFill/>
            <a:miter lim="800000"/>
          </a:ln>
        </p:spPr>
        <p:txBody>
          <a:bodyPr wrap="none">
            <a:spAutoFit/>
          </a:bodyPr>
          <a:lstStyle/>
          <a:p>
            <a:r>
              <a:rPr altLang="en-US" lang="zh-CN" smtClean="0" sz="1800">
                <a:solidFill>
                  <a:schemeClr val="tx1">
                    <a:lumMod val="75000"/>
                    <a:lumOff val="25000"/>
                  </a:schemeClr>
                </a:solidFill>
                <a:latin charset="0" pitchFamily="34" typeface="Calibri"/>
                <a:ea charset="-122" pitchFamily="34" typeface="微软雅黑"/>
              </a:rPr>
              <a:t>添加文字内容</a:t>
            </a:r>
          </a:p>
        </p:txBody>
      </p:sp>
      <p:sp>
        <p:nvSpPr>
          <p:cNvPr id="41" name="文本框 40"/>
          <p:cNvSpPr txBox="1">
            <a:spLocks noChangeArrowheads="1"/>
          </p:cNvSpPr>
          <p:nvPr/>
        </p:nvSpPr>
        <p:spPr bwMode="auto">
          <a:xfrm>
            <a:off x="482237" y="4680060"/>
            <a:ext cx="1554480" cy="365760"/>
          </a:xfrm>
          <a:prstGeom prst="rect">
            <a:avLst/>
          </a:prstGeom>
          <a:noFill/>
          <a:ln w="9525">
            <a:noFill/>
            <a:miter lim="800000"/>
          </a:ln>
        </p:spPr>
        <p:txBody>
          <a:bodyPr wrap="none">
            <a:spAutoFit/>
          </a:bodyPr>
          <a:lstStyle/>
          <a:p>
            <a:r>
              <a:rPr altLang="en-US" lang="zh-CN" smtClean="0" sz="1800">
                <a:solidFill>
                  <a:schemeClr val="tx1">
                    <a:lumMod val="75000"/>
                    <a:lumOff val="25000"/>
                  </a:schemeClr>
                </a:solidFill>
                <a:latin charset="0" pitchFamily="34" typeface="Calibri"/>
                <a:ea charset="-122" pitchFamily="34" typeface="微软雅黑"/>
              </a:rPr>
              <a:t>添加文字内容</a:t>
            </a:r>
          </a:p>
        </p:txBody>
      </p:sp>
      <p:sp>
        <p:nvSpPr>
          <p:cNvPr id="42" name="文本框 41"/>
          <p:cNvSpPr txBox="1">
            <a:spLocks noChangeArrowheads="1"/>
          </p:cNvSpPr>
          <p:nvPr/>
        </p:nvSpPr>
        <p:spPr bwMode="auto">
          <a:xfrm>
            <a:off x="2678366" y="3642737"/>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sp>
        <p:nvSpPr>
          <p:cNvPr id="43" name="文本框 42"/>
          <p:cNvSpPr txBox="1">
            <a:spLocks noChangeArrowheads="1"/>
          </p:cNvSpPr>
          <p:nvPr/>
        </p:nvSpPr>
        <p:spPr bwMode="auto">
          <a:xfrm>
            <a:off x="3872943" y="4436783"/>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sp>
        <p:nvSpPr>
          <p:cNvPr id="44" name="文本框 43"/>
          <p:cNvSpPr txBox="1">
            <a:spLocks noChangeArrowheads="1"/>
          </p:cNvSpPr>
          <p:nvPr/>
        </p:nvSpPr>
        <p:spPr bwMode="auto">
          <a:xfrm>
            <a:off x="6213325" y="4350159"/>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sp>
        <p:nvSpPr>
          <p:cNvPr id="45" name="文本框 44"/>
          <p:cNvSpPr txBox="1">
            <a:spLocks noChangeArrowheads="1"/>
          </p:cNvSpPr>
          <p:nvPr/>
        </p:nvSpPr>
        <p:spPr bwMode="auto">
          <a:xfrm>
            <a:off x="7136093" y="3791221"/>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sp>
        <p:nvSpPr>
          <p:cNvPr id="46" name="文本框 45"/>
          <p:cNvSpPr txBox="1">
            <a:spLocks noChangeArrowheads="1"/>
          </p:cNvSpPr>
          <p:nvPr/>
        </p:nvSpPr>
        <p:spPr bwMode="auto">
          <a:xfrm>
            <a:off x="7908159" y="3048216"/>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sp>
        <p:nvSpPr>
          <p:cNvPr id="47" name="文本框 46"/>
          <p:cNvSpPr txBox="1">
            <a:spLocks noChangeArrowheads="1"/>
          </p:cNvSpPr>
          <p:nvPr/>
        </p:nvSpPr>
        <p:spPr bwMode="auto">
          <a:xfrm>
            <a:off x="9396978" y="2137103"/>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cxnSp>
        <p:nvCxnSpPr>
          <p:cNvPr id="48" name="直接连接符 47"/>
          <p:cNvCxnSpPr>
            <a:stCxn id="13" idx="7"/>
            <a:endCxn id="14" idx="3"/>
          </p:cNvCxnSpPr>
          <p:nvPr/>
        </p:nvCxnSpPr>
        <p:spPr>
          <a:xfrm flipV="1">
            <a:off x="1556642" y="4997225"/>
            <a:ext cx="575130"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2559" y="4248315"/>
            <a:ext cx="803710"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6999" y="4302916"/>
            <a:ext cx="567008"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1203" y="5352885"/>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cxnSp>
        <p:nvCxnSpPr>
          <p:cNvPr id="52" name="直接连接符 51"/>
          <p:cNvCxnSpPr>
            <a:stCxn id="25" idx="5"/>
            <a:endCxn id="51" idx="2"/>
          </p:cNvCxnSpPr>
          <p:nvPr/>
        </p:nvCxnSpPr>
        <p:spPr>
          <a:xfrm>
            <a:off x="4213863" y="5087267"/>
            <a:ext cx="581501"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59583" y="4595586"/>
            <a:ext cx="840393"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4373" y="4015032"/>
            <a:ext cx="693425"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45916" y="3303280"/>
            <a:ext cx="47570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49140" y="2383939"/>
            <a:ext cx="1257104" cy="7375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34968" y="1745915"/>
            <a:ext cx="876784" cy="4577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4669" y="5338463"/>
            <a:ext cx="1554480" cy="365760"/>
          </a:xfrm>
          <a:prstGeom prst="rect">
            <a:avLst/>
          </a:prstGeom>
          <a:noFill/>
          <a:ln w="9525">
            <a:noFill/>
            <a:miter lim="800000"/>
          </a:ln>
        </p:spPr>
        <p:txBody>
          <a:bodyPr wrap="none">
            <a:spAutoFit/>
          </a:bodyPr>
          <a:lstStyle/>
          <a:p>
            <a:r>
              <a:rPr altLang="en-US" lang="zh-CN" smtClean="0" sz="1800">
                <a:solidFill>
                  <a:schemeClr val="tx1">
                    <a:lumMod val="75000"/>
                    <a:lumOff val="25000"/>
                  </a:schemeClr>
                </a:solidFill>
                <a:latin charset="0" pitchFamily="34" typeface="Calibri"/>
                <a:ea charset="-122" pitchFamily="34" typeface="微软雅黑"/>
              </a:rPr>
              <a:t>添加文字内容</a:t>
            </a:r>
          </a:p>
        </p:txBody>
      </p:sp>
      <p:sp>
        <p:nvSpPr>
          <p:cNvPr id="59" name="文本框 33"/>
          <p:cNvSpPr txBox="1">
            <a:spLocks noChangeArrowheads="1"/>
          </p:cNvSpPr>
          <p:nvPr/>
        </p:nvSpPr>
        <p:spPr bwMode="auto">
          <a:xfrm>
            <a:off x="4596220"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itchFamily="34" typeface="微软雅黑"/>
                <a:ea charset="-122" pitchFamily="34" typeface="微软雅黑"/>
                <a:cs charset="0" pitchFamily="34" typeface="Arial"/>
              </a:rPr>
              <a:t>7月份</a:t>
            </a:r>
          </a:p>
        </p:txBody>
      </p:sp>
      <p:sp>
        <p:nvSpPr>
          <p:cNvPr id="60" name="文本框 46"/>
          <p:cNvSpPr txBox="1">
            <a:spLocks noChangeArrowheads="1"/>
          </p:cNvSpPr>
          <p:nvPr/>
        </p:nvSpPr>
        <p:spPr bwMode="auto">
          <a:xfrm>
            <a:off x="9539789" y="1125538"/>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grpSp>
        <p:nvGrpSpPr>
          <p:cNvPr id="61" name="组合 60"/>
          <p:cNvGrpSpPr/>
          <p:nvPr/>
        </p:nvGrpSpPr>
        <p:grpSpPr>
          <a:xfrm>
            <a:off x="544685" y="5952187"/>
            <a:ext cx="10737209"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1977" y="1197547"/>
            <a:ext cx="4217540" cy="4358640"/>
          </a:xfrm>
          <a:prstGeom prst="rect">
            <a:avLst/>
          </a:prstGeom>
        </p:spPr>
        <p:txBody>
          <a:bodyPr wrap="square">
            <a:spAutoFit/>
          </a:bodyPr>
          <a:lstStyle/>
          <a:p>
            <a:pPr>
              <a:lnSpc>
                <a:spcPct val="200000"/>
              </a:lnSpc>
            </a:pPr>
            <a:r>
              <a:rPr altLang="en-US" b="1" lang="zh-CN" smtClean="0" sz="2000">
                <a:solidFill>
                  <a:srgbClr val="005DA2"/>
                </a:solidFill>
                <a:latin charset="-122" pitchFamily="34" typeface="微软雅黑"/>
                <a:ea charset="-122" pitchFamily="34" typeface="微软雅黑"/>
              </a:rPr>
              <a:t>点击添加小标题</a:t>
            </a:r>
          </a:p>
          <a:p>
            <a:pPr>
              <a:lnSpc>
                <a:spcPct val="200000"/>
              </a:lnSpc>
            </a:pPr>
            <a:r>
              <a:rPr altLang="en-US" b="1" lang="zh-CN" smtClean="0" sz="2000">
                <a:solidFill>
                  <a:srgbClr val="005DA2"/>
                </a:solidFill>
                <a:latin charset="-122" pitchFamily="34" typeface="微软雅黑"/>
                <a:ea charset="-122" pitchFamily="34" typeface="微软雅黑"/>
              </a:rPr>
              <a:t>您的内容打在这里，或者通过复制您的文本后，在此框中选择粘贴，并选择只保留文字。</a:t>
            </a:r>
          </a:p>
          <a:p>
            <a:pPr>
              <a:lnSpc>
                <a:spcPct val="200000"/>
              </a:lnSpc>
            </a:pPr>
            <a:r>
              <a:rPr altLang="en-US" b="1" lang="zh-CN" smtClean="0" sz="2000">
                <a:solidFill>
                  <a:srgbClr val="005DA2"/>
                </a:solidFill>
                <a:latin charset="-122" pitchFamily="34" typeface="微软雅黑"/>
                <a:ea charset="-122" pitchFamily="34" typeface="微软雅黑"/>
              </a:rPr>
              <a:t>您的内容打在这里，或者通过复制您的文本后，在此框中选择粘贴，并选择只保留文字。</a:t>
            </a:r>
          </a:p>
        </p:txBody>
      </p:sp>
      <p:sp>
        <p:nvSpPr>
          <p:cNvPr id="74" name="文本框 2"/>
          <p:cNvSpPr txBox="1"/>
          <p:nvPr/>
        </p:nvSpPr>
        <p:spPr>
          <a:xfrm>
            <a:off x="1129565" y="170270"/>
            <a:ext cx="3286812" cy="518160"/>
          </a:xfrm>
          <a:prstGeom prst="rect">
            <a:avLst/>
          </a:prstGeom>
          <a:noFill/>
        </p:spPr>
        <p:txBody>
          <a:bodyPr rtlCol="0" wrap="square">
            <a:spAutoFit/>
          </a:bodyPr>
          <a:lstStyle/>
          <a:p>
            <a:pPr algn="ctr"/>
            <a:r>
              <a:rPr altLang="en-US" b="1" lang="zh-CN" smtClean="0" sz="2800">
                <a:solidFill>
                  <a:srgbClr val="005DA2"/>
                </a:solidFill>
                <a:latin charset="-122" pitchFamily="34" typeface="微软雅黑"/>
                <a:ea charset="-122" pitchFamily="34" typeface="微软雅黑"/>
              </a:rPr>
              <a:t>点击输入标题内容</a:t>
            </a:r>
          </a:p>
        </p:txBody>
      </p:sp>
    </p:spTree>
    <p:extLst>
      <p:ext uri="{BB962C8B-B14F-4D97-AF65-F5344CB8AC3E}">
        <p14:creationId val="1733019267"/>
      </p:ext>
    </p:extLst>
  </p:cSld>
  <p:clrMapOvr>
    <a:masterClrMapping/>
  </p:clrMapOvr>
  <mc:AlternateContent>
    <mc:Choice Requires="p14">
      <p:transition advClick="0" p14:dur="1200" spd="slow">
        <p14:prism/>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4"/>
                                        </p:tgtEl>
                                        <p:attrNameLst>
                                          <p:attrName>style.visibility</p:attrName>
                                        </p:attrNameLst>
                                      </p:cBhvr>
                                      <p:to>
                                        <p:strVal val="visible"/>
                                      </p:to>
                                    </p:set>
                                    <p:anim calcmode="lin" valueType="num">
                                      <p:cBhvr>
                                        <p:cTn dur="500" fill="hold" id="7"/>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74"/>
                                        </p:tgtEl>
                                        <p:attrNameLst>
                                          <p:attrName>ppt_y</p:attrName>
                                        </p:attrNameLst>
                                      </p:cBhvr>
                                      <p:tavLst>
                                        <p:tav tm="0">
                                          <p:val>
                                            <p:strVal val="#ppt_y"/>
                                          </p:val>
                                        </p:tav>
                                        <p:tav tm="100000">
                                          <p:val>
                                            <p:strVal val="#ppt_y"/>
                                          </p:val>
                                        </p:tav>
                                      </p:tavLst>
                                    </p:anim>
                                    <p:anim calcmode="lin" valueType="num">
                                      <p:cBhvr>
                                        <p:cTn dur="500" fill="hold" id="9"/>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7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74"/>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73"/>
                                        </p:tgtEl>
                                        <p:attrNameLst>
                                          <p:attrName>style.visibility</p:attrName>
                                        </p:attrNameLst>
                                      </p:cBhvr>
                                      <p:to>
                                        <p:strVal val="visible"/>
                                      </p:to>
                                    </p:set>
                                    <p:animEffect filter="wipe(left)" transition="in">
                                      <p:cBhvr>
                                        <p:cTn dur="500" id="15"/>
                                        <p:tgtEl>
                                          <p:spTgt spid="73"/>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61"/>
                                        </p:tgtEl>
                                        <p:attrNameLst>
                                          <p:attrName>style.visibility</p:attrName>
                                        </p:attrNameLst>
                                      </p:cBhvr>
                                      <p:to>
                                        <p:strVal val="visible"/>
                                      </p:to>
                                    </p:set>
                                    <p:animEffect filter="wipe(left)" transition="in">
                                      <p:cBhvr>
                                        <p:cTn dur="500" id="19"/>
                                        <p:tgtEl>
                                          <p:spTgt spid="61"/>
                                        </p:tgtEl>
                                      </p:cBhvr>
                                    </p:animEffect>
                                  </p:childTnLst>
                                </p:cTn>
                              </p:par>
                            </p:childTnLst>
                          </p:cTn>
                        </p:par>
                        <p:par>
                          <p:cTn fill="hold" id="20" nodeType="afterGroup">
                            <p:stCondLst>
                              <p:cond delay="1500"/>
                            </p:stCondLst>
                            <p:childTnLst>
                              <p:par>
                                <p:cTn fill="hold" grpId="0" id="21" nodeType="afterEffect" presetClass="entr" presetID="22" presetSubtype="1">
                                  <p:stCondLst>
                                    <p:cond delay="0"/>
                                  </p:stCondLst>
                                  <p:childTnLst>
                                    <p:set>
                                      <p:cBhvr>
                                        <p:cTn dur="1" fill="hold" id="22">
                                          <p:stCondLst>
                                            <p:cond delay="0"/>
                                          </p:stCondLst>
                                        </p:cTn>
                                        <p:tgtEl>
                                          <p:spTgt spid="31"/>
                                        </p:tgtEl>
                                        <p:attrNameLst>
                                          <p:attrName>style.visibility</p:attrName>
                                        </p:attrNameLst>
                                      </p:cBhvr>
                                      <p:to>
                                        <p:strVal val="visible"/>
                                      </p:to>
                                    </p:set>
                                    <p:animEffect filter="wipe(up)" transition="in">
                                      <p:cBhvr>
                                        <p:cTn dur="500" id="23"/>
                                        <p:tgtEl>
                                          <p:spTgt spid="31"/>
                                        </p:tgtEl>
                                      </p:cBhvr>
                                    </p:animEffect>
                                  </p:childTnLst>
                                </p:cTn>
                              </p:par>
                              <p:par>
                                <p:cTn fill="hold" grpId="0" id="24" nodeType="withEffect" presetClass="entr" presetID="22" presetSubtype="1">
                                  <p:stCondLst>
                                    <p:cond delay="0"/>
                                  </p:stCondLst>
                                  <p:childTnLst>
                                    <p:set>
                                      <p:cBhvr>
                                        <p:cTn dur="1" fill="hold" id="25">
                                          <p:stCondLst>
                                            <p:cond delay="0"/>
                                          </p:stCondLst>
                                        </p:cTn>
                                        <p:tgtEl>
                                          <p:spTgt spid="32"/>
                                        </p:tgtEl>
                                        <p:attrNameLst>
                                          <p:attrName>style.visibility</p:attrName>
                                        </p:attrNameLst>
                                      </p:cBhvr>
                                      <p:to>
                                        <p:strVal val="visible"/>
                                      </p:to>
                                    </p:set>
                                    <p:animEffect filter="wipe(up)" transition="in">
                                      <p:cBhvr>
                                        <p:cTn dur="500" id="26"/>
                                        <p:tgtEl>
                                          <p:spTgt spid="32"/>
                                        </p:tgtEl>
                                      </p:cBhvr>
                                    </p:animEffect>
                                  </p:childTnLst>
                                </p:cTn>
                              </p:par>
                              <p:par>
                                <p:cTn fill="hold" grpId="0" id="27" nodeType="withEffect" presetClass="entr" presetID="22" presetSubtype="1">
                                  <p:stCondLst>
                                    <p:cond delay="0"/>
                                  </p:stCondLst>
                                  <p:childTnLst>
                                    <p:set>
                                      <p:cBhvr>
                                        <p:cTn dur="1" fill="hold" id="28">
                                          <p:stCondLst>
                                            <p:cond delay="0"/>
                                          </p:stCondLst>
                                        </p:cTn>
                                        <p:tgtEl>
                                          <p:spTgt spid="33"/>
                                        </p:tgtEl>
                                        <p:attrNameLst>
                                          <p:attrName>style.visibility</p:attrName>
                                        </p:attrNameLst>
                                      </p:cBhvr>
                                      <p:to>
                                        <p:strVal val="visible"/>
                                      </p:to>
                                    </p:set>
                                    <p:animEffect filter="wipe(up)" transition="in">
                                      <p:cBhvr>
                                        <p:cTn dur="500" id="29"/>
                                        <p:tgtEl>
                                          <p:spTgt spid="33"/>
                                        </p:tgtEl>
                                      </p:cBhvr>
                                    </p:animEffect>
                                  </p:childTnLst>
                                </p:cTn>
                              </p:par>
                              <p:par>
                                <p:cTn fill="hold" grpId="0" id="30" nodeType="withEffect" presetClass="entr" presetID="22" presetSubtype="1">
                                  <p:stCondLst>
                                    <p:cond delay="0"/>
                                  </p:stCondLst>
                                  <p:childTnLst>
                                    <p:set>
                                      <p:cBhvr>
                                        <p:cTn dur="1" fill="hold" id="31">
                                          <p:stCondLst>
                                            <p:cond delay="0"/>
                                          </p:stCondLst>
                                        </p:cTn>
                                        <p:tgtEl>
                                          <p:spTgt spid="34"/>
                                        </p:tgtEl>
                                        <p:attrNameLst>
                                          <p:attrName>style.visibility</p:attrName>
                                        </p:attrNameLst>
                                      </p:cBhvr>
                                      <p:to>
                                        <p:strVal val="visible"/>
                                      </p:to>
                                    </p:set>
                                    <p:animEffect filter="wipe(up)" transition="in">
                                      <p:cBhvr>
                                        <p:cTn dur="500" id="32"/>
                                        <p:tgtEl>
                                          <p:spTgt spid="34"/>
                                        </p:tgtEl>
                                      </p:cBhvr>
                                    </p:animEffect>
                                  </p:childTnLst>
                                </p:cTn>
                              </p:par>
                              <p:par>
                                <p:cTn fill="hold" grpId="0" id="33" nodeType="withEffect" presetClass="entr" presetID="22" presetSubtype="1">
                                  <p:stCondLst>
                                    <p:cond delay="0"/>
                                  </p:stCondLst>
                                  <p:childTnLst>
                                    <p:set>
                                      <p:cBhvr>
                                        <p:cTn dur="1" fill="hold" id="34">
                                          <p:stCondLst>
                                            <p:cond delay="0"/>
                                          </p:stCondLst>
                                        </p:cTn>
                                        <p:tgtEl>
                                          <p:spTgt spid="59"/>
                                        </p:tgtEl>
                                        <p:attrNameLst>
                                          <p:attrName>style.visibility</p:attrName>
                                        </p:attrNameLst>
                                      </p:cBhvr>
                                      <p:to>
                                        <p:strVal val="visible"/>
                                      </p:to>
                                    </p:set>
                                    <p:animEffect filter="wipe(up)" transition="in">
                                      <p:cBhvr>
                                        <p:cTn dur="500" id="35"/>
                                        <p:tgtEl>
                                          <p:spTgt spid="59"/>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35"/>
                                        </p:tgtEl>
                                        <p:attrNameLst>
                                          <p:attrName>style.visibility</p:attrName>
                                        </p:attrNameLst>
                                      </p:cBhvr>
                                      <p:to>
                                        <p:strVal val="visible"/>
                                      </p:to>
                                    </p:set>
                                    <p:animEffect filter="wipe(up)" transition="in">
                                      <p:cBhvr>
                                        <p:cTn dur="500" id="38"/>
                                        <p:tgtEl>
                                          <p:spTgt spid="35"/>
                                        </p:tgtEl>
                                      </p:cBhvr>
                                    </p:animEffect>
                                  </p:childTnLst>
                                </p:cTn>
                              </p:par>
                              <p:par>
                                <p:cTn fill="hold" grpId="0" id="39" nodeType="withEffect" presetClass="entr" presetID="22" presetSubtype="1">
                                  <p:stCondLst>
                                    <p:cond delay="0"/>
                                  </p:stCondLst>
                                  <p:childTnLst>
                                    <p:set>
                                      <p:cBhvr>
                                        <p:cTn dur="1" fill="hold" id="40">
                                          <p:stCondLst>
                                            <p:cond delay="0"/>
                                          </p:stCondLst>
                                        </p:cTn>
                                        <p:tgtEl>
                                          <p:spTgt spid="36"/>
                                        </p:tgtEl>
                                        <p:attrNameLst>
                                          <p:attrName>style.visibility</p:attrName>
                                        </p:attrNameLst>
                                      </p:cBhvr>
                                      <p:to>
                                        <p:strVal val="visible"/>
                                      </p:to>
                                    </p:set>
                                    <p:animEffect filter="wipe(up)" transition="in">
                                      <p:cBhvr>
                                        <p:cTn dur="500" id="41"/>
                                        <p:tgtEl>
                                          <p:spTgt spid="36"/>
                                        </p:tgtEl>
                                      </p:cBhvr>
                                    </p:animEffect>
                                  </p:childTnLst>
                                </p:cTn>
                              </p:par>
                              <p:par>
                                <p:cTn fill="hold" grpId="0" id="42" nodeType="withEffect" presetClass="entr" presetID="22" presetSubtype="1">
                                  <p:stCondLst>
                                    <p:cond delay="0"/>
                                  </p:stCondLst>
                                  <p:childTnLst>
                                    <p:set>
                                      <p:cBhvr>
                                        <p:cTn dur="1" fill="hold" id="43">
                                          <p:stCondLst>
                                            <p:cond delay="0"/>
                                          </p:stCondLst>
                                        </p:cTn>
                                        <p:tgtEl>
                                          <p:spTgt spid="37"/>
                                        </p:tgtEl>
                                        <p:attrNameLst>
                                          <p:attrName>style.visibility</p:attrName>
                                        </p:attrNameLst>
                                      </p:cBhvr>
                                      <p:to>
                                        <p:strVal val="visible"/>
                                      </p:to>
                                    </p:set>
                                    <p:animEffect filter="wipe(up)" transition="in">
                                      <p:cBhvr>
                                        <p:cTn dur="500" id="44"/>
                                        <p:tgtEl>
                                          <p:spTgt spid="37"/>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38"/>
                                        </p:tgtEl>
                                        <p:attrNameLst>
                                          <p:attrName>style.visibility</p:attrName>
                                        </p:attrNameLst>
                                      </p:cBhvr>
                                      <p:to>
                                        <p:strVal val="visible"/>
                                      </p:to>
                                    </p:set>
                                    <p:animEffect filter="wipe(up)" transition="in">
                                      <p:cBhvr>
                                        <p:cTn dur="500" id="47"/>
                                        <p:tgtEl>
                                          <p:spTgt spid="38"/>
                                        </p:tgtEl>
                                      </p:cBhvr>
                                    </p:animEffect>
                                  </p:childTnLst>
                                </p:cTn>
                              </p:par>
                              <p:par>
                                <p:cTn fill="hold" grpId="0" id="48" nodeType="withEffect" presetClass="entr" presetID="22" presetSubtype="1">
                                  <p:stCondLst>
                                    <p:cond delay="0"/>
                                  </p:stCondLst>
                                  <p:childTnLst>
                                    <p:set>
                                      <p:cBhvr>
                                        <p:cTn dur="1" fill="hold" id="49">
                                          <p:stCondLst>
                                            <p:cond delay="0"/>
                                          </p:stCondLst>
                                        </p:cTn>
                                        <p:tgtEl>
                                          <p:spTgt spid="39"/>
                                        </p:tgtEl>
                                        <p:attrNameLst>
                                          <p:attrName>style.visibility</p:attrName>
                                        </p:attrNameLst>
                                      </p:cBhvr>
                                      <p:to>
                                        <p:strVal val="visible"/>
                                      </p:to>
                                    </p:set>
                                    <p:animEffect filter="wipe(up)" transition="in">
                                      <p:cBhvr>
                                        <p:cTn dur="500" id="50"/>
                                        <p:tgtEl>
                                          <p:spTgt spid="39"/>
                                        </p:tgtEl>
                                      </p:cBhvr>
                                    </p:animEffect>
                                  </p:childTnLst>
                                </p:cTn>
                              </p:par>
                            </p:childTnLst>
                          </p:cTn>
                        </p:par>
                        <p:par>
                          <p:cTn fill="hold" id="51" nodeType="afterGroup">
                            <p:stCondLst>
                              <p:cond delay="2000"/>
                            </p:stCondLst>
                            <p:childTnLst>
                              <p:par>
                                <p:cTn fill="hold" grpId="0" id="52" nodeType="afterEffect" presetClass="entr" presetID="10" presetSubtype="0">
                                  <p:stCondLst>
                                    <p:cond delay="0"/>
                                  </p:stCondLst>
                                  <p:childTnLst>
                                    <p:set>
                                      <p:cBhvr>
                                        <p:cTn dur="1" fill="hold" id="53">
                                          <p:stCondLst>
                                            <p:cond delay="0"/>
                                          </p:stCondLst>
                                        </p:cTn>
                                        <p:tgtEl>
                                          <p:spTgt spid="13"/>
                                        </p:tgtEl>
                                        <p:attrNameLst>
                                          <p:attrName>style.visibility</p:attrName>
                                        </p:attrNameLst>
                                      </p:cBhvr>
                                      <p:to>
                                        <p:strVal val="visible"/>
                                      </p:to>
                                    </p:set>
                                    <p:animEffect filter="fade" transition="in">
                                      <p:cBhvr>
                                        <p:cTn dur="500" id="54"/>
                                        <p:tgtEl>
                                          <p:spTgt spid="13"/>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40"/>
                                        </p:tgtEl>
                                        <p:attrNameLst>
                                          <p:attrName>style.visibility</p:attrName>
                                        </p:attrNameLst>
                                      </p:cBhvr>
                                      <p:to>
                                        <p:strVal val="visible"/>
                                      </p:to>
                                    </p:set>
                                    <p:animEffect filter="wipe(down)" transition="in">
                                      <p:cBhvr>
                                        <p:cTn dur="500" id="57"/>
                                        <p:tgtEl>
                                          <p:spTgt spid="40"/>
                                        </p:tgtEl>
                                      </p:cBhvr>
                                    </p:animEffect>
                                  </p:childTnLst>
                                </p:cTn>
                              </p:par>
                            </p:childTnLst>
                          </p:cTn>
                        </p:par>
                        <p:par>
                          <p:cTn fill="hold" id="58" nodeType="afterGroup">
                            <p:stCondLst>
                              <p:cond delay="2500"/>
                            </p:stCondLst>
                            <p:childTnLst>
                              <p:par>
                                <p:cTn fill="hold" id="59" nodeType="afterEffect" presetClass="entr" presetID="22" presetSubtype="4">
                                  <p:stCondLst>
                                    <p:cond delay="0"/>
                                  </p:stCondLst>
                                  <p:childTnLst>
                                    <p:set>
                                      <p:cBhvr>
                                        <p:cTn dur="1" fill="hold" id="60">
                                          <p:stCondLst>
                                            <p:cond delay="0"/>
                                          </p:stCondLst>
                                        </p:cTn>
                                        <p:tgtEl>
                                          <p:spTgt spid="48"/>
                                        </p:tgtEl>
                                        <p:attrNameLst>
                                          <p:attrName>style.visibility</p:attrName>
                                        </p:attrNameLst>
                                      </p:cBhvr>
                                      <p:to>
                                        <p:strVal val="visible"/>
                                      </p:to>
                                    </p:set>
                                    <p:animEffect filter="wipe(down)" transition="in">
                                      <p:cBhvr>
                                        <p:cTn dur="500" id="61"/>
                                        <p:tgtEl>
                                          <p:spTgt spid="48"/>
                                        </p:tgtEl>
                                      </p:cBhvr>
                                    </p:animEffect>
                                  </p:childTnLst>
                                </p:cTn>
                              </p:par>
                            </p:childTnLst>
                          </p:cTn>
                        </p:par>
                        <p:par>
                          <p:cTn fill="hold" id="62" nodeType="afterGroup">
                            <p:stCondLst>
                              <p:cond delay="3000"/>
                            </p:stCondLst>
                            <p:childTnLst>
                              <p:par>
                                <p:cTn fill="hold" grpId="0" id="63" nodeType="afterEffect" presetClass="entr" presetID="10" presetSubtype="0">
                                  <p:stCondLst>
                                    <p:cond delay="0"/>
                                  </p:stCondLst>
                                  <p:childTnLst>
                                    <p:set>
                                      <p:cBhvr>
                                        <p:cTn dur="1" fill="hold" id="64">
                                          <p:stCondLst>
                                            <p:cond delay="0"/>
                                          </p:stCondLst>
                                        </p:cTn>
                                        <p:tgtEl>
                                          <p:spTgt spid="14"/>
                                        </p:tgtEl>
                                        <p:attrNameLst>
                                          <p:attrName>style.visibility</p:attrName>
                                        </p:attrNameLst>
                                      </p:cBhvr>
                                      <p:to>
                                        <p:strVal val="visible"/>
                                      </p:to>
                                    </p:set>
                                    <p:animEffect filter="fade" transition="in">
                                      <p:cBhvr>
                                        <p:cTn dur="500" id="65"/>
                                        <p:tgtEl>
                                          <p:spTgt spid="14"/>
                                        </p:tgtEl>
                                      </p:cBhvr>
                                    </p:animEffect>
                                  </p:childTnLst>
                                </p:cTn>
                              </p:par>
                              <p:par>
                                <p:cTn fill="hold" grpId="0" id="66" nodeType="withEffect" presetClass="entr" presetID="22" presetSubtype="4">
                                  <p:stCondLst>
                                    <p:cond delay="0"/>
                                  </p:stCondLst>
                                  <p:childTnLst>
                                    <p:set>
                                      <p:cBhvr>
                                        <p:cTn dur="1" fill="hold" id="67">
                                          <p:stCondLst>
                                            <p:cond delay="0"/>
                                          </p:stCondLst>
                                        </p:cTn>
                                        <p:tgtEl>
                                          <p:spTgt spid="41"/>
                                        </p:tgtEl>
                                        <p:attrNameLst>
                                          <p:attrName>style.visibility</p:attrName>
                                        </p:attrNameLst>
                                      </p:cBhvr>
                                      <p:to>
                                        <p:strVal val="visible"/>
                                      </p:to>
                                    </p:set>
                                    <p:animEffect filter="wipe(down)" transition="in">
                                      <p:cBhvr>
                                        <p:cTn dur="500" id="68"/>
                                        <p:tgtEl>
                                          <p:spTgt spid="41"/>
                                        </p:tgtEl>
                                      </p:cBhvr>
                                    </p:animEffect>
                                  </p:childTnLst>
                                </p:cTn>
                              </p:par>
                            </p:childTnLst>
                          </p:cTn>
                        </p:par>
                        <p:par>
                          <p:cTn fill="hold" id="69" nodeType="afterGroup">
                            <p:stCondLst>
                              <p:cond delay="3500"/>
                            </p:stCondLst>
                            <p:childTnLst>
                              <p:par>
                                <p:cTn fill="hold" id="70" nodeType="afterEffect" presetClass="entr" presetID="22" presetSubtype="4">
                                  <p:stCondLst>
                                    <p:cond delay="0"/>
                                  </p:stCondLst>
                                  <p:childTnLst>
                                    <p:set>
                                      <p:cBhvr>
                                        <p:cTn dur="1" fill="hold" id="71">
                                          <p:stCondLst>
                                            <p:cond delay="0"/>
                                          </p:stCondLst>
                                        </p:cTn>
                                        <p:tgtEl>
                                          <p:spTgt spid="49"/>
                                        </p:tgtEl>
                                        <p:attrNameLst>
                                          <p:attrName>style.visibility</p:attrName>
                                        </p:attrNameLst>
                                      </p:cBhvr>
                                      <p:to>
                                        <p:strVal val="visible"/>
                                      </p:to>
                                    </p:set>
                                    <p:animEffect filter="wipe(down)" transition="in">
                                      <p:cBhvr>
                                        <p:cTn dur="500" id="72"/>
                                        <p:tgtEl>
                                          <p:spTgt spid="49"/>
                                        </p:tgtEl>
                                      </p:cBhvr>
                                    </p:animEffect>
                                  </p:childTnLst>
                                </p:cTn>
                              </p:par>
                            </p:childTnLst>
                          </p:cTn>
                        </p:par>
                        <p:par>
                          <p:cTn fill="hold" id="73" nodeType="afterGroup">
                            <p:stCondLst>
                              <p:cond delay="4000"/>
                            </p:stCondLst>
                            <p:childTnLst>
                              <p:par>
                                <p:cTn fill="hold" grpId="0" id="74" nodeType="afterEffect" presetClass="entr" presetID="10" presetSubtype="0">
                                  <p:stCondLst>
                                    <p:cond delay="0"/>
                                  </p:stCondLst>
                                  <p:childTnLst>
                                    <p:set>
                                      <p:cBhvr>
                                        <p:cTn dur="1" fill="hold" id="75">
                                          <p:stCondLst>
                                            <p:cond delay="0"/>
                                          </p:stCondLst>
                                        </p:cTn>
                                        <p:tgtEl>
                                          <p:spTgt spid="15"/>
                                        </p:tgtEl>
                                        <p:attrNameLst>
                                          <p:attrName>style.visibility</p:attrName>
                                        </p:attrNameLst>
                                      </p:cBhvr>
                                      <p:to>
                                        <p:strVal val="visible"/>
                                      </p:to>
                                    </p:set>
                                    <p:animEffect filter="fade" transition="in">
                                      <p:cBhvr>
                                        <p:cTn dur="500" id="76"/>
                                        <p:tgtEl>
                                          <p:spTgt spid="15"/>
                                        </p:tgtEl>
                                      </p:cBhvr>
                                    </p:animEffect>
                                  </p:childTnLst>
                                </p:cTn>
                              </p:par>
                              <p:par>
                                <p:cTn fill="hold" grpId="0" id="77" nodeType="withEffect" presetClass="entr" presetID="22" presetSubtype="4">
                                  <p:stCondLst>
                                    <p:cond delay="0"/>
                                  </p:stCondLst>
                                  <p:childTnLst>
                                    <p:set>
                                      <p:cBhvr>
                                        <p:cTn dur="1" fill="hold" id="78">
                                          <p:stCondLst>
                                            <p:cond delay="0"/>
                                          </p:stCondLst>
                                        </p:cTn>
                                        <p:tgtEl>
                                          <p:spTgt spid="42"/>
                                        </p:tgtEl>
                                        <p:attrNameLst>
                                          <p:attrName>style.visibility</p:attrName>
                                        </p:attrNameLst>
                                      </p:cBhvr>
                                      <p:to>
                                        <p:strVal val="visible"/>
                                      </p:to>
                                    </p:set>
                                    <p:animEffect filter="wipe(down)" transition="in">
                                      <p:cBhvr>
                                        <p:cTn dur="500" id="79"/>
                                        <p:tgtEl>
                                          <p:spTgt spid="42"/>
                                        </p:tgtEl>
                                      </p:cBhvr>
                                    </p:animEffect>
                                  </p:childTnLst>
                                </p:cTn>
                              </p:par>
                            </p:childTnLst>
                          </p:cTn>
                        </p:par>
                        <p:par>
                          <p:cTn fill="hold" id="80" nodeType="afterGroup">
                            <p:stCondLst>
                              <p:cond delay="4500"/>
                            </p:stCondLst>
                            <p:childTnLst>
                              <p:par>
                                <p:cTn fill="hold" id="81" nodeType="afterEffect" presetClass="entr" presetID="22" presetSubtype="1">
                                  <p:stCondLst>
                                    <p:cond delay="0"/>
                                  </p:stCondLst>
                                  <p:childTnLst>
                                    <p:set>
                                      <p:cBhvr>
                                        <p:cTn dur="1" fill="hold" id="82">
                                          <p:stCondLst>
                                            <p:cond delay="0"/>
                                          </p:stCondLst>
                                        </p:cTn>
                                        <p:tgtEl>
                                          <p:spTgt spid="50"/>
                                        </p:tgtEl>
                                        <p:attrNameLst>
                                          <p:attrName>style.visibility</p:attrName>
                                        </p:attrNameLst>
                                      </p:cBhvr>
                                      <p:to>
                                        <p:strVal val="visible"/>
                                      </p:to>
                                    </p:set>
                                    <p:animEffect filter="wipe(up)" transition="in">
                                      <p:cBhvr>
                                        <p:cTn dur="500" id="83"/>
                                        <p:tgtEl>
                                          <p:spTgt spid="50"/>
                                        </p:tgtEl>
                                      </p:cBhvr>
                                    </p:animEffect>
                                  </p:childTnLst>
                                </p:cTn>
                              </p:par>
                            </p:childTnLst>
                          </p:cTn>
                        </p:par>
                        <p:par>
                          <p:cTn fill="hold" id="84" nodeType="afterGroup">
                            <p:stCondLst>
                              <p:cond delay="5000"/>
                            </p:stCondLst>
                            <p:childTnLst>
                              <p:par>
                                <p:cTn fill="hold" grpId="0" id="85" nodeType="afterEffect" presetClass="entr" presetID="10" presetSubtype="0">
                                  <p:stCondLst>
                                    <p:cond delay="0"/>
                                  </p:stCondLst>
                                  <p:childTnLst>
                                    <p:set>
                                      <p:cBhvr>
                                        <p:cTn dur="1" fill="hold" id="86">
                                          <p:stCondLst>
                                            <p:cond delay="0"/>
                                          </p:stCondLst>
                                        </p:cTn>
                                        <p:tgtEl>
                                          <p:spTgt spid="25"/>
                                        </p:tgtEl>
                                        <p:attrNameLst>
                                          <p:attrName>style.visibility</p:attrName>
                                        </p:attrNameLst>
                                      </p:cBhvr>
                                      <p:to>
                                        <p:strVal val="visible"/>
                                      </p:to>
                                    </p:set>
                                    <p:animEffect filter="fade" transition="in">
                                      <p:cBhvr>
                                        <p:cTn dur="500" id="87"/>
                                        <p:tgtEl>
                                          <p:spTgt spid="25"/>
                                        </p:tgtEl>
                                      </p:cBhvr>
                                    </p:animEffect>
                                  </p:childTnLst>
                                </p:cTn>
                              </p:par>
                              <p:par>
                                <p:cTn fill="hold" grpId="0" id="88" nodeType="withEffect" presetClass="entr" presetID="22" presetSubtype="4">
                                  <p:stCondLst>
                                    <p:cond delay="0"/>
                                  </p:stCondLst>
                                  <p:childTnLst>
                                    <p:set>
                                      <p:cBhvr>
                                        <p:cTn dur="1" fill="hold" id="89">
                                          <p:stCondLst>
                                            <p:cond delay="0"/>
                                          </p:stCondLst>
                                        </p:cTn>
                                        <p:tgtEl>
                                          <p:spTgt spid="43"/>
                                        </p:tgtEl>
                                        <p:attrNameLst>
                                          <p:attrName>style.visibility</p:attrName>
                                        </p:attrNameLst>
                                      </p:cBhvr>
                                      <p:to>
                                        <p:strVal val="visible"/>
                                      </p:to>
                                    </p:set>
                                    <p:animEffect filter="wipe(down)" transition="in">
                                      <p:cBhvr>
                                        <p:cTn dur="500" id="90"/>
                                        <p:tgtEl>
                                          <p:spTgt spid="43"/>
                                        </p:tgtEl>
                                      </p:cBhvr>
                                    </p:animEffect>
                                  </p:childTnLst>
                                </p:cTn>
                              </p:par>
                            </p:childTnLst>
                          </p:cTn>
                        </p:par>
                        <p:par>
                          <p:cTn fill="hold" id="91" nodeType="afterGroup">
                            <p:stCondLst>
                              <p:cond delay="5500"/>
                            </p:stCondLst>
                            <p:childTnLst>
                              <p:par>
                                <p:cTn fill="hold" id="92" nodeType="afterEffect" presetClass="entr" presetID="22" presetSubtype="1">
                                  <p:stCondLst>
                                    <p:cond delay="0"/>
                                  </p:stCondLst>
                                  <p:childTnLst>
                                    <p:set>
                                      <p:cBhvr>
                                        <p:cTn dur="1" fill="hold" id="93">
                                          <p:stCondLst>
                                            <p:cond delay="0"/>
                                          </p:stCondLst>
                                        </p:cTn>
                                        <p:tgtEl>
                                          <p:spTgt spid="52"/>
                                        </p:tgtEl>
                                        <p:attrNameLst>
                                          <p:attrName>style.visibility</p:attrName>
                                        </p:attrNameLst>
                                      </p:cBhvr>
                                      <p:to>
                                        <p:strVal val="visible"/>
                                      </p:to>
                                    </p:set>
                                    <p:animEffect filter="wipe(up)" transition="in">
                                      <p:cBhvr>
                                        <p:cTn dur="500" id="94"/>
                                        <p:tgtEl>
                                          <p:spTgt spid="52"/>
                                        </p:tgtEl>
                                      </p:cBhvr>
                                    </p:animEffect>
                                  </p:childTnLst>
                                </p:cTn>
                              </p:par>
                            </p:childTnLst>
                          </p:cTn>
                        </p:par>
                        <p:par>
                          <p:cTn fill="hold" id="95" nodeType="afterGroup">
                            <p:stCondLst>
                              <p:cond delay="6000"/>
                            </p:stCondLst>
                            <p:childTnLst>
                              <p:par>
                                <p:cTn fill="hold" grpId="0" id="96" nodeType="afterEffect" presetClass="entr" presetID="10" presetSubtype="0">
                                  <p:stCondLst>
                                    <p:cond delay="0"/>
                                  </p:stCondLst>
                                  <p:childTnLst>
                                    <p:set>
                                      <p:cBhvr>
                                        <p:cTn dur="1" fill="hold" id="97">
                                          <p:stCondLst>
                                            <p:cond delay="0"/>
                                          </p:stCondLst>
                                        </p:cTn>
                                        <p:tgtEl>
                                          <p:spTgt spid="51"/>
                                        </p:tgtEl>
                                        <p:attrNameLst>
                                          <p:attrName>style.visibility</p:attrName>
                                        </p:attrNameLst>
                                      </p:cBhvr>
                                      <p:to>
                                        <p:strVal val="visible"/>
                                      </p:to>
                                    </p:set>
                                    <p:animEffect filter="fade" transition="in">
                                      <p:cBhvr>
                                        <p:cTn dur="500" id="98"/>
                                        <p:tgtEl>
                                          <p:spTgt spid="51"/>
                                        </p:tgtEl>
                                      </p:cBhvr>
                                    </p:animEffect>
                                  </p:childTnLst>
                                </p:cTn>
                              </p:par>
                              <p:par>
                                <p:cTn fill="hold" grpId="0" id="99" nodeType="withEffect" presetClass="entr" presetID="22" presetSubtype="4">
                                  <p:stCondLst>
                                    <p:cond delay="0"/>
                                  </p:stCondLst>
                                  <p:childTnLst>
                                    <p:set>
                                      <p:cBhvr>
                                        <p:cTn dur="1" fill="hold" id="100">
                                          <p:stCondLst>
                                            <p:cond delay="0"/>
                                          </p:stCondLst>
                                        </p:cTn>
                                        <p:tgtEl>
                                          <p:spTgt spid="58"/>
                                        </p:tgtEl>
                                        <p:attrNameLst>
                                          <p:attrName>style.visibility</p:attrName>
                                        </p:attrNameLst>
                                      </p:cBhvr>
                                      <p:to>
                                        <p:strVal val="visible"/>
                                      </p:to>
                                    </p:set>
                                    <p:animEffect filter="wipe(down)" transition="in">
                                      <p:cBhvr>
                                        <p:cTn dur="500" id="101"/>
                                        <p:tgtEl>
                                          <p:spTgt spid="58"/>
                                        </p:tgtEl>
                                      </p:cBhvr>
                                    </p:animEffect>
                                  </p:childTnLst>
                                </p:cTn>
                              </p:par>
                            </p:childTnLst>
                          </p:cTn>
                        </p:par>
                        <p:par>
                          <p:cTn fill="hold" id="102" nodeType="afterGroup">
                            <p:stCondLst>
                              <p:cond delay="6500"/>
                            </p:stCondLst>
                            <p:childTnLst>
                              <p:par>
                                <p:cTn fill="hold" id="103" nodeType="afterEffect" presetClass="entr" presetID="22" presetSubtype="4">
                                  <p:stCondLst>
                                    <p:cond delay="0"/>
                                  </p:stCondLst>
                                  <p:childTnLst>
                                    <p:set>
                                      <p:cBhvr>
                                        <p:cTn dur="1" fill="hold" id="104">
                                          <p:stCondLst>
                                            <p:cond delay="0"/>
                                          </p:stCondLst>
                                        </p:cTn>
                                        <p:tgtEl>
                                          <p:spTgt spid="53"/>
                                        </p:tgtEl>
                                        <p:attrNameLst>
                                          <p:attrName>style.visibility</p:attrName>
                                        </p:attrNameLst>
                                      </p:cBhvr>
                                      <p:to>
                                        <p:strVal val="visible"/>
                                      </p:to>
                                    </p:set>
                                    <p:animEffect filter="wipe(down)" transition="in">
                                      <p:cBhvr>
                                        <p:cTn dur="500" id="105"/>
                                        <p:tgtEl>
                                          <p:spTgt spid="53"/>
                                        </p:tgtEl>
                                      </p:cBhvr>
                                    </p:animEffect>
                                  </p:childTnLst>
                                </p:cTn>
                              </p:par>
                            </p:childTnLst>
                          </p:cTn>
                        </p:par>
                        <p:par>
                          <p:cTn fill="hold" id="106" nodeType="afterGroup">
                            <p:stCondLst>
                              <p:cond delay="7000"/>
                            </p:stCondLst>
                            <p:childTnLst>
                              <p:par>
                                <p:cTn fill="hold" grpId="0" id="107" nodeType="afterEffect" presetClass="entr" presetID="10" presetSubtype="0">
                                  <p:stCondLst>
                                    <p:cond delay="0"/>
                                  </p:stCondLst>
                                  <p:childTnLst>
                                    <p:set>
                                      <p:cBhvr>
                                        <p:cTn dur="1" fill="hold" id="108">
                                          <p:stCondLst>
                                            <p:cond delay="0"/>
                                          </p:stCondLst>
                                        </p:cTn>
                                        <p:tgtEl>
                                          <p:spTgt spid="26"/>
                                        </p:tgtEl>
                                        <p:attrNameLst>
                                          <p:attrName>style.visibility</p:attrName>
                                        </p:attrNameLst>
                                      </p:cBhvr>
                                      <p:to>
                                        <p:strVal val="visible"/>
                                      </p:to>
                                    </p:set>
                                    <p:animEffect filter="fade" transition="in">
                                      <p:cBhvr>
                                        <p:cTn dur="500" id="109"/>
                                        <p:tgtEl>
                                          <p:spTgt spid="26"/>
                                        </p:tgtEl>
                                      </p:cBhvr>
                                    </p:animEffect>
                                  </p:childTnLst>
                                </p:cTn>
                              </p:par>
                              <p:par>
                                <p:cTn fill="hold" grpId="0" id="110" nodeType="withEffect" presetClass="entr" presetID="22" presetSubtype="4">
                                  <p:stCondLst>
                                    <p:cond delay="0"/>
                                  </p:stCondLst>
                                  <p:childTnLst>
                                    <p:set>
                                      <p:cBhvr>
                                        <p:cTn dur="1" fill="hold" id="111">
                                          <p:stCondLst>
                                            <p:cond delay="0"/>
                                          </p:stCondLst>
                                        </p:cTn>
                                        <p:tgtEl>
                                          <p:spTgt spid="44"/>
                                        </p:tgtEl>
                                        <p:attrNameLst>
                                          <p:attrName>style.visibility</p:attrName>
                                        </p:attrNameLst>
                                      </p:cBhvr>
                                      <p:to>
                                        <p:strVal val="visible"/>
                                      </p:to>
                                    </p:set>
                                    <p:animEffect filter="wipe(down)" transition="in">
                                      <p:cBhvr>
                                        <p:cTn dur="500" id="112"/>
                                        <p:tgtEl>
                                          <p:spTgt spid="44"/>
                                        </p:tgtEl>
                                      </p:cBhvr>
                                    </p:animEffect>
                                  </p:childTnLst>
                                </p:cTn>
                              </p:par>
                            </p:childTnLst>
                          </p:cTn>
                        </p:par>
                        <p:par>
                          <p:cTn fill="hold" id="113" nodeType="afterGroup">
                            <p:stCondLst>
                              <p:cond delay="7500"/>
                            </p:stCondLst>
                            <p:childTnLst>
                              <p:par>
                                <p:cTn fill="hold" id="114" nodeType="afterEffect" presetClass="entr" presetID="22" presetSubtype="4">
                                  <p:stCondLst>
                                    <p:cond delay="0"/>
                                  </p:stCondLst>
                                  <p:childTnLst>
                                    <p:set>
                                      <p:cBhvr>
                                        <p:cTn dur="1" fill="hold" id="115">
                                          <p:stCondLst>
                                            <p:cond delay="0"/>
                                          </p:stCondLst>
                                        </p:cTn>
                                        <p:tgtEl>
                                          <p:spTgt spid="54"/>
                                        </p:tgtEl>
                                        <p:attrNameLst>
                                          <p:attrName>style.visibility</p:attrName>
                                        </p:attrNameLst>
                                      </p:cBhvr>
                                      <p:to>
                                        <p:strVal val="visible"/>
                                      </p:to>
                                    </p:set>
                                    <p:animEffect filter="wipe(down)" transition="in">
                                      <p:cBhvr>
                                        <p:cTn dur="500" id="116"/>
                                        <p:tgtEl>
                                          <p:spTgt spid="54"/>
                                        </p:tgtEl>
                                      </p:cBhvr>
                                    </p:animEffect>
                                  </p:childTnLst>
                                </p:cTn>
                              </p:par>
                            </p:childTnLst>
                          </p:cTn>
                        </p:par>
                        <p:par>
                          <p:cTn fill="hold" id="117" nodeType="afterGroup">
                            <p:stCondLst>
                              <p:cond delay="8000"/>
                            </p:stCondLst>
                            <p:childTnLst>
                              <p:par>
                                <p:cTn fill="hold" grpId="0" id="118" nodeType="afterEffect" presetClass="entr" presetID="10" presetSubtype="0">
                                  <p:stCondLst>
                                    <p:cond delay="0"/>
                                  </p:stCondLst>
                                  <p:childTnLst>
                                    <p:set>
                                      <p:cBhvr>
                                        <p:cTn dur="1" fill="hold" id="119">
                                          <p:stCondLst>
                                            <p:cond delay="0"/>
                                          </p:stCondLst>
                                        </p:cTn>
                                        <p:tgtEl>
                                          <p:spTgt spid="27"/>
                                        </p:tgtEl>
                                        <p:attrNameLst>
                                          <p:attrName>style.visibility</p:attrName>
                                        </p:attrNameLst>
                                      </p:cBhvr>
                                      <p:to>
                                        <p:strVal val="visible"/>
                                      </p:to>
                                    </p:set>
                                    <p:animEffect filter="fade" transition="in">
                                      <p:cBhvr>
                                        <p:cTn dur="500" id="120"/>
                                        <p:tgtEl>
                                          <p:spTgt spid="27"/>
                                        </p:tgtEl>
                                      </p:cBhvr>
                                    </p:animEffect>
                                  </p:childTnLst>
                                </p:cTn>
                              </p:par>
                              <p:par>
                                <p:cTn fill="hold" grpId="0" id="121" nodeType="withEffect" presetClass="entr" presetID="22" presetSubtype="4">
                                  <p:stCondLst>
                                    <p:cond delay="0"/>
                                  </p:stCondLst>
                                  <p:childTnLst>
                                    <p:set>
                                      <p:cBhvr>
                                        <p:cTn dur="1" fill="hold" id="122">
                                          <p:stCondLst>
                                            <p:cond delay="0"/>
                                          </p:stCondLst>
                                        </p:cTn>
                                        <p:tgtEl>
                                          <p:spTgt spid="45"/>
                                        </p:tgtEl>
                                        <p:attrNameLst>
                                          <p:attrName>style.visibility</p:attrName>
                                        </p:attrNameLst>
                                      </p:cBhvr>
                                      <p:to>
                                        <p:strVal val="visible"/>
                                      </p:to>
                                    </p:set>
                                    <p:animEffect filter="wipe(down)" transition="in">
                                      <p:cBhvr>
                                        <p:cTn dur="500" id="123"/>
                                        <p:tgtEl>
                                          <p:spTgt spid="45"/>
                                        </p:tgtEl>
                                      </p:cBhvr>
                                    </p:animEffect>
                                  </p:childTnLst>
                                </p:cTn>
                              </p:par>
                            </p:childTnLst>
                          </p:cTn>
                        </p:par>
                        <p:par>
                          <p:cTn fill="hold" id="124" nodeType="afterGroup">
                            <p:stCondLst>
                              <p:cond delay="8500"/>
                            </p:stCondLst>
                            <p:childTnLst>
                              <p:par>
                                <p:cTn fill="hold" id="125" nodeType="afterEffect" presetClass="entr" presetID="22" presetSubtype="4">
                                  <p:stCondLst>
                                    <p:cond delay="0"/>
                                  </p:stCondLst>
                                  <p:childTnLst>
                                    <p:set>
                                      <p:cBhvr>
                                        <p:cTn dur="1" fill="hold" id="126">
                                          <p:stCondLst>
                                            <p:cond delay="0"/>
                                          </p:stCondLst>
                                        </p:cTn>
                                        <p:tgtEl>
                                          <p:spTgt spid="55"/>
                                        </p:tgtEl>
                                        <p:attrNameLst>
                                          <p:attrName>style.visibility</p:attrName>
                                        </p:attrNameLst>
                                      </p:cBhvr>
                                      <p:to>
                                        <p:strVal val="visible"/>
                                      </p:to>
                                    </p:set>
                                    <p:animEffect filter="wipe(down)" transition="in">
                                      <p:cBhvr>
                                        <p:cTn dur="500" id="127"/>
                                        <p:tgtEl>
                                          <p:spTgt spid="55"/>
                                        </p:tgtEl>
                                      </p:cBhvr>
                                    </p:animEffect>
                                  </p:childTnLst>
                                </p:cTn>
                              </p:par>
                            </p:childTnLst>
                          </p:cTn>
                        </p:par>
                        <p:par>
                          <p:cTn fill="hold" id="128" nodeType="afterGroup">
                            <p:stCondLst>
                              <p:cond delay="9000"/>
                            </p:stCondLst>
                            <p:childTnLst>
                              <p:par>
                                <p:cTn fill="hold" grpId="0" id="129" nodeType="afterEffect" presetClass="entr" presetID="10" presetSubtype="0">
                                  <p:stCondLst>
                                    <p:cond delay="0"/>
                                  </p:stCondLst>
                                  <p:childTnLst>
                                    <p:set>
                                      <p:cBhvr>
                                        <p:cTn dur="1" fill="hold" id="130">
                                          <p:stCondLst>
                                            <p:cond delay="0"/>
                                          </p:stCondLst>
                                        </p:cTn>
                                        <p:tgtEl>
                                          <p:spTgt spid="28"/>
                                        </p:tgtEl>
                                        <p:attrNameLst>
                                          <p:attrName>style.visibility</p:attrName>
                                        </p:attrNameLst>
                                      </p:cBhvr>
                                      <p:to>
                                        <p:strVal val="visible"/>
                                      </p:to>
                                    </p:set>
                                    <p:animEffect filter="fade" transition="in">
                                      <p:cBhvr>
                                        <p:cTn dur="500" id="131"/>
                                        <p:tgtEl>
                                          <p:spTgt spid="28"/>
                                        </p:tgtEl>
                                      </p:cBhvr>
                                    </p:animEffect>
                                  </p:childTnLst>
                                </p:cTn>
                              </p:par>
                              <p:par>
                                <p:cTn fill="hold" grpId="0" id="132" nodeType="withEffect" presetClass="entr" presetID="22" presetSubtype="4">
                                  <p:stCondLst>
                                    <p:cond delay="0"/>
                                  </p:stCondLst>
                                  <p:childTnLst>
                                    <p:set>
                                      <p:cBhvr>
                                        <p:cTn dur="1" fill="hold" id="133">
                                          <p:stCondLst>
                                            <p:cond delay="0"/>
                                          </p:stCondLst>
                                        </p:cTn>
                                        <p:tgtEl>
                                          <p:spTgt spid="46"/>
                                        </p:tgtEl>
                                        <p:attrNameLst>
                                          <p:attrName>style.visibility</p:attrName>
                                        </p:attrNameLst>
                                      </p:cBhvr>
                                      <p:to>
                                        <p:strVal val="visible"/>
                                      </p:to>
                                    </p:set>
                                    <p:animEffect filter="wipe(down)" transition="in">
                                      <p:cBhvr>
                                        <p:cTn dur="500" id="134"/>
                                        <p:tgtEl>
                                          <p:spTgt spid="46"/>
                                        </p:tgtEl>
                                      </p:cBhvr>
                                    </p:animEffect>
                                  </p:childTnLst>
                                </p:cTn>
                              </p:par>
                            </p:childTnLst>
                          </p:cTn>
                        </p:par>
                        <p:par>
                          <p:cTn fill="hold" id="135" nodeType="afterGroup">
                            <p:stCondLst>
                              <p:cond delay="9500"/>
                            </p:stCondLst>
                            <p:childTnLst>
                              <p:par>
                                <p:cTn fill="hold" id="136" nodeType="afterEffect" presetClass="entr" presetID="22" presetSubtype="4">
                                  <p:stCondLst>
                                    <p:cond delay="0"/>
                                  </p:stCondLst>
                                  <p:childTnLst>
                                    <p:set>
                                      <p:cBhvr>
                                        <p:cTn dur="1" fill="hold" id="137">
                                          <p:stCondLst>
                                            <p:cond delay="0"/>
                                          </p:stCondLst>
                                        </p:cTn>
                                        <p:tgtEl>
                                          <p:spTgt spid="56"/>
                                        </p:tgtEl>
                                        <p:attrNameLst>
                                          <p:attrName>style.visibility</p:attrName>
                                        </p:attrNameLst>
                                      </p:cBhvr>
                                      <p:to>
                                        <p:strVal val="visible"/>
                                      </p:to>
                                    </p:set>
                                    <p:animEffect filter="wipe(down)" transition="in">
                                      <p:cBhvr>
                                        <p:cTn dur="500" id="138"/>
                                        <p:tgtEl>
                                          <p:spTgt spid="56"/>
                                        </p:tgtEl>
                                      </p:cBhvr>
                                    </p:animEffect>
                                  </p:childTnLst>
                                </p:cTn>
                              </p:par>
                            </p:childTnLst>
                          </p:cTn>
                        </p:par>
                        <p:par>
                          <p:cTn fill="hold" id="139" nodeType="afterGroup">
                            <p:stCondLst>
                              <p:cond delay="10000"/>
                            </p:stCondLst>
                            <p:childTnLst>
                              <p:par>
                                <p:cTn fill="hold" grpId="0" id="140" nodeType="afterEffect" presetClass="entr" presetID="10" presetSubtype="0">
                                  <p:stCondLst>
                                    <p:cond delay="0"/>
                                  </p:stCondLst>
                                  <p:childTnLst>
                                    <p:set>
                                      <p:cBhvr>
                                        <p:cTn dur="1" fill="hold" id="141">
                                          <p:stCondLst>
                                            <p:cond delay="0"/>
                                          </p:stCondLst>
                                        </p:cTn>
                                        <p:tgtEl>
                                          <p:spTgt spid="29"/>
                                        </p:tgtEl>
                                        <p:attrNameLst>
                                          <p:attrName>style.visibility</p:attrName>
                                        </p:attrNameLst>
                                      </p:cBhvr>
                                      <p:to>
                                        <p:strVal val="visible"/>
                                      </p:to>
                                    </p:set>
                                    <p:animEffect filter="fade" transition="in">
                                      <p:cBhvr>
                                        <p:cTn dur="500" id="142"/>
                                        <p:tgtEl>
                                          <p:spTgt spid="29"/>
                                        </p:tgtEl>
                                      </p:cBhvr>
                                    </p:animEffect>
                                  </p:childTnLst>
                                </p:cTn>
                              </p:par>
                              <p:par>
                                <p:cTn fill="hold" grpId="0" id="143" nodeType="withEffect" presetClass="entr" presetID="22" presetSubtype="4">
                                  <p:stCondLst>
                                    <p:cond delay="0"/>
                                  </p:stCondLst>
                                  <p:childTnLst>
                                    <p:set>
                                      <p:cBhvr>
                                        <p:cTn dur="1" fill="hold" id="144">
                                          <p:stCondLst>
                                            <p:cond delay="0"/>
                                          </p:stCondLst>
                                        </p:cTn>
                                        <p:tgtEl>
                                          <p:spTgt spid="47"/>
                                        </p:tgtEl>
                                        <p:attrNameLst>
                                          <p:attrName>style.visibility</p:attrName>
                                        </p:attrNameLst>
                                      </p:cBhvr>
                                      <p:to>
                                        <p:strVal val="visible"/>
                                      </p:to>
                                    </p:set>
                                    <p:animEffect filter="wipe(down)" transition="in">
                                      <p:cBhvr>
                                        <p:cTn dur="500" id="145"/>
                                        <p:tgtEl>
                                          <p:spTgt spid="47"/>
                                        </p:tgtEl>
                                      </p:cBhvr>
                                    </p:animEffect>
                                  </p:childTnLst>
                                </p:cTn>
                              </p:par>
                            </p:childTnLst>
                          </p:cTn>
                        </p:par>
                        <p:par>
                          <p:cTn fill="hold" id="146" nodeType="afterGroup">
                            <p:stCondLst>
                              <p:cond delay="10500"/>
                            </p:stCondLst>
                            <p:childTnLst>
                              <p:par>
                                <p:cTn fill="hold" id="147" nodeType="afterEffect" presetClass="entr" presetID="22" presetSubtype="4">
                                  <p:stCondLst>
                                    <p:cond delay="0"/>
                                  </p:stCondLst>
                                  <p:childTnLst>
                                    <p:set>
                                      <p:cBhvr>
                                        <p:cTn dur="1" fill="hold" id="148">
                                          <p:stCondLst>
                                            <p:cond delay="0"/>
                                          </p:stCondLst>
                                        </p:cTn>
                                        <p:tgtEl>
                                          <p:spTgt spid="57"/>
                                        </p:tgtEl>
                                        <p:attrNameLst>
                                          <p:attrName>style.visibility</p:attrName>
                                        </p:attrNameLst>
                                      </p:cBhvr>
                                      <p:to>
                                        <p:strVal val="visible"/>
                                      </p:to>
                                    </p:set>
                                    <p:animEffect filter="wipe(down)" transition="in">
                                      <p:cBhvr>
                                        <p:cTn dur="500" id="149"/>
                                        <p:tgtEl>
                                          <p:spTgt spid="57"/>
                                        </p:tgtEl>
                                      </p:cBhvr>
                                    </p:animEffect>
                                  </p:childTnLst>
                                </p:cTn>
                              </p:par>
                            </p:childTnLst>
                          </p:cTn>
                        </p:par>
                        <p:par>
                          <p:cTn fill="hold" id="150" nodeType="afterGroup">
                            <p:stCondLst>
                              <p:cond delay="11000"/>
                            </p:stCondLst>
                            <p:childTnLst>
                              <p:par>
                                <p:cTn fill="hold" grpId="0" id="151" nodeType="afterEffect" presetClass="entr" presetID="10" presetSubtype="0">
                                  <p:stCondLst>
                                    <p:cond delay="0"/>
                                  </p:stCondLst>
                                  <p:childTnLst>
                                    <p:set>
                                      <p:cBhvr>
                                        <p:cTn dur="1" fill="hold" id="152">
                                          <p:stCondLst>
                                            <p:cond delay="0"/>
                                          </p:stCondLst>
                                        </p:cTn>
                                        <p:tgtEl>
                                          <p:spTgt spid="30"/>
                                        </p:tgtEl>
                                        <p:attrNameLst>
                                          <p:attrName>style.visibility</p:attrName>
                                        </p:attrNameLst>
                                      </p:cBhvr>
                                      <p:to>
                                        <p:strVal val="visible"/>
                                      </p:to>
                                    </p:set>
                                    <p:animEffect filter="fade" transition="in">
                                      <p:cBhvr>
                                        <p:cTn dur="500" id="153"/>
                                        <p:tgtEl>
                                          <p:spTgt spid="30"/>
                                        </p:tgtEl>
                                      </p:cBhvr>
                                    </p:animEffect>
                                  </p:childTnLst>
                                </p:cTn>
                              </p:par>
                              <p:par>
                                <p:cTn fill="hold" grpId="0" id="154" nodeType="withEffect" presetClass="entr" presetID="22" presetSubtype="4">
                                  <p:stCondLst>
                                    <p:cond delay="0"/>
                                  </p:stCondLst>
                                  <p:childTnLst>
                                    <p:set>
                                      <p:cBhvr>
                                        <p:cTn dur="1" fill="hold" id="155">
                                          <p:stCondLst>
                                            <p:cond delay="0"/>
                                          </p:stCondLst>
                                        </p:cTn>
                                        <p:tgtEl>
                                          <p:spTgt spid="60"/>
                                        </p:tgtEl>
                                        <p:attrNameLst>
                                          <p:attrName>style.visibility</p:attrName>
                                        </p:attrNameLst>
                                      </p:cBhvr>
                                      <p:to>
                                        <p:strVal val="visible"/>
                                      </p:to>
                                    </p:set>
                                    <p:animEffect filter="wipe(down)" transition="in">
                                      <p:cBhvr>
                                        <p:cTn dur="500" id="156"/>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51"/>
      <p:bldP grpId="0" spid="58"/>
      <p:bldP grpId="0" spid="59"/>
      <p:bldP grpId="0" spid="60"/>
      <p:bldP grpId="0" spid="73"/>
      <p:bldP grpId="0" spid="7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8" lIns="121898" rIns="121898" tIns="60948"/>
            <a:lstStyle/>
            <a:p>
              <a:pPr algn="ctr" fontAlgn="auto">
                <a:spcBef>
                  <a:spcPct val="0"/>
                </a:spcBef>
                <a:spcAft>
                  <a:spcPct val="0"/>
                </a:spcAft>
                <a:defRPr/>
              </a:pPr>
              <a:endParaRPr altLang="en-US" lang="zh-CN"/>
            </a:p>
          </p:txBody>
        </p:sp>
        <p:sp>
          <p:nvSpPr>
            <p:cNvPr id="27" name="文本框 2"/>
            <p:cNvSpPr txBox="1">
              <a:spLocks noChangeArrowheads="1"/>
            </p:cNvSpPr>
            <p:nvPr/>
          </p:nvSpPr>
          <p:spPr bwMode="auto">
            <a:xfrm>
              <a:off x="914599" y="2355502"/>
              <a:ext cx="1326977" cy="2133576"/>
            </a:xfrm>
            <a:prstGeom prst="rect">
              <a:avLst/>
            </a:prstGeom>
            <a:noFill/>
            <a:ln w="9525">
              <a:noFill/>
              <a:miter lim="800000"/>
            </a:ln>
          </p:spPr>
          <p:txBody>
            <a:bodyPr bIns="60948" lIns="121898" rIns="121898" tIns="60948">
              <a:spAutoFit/>
            </a:bodyPr>
            <a:lstStyle/>
            <a:p>
              <a:pPr algn="ctr"/>
              <a:r>
                <a:rPr altLang="en-US" b="1" lang="zh-CN" sz="6600">
                  <a:solidFill>
                    <a:schemeClr val="bg1"/>
                  </a:solidFill>
                  <a:latin charset="-122" pitchFamily="34" typeface="微软雅黑"/>
                  <a:ea charset="-122" pitchFamily="34" typeface="微软雅黑"/>
                </a:rPr>
                <a:t>目</a:t>
              </a:r>
            </a:p>
            <a:p>
              <a:pPr algn="ctr"/>
              <a:r>
                <a:rPr altLang="en-US" b="1" lang="zh-CN" sz="6600">
                  <a:solidFill>
                    <a:schemeClr val="bg1"/>
                  </a:solidFill>
                  <a:latin charset="-122" pitchFamily="34" typeface="微软雅黑"/>
                  <a:ea charset="-122" pitchFamily="34" typeface="微软雅黑"/>
                </a:rPr>
                <a:t>录</a:t>
              </a:r>
            </a:p>
          </p:txBody>
        </p:sp>
      </p:grpSp>
      <p:grpSp>
        <p:nvGrpSpPr>
          <p:cNvPr id="42" name="组合 9"/>
          <p:cNvGrpSpPr/>
          <p:nvPr/>
        </p:nvGrpSpPr>
        <p:grpSpPr>
          <a:xfrm>
            <a:off x="5144817" y="1417672"/>
            <a:ext cx="767278" cy="627830"/>
            <a:chOff x="3050349" y="1844085"/>
            <a:chExt cx="833779" cy="680346"/>
          </a:xfrm>
        </p:grpSpPr>
        <p:sp>
          <p:nvSpPr>
            <p:cNvPr id="43" name="任意多边形 42"/>
            <p:cNvSpPr/>
            <p:nvPr/>
          </p:nvSpPr>
          <p:spPr>
            <a:xfrm flipV="1" rot="8100000">
              <a:off x="3050349" y="1844085"/>
              <a:ext cx="833779"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44" name="文本框 6"/>
            <p:cNvSpPr txBox="1">
              <a:spLocks noChangeArrowheads="1"/>
            </p:cNvSpPr>
            <p:nvPr/>
          </p:nvSpPr>
          <p:spPr bwMode="auto">
            <a:xfrm>
              <a:off x="3146443" y="1890742"/>
              <a:ext cx="611464" cy="627562"/>
            </a:xfrm>
            <a:prstGeom prst="rect">
              <a:avLst/>
            </a:prstGeom>
            <a:noFill/>
            <a:ln w="9525">
              <a:noFill/>
              <a:miter lim="800000"/>
            </a:ln>
          </p:spPr>
          <p:txBody>
            <a:bodyPr>
              <a:spAutoFit/>
            </a:bodyPr>
            <a:lstStyle/>
            <a:p>
              <a:r>
                <a:rPr altLang="zh-CN" lang="en-US" sz="3200">
                  <a:solidFill>
                    <a:schemeClr val="bg1"/>
                  </a:solidFill>
                  <a:latin charset="0" pitchFamily="34" typeface="Impact"/>
                </a:rPr>
                <a:t>01</a:t>
              </a:r>
            </a:p>
          </p:txBody>
        </p:sp>
      </p:grpSp>
      <p:grpSp>
        <p:nvGrpSpPr>
          <p:cNvPr id="48" name="组合 37"/>
          <p:cNvGrpSpPr/>
          <p:nvPr/>
        </p:nvGrpSpPr>
        <p:grpSpPr>
          <a:xfrm>
            <a:off x="5122845" y="5253722"/>
            <a:ext cx="811223" cy="624344"/>
            <a:chOff x="3050206" y="1844053"/>
            <a:chExt cx="881613" cy="678154"/>
          </a:xfrm>
        </p:grpSpPr>
        <p:sp>
          <p:nvSpPr>
            <p:cNvPr id="49" name="任意多边形 48"/>
            <p:cNvSpPr/>
            <p:nvPr/>
          </p:nvSpPr>
          <p:spPr>
            <a:xfrm flipV="1" rot="8100000">
              <a:off x="3050206" y="1844053"/>
              <a:ext cx="834142" cy="678154"/>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0" name="文本框 39"/>
            <p:cNvSpPr txBox="1">
              <a:spLocks noChangeArrowheads="1"/>
            </p:cNvSpPr>
            <p:nvPr/>
          </p:nvSpPr>
          <p:spPr bwMode="auto">
            <a:xfrm>
              <a:off x="3123828" y="1885460"/>
              <a:ext cx="807991" cy="629032"/>
            </a:xfrm>
            <a:prstGeom prst="rect">
              <a:avLst/>
            </a:prstGeom>
            <a:noFill/>
            <a:ln w="9525">
              <a:noFill/>
              <a:miter lim="800000"/>
            </a:ln>
          </p:spPr>
          <p:txBody>
            <a:bodyPr>
              <a:spAutoFit/>
            </a:bodyPr>
            <a:lstStyle/>
            <a:p>
              <a:r>
                <a:rPr altLang="zh-CN" lang="en-US" sz="3200">
                  <a:solidFill>
                    <a:schemeClr val="bg1"/>
                  </a:solidFill>
                  <a:latin charset="0" pitchFamily="34" typeface="Impact"/>
                </a:rPr>
                <a:t>05</a:t>
              </a:r>
            </a:p>
          </p:txBody>
        </p:sp>
      </p:grpSp>
      <p:grpSp>
        <p:nvGrpSpPr>
          <p:cNvPr id="51" name="组合 40"/>
          <p:cNvGrpSpPr/>
          <p:nvPr/>
        </p:nvGrpSpPr>
        <p:grpSpPr>
          <a:xfrm>
            <a:off x="5144649" y="4285267"/>
            <a:ext cx="767615" cy="637534"/>
            <a:chOff x="3050167" y="1844084"/>
            <a:chExt cx="834144" cy="692481"/>
          </a:xfrm>
        </p:grpSpPr>
        <p:sp>
          <p:nvSpPr>
            <p:cNvPr id="52" name="任意多边形 51"/>
            <p:cNvSpPr/>
            <p:nvPr/>
          </p:nvSpPr>
          <p:spPr>
            <a:xfrm flipV="1" rot="8100000">
              <a:off x="3050167" y="1844084"/>
              <a:ext cx="834144"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3" name="文本框 42"/>
            <p:cNvSpPr txBox="1">
              <a:spLocks noChangeArrowheads="1"/>
            </p:cNvSpPr>
            <p:nvPr/>
          </p:nvSpPr>
          <p:spPr bwMode="auto">
            <a:xfrm>
              <a:off x="3123828" y="1901389"/>
              <a:ext cx="726001" cy="629032"/>
            </a:xfrm>
            <a:prstGeom prst="rect">
              <a:avLst/>
            </a:prstGeom>
            <a:noFill/>
            <a:ln w="9525">
              <a:noFill/>
              <a:miter lim="800000"/>
            </a:ln>
          </p:spPr>
          <p:txBody>
            <a:bodyPr>
              <a:spAutoFit/>
            </a:bodyPr>
            <a:lstStyle/>
            <a:p>
              <a:r>
                <a:rPr altLang="zh-CN" lang="en-US" sz="3200">
                  <a:solidFill>
                    <a:schemeClr val="bg1"/>
                  </a:solidFill>
                  <a:latin charset="0" pitchFamily="34" typeface="Impact"/>
                </a:rPr>
                <a:t>04</a:t>
              </a:r>
            </a:p>
          </p:txBody>
        </p:sp>
      </p:grpSp>
      <p:grpSp>
        <p:nvGrpSpPr>
          <p:cNvPr id="54" name="组合 43"/>
          <p:cNvGrpSpPr/>
          <p:nvPr/>
        </p:nvGrpSpPr>
        <p:grpSpPr>
          <a:xfrm>
            <a:off x="5144650" y="3340622"/>
            <a:ext cx="767613" cy="624288"/>
            <a:chOff x="3050167" y="1844084"/>
            <a:chExt cx="834142" cy="678092"/>
          </a:xfrm>
        </p:grpSpPr>
        <p:sp>
          <p:nvSpPr>
            <p:cNvPr id="55" name="任意多边形 54"/>
            <p:cNvSpPr/>
            <p:nvPr/>
          </p:nvSpPr>
          <p:spPr>
            <a:xfrm flipV="1" rot="8100000">
              <a:off x="3050167" y="1844084"/>
              <a:ext cx="834142"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6" name="文本框 45"/>
            <p:cNvSpPr txBox="1">
              <a:spLocks noChangeArrowheads="1"/>
            </p:cNvSpPr>
            <p:nvPr/>
          </p:nvSpPr>
          <p:spPr bwMode="auto">
            <a:xfrm>
              <a:off x="3123828" y="1885459"/>
              <a:ext cx="726001" cy="629031"/>
            </a:xfrm>
            <a:prstGeom prst="rect">
              <a:avLst/>
            </a:prstGeom>
            <a:noFill/>
            <a:ln w="9525">
              <a:noFill/>
              <a:miter lim="800000"/>
            </a:ln>
          </p:spPr>
          <p:txBody>
            <a:bodyPr>
              <a:spAutoFit/>
            </a:bodyPr>
            <a:lstStyle/>
            <a:p>
              <a:r>
                <a:rPr altLang="zh-CN" lang="en-US" sz="3200">
                  <a:solidFill>
                    <a:schemeClr val="bg1"/>
                  </a:solidFill>
                  <a:latin charset="0" pitchFamily="34" typeface="Impact"/>
                </a:rPr>
                <a:t>03</a:t>
              </a:r>
            </a:p>
          </p:txBody>
        </p:sp>
      </p:grpSp>
      <p:grpSp>
        <p:nvGrpSpPr>
          <p:cNvPr id="57" name="组合 46"/>
          <p:cNvGrpSpPr/>
          <p:nvPr/>
        </p:nvGrpSpPr>
        <p:grpSpPr>
          <a:xfrm>
            <a:off x="5144817" y="2349674"/>
            <a:ext cx="767278" cy="625750"/>
            <a:chOff x="3050349" y="1844085"/>
            <a:chExt cx="833779" cy="678092"/>
          </a:xfrm>
        </p:grpSpPr>
        <p:sp>
          <p:nvSpPr>
            <p:cNvPr id="58" name="任意多边形 57"/>
            <p:cNvSpPr/>
            <p:nvPr/>
          </p:nvSpPr>
          <p:spPr>
            <a:xfrm flipV="1" rot="8100000">
              <a:off x="3050349" y="1844085"/>
              <a:ext cx="833779" cy="678092"/>
            </a:xfrm>
            <a:custGeom>
              <a:gdLst>
                <a:gd fmla="*/ 122096 w 833718" name="connsiteX0"/>
                <a:gd fmla="*/ 556342 h 678436" name="connsiteY0"/>
                <a:gd fmla="*/ 68679 w 833718" name="connsiteX1"/>
                <a:gd fmla="*/ 32208 h 678436" name="connsiteY1"/>
                <a:gd fmla="*/ 94988 w 833718" name="connsiteX2"/>
                <a:gd fmla="*/ 0 h 678436" name="connsiteY2"/>
                <a:gd fmla="*/ 738731 w 833718" name="connsiteX3"/>
                <a:gd fmla="*/ 0 h 678436" name="connsiteY3"/>
                <a:gd fmla="*/ 765040 w 833718" name="connsiteX4"/>
                <a:gd fmla="*/ 32208 h 678436" name="connsiteY4"/>
                <a:gd fmla="*/ 711623 w 833718" name="connsiteX5"/>
                <a:gd fmla="*/ 556342 h 678436" name="connsiteY5"/>
                <a:gd fmla="*/ 122096 w 833718" name="connsiteX6"/>
                <a:gd fmla="*/ 556342 h 6784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436" w="833718">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p>
          </p:txBody>
        </p:sp>
        <p:sp>
          <p:nvSpPr>
            <p:cNvPr id="59" name="文本框 48"/>
            <p:cNvSpPr txBox="1">
              <a:spLocks noChangeArrowheads="1"/>
            </p:cNvSpPr>
            <p:nvPr/>
          </p:nvSpPr>
          <p:spPr bwMode="auto">
            <a:xfrm>
              <a:off x="3123827" y="1885459"/>
              <a:ext cx="726001" cy="627562"/>
            </a:xfrm>
            <a:prstGeom prst="rect">
              <a:avLst/>
            </a:prstGeom>
            <a:noFill/>
            <a:ln w="9525">
              <a:noFill/>
              <a:miter lim="800000"/>
            </a:ln>
          </p:spPr>
          <p:txBody>
            <a:bodyPr>
              <a:spAutoFit/>
            </a:bodyPr>
            <a:lstStyle/>
            <a:p>
              <a:r>
                <a:rPr altLang="zh-CN" lang="en-US" sz="3200">
                  <a:solidFill>
                    <a:schemeClr val="bg1"/>
                  </a:solidFill>
                  <a:latin charset="0" pitchFamily="34" typeface="Impact"/>
                </a:rPr>
                <a:t>02</a:t>
              </a: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9" name="矩形 78"/>
            <p:cNvSpPr/>
            <p:nvPr/>
          </p:nvSpPr>
          <p:spPr>
            <a:xfrm>
              <a:off x="6723350" y="1614014"/>
              <a:ext cx="26530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年度工作概述</a:t>
              </a: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3" name="矩形 82"/>
            <p:cNvSpPr/>
            <p:nvPr/>
          </p:nvSpPr>
          <p:spPr>
            <a:xfrm>
              <a:off x="6747248" y="2450466"/>
              <a:ext cx="26530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工作完成情况</a:t>
              </a: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7" name="矩形 86"/>
            <p:cNvSpPr/>
            <p:nvPr/>
          </p:nvSpPr>
          <p:spPr>
            <a:xfrm>
              <a:off x="6723349" y="3336319"/>
              <a:ext cx="273630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成功项目展示</a:t>
              </a: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91" name="矩形 90"/>
            <p:cNvSpPr/>
            <p:nvPr/>
          </p:nvSpPr>
          <p:spPr>
            <a:xfrm>
              <a:off x="6723349" y="4221882"/>
              <a:ext cx="273630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工作存在不足</a:t>
              </a: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95" name="矩形 94"/>
            <p:cNvSpPr/>
            <p:nvPr/>
          </p:nvSpPr>
          <p:spPr>
            <a:xfrm>
              <a:off x="6723479" y="5085978"/>
              <a:ext cx="2736174" cy="426760"/>
            </a:xfrm>
            <a:prstGeom prst="rect">
              <a:avLst/>
            </a:prstGeom>
          </p:spPr>
          <p:txBody>
            <a:bodyPr bIns="60980" lIns="121960" rIns="121960" tIns="60980" wrap="square">
              <a:spAutoFit/>
            </a:bodyPr>
            <a:lstStyle/>
            <a:p>
              <a:pPr>
                <a:defRPr/>
              </a:pPr>
              <a:r>
                <a:rPr altLang="en-US" b="1" kern="100" lang="zh-CN" smtClean="0" sz="2000">
                  <a:solidFill>
                    <a:schemeClr val="bg1"/>
                  </a:solidFill>
                  <a:latin charset="-122" pitchFamily="34" typeface="微软雅黑"/>
                  <a:ea charset="-122" pitchFamily="34" typeface="微软雅黑"/>
                  <a:cs charset="0" panose="02020603050405020304" pitchFamily="18" typeface="Times New Roman"/>
                </a:rPr>
                <a:t>明年工作计划</a:t>
              </a:r>
            </a:p>
          </p:txBody>
        </p:sp>
      </p:grpSp>
      <p:sp>
        <p:nvSpPr>
          <p:cNvPr id="96" name="下箭头 95"/>
          <p:cNvSpPr/>
          <p:nvPr/>
        </p:nvSpPr>
        <p:spPr>
          <a:xfrm rot="16200000">
            <a:off x="4131955" y="2254229"/>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129606165"/>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additive="base">
                                        <p:cTn dur="500" fill="hold" id="7"/>
                                        <p:tgtEl>
                                          <p:spTgt spid="96"/>
                                        </p:tgtEl>
                                        <p:attrNameLst>
                                          <p:attrName>ppt_x</p:attrName>
                                        </p:attrNameLst>
                                      </p:cBhvr>
                                      <p:tavLst>
                                        <p:tav tm="0">
                                          <p:val>
                                            <p:strVal val="0-#ppt_w/2"/>
                                          </p:val>
                                        </p:tav>
                                        <p:tav tm="100000">
                                          <p:val>
                                            <p:strVal val="#ppt_x"/>
                                          </p:val>
                                        </p:tav>
                                      </p:tavLst>
                                    </p:anim>
                                    <p:anim calcmode="lin" valueType="num">
                                      <p:cBhvr additive="base">
                                        <p:cTn dur="500" fill="hold" id="8"/>
                                        <p:tgtEl>
                                          <p:spTgt spid="9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81"/>
                                        </p:tgtEl>
                                      </p:cBhvr>
                                    </p:animEffect>
                                    <p:animScale>
                                      <p:cBhvr>
                                        <p:cTn autoRev="1" dur="250" fill="hold" id="12"/>
                                        <p:tgtEl>
                                          <p:spTgt spid="81"/>
                                        </p:tgtEl>
                                      </p:cBhvr>
                                      <p:by x="105000" y="105000"/>
                                    </p:animScale>
                                  </p:childTnLst>
                                </p:cTn>
                              </p:par>
                              <p:par>
                                <p:cTn fill="hold" id="13" nodeType="withEffect" presetClass="emph" presetID="26" presetSubtype="0">
                                  <p:stCondLst>
                                    <p:cond delay="0"/>
                                  </p:stCondLst>
                                  <p:childTnLst>
                                    <p:animEffect filter="fade" transition="out">
                                      <p:cBhvr>
                                        <p:cTn dur="500" id="14" tmFilter="0, 0; .2, .5; .8, .5; 1, 0"/>
                                        <p:tgtEl>
                                          <p:spTgt spid="57"/>
                                        </p:tgtEl>
                                      </p:cBhvr>
                                    </p:animEffect>
                                    <p:animScale>
                                      <p:cBhvr>
                                        <p:cTn autoRev="1" dur="250" fill="hold" id="15"/>
                                        <p:tgtEl>
                                          <p:spTgt spid="57"/>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 name="ISPRING_ULTRA_SCORM_SLIDE_COUNT" val="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425</Paragraphs>
  <Slides>36</Slides>
  <Notes>36</Notes>
  <TotalTime>682</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36</vt:i4>
      </vt:variant>
    </vt:vector>
  </HeadingPairs>
  <TitlesOfParts>
    <vt:vector baseType="lpstr" size="54">
      <vt:lpstr>Arial</vt:lpstr>
      <vt:lpstr>Calibri</vt:lpstr>
      <vt:lpstr>Impact</vt:lpstr>
      <vt:lpstr>Calibri Light</vt:lpstr>
      <vt:lpstr>微软雅黑</vt:lpstr>
      <vt:lpstr>宋体</vt:lpstr>
      <vt:lpstr>Arial Unicode MS</vt:lpstr>
      <vt:lpstr>Times New Roman</vt:lpstr>
      <vt:lpstr>华文黑体</vt:lpstr>
      <vt:lpstr>Roboto condensed</vt:lpstr>
      <vt:lpstr>Gulim</vt:lpstr>
      <vt:lpstr>Arial Black</vt:lpstr>
      <vt:lpstr>造字工房悦黑体验版常规体</vt:lpstr>
      <vt:lpstr>Wingdings</vt:lpstr>
      <vt:lpstr>굴림</vt:lpstr>
      <vt:lpstr>TeXGyreAdventor</vt:lpstr>
      <vt:lpstr>锐字云字库细黑体1.0</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2014-08-23T07:50:08Z</dcterms:created>
  <cp:lastModifiedBy>Administrator</cp:lastModifiedBy>
  <dcterms:modified xsi:type="dcterms:W3CDTF">2021-08-22T05:52:16Z</dcterms:modified>
  <cp:revision>84</cp:revision>
  <dc:title>PowerPoint 演示文稿</dc:title>
</cp:coreProperties>
</file>