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  <p:sldMasterId id="2147483653" r:id="rId2"/>
  </p:sldMasterIdLst>
  <p:notesMasterIdLst>
    <p:notesMasterId r:id="rId3"/>
  </p:notesMasterIdLst>
  <p:sldIdLst>
    <p:sldId id="256" r:id="rId4"/>
    <p:sldId id="259" r:id="rId5"/>
    <p:sldId id="258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custDataLst>
    <p:tags r:id="rId11"/>
  </p:custDataLst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62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tags/tag1.xml" Type="http://schemas.openxmlformats.org/officeDocument/2006/relationships/tags"/><Relationship Id="rId12" Target="presProps.xml" Type="http://schemas.openxmlformats.org/officeDocument/2006/relationships/presProps"/><Relationship Id="rId13" Target="viewProps.xml" Type="http://schemas.openxmlformats.org/officeDocument/2006/relationships/viewProps"/><Relationship Id="rId14" Target="theme/theme1.xml" Type="http://schemas.openxmlformats.org/officeDocument/2006/relationships/theme"/><Relationship Id="rId15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61A86-6DA5-420D-AAA8-5C2650AE6C6C}" type="datetimeFigureOut">
              <a:rPr lang="zh-CN" altLang="en-US" smtClean="0"/>
              <a:t>2015/8/23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72CBD-5AD2-45D7-A597-03D46D0C0F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9091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 6"/>
          <p:cNvGrpSpPr/>
          <p:nvPr userDrawn="1"/>
        </p:nvGrpSpPr>
        <p:grpSpPr>
          <a:xfrm>
            <a:off x="0" y="0"/>
            <a:ext cx="9144000" cy="5143500"/>
            <a:chOff x="296898" y="140184"/>
            <a:chExt cx="6531720" cy="189660"/>
          </a:xfrm>
        </p:grpSpPr>
        <p:sp>
          <p:nvSpPr>
            <p:cNvPr id="8" name="矩形 7"/>
            <p:cNvSpPr/>
            <p:nvPr/>
          </p:nvSpPr>
          <p:spPr>
            <a:xfrm>
              <a:off x="296898" y="140184"/>
              <a:ext cx="1088620" cy="1896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1385518" y="140184"/>
              <a:ext cx="1088620" cy="189660"/>
            </a:xfrm>
            <a:prstGeom prst="rect">
              <a:avLst/>
            </a:prstGeom>
            <a:solidFill>
              <a:srgbClr val="4584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474138" y="140184"/>
              <a:ext cx="1088620" cy="1896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562758" y="140184"/>
              <a:ext cx="1088620" cy="1896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4651378" y="140184"/>
              <a:ext cx="1088620" cy="1896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5739998" y="140184"/>
              <a:ext cx="1088620" cy="1896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val="196773115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5348975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3398806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6160264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665542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1743164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8968769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7298282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 userDrawn="1"/>
        </p:nvGrpSpPr>
        <p:grpSpPr>
          <a:xfrm>
            <a:off x="0" y="0"/>
            <a:ext cx="9144000" cy="417991"/>
            <a:chOff x="296898" y="140184"/>
            <a:chExt cx="6531720" cy="189660"/>
          </a:xfrm>
        </p:grpSpPr>
        <p:sp>
          <p:nvSpPr>
            <p:cNvPr id="3" name="矩形 2"/>
            <p:cNvSpPr/>
            <p:nvPr/>
          </p:nvSpPr>
          <p:spPr>
            <a:xfrm>
              <a:off x="296898" y="140184"/>
              <a:ext cx="1088620" cy="1896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1385518" y="140184"/>
              <a:ext cx="1088620" cy="189660"/>
            </a:xfrm>
            <a:prstGeom prst="rect">
              <a:avLst/>
            </a:prstGeom>
            <a:solidFill>
              <a:srgbClr val="4584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474138" y="140184"/>
              <a:ext cx="1088620" cy="1896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562758" y="140184"/>
              <a:ext cx="1088620" cy="1896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651378" y="140184"/>
              <a:ext cx="1088620" cy="1896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5739998" y="140184"/>
              <a:ext cx="1088620" cy="1896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9" name="组 8"/>
          <p:cNvGrpSpPr/>
          <p:nvPr userDrawn="1"/>
        </p:nvGrpSpPr>
        <p:grpSpPr>
          <a:xfrm>
            <a:off x="0" y="4725509"/>
            <a:ext cx="9144000" cy="417991"/>
            <a:chOff x="296898" y="140184"/>
            <a:chExt cx="6531720" cy="189660"/>
          </a:xfrm>
        </p:grpSpPr>
        <p:sp>
          <p:nvSpPr>
            <p:cNvPr id="10" name="矩形 9"/>
            <p:cNvSpPr/>
            <p:nvPr/>
          </p:nvSpPr>
          <p:spPr>
            <a:xfrm>
              <a:off x="296898" y="140184"/>
              <a:ext cx="1088620" cy="1896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385518" y="140184"/>
              <a:ext cx="1088620" cy="189660"/>
            </a:xfrm>
            <a:prstGeom prst="rect">
              <a:avLst/>
            </a:prstGeom>
            <a:solidFill>
              <a:srgbClr val="4584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2474138" y="140184"/>
              <a:ext cx="1088620" cy="1896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3562758" y="140184"/>
              <a:ext cx="1088620" cy="1896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4651378" y="140184"/>
              <a:ext cx="1088620" cy="1896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5739998" y="140184"/>
              <a:ext cx="1088620" cy="1896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val="269473357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 userDrawn="1"/>
        </p:nvGrpSpPr>
        <p:grpSpPr>
          <a:xfrm>
            <a:off x="0" y="0"/>
            <a:ext cx="1131990" cy="5143500"/>
            <a:chOff x="296898" y="140184"/>
            <a:chExt cx="6531720" cy="189660"/>
          </a:xfrm>
        </p:grpSpPr>
        <p:sp>
          <p:nvSpPr>
            <p:cNvPr id="3" name="矩形 2"/>
            <p:cNvSpPr/>
            <p:nvPr/>
          </p:nvSpPr>
          <p:spPr>
            <a:xfrm>
              <a:off x="296898" y="140184"/>
              <a:ext cx="1088620" cy="1896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1385518" y="140184"/>
              <a:ext cx="1088620" cy="189660"/>
            </a:xfrm>
            <a:prstGeom prst="rect">
              <a:avLst/>
            </a:prstGeom>
            <a:solidFill>
              <a:srgbClr val="4584D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474138" y="140184"/>
              <a:ext cx="1088620" cy="18966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562758" y="140184"/>
              <a:ext cx="1088620" cy="1896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651378" y="140184"/>
              <a:ext cx="1088620" cy="1896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5739998" y="140184"/>
              <a:ext cx="1088620" cy="1896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val="420711757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1740084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9908466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0327974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368720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82255898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10" Target="../slideLayouts/slideLayout14.xml" Type="http://schemas.openxmlformats.org/officeDocument/2006/relationships/slideLayout"/><Relationship Id="rId11" Target="../slideLayouts/slideLayout15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6.xml" Type="http://schemas.openxmlformats.org/officeDocument/2006/relationships/slideLayout"/><Relationship Id="rId3" Target="../slideLayouts/slideLayout7.xml" Type="http://schemas.openxmlformats.org/officeDocument/2006/relationships/slideLayout"/><Relationship Id="rId4" Target="../slideLayouts/slideLayout8.xml" Type="http://schemas.openxmlformats.org/officeDocument/2006/relationships/slideLayout"/><Relationship Id="rId5" Target="../slideLayouts/slideLayout9.xml" Type="http://schemas.openxmlformats.org/officeDocument/2006/relationships/slideLayout"/><Relationship Id="rId6" Target="../slideLayouts/slideLayout10.xml" Type="http://schemas.openxmlformats.org/officeDocument/2006/relationships/slideLayout"/><Relationship Id="rId7" Target="../slideLayouts/slideLayout11.xml" Type="http://schemas.openxmlformats.org/officeDocument/2006/relationships/slideLayout"/><Relationship Id="rId8" Target="../slideLayouts/slideLayout12.xml" Type="http://schemas.openxmlformats.org/officeDocument/2006/relationships/slideLayout"/><Relationship Id="rId9" Target="../slideLayouts/slideLayout13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9177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/>
  <p:timing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2015/8/23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1741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jpeg" Type="http://schemas.openxmlformats.org/officeDocument/2006/relationships/image"/><Relationship Id="rId3" Target="../media/image3.jpeg" Type="http://schemas.openxmlformats.org/officeDocument/2006/relationships/image"/><Relationship Id="rId4" Target="../media/image4.jpeg" Type="http://schemas.openxmlformats.org/officeDocument/2006/relationships/image"/><Relationship Id="rId5" Target="../media/image5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矩形 21"/>
          <p:cNvSpPr/>
          <p:nvPr/>
        </p:nvSpPr>
        <p:spPr>
          <a:xfrm>
            <a:off x="-156694" y="1224822"/>
            <a:ext cx="9457388" cy="2856111"/>
          </a:xfrm>
          <a:prstGeom prst="rect">
            <a:avLst/>
          </a:prstGeom>
          <a:solidFill>
            <a:schemeClr val="bg1"/>
          </a:solidFill>
          <a:ln cmpd="sng" w="762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" name="文本框 1"/>
          <p:cNvSpPr txBox="1"/>
          <p:nvPr/>
        </p:nvSpPr>
        <p:spPr>
          <a:xfrm>
            <a:off x="1457325" y="1369206"/>
            <a:ext cx="622935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4800">
                <a:solidFill>
                  <a:schemeClr val="tx2"/>
                </a:solidFill>
                <a:ea charset="-122" panose="020b0503020204020204" pitchFamily="34" typeface="微软雅黑"/>
              </a:rPr>
              <a:t>开题报告PPT模板</a:t>
            </a:r>
          </a:p>
        </p:txBody>
      </p:sp>
      <p:sp>
        <p:nvSpPr>
          <p:cNvPr id="5" name="矩形 4"/>
          <p:cNvSpPr/>
          <p:nvPr/>
        </p:nvSpPr>
        <p:spPr>
          <a:xfrm>
            <a:off x="2148027" y="3011839"/>
            <a:ext cx="695643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姓   名</a:t>
            </a:r>
          </a:p>
        </p:txBody>
      </p:sp>
      <p:sp>
        <p:nvSpPr>
          <p:cNvPr id="6" name="矩形 5"/>
          <p:cNvSpPr/>
          <p:nvPr/>
        </p:nvSpPr>
        <p:spPr>
          <a:xfrm>
            <a:off x="2148027" y="3469039"/>
            <a:ext cx="695643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导   师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148027" y="2259431"/>
            <a:ext cx="48479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点击此处添加副标题</a:t>
            </a:r>
          </a:p>
        </p:txBody>
      </p:sp>
    </p:spTree>
    <p:extLst>
      <p:ext uri="{BB962C8B-B14F-4D97-AF65-F5344CB8AC3E}">
        <p14:creationId val="3585546547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558202" y="1863500"/>
            <a:ext cx="3420557" cy="511718"/>
          </a:xfrm>
          <a:prstGeom prst="rect">
            <a:avLst/>
          </a:prstGeom>
          <a:solidFill>
            <a:srgbClr val="4584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03759" y="1883150"/>
            <a:ext cx="31750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选题背景及意义</a:t>
            </a:r>
          </a:p>
        </p:txBody>
      </p:sp>
      <p:sp>
        <p:nvSpPr>
          <p:cNvPr id="4" name="矩形 3"/>
          <p:cNvSpPr/>
          <p:nvPr/>
        </p:nvSpPr>
        <p:spPr>
          <a:xfrm>
            <a:off x="4558202" y="2494100"/>
            <a:ext cx="3420557" cy="5117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803759" y="2506796"/>
            <a:ext cx="31750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研究内容及方法</a:t>
            </a:r>
          </a:p>
        </p:txBody>
      </p:sp>
      <p:sp>
        <p:nvSpPr>
          <p:cNvPr id="6" name="矩形 5"/>
          <p:cNvSpPr/>
          <p:nvPr/>
        </p:nvSpPr>
        <p:spPr>
          <a:xfrm>
            <a:off x="4558202" y="3125903"/>
            <a:ext cx="3420557" cy="51171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03759" y="3131645"/>
            <a:ext cx="31750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实验创新及难度</a:t>
            </a:r>
          </a:p>
        </p:txBody>
      </p:sp>
      <p:sp>
        <p:nvSpPr>
          <p:cNvPr id="8" name="矩形 7"/>
          <p:cNvSpPr/>
          <p:nvPr/>
        </p:nvSpPr>
        <p:spPr>
          <a:xfrm>
            <a:off x="4558202" y="3764661"/>
            <a:ext cx="3420557" cy="51171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4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803759" y="3763449"/>
            <a:ext cx="31750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进度及完成情况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254125" y="310240"/>
            <a:ext cx="354963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4800">
                <a:solidFill>
                  <a:schemeClr val="tx2"/>
                </a:solidFill>
                <a:ea charset="-122" panose="020b0503020204020204" pitchFamily="34" typeface="微软雅黑"/>
              </a:rPr>
              <a:t>CONTENTS</a:t>
            </a:r>
          </a:p>
        </p:txBody>
      </p:sp>
    </p:spTree>
    <p:extLst>
      <p:ext uri="{BB962C8B-B14F-4D97-AF65-F5344CB8AC3E}">
        <p14:creationId val="2971341561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266700" y="479998"/>
            <a:ext cx="32131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选题背景及意义</a:t>
            </a:r>
          </a:p>
        </p:txBody>
      </p:sp>
      <p:sp>
        <p:nvSpPr>
          <p:cNvPr id="3" name="任意多边形 19"/>
          <p:cNvSpPr/>
          <p:nvPr/>
        </p:nvSpPr>
        <p:spPr>
          <a:xfrm>
            <a:off x="6021096" y="2055135"/>
            <a:ext cx="1072353" cy="1072352"/>
          </a:xfrm>
          <a:custGeom>
            <a:gdLst>
              <a:gd fmla="*/ 0 w 1259243" name="connsiteX0"/>
              <a:gd fmla="*/ 629622 h 1259243" name="connsiteY0"/>
              <a:gd fmla="*/ 629622 w 1259243" name="connsiteX1"/>
              <a:gd fmla="*/ 0 h 1259243" name="connsiteY1"/>
              <a:gd fmla="*/ 1259244 w 1259243" name="connsiteX2"/>
              <a:gd fmla="*/ 629622 h 1259243" name="connsiteY2"/>
              <a:gd fmla="*/ 629622 w 1259243" name="connsiteX3"/>
              <a:gd fmla="*/ 1259244 h 1259243" name="connsiteY3"/>
              <a:gd fmla="*/ 0 w 1259243" name="connsiteX4"/>
              <a:gd fmla="*/ 629622 h 125924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59243" w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21242" lIns="221242" numCol="1" rIns="221242" spcCol="1270" spcFirstLastPara="0" tIns="221242" vert="horz" wrap="square">
            <a:noAutofit/>
          </a:bodyPr>
          <a:lstStyle/>
          <a:p>
            <a:pPr algn="ctr" defTabSz="25781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b="1" kern="1200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背景</a:t>
            </a:r>
          </a:p>
        </p:txBody>
      </p:sp>
      <p:sp>
        <p:nvSpPr>
          <p:cNvPr id="4" name="任意多边形 20"/>
          <p:cNvSpPr/>
          <p:nvPr/>
        </p:nvSpPr>
        <p:spPr>
          <a:xfrm rot="16200000">
            <a:off x="6395146" y="1878936"/>
            <a:ext cx="324253" cy="28145"/>
          </a:xfrm>
          <a:custGeom>
            <a:gdLst>
              <a:gd fmla="*/ 0 w 380764" name="connsiteX0"/>
              <a:gd fmla="*/ 16525 h 33050" name="connsiteY0"/>
              <a:gd fmla="*/ 380764 w 380764" name="connsiteX1"/>
              <a:gd fmla="*/ 16525 h 3305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3050" w="380764">
                <a:moveTo>
                  <a:pt x="0" y="16525"/>
                </a:moveTo>
                <a:lnTo>
                  <a:pt x="380764" y="16525"/>
                </a:lnTo>
              </a:path>
            </a:pathLst>
          </a:custGeom>
          <a:noFill/>
          <a:ln w="28575">
            <a:solidFill>
              <a:srgbClr val="666666"/>
            </a:solidFill>
          </a:ln>
        </p:spPr>
        <p:style>
          <a:lnRef idx="2">
            <a:scrgbClr b="0" g="0" r="0"/>
          </a:lnRef>
          <a:fillRef idx="0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7006" lIns="193563" numCol="1" rIns="193562" spcCol="1270" spcFirstLastPara="0" tIns="7006" vert="horz" wrap="square">
            <a:noAutofit/>
          </a:bodyPr>
          <a:lstStyle/>
          <a:p>
            <a:pPr algn="ctr" defTabSz="2222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5" name="任意多边形 21"/>
          <p:cNvSpPr/>
          <p:nvPr/>
        </p:nvSpPr>
        <p:spPr>
          <a:xfrm>
            <a:off x="6021096" y="658529"/>
            <a:ext cx="1072353" cy="1072352"/>
          </a:xfrm>
          <a:custGeom>
            <a:gdLst>
              <a:gd fmla="*/ 0 w 1259243" name="connsiteX0"/>
              <a:gd fmla="*/ 629622 h 1259243" name="connsiteY0"/>
              <a:gd fmla="*/ 629622 w 1259243" name="connsiteX1"/>
              <a:gd fmla="*/ 0 h 1259243" name="connsiteY1"/>
              <a:gd fmla="*/ 1259244 w 1259243" name="connsiteX2"/>
              <a:gd fmla="*/ 629622 h 1259243" name="connsiteY2"/>
              <a:gd fmla="*/ 629622 w 1259243" name="connsiteX3"/>
              <a:gd fmla="*/ 1259244 h 1259243" name="connsiteY3"/>
              <a:gd fmla="*/ 0 w 1259243" name="connsiteX4"/>
              <a:gd fmla="*/ 629622 h 125924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59243" w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21242" lIns="221242" numCol="1" rIns="221242" spcCol="1270" spcFirstLastPara="0" tIns="221242" vert="horz" wrap="square">
            <a:noAutofit/>
          </a:bodyPr>
          <a:lstStyle/>
          <a:p>
            <a:pPr algn="ctr" defTabSz="25781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zh-CN" b="1" kern="1200" lang="en-US" smtClean="0" sz="3200">
                <a:solidFill>
                  <a:schemeClr val="bg1"/>
                </a:solidFill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6" name="任意多边形 22"/>
          <p:cNvSpPr/>
          <p:nvPr/>
        </p:nvSpPr>
        <p:spPr>
          <a:xfrm>
            <a:off x="7093450" y="2577239"/>
            <a:ext cx="324253" cy="28145"/>
          </a:xfrm>
          <a:custGeom>
            <a:gdLst>
              <a:gd fmla="*/ 0 w 380764" name="connsiteX0"/>
              <a:gd fmla="*/ 16525 h 33050" name="connsiteY0"/>
              <a:gd fmla="*/ 380764 w 380764" name="connsiteX1"/>
              <a:gd fmla="*/ 16525 h 3305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3050" w="380764">
                <a:moveTo>
                  <a:pt x="0" y="16525"/>
                </a:moveTo>
                <a:lnTo>
                  <a:pt x="380764" y="16525"/>
                </a:lnTo>
              </a:path>
            </a:pathLst>
          </a:custGeom>
          <a:noFill/>
          <a:ln w="28575">
            <a:solidFill>
              <a:srgbClr val="666666"/>
            </a:solidFill>
          </a:ln>
        </p:spPr>
        <p:style>
          <a:lnRef idx="2">
            <a:scrgbClr b="0" g="0" r="0"/>
          </a:lnRef>
          <a:fillRef idx="0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7006" lIns="193563" numCol="1" rIns="193563" spcCol="1270" spcFirstLastPara="0" tIns="7006" vert="horz" wrap="square">
            <a:noAutofit/>
          </a:bodyPr>
          <a:lstStyle/>
          <a:p>
            <a:pPr algn="ctr" defTabSz="2222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>
              <a:latin charset="-122" panose="020b0503020204020204" pitchFamily="34" typeface="微软雅黑"/>
              <a:ea typeface="+mn-lt"/>
            </a:endParaRPr>
          </a:p>
        </p:txBody>
      </p:sp>
      <p:sp>
        <p:nvSpPr>
          <p:cNvPr id="7" name="任意多边形 23"/>
          <p:cNvSpPr/>
          <p:nvPr/>
        </p:nvSpPr>
        <p:spPr>
          <a:xfrm>
            <a:off x="7417702" y="2055135"/>
            <a:ext cx="1072353" cy="1072352"/>
          </a:xfrm>
          <a:custGeom>
            <a:gdLst>
              <a:gd fmla="*/ 0 w 1259243" name="connsiteX0"/>
              <a:gd fmla="*/ 629622 h 1259243" name="connsiteY0"/>
              <a:gd fmla="*/ 629622 w 1259243" name="connsiteX1"/>
              <a:gd fmla="*/ 0 h 1259243" name="connsiteY1"/>
              <a:gd fmla="*/ 1259244 w 1259243" name="connsiteX2"/>
              <a:gd fmla="*/ 629622 h 1259243" name="connsiteY2"/>
              <a:gd fmla="*/ 629622 w 1259243" name="connsiteX3"/>
              <a:gd fmla="*/ 1259244 h 1259243" name="connsiteY3"/>
              <a:gd fmla="*/ 0 w 1259243" name="connsiteX4"/>
              <a:gd fmla="*/ 629622 h 125924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59243" w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21242" lIns="221242" numCol="1" rIns="221242" spcCol="1270" spcFirstLastPara="0" tIns="221242" vert="horz" wrap="square">
            <a:noAutofit/>
          </a:bodyPr>
          <a:lstStyle/>
          <a:p>
            <a:pPr algn="ctr" defTabSz="25781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zh-CN" b="1" lang="en-US" smtClean="0" sz="3200">
                <a:solidFill>
                  <a:schemeClr val="bg1"/>
                </a:solidFill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8" name="任意多边形 24"/>
          <p:cNvSpPr/>
          <p:nvPr/>
        </p:nvSpPr>
        <p:spPr>
          <a:xfrm rot="5400000">
            <a:off x="6395146" y="3275542"/>
            <a:ext cx="324253" cy="28145"/>
          </a:xfrm>
          <a:custGeom>
            <a:gdLst>
              <a:gd fmla="*/ 0 w 380764" name="connsiteX0"/>
              <a:gd fmla="*/ 16525 h 33050" name="connsiteY0"/>
              <a:gd fmla="*/ 380764 w 380764" name="connsiteX1"/>
              <a:gd fmla="*/ 16525 h 3305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3050" w="380764">
                <a:moveTo>
                  <a:pt x="0" y="16525"/>
                </a:moveTo>
                <a:lnTo>
                  <a:pt x="380764" y="16525"/>
                </a:lnTo>
              </a:path>
            </a:pathLst>
          </a:custGeom>
          <a:noFill/>
          <a:ln w="28575">
            <a:solidFill>
              <a:srgbClr val="666666"/>
            </a:solidFill>
          </a:ln>
        </p:spPr>
        <p:style>
          <a:lnRef idx="2">
            <a:scrgbClr b="0" g="0" r="0"/>
          </a:lnRef>
          <a:fillRef idx="0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7006" lIns="193563" numCol="1" rIns="193563" spcCol="1270" spcFirstLastPara="0" tIns="7006" vert="horz" wrap="square">
            <a:noAutofit/>
          </a:bodyPr>
          <a:lstStyle/>
          <a:p>
            <a:pPr algn="ctr" defTabSz="2222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9" name="任意多边形 25"/>
          <p:cNvSpPr/>
          <p:nvPr/>
        </p:nvSpPr>
        <p:spPr>
          <a:xfrm>
            <a:off x="6021096" y="3451742"/>
            <a:ext cx="1072353" cy="1072352"/>
          </a:xfrm>
          <a:custGeom>
            <a:gdLst>
              <a:gd fmla="*/ 0 w 1259243" name="connsiteX0"/>
              <a:gd fmla="*/ 629622 h 1259243" name="connsiteY0"/>
              <a:gd fmla="*/ 629622 w 1259243" name="connsiteX1"/>
              <a:gd fmla="*/ 0 h 1259243" name="connsiteY1"/>
              <a:gd fmla="*/ 1259244 w 1259243" name="connsiteX2"/>
              <a:gd fmla="*/ 629622 h 1259243" name="connsiteY2"/>
              <a:gd fmla="*/ 629622 w 1259243" name="connsiteX3"/>
              <a:gd fmla="*/ 1259244 h 1259243" name="connsiteY3"/>
              <a:gd fmla="*/ 0 w 1259243" name="connsiteX4"/>
              <a:gd fmla="*/ 629622 h 125924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59243" w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21242" lIns="221242" numCol="1" rIns="221242" spcCol="1270" spcFirstLastPara="0" tIns="221242" vert="horz" wrap="square">
            <a:noAutofit/>
          </a:bodyPr>
          <a:lstStyle/>
          <a:p>
            <a:pPr algn="ctr" defTabSz="25781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zh-CN" b="1" kern="1200" lang="en-US" smtClean="0" sz="3200">
                <a:solidFill>
                  <a:schemeClr val="bg1"/>
                </a:solidFill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10" name="任意多边形 26"/>
          <p:cNvSpPr/>
          <p:nvPr/>
        </p:nvSpPr>
        <p:spPr>
          <a:xfrm>
            <a:off x="5696843" y="2577238"/>
            <a:ext cx="324254" cy="28146"/>
          </a:xfrm>
          <a:custGeom>
            <a:gdLst>
              <a:gd fmla="*/ 0 w 380764" name="connsiteX0"/>
              <a:gd fmla="*/ 16525 h 33050" name="connsiteY0"/>
              <a:gd fmla="*/ 380764 w 380764" name="connsiteX1"/>
              <a:gd fmla="*/ 16525 h 33050" name="connsiteY1"/>
            </a:gdLst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b="b" l="l" r="r" t="t"/>
            <a:pathLst>
              <a:path h="33050" w="380764">
                <a:moveTo>
                  <a:pt x="380764" y="16525"/>
                </a:moveTo>
                <a:lnTo>
                  <a:pt x="0" y="16525"/>
                </a:lnTo>
              </a:path>
            </a:pathLst>
          </a:custGeom>
          <a:noFill/>
          <a:ln w="28575">
            <a:solidFill>
              <a:srgbClr val="666666"/>
            </a:solidFill>
          </a:ln>
        </p:spPr>
        <p:style>
          <a:lnRef idx="2">
            <a:scrgbClr b="0" g="0" r="0"/>
          </a:lnRef>
          <a:fillRef idx="0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7006" lIns="193563" numCol="1" rIns="193564" spcCol="1270" spcFirstLastPara="0" tIns="7007" vert="horz" wrap="square">
            <a:noAutofit/>
          </a:bodyPr>
          <a:lstStyle/>
          <a:p>
            <a:pPr algn="ctr" defTabSz="2222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1" name="任意多边形 27"/>
          <p:cNvSpPr/>
          <p:nvPr/>
        </p:nvSpPr>
        <p:spPr>
          <a:xfrm>
            <a:off x="4624490" y="2055135"/>
            <a:ext cx="1072353" cy="1072352"/>
          </a:xfrm>
          <a:custGeom>
            <a:gdLst>
              <a:gd fmla="*/ 0 w 1259243" name="connsiteX0"/>
              <a:gd fmla="*/ 629622 h 1259243" name="connsiteY0"/>
              <a:gd fmla="*/ 629622 w 1259243" name="connsiteX1"/>
              <a:gd fmla="*/ 0 h 1259243" name="connsiteY1"/>
              <a:gd fmla="*/ 1259244 w 1259243" name="connsiteX2"/>
              <a:gd fmla="*/ 629622 h 1259243" name="connsiteY2"/>
              <a:gd fmla="*/ 629622 w 1259243" name="connsiteX3"/>
              <a:gd fmla="*/ 1259244 h 1259243" name="connsiteY3"/>
              <a:gd fmla="*/ 0 w 1259243" name="connsiteX4"/>
              <a:gd fmla="*/ 629622 h 125924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59243" w="1259243">
                <a:moveTo>
                  <a:pt x="0" y="629622"/>
                </a:moveTo>
                <a:cubicBezTo>
                  <a:pt x="0" y="281891"/>
                  <a:pt x="281891" y="0"/>
                  <a:pt x="629622" y="0"/>
                </a:cubicBezTo>
                <a:cubicBezTo>
                  <a:pt x="977353" y="0"/>
                  <a:pt x="1259244" y="281891"/>
                  <a:pt x="1259244" y="629622"/>
                </a:cubicBezTo>
                <a:cubicBezTo>
                  <a:pt x="1259244" y="977353"/>
                  <a:pt x="977353" y="1259244"/>
                  <a:pt x="629622" y="1259244"/>
                </a:cubicBezTo>
                <a:cubicBezTo>
                  <a:pt x="281891" y="1259244"/>
                  <a:pt x="0" y="977353"/>
                  <a:pt x="0" y="629622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21242" lIns="221242" numCol="1" rIns="221242" spcCol="1270" spcFirstLastPara="0" tIns="221242" vert="horz" wrap="square">
            <a:noAutofit/>
          </a:bodyPr>
          <a:lstStyle/>
          <a:p>
            <a:pPr algn="ctr" defTabSz="25781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zh-CN" b="1" kern="1200" lang="en-US" smtClean="0" sz="3200">
                <a:solidFill>
                  <a:schemeClr val="bg1"/>
                </a:solidFill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12" name="矩形 11"/>
          <p:cNvSpPr/>
          <p:nvPr/>
        </p:nvSpPr>
        <p:spPr>
          <a:xfrm>
            <a:off x="733828" y="1396642"/>
            <a:ext cx="572405" cy="572405"/>
          </a:xfrm>
          <a:prstGeom prst="rect">
            <a:avLst/>
          </a:prstGeom>
          <a:solidFill>
            <a:srgbClr val="F5C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3200"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13" name="矩形 12"/>
          <p:cNvSpPr/>
          <p:nvPr/>
        </p:nvSpPr>
        <p:spPr>
          <a:xfrm>
            <a:off x="733828" y="2133452"/>
            <a:ext cx="572405" cy="572405"/>
          </a:xfrm>
          <a:prstGeom prst="rect">
            <a:avLst/>
          </a:prstGeom>
          <a:solidFill>
            <a:srgbClr val="F5C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200"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14" name="矩形 13"/>
          <p:cNvSpPr/>
          <p:nvPr/>
        </p:nvSpPr>
        <p:spPr>
          <a:xfrm>
            <a:off x="733828" y="2870262"/>
            <a:ext cx="572405" cy="572405"/>
          </a:xfrm>
          <a:prstGeom prst="rect">
            <a:avLst/>
          </a:prstGeom>
          <a:solidFill>
            <a:srgbClr val="F5C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200"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15" name="矩形 14"/>
          <p:cNvSpPr/>
          <p:nvPr/>
        </p:nvSpPr>
        <p:spPr>
          <a:xfrm>
            <a:off x="733828" y="3607072"/>
            <a:ext cx="572405" cy="572405"/>
          </a:xfrm>
          <a:prstGeom prst="rect">
            <a:avLst/>
          </a:prstGeom>
          <a:solidFill>
            <a:srgbClr val="F5C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200"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500156" y="1525585"/>
            <a:ext cx="187804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600">
                <a:solidFill>
                  <a:srgbClr val="66666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请输入文本内容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500156" y="2262395"/>
            <a:ext cx="187804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600">
                <a:solidFill>
                  <a:srgbClr val="66666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请输入文本内容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500156" y="2999206"/>
            <a:ext cx="187804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600">
                <a:solidFill>
                  <a:srgbClr val="66666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请输入文本内容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500156" y="3736016"/>
            <a:ext cx="1878044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600">
                <a:solidFill>
                  <a:srgbClr val="66666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请输入文本内容</a:t>
            </a:r>
          </a:p>
        </p:txBody>
      </p:sp>
    </p:spTree>
    <p:extLst>
      <p:ext uri="{BB962C8B-B14F-4D97-AF65-F5344CB8AC3E}">
        <p14:creationId val="174206026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2297134" y="1261533"/>
            <a:ext cx="1517382" cy="31925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600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cxnSp>
        <p:nvCxnSpPr>
          <p:cNvPr id="3" name="直接连接符 6"/>
          <p:cNvCxnSpPr>
            <a:stCxn id="10" idx="3"/>
          </p:cNvCxnSpPr>
          <p:nvPr/>
        </p:nvCxnSpPr>
        <p:spPr>
          <a:xfrm>
            <a:off x="2297135" y="1858419"/>
            <a:ext cx="1517381" cy="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7"/>
          <p:cNvCxnSpPr>
            <a:stCxn id="13" idx="3"/>
          </p:cNvCxnSpPr>
          <p:nvPr/>
        </p:nvCxnSpPr>
        <p:spPr>
          <a:xfrm flipV="1">
            <a:off x="2297135" y="2874608"/>
            <a:ext cx="1517381" cy="60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8"/>
          <p:cNvCxnSpPr/>
          <p:nvPr/>
        </p:nvCxnSpPr>
        <p:spPr>
          <a:xfrm>
            <a:off x="2304337" y="3891399"/>
            <a:ext cx="150897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5"/>
          <p:cNvSpPr txBox="1">
            <a:spLocks noChangeArrowheads="1"/>
          </p:cNvSpPr>
          <p:nvPr/>
        </p:nvSpPr>
        <p:spPr bwMode="auto">
          <a:xfrm>
            <a:off x="2505684" y="1531293"/>
            <a:ext cx="109728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2505684" y="2546882"/>
            <a:ext cx="109728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505684" y="3578077"/>
            <a:ext cx="109728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12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点击添加标题</a:t>
            </a:r>
          </a:p>
        </p:txBody>
      </p:sp>
      <p:sp>
        <p:nvSpPr>
          <p:cNvPr id="10" name="五边形 9"/>
          <p:cNvSpPr/>
          <p:nvPr/>
        </p:nvSpPr>
        <p:spPr bwMode="auto">
          <a:xfrm>
            <a:off x="1" y="1543778"/>
            <a:ext cx="2297134" cy="629282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3200">
              <a:solidFill>
                <a:srgbClr val="287ED3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1" name="TextBox 19"/>
          <p:cNvSpPr txBox="1">
            <a:spLocks noChangeArrowheads="1"/>
          </p:cNvSpPr>
          <p:nvPr/>
        </p:nvSpPr>
        <p:spPr bwMode="auto">
          <a:xfrm>
            <a:off x="886343" y="1524618"/>
            <a:ext cx="408305" cy="5791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b="1" lang="en-US" sz="3200">
                <a:solidFill>
                  <a:schemeClr val="bg1"/>
                </a:solidFill>
                <a:latin typeface="+mn-lt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13" name="五边形 12"/>
          <p:cNvSpPr/>
          <p:nvPr/>
        </p:nvSpPr>
        <p:spPr bwMode="auto">
          <a:xfrm>
            <a:off x="1" y="2560568"/>
            <a:ext cx="2297134" cy="629282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3200">
              <a:solidFill>
                <a:srgbClr val="287ED3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4" name="TextBox 20"/>
          <p:cNvSpPr txBox="1">
            <a:spLocks noChangeArrowheads="1"/>
          </p:cNvSpPr>
          <p:nvPr/>
        </p:nvSpPr>
        <p:spPr bwMode="auto">
          <a:xfrm>
            <a:off x="898277" y="2555520"/>
            <a:ext cx="408305" cy="5791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b="1" lang="en-US" sz="3200">
                <a:solidFill>
                  <a:schemeClr val="bg1"/>
                </a:solidFill>
                <a:latin typeface="+mn-lt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16" name="五边形 15"/>
          <p:cNvSpPr/>
          <p:nvPr/>
        </p:nvSpPr>
        <p:spPr bwMode="auto">
          <a:xfrm>
            <a:off x="1" y="3575827"/>
            <a:ext cx="2297134" cy="629282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3200">
              <a:solidFill>
                <a:srgbClr val="287ED3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7" name="TextBox 21"/>
          <p:cNvSpPr txBox="1">
            <a:spLocks noChangeArrowheads="1"/>
          </p:cNvSpPr>
          <p:nvPr/>
        </p:nvSpPr>
        <p:spPr bwMode="auto">
          <a:xfrm>
            <a:off x="898277" y="3584608"/>
            <a:ext cx="408305" cy="5791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b="1" lang="en-US" sz="3200">
                <a:solidFill>
                  <a:schemeClr val="bg1"/>
                </a:solidFill>
                <a:latin typeface="+mn-lt"/>
                <a:ea charset="-122" panose="020b0503020204020204" pitchFamily="34" typeface="微软雅黑"/>
              </a:rPr>
              <a:t>3</a:t>
            </a:r>
          </a:p>
        </p:txBody>
      </p:sp>
      <p:cxnSp>
        <p:nvCxnSpPr>
          <p:cNvPr id="18" name="直接连接符 21"/>
          <p:cNvCxnSpPr/>
          <p:nvPr/>
        </p:nvCxnSpPr>
        <p:spPr>
          <a:xfrm>
            <a:off x="3813315" y="1859019"/>
            <a:ext cx="471688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22"/>
          <p:cNvCxnSpPr/>
          <p:nvPr/>
        </p:nvCxnSpPr>
        <p:spPr>
          <a:xfrm>
            <a:off x="3813315" y="2874608"/>
            <a:ext cx="471688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23"/>
          <p:cNvCxnSpPr/>
          <p:nvPr/>
        </p:nvCxnSpPr>
        <p:spPr>
          <a:xfrm>
            <a:off x="3817517" y="3891399"/>
            <a:ext cx="471688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40"/>
          <p:cNvSpPr txBox="1"/>
          <p:nvPr/>
        </p:nvSpPr>
        <p:spPr bwMode="auto">
          <a:xfrm>
            <a:off x="4193863" y="1301404"/>
            <a:ext cx="3536204" cy="487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lang="zh-CN" sz="1000">
                <a:solidFill>
                  <a:srgbClr val="00000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266700" y="479998"/>
            <a:ext cx="32131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研究内容及方法</a:t>
            </a:r>
          </a:p>
        </p:txBody>
      </p:sp>
      <p:sp>
        <p:nvSpPr>
          <p:cNvPr id="47" name="TextBox 40"/>
          <p:cNvSpPr txBox="1"/>
          <p:nvPr/>
        </p:nvSpPr>
        <p:spPr bwMode="auto">
          <a:xfrm>
            <a:off x="4193863" y="2353604"/>
            <a:ext cx="3536204" cy="487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lang="zh-CN" sz="1000">
                <a:solidFill>
                  <a:srgbClr val="00000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8" name="TextBox 40"/>
          <p:cNvSpPr txBox="1"/>
          <p:nvPr/>
        </p:nvSpPr>
        <p:spPr bwMode="auto">
          <a:xfrm>
            <a:off x="4193863" y="3381839"/>
            <a:ext cx="3536204" cy="487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lang="zh-CN" sz="1000">
                <a:solidFill>
                  <a:srgbClr val="00000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</p:spTree>
    <p:extLst>
      <p:ext uri="{BB962C8B-B14F-4D97-AF65-F5344CB8AC3E}">
        <p14:creationId val="40815338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" name="文本框 42"/>
          <p:cNvSpPr txBox="1"/>
          <p:nvPr/>
        </p:nvSpPr>
        <p:spPr>
          <a:xfrm>
            <a:off x="266700" y="479998"/>
            <a:ext cx="32131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实验创新及难度</a:t>
            </a:r>
          </a:p>
        </p:txBody>
      </p:sp>
      <p:sp>
        <p:nvSpPr>
          <p:cNvPr id="23" name="菱形 22"/>
          <p:cNvSpPr/>
          <p:nvPr/>
        </p:nvSpPr>
        <p:spPr bwMode="auto">
          <a:xfrm>
            <a:off x="839107" y="1267960"/>
            <a:ext cx="792162" cy="576262"/>
          </a:xfrm>
          <a:prstGeom prst="diamond">
            <a:avLst/>
          </a:prstGeom>
          <a:solidFill>
            <a:srgbClr val="287ED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4" name="TextBox 17"/>
          <p:cNvSpPr txBox="1">
            <a:spLocks noChangeArrowheads="1"/>
          </p:cNvSpPr>
          <p:nvPr/>
        </p:nvSpPr>
        <p:spPr bwMode="auto">
          <a:xfrm>
            <a:off x="1093950" y="1347208"/>
            <a:ext cx="301943" cy="33528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26" name="菱形 25"/>
          <p:cNvSpPr/>
          <p:nvPr/>
        </p:nvSpPr>
        <p:spPr bwMode="auto">
          <a:xfrm>
            <a:off x="2307544" y="1267960"/>
            <a:ext cx="792163" cy="576262"/>
          </a:xfrm>
          <a:prstGeom prst="diamond">
            <a:avLst/>
          </a:prstGeom>
          <a:solidFill>
            <a:srgbClr val="287E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7" name="TextBox 18"/>
          <p:cNvSpPr txBox="1">
            <a:spLocks noChangeArrowheads="1"/>
          </p:cNvSpPr>
          <p:nvPr/>
        </p:nvSpPr>
        <p:spPr bwMode="auto">
          <a:xfrm>
            <a:off x="2562387" y="1359049"/>
            <a:ext cx="301943" cy="33528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29" name="菱形 28"/>
          <p:cNvSpPr/>
          <p:nvPr/>
        </p:nvSpPr>
        <p:spPr bwMode="auto">
          <a:xfrm>
            <a:off x="3791857" y="1260022"/>
            <a:ext cx="792162" cy="574675"/>
          </a:xfrm>
          <a:prstGeom prst="diamond">
            <a:avLst/>
          </a:prstGeom>
          <a:solidFill>
            <a:srgbClr val="287ED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0" name="TextBox 19"/>
          <p:cNvSpPr txBox="1">
            <a:spLocks noChangeArrowheads="1"/>
          </p:cNvSpPr>
          <p:nvPr/>
        </p:nvSpPr>
        <p:spPr bwMode="auto">
          <a:xfrm>
            <a:off x="4046700" y="1356522"/>
            <a:ext cx="301943" cy="33528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30504040204" pitchFamily="34" typeface="Verdana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cxnSp>
        <p:nvCxnSpPr>
          <p:cNvPr id="31" name="直接连接符 23"/>
          <p:cNvCxnSpPr>
            <a:stCxn id="23" idx="2"/>
          </p:cNvCxnSpPr>
          <p:nvPr/>
        </p:nvCxnSpPr>
        <p:spPr>
          <a:xfrm flipH="1">
            <a:off x="1235982" y="1844222"/>
            <a:ext cx="0" cy="5762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24"/>
          <p:cNvCxnSpPr/>
          <p:nvPr/>
        </p:nvCxnSpPr>
        <p:spPr>
          <a:xfrm>
            <a:off x="767669" y="2420485"/>
            <a:ext cx="8715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25"/>
          <p:cNvCxnSpPr/>
          <p:nvPr/>
        </p:nvCxnSpPr>
        <p:spPr>
          <a:xfrm flipH="1">
            <a:off x="2713944" y="1834697"/>
            <a:ext cx="0" cy="5762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26"/>
          <p:cNvCxnSpPr/>
          <p:nvPr/>
        </p:nvCxnSpPr>
        <p:spPr>
          <a:xfrm>
            <a:off x="2245632" y="2410960"/>
            <a:ext cx="87153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27"/>
          <p:cNvCxnSpPr/>
          <p:nvPr/>
        </p:nvCxnSpPr>
        <p:spPr>
          <a:xfrm flipH="1">
            <a:off x="4187144" y="1799772"/>
            <a:ext cx="0" cy="5762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28"/>
          <p:cNvCxnSpPr/>
          <p:nvPr/>
        </p:nvCxnSpPr>
        <p:spPr>
          <a:xfrm>
            <a:off x="3720419" y="2376035"/>
            <a:ext cx="87153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40"/>
          <p:cNvSpPr txBox="1"/>
          <p:nvPr/>
        </p:nvSpPr>
        <p:spPr bwMode="auto">
          <a:xfrm>
            <a:off x="499307" y="2957722"/>
            <a:ext cx="1473350" cy="1082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lang="zh-CN" sz="1000">
                <a:solidFill>
                  <a:srgbClr val="00000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9" name="矩形 8"/>
          <p:cNvSpPr/>
          <p:nvPr/>
        </p:nvSpPr>
        <p:spPr>
          <a:xfrm>
            <a:off x="499307" y="2677182"/>
            <a:ext cx="14020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200">
                <a:solidFill>
                  <a:schemeClr val="accent2"/>
                </a:solidFill>
              </a:rPr>
              <a:t>点击此处添加标题</a:t>
            </a:r>
          </a:p>
        </p:txBody>
      </p:sp>
      <p:sp>
        <p:nvSpPr>
          <p:cNvPr id="42" name="TextBox 40"/>
          <p:cNvSpPr txBox="1"/>
          <p:nvPr/>
        </p:nvSpPr>
        <p:spPr bwMode="auto">
          <a:xfrm>
            <a:off x="1974888" y="2957722"/>
            <a:ext cx="1473350" cy="1082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lang="zh-CN" sz="1000">
                <a:solidFill>
                  <a:srgbClr val="00000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4" name="矩形 43"/>
          <p:cNvSpPr/>
          <p:nvPr/>
        </p:nvSpPr>
        <p:spPr>
          <a:xfrm>
            <a:off x="1974888" y="2677182"/>
            <a:ext cx="14020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200">
                <a:solidFill>
                  <a:schemeClr val="accent3"/>
                </a:solidFill>
              </a:rPr>
              <a:t>点击此处添加标题</a:t>
            </a:r>
          </a:p>
        </p:txBody>
      </p:sp>
      <p:sp>
        <p:nvSpPr>
          <p:cNvPr id="46" name="TextBox 40"/>
          <p:cNvSpPr txBox="1"/>
          <p:nvPr/>
        </p:nvSpPr>
        <p:spPr bwMode="auto">
          <a:xfrm>
            <a:off x="3450468" y="2957722"/>
            <a:ext cx="1473350" cy="1082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lang="zh-CN" sz="1000">
                <a:solidFill>
                  <a:srgbClr val="000000"/>
                </a:solidFill>
              </a:rPr>
              <a:t>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9" name="矩形 48"/>
          <p:cNvSpPr/>
          <p:nvPr/>
        </p:nvSpPr>
        <p:spPr>
          <a:xfrm>
            <a:off x="3450468" y="2677182"/>
            <a:ext cx="14020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200">
                <a:solidFill>
                  <a:schemeClr val="accent5"/>
                </a:solidFill>
              </a:rPr>
              <a:t>点击此处添加标题</a:t>
            </a:r>
          </a:p>
        </p:txBody>
      </p:sp>
      <p:pic>
        <p:nvPicPr>
          <p:cNvPr id="50" name="图片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5244072" y="1347208"/>
            <a:ext cx="3899928" cy="2599952"/>
          </a:xfrm>
          <a:prstGeom prst="rect">
            <a:avLst/>
          </a:prstGeom>
        </p:spPr>
      </p:pic>
    </p:spTree>
    <p:extLst>
      <p:ext uri="{BB962C8B-B14F-4D97-AF65-F5344CB8AC3E}">
        <p14:creationId val="78301074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17"/>
          <p:cNvGrpSpPr/>
          <p:nvPr/>
        </p:nvGrpSpPr>
        <p:grpSpPr>
          <a:xfrm flipV="1">
            <a:off x="1" y="1106497"/>
            <a:ext cx="9144000" cy="2744427"/>
            <a:chOff x="324091" y="5962650"/>
            <a:chExt cx="8524577" cy="474741"/>
          </a:xfrm>
        </p:grpSpPr>
        <p:cxnSp>
          <p:nvCxnSpPr>
            <p:cNvPr id="3" name="直接连接符 21"/>
            <p:cNvCxnSpPr/>
            <p:nvPr/>
          </p:nvCxnSpPr>
          <p:spPr>
            <a:xfrm>
              <a:off x="324091" y="6437391"/>
              <a:ext cx="8524576" cy="0"/>
            </a:xfrm>
            <a:prstGeom prst="line">
              <a:avLst/>
            </a:prstGeom>
            <a:ln>
              <a:solidFill>
                <a:srgbClr val="BFBFB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组合 72"/>
            <p:cNvGrpSpPr/>
            <p:nvPr/>
          </p:nvGrpSpPr>
          <p:grpSpPr>
            <a:xfrm>
              <a:off x="324092" y="5962650"/>
              <a:ext cx="8524576" cy="474741"/>
              <a:chOff x="-456657" y="6352924"/>
              <a:chExt cx="9465697" cy="474741"/>
            </a:xfrm>
          </p:grpSpPr>
          <p:cxnSp>
            <p:nvCxnSpPr>
              <p:cNvPr id="5" name="直接连接符 26"/>
              <p:cNvCxnSpPr/>
              <p:nvPr/>
            </p:nvCxnSpPr>
            <p:spPr>
              <a:xfrm flipH="1" flipV="1">
                <a:off x="-456657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接连接符 28"/>
              <p:cNvCxnSpPr/>
              <p:nvPr/>
            </p:nvCxnSpPr>
            <p:spPr>
              <a:xfrm flipH="1" flipV="1">
                <a:off x="-236524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连接符 29"/>
              <p:cNvCxnSpPr/>
              <p:nvPr/>
            </p:nvCxnSpPr>
            <p:spPr>
              <a:xfrm flipH="1" flipV="1">
                <a:off x="-16393" y="6667249"/>
                <a:ext cx="0" cy="1604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30"/>
              <p:cNvCxnSpPr/>
              <p:nvPr/>
            </p:nvCxnSpPr>
            <p:spPr>
              <a:xfrm flipH="1" flipV="1">
                <a:off x="203740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31"/>
              <p:cNvCxnSpPr/>
              <p:nvPr/>
            </p:nvCxnSpPr>
            <p:spPr>
              <a:xfrm flipH="1" flipV="1">
                <a:off x="423871" y="6667249"/>
                <a:ext cx="0" cy="1604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连接符 32"/>
              <p:cNvCxnSpPr/>
              <p:nvPr/>
            </p:nvCxnSpPr>
            <p:spPr>
              <a:xfrm flipH="1" flipV="1">
                <a:off x="644003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33"/>
              <p:cNvCxnSpPr/>
              <p:nvPr/>
            </p:nvCxnSpPr>
            <p:spPr>
              <a:xfrm flipH="1" flipV="1">
                <a:off x="864135" y="6667249"/>
                <a:ext cx="0" cy="1604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34"/>
              <p:cNvCxnSpPr/>
              <p:nvPr/>
            </p:nvCxnSpPr>
            <p:spPr>
              <a:xfrm flipH="1" flipV="1">
                <a:off x="1084267" y="6352924"/>
                <a:ext cx="0" cy="47474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连接符 35"/>
              <p:cNvCxnSpPr/>
              <p:nvPr/>
            </p:nvCxnSpPr>
            <p:spPr>
              <a:xfrm flipH="1" flipV="1">
                <a:off x="1304399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36"/>
              <p:cNvCxnSpPr/>
              <p:nvPr/>
            </p:nvCxnSpPr>
            <p:spPr>
              <a:xfrm flipH="1" flipV="1">
                <a:off x="1524531" y="6444343"/>
                <a:ext cx="0" cy="383322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连接符 37"/>
              <p:cNvCxnSpPr/>
              <p:nvPr/>
            </p:nvCxnSpPr>
            <p:spPr>
              <a:xfrm flipH="1" flipV="1">
                <a:off x="1744663" y="6667249"/>
                <a:ext cx="0" cy="1604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连接符 38"/>
              <p:cNvCxnSpPr/>
              <p:nvPr/>
            </p:nvCxnSpPr>
            <p:spPr>
              <a:xfrm flipH="1" flipV="1">
                <a:off x="1964795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39"/>
              <p:cNvCxnSpPr/>
              <p:nvPr/>
            </p:nvCxnSpPr>
            <p:spPr>
              <a:xfrm flipH="1" flipV="1">
                <a:off x="2184927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 40"/>
              <p:cNvCxnSpPr/>
              <p:nvPr/>
            </p:nvCxnSpPr>
            <p:spPr>
              <a:xfrm flipH="1" flipV="1">
                <a:off x="2405059" y="6667249"/>
                <a:ext cx="0" cy="1604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41"/>
              <p:cNvCxnSpPr/>
              <p:nvPr/>
            </p:nvCxnSpPr>
            <p:spPr>
              <a:xfrm flipH="1" flipV="1">
                <a:off x="2625191" y="6667249"/>
                <a:ext cx="0" cy="1604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42"/>
              <p:cNvCxnSpPr/>
              <p:nvPr/>
            </p:nvCxnSpPr>
            <p:spPr>
              <a:xfrm flipH="1" flipV="1">
                <a:off x="2845323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43"/>
              <p:cNvCxnSpPr/>
              <p:nvPr/>
            </p:nvCxnSpPr>
            <p:spPr>
              <a:xfrm flipH="1" flipV="1">
                <a:off x="3065455" y="6667249"/>
                <a:ext cx="0" cy="1604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 44"/>
              <p:cNvCxnSpPr/>
              <p:nvPr/>
            </p:nvCxnSpPr>
            <p:spPr>
              <a:xfrm flipH="1" flipV="1">
                <a:off x="3285587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45"/>
              <p:cNvCxnSpPr/>
              <p:nvPr/>
            </p:nvCxnSpPr>
            <p:spPr>
              <a:xfrm flipH="1" flipV="1">
                <a:off x="3505719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46"/>
              <p:cNvCxnSpPr/>
              <p:nvPr/>
            </p:nvCxnSpPr>
            <p:spPr>
              <a:xfrm flipH="1" flipV="1">
                <a:off x="3725851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47"/>
              <p:cNvCxnSpPr/>
              <p:nvPr/>
            </p:nvCxnSpPr>
            <p:spPr>
              <a:xfrm flipH="1" flipV="1">
                <a:off x="3945983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48"/>
              <p:cNvCxnSpPr/>
              <p:nvPr/>
            </p:nvCxnSpPr>
            <p:spPr>
              <a:xfrm flipH="1" flipV="1">
                <a:off x="4166115" y="6667249"/>
                <a:ext cx="0" cy="1604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49"/>
              <p:cNvCxnSpPr/>
              <p:nvPr/>
            </p:nvCxnSpPr>
            <p:spPr>
              <a:xfrm flipH="1" flipV="1">
                <a:off x="4386247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50"/>
              <p:cNvCxnSpPr/>
              <p:nvPr/>
            </p:nvCxnSpPr>
            <p:spPr>
              <a:xfrm flipH="1" flipV="1">
                <a:off x="4606379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51"/>
              <p:cNvCxnSpPr/>
              <p:nvPr/>
            </p:nvCxnSpPr>
            <p:spPr>
              <a:xfrm flipH="1" flipV="1">
                <a:off x="4826511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52"/>
              <p:cNvCxnSpPr/>
              <p:nvPr/>
            </p:nvCxnSpPr>
            <p:spPr>
              <a:xfrm flipH="1" flipV="1">
                <a:off x="5046643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53"/>
              <p:cNvCxnSpPr/>
              <p:nvPr/>
            </p:nvCxnSpPr>
            <p:spPr>
              <a:xfrm flipH="1" flipV="1">
                <a:off x="5266775" y="6444343"/>
                <a:ext cx="0" cy="383322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54"/>
              <p:cNvCxnSpPr/>
              <p:nvPr/>
            </p:nvCxnSpPr>
            <p:spPr>
              <a:xfrm flipH="1" flipV="1">
                <a:off x="5486907" y="6352924"/>
                <a:ext cx="0" cy="47474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55"/>
              <p:cNvCxnSpPr/>
              <p:nvPr/>
            </p:nvCxnSpPr>
            <p:spPr>
              <a:xfrm flipH="1" flipV="1">
                <a:off x="5707039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56"/>
              <p:cNvCxnSpPr/>
              <p:nvPr/>
            </p:nvCxnSpPr>
            <p:spPr>
              <a:xfrm flipH="1" flipV="1">
                <a:off x="5927171" y="6352924"/>
                <a:ext cx="0" cy="47474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57"/>
              <p:cNvCxnSpPr/>
              <p:nvPr/>
            </p:nvCxnSpPr>
            <p:spPr>
              <a:xfrm flipH="1" flipV="1">
                <a:off x="6147303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58"/>
              <p:cNvCxnSpPr/>
              <p:nvPr/>
            </p:nvCxnSpPr>
            <p:spPr>
              <a:xfrm flipH="1" flipV="1">
                <a:off x="6367435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59"/>
              <p:cNvCxnSpPr/>
              <p:nvPr/>
            </p:nvCxnSpPr>
            <p:spPr>
              <a:xfrm flipH="1" flipV="1">
                <a:off x="6587567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60"/>
              <p:cNvCxnSpPr/>
              <p:nvPr/>
            </p:nvCxnSpPr>
            <p:spPr>
              <a:xfrm flipH="1" flipV="1">
                <a:off x="6807699" y="6444343"/>
                <a:ext cx="0" cy="383322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61"/>
              <p:cNvCxnSpPr/>
              <p:nvPr/>
            </p:nvCxnSpPr>
            <p:spPr>
              <a:xfrm flipH="1" flipV="1">
                <a:off x="7027830" y="6667249"/>
                <a:ext cx="0" cy="1604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62"/>
              <p:cNvCxnSpPr/>
              <p:nvPr/>
            </p:nvCxnSpPr>
            <p:spPr>
              <a:xfrm flipH="1" flipV="1">
                <a:off x="7247963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63"/>
              <p:cNvCxnSpPr/>
              <p:nvPr/>
            </p:nvCxnSpPr>
            <p:spPr>
              <a:xfrm flipH="1" flipV="1">
                <a:off x="7468094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64"/>
              <p:cNvCxnSpPr/>
              <p:nvPr/>
            </p:nvCxnSpPr>
            <p:spPr>
              <a:xfrm flipH="1" flipV="1">
                <a:off x="7688227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65"/>
              <p:cNvCxnSpPr/>
              <p:nvPr/>
            </p:nvCxnSpPr>
            <p:spPr>
              <a:xfrm flipH="1" flipV="1">
                <a:off x="7908360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66"/>
              <p:cNvCxnSpPr/>
              <p:nvPr/>
            </p:nvCxnSpPr>
            <p:spPr>
              <a:xfrm flipH="1" flipV="1">
                <a:off x="8128491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67"/>
              <p:cNvCxnSpPr/>
              <p:nvPr/>
            </p:nvCxnSpPr>
            <p:spPr>
              <a:xfrm flipH="1" flipV="1">
                <a:off x="8348624" y="6514849"/>
                <a:ext cx="0" cy="312816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68"/>
              <p:cNvCxnSpPr/>
              <p:nvPr/>
            </p:nvCxnSpPr>
            <p:spPr>
              <a:xfrm flipH="1" flipV="1">
                <a:off x="8568755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69"/>
              <p:cNvCxnSpPr/>
              <p:nvPr/>
            </p:nvCxnSpPr>
            <p:spPr>
              <a:xfrm flipH="1" flipV="1">
                <a:off x="8788887" y="6600574"/>
                <a:ext cx="0" cy="227091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70"/>
              <p:cNvCxnSpPr/>
              <p:nvPr/>
            </p:nvCxnSpPr>
            <p:spPr>
              <a:xfrm flipH="1" flipV="1">
                <a:off x="9009040" y="6444343"/>
                <a:ext cx="0" cy="383322"/>
              </a:xfrm>
              <a:prstGeom prst="line">
                <a:avLst/>
              </a:prstGeom>
              <a:ln>
                <a:gradFill flip="none" rotWithShape="1">
                  <a:gsLst>
                    <a:gs pos="100000">
                      <a:srgbClr val="BFBFBF"/>
                    </a:gs>
                    <a:gs pos="0">
                      <a:schemeClr val="accent1">
                        <a:lumMod val="30000"/>
                        <a:lumOff val="70000"/>
                        <a:alpha val="0"/>
                      </a:schemeClr>
                    </a:gs>
                  </a:gsLst>
                  <a:lin ang="16200000" scaled="1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0" name="图片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8653" l="19329" r="19329" t="4945"/>
          <a:stretch>
            <a:fillRect/>
          </a:stretch>
        </p:blipFill>
        <p:spPr>
          <a:xfrm>
            <a:off x="7717898" y="2492707"/>
            <a:ext cx="661892" cy="661892"/>
          </a:xfrm>
          <a:custGeom>
            <a:gdLst>
              <a:gd fmla="*/ 398599 w 797198" name="connsiteX0"/>
              <a:gd fmla="*/ 0 h 797198" name="connsiteY0"/>
              <a:gd fmla="*/ 797198 w 797198" name="connsiteX1"/>
              <a:gd fmla="*/ 398599 h 797198" name="connsiteY1"/>
              <a:gd fmla="*/ 398599 w 797198" name="connsiteX2"/>
              <a:gd fmla="*/ 797198 h 797198" name="connsiteY2"/>
              <a:gd fmla="*/ 0 w 797198" name="connsiteX3"/>
              <a:gd fmla="*/ 398599 h 797198" name="connsiteY3"/>
              <a:gd fmla="*/ 398599 w 797198" name="connsiteX4"/>
              <a:gd fmla="*/ 0 h 79719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797198" w="797198">
                <a:moveTo>
                  <a:pt x="398599" y="0"/>
                </a:moveTo>
                <a:cubicBezTo>
                  <a:pt x="618739" y="0"/>
                  <a:pt x="797198" y="178459"/>
                  <a:pt x="797198" y="398599"/>
                </a:cubicBezTo>
                <a:cubicBezTo>
                  <a:pt x="797198" y="618739"/>
                  <a:pt x="618739" y="797198"/>
                  <a:pt x="398599" y="797198"/>
                </a:cubicBezTo>
                <a:cubicBezTo>
                  <a:pt x="178459" y="797198"/>
                  <a:pt x="0" y="618739"/>
                  <a:pt x="0" y="398599"/>
                </a:cubicBezTo>
                <a:cubicBezTo>
                  <a:pt x="0" y="178459"/>
                  <a:pt x="178459" y="0"/>
                  <a:pt x="398599" y="0"/>
                </a:cubicBezTo>
                <a:close/>
              </a:path>
            </a:pathLst>
          </a:custGeom>
          <a:ln w="38100">
            <a:solidFill>
              <a:srgbClr val="287ED3"/>
            </a:solidFill>
          </a:ln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13552" l="23247" r="25282" t="11386"/>
          <a:stretch>
            <a:fillRect/>
          </a:stretch>
        </p:blipFill>
        <p:spPr>
          <a:xfrm>
            <a:off x="5741570" y="2035561"/>
            <a:ext cx="1093334" cy="1093334"/>
          </a:xfrm>
          <a:custGeom>
            <a:gdLst>
              <a:gd fmla="*/ 658419 w 1316838" name="connsiteX0"/>
              <a:gd fmla="*/ 0 h 1316838" name="connsiteY0"/>
              <a:gd fmla="*/ 1316838 w 1316838" name="connsiteX1"/>
              <a:gd fmla="*/ 658419 h 1316838" name="connsiteY1"/>
              <a:gd fmla="*/ 658419 w 1316838" name="connsiteX2"/>
              <a:gd fmla="*/ 1316838 h 1316838" name="connsiteY2"/>
              <a:gd fmla="*/ 0 w 1316838" name="connsiteX3"/>
              <a:gd fmla="*/ 658419 h 1316838" name="connsiteY3"/>
              <a:gd fmla="*/ 658419 w 1316838" name="connsiteX4"/>
              <a:gd fmla="*/ 0 h 131683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16838" w="1316838">
                <a:moveTo>
                  <a:pt x="658419" y="0"/>
                </a:moveTo>
                <a:cubicBezTo>
                  <a:pt x="1022054" y="0"/>
                  <a:pt x="1316838" y="294784"/>
                  <a:pt x="1316838" y="658419"/>
                </a:cubicBezTo>
                <a:cubicBezTo>
                  <a:pt x="1316838" y="1022054"/>
                  <a:pt x="1022054" y="1316838"/>
                  <a:pt x="658419" y="1316838"/>
                </a:cubicBezTo>
                <a:cubicBezTo>
                  <a:pt x="294784" y="1316838"/>
                  <a:pt x="0" y="1022054"/>
                  <a:pt x="0" y="658419"/>
                </a:cubicBezTo>
                <a:cubicBezTo>
                  <a:pt x="0" y="294784"/>
                  <a:pt x="294784" y="0"/>
                  <a:pt x="658419" y="0"/>
                </a:cubicBezTo>
                <a:close/>
              </a:path>
            </a:pathLst>
          </a:custGeom>
          <a:ln w="38100">
            <a:solidFill>
              <a:srgbClr val="287ED3"/>
            </a:solidFill>
          </a:ln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58025" l="42373" r="24757" t="97"/>
          <a:stretch>
            <a:fillRect/>
          </a:stretch>
        </p:blipFill>
        <p:spPr>
          <a:xfrm>
            <a:off x="4245979" y="2124286"/>
            <a:ext cx="920513" cy="920513"/>
          </a:xfrm>
          <a:custGeom>
            <a:gdLst>
              <a:gd fmla="*/ 554344 w 1108688" name="connsiteX0"/>
              <a:gd fmla="*/ 0 h 1108688" name="connsiteY0"/>
              <a:gd fmla="*/ 1108688 w 1108688" name="connsiteX1"/>
              <a:gd fmla="*/ 554344 h 1108688" name="connsiteY1"/>
              <a:gd fmla="*/ 554344 w 1108688" name="connsiteX2"/>
              <a:gd fmla="*/ 1108688 h 1108688" name="connsiteY2"/>
              <a:gd fmla="*/ 0 w 1108688" name="connsiteX3"/>
              <a:gd fmla="*/ 554344 h 1108688" name="connsiteY3"/>
              <a:gd fmla="*/ 554344 w 1108688" name="connsiteX4"/>
              <a:gd fmla="*/ 0 h 110868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108688" w="1108688">
                <a:moveTo>
                  <a:pt x="554344" y="0"/>
                </a:moveTo>
                <a:cubicBezTo>
                  <a:pt x="860500" y="0"/>
                  <a:pt x="1108688" y="248188"/>
                  <a:pt x="1108688" y="554344"/>
                </a:cubicBezTo>
                <a:cubicBezTo>
                  <a:pt x="1108688" y="860500"/>
                  <a:pt x="860500" y="1108688"/>
                  <a:pt x="554344" y="1108688"/>
                </a:cubicBezTo>
                <a:cubicBezTo>
                  <a:pt x="248188" y="1108688"/>
                  <a:pt x="0" y="860500"/>
                  <a:pt x="0" y="554344"/>
                </a:cubicBezTo>
                <a:cubicBezTo>
                  <a:pt x="0" y="248188"/>
                  <a:pt x="248188" y="0"/>
                  <a:pt x="554344" y="0"/>
                </a:cubicBezTo>
                <a:close/>
              </a:path>
            </a:pathLst>
          </a:custGeom>
          <a:ln w="38100">
            <a:solidFill>
              <a:srgbClr val="287ED3"/>
            </a:solidFill>
          </a:ln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31520" l="26052" r="56023" t="45643"/>
          <a:stretch>
            <a:fillRect/>
          </a:stretch>
        </p:blipFill>
        <p:spPr>
          <a:xfrm>
            <a:off x="3025994" y="2567781"/>
            <a:ext cx="731064" cy="731065"/>
          </a:xfrm>
          <a:custGeom>
            <a:gdLst>
              <a:gd fmla="*/ 440256 w 880512" name="connsiteX0"/>
              <a:gd fmla="*/ 0 h 880512" name="connsiteY0"/>
              <a:gd fmla="*/ 880512 w 880512" name="connsiteX1"/>
              <a:gd fmla="*/ 440256 h 880512" name="connsiteY1"/>
              <a:gd fmla="*/ 440256 w 880512" name="connsiteX2"/>
              <a:gd fmla="*/ 880512 h 880512" name="connsiteY2"/>
              <a:gd fmla="*/ 0 w 880512" name="connsiteX3"/>
              <a:gd fmla="*/ 440256 h 880512" name="connsiteY3"/>
              <a:gd fmla="*/ 440256 w 880512" name="connsiteX4"/>
              <a:gd fmla="*/ 0 h 8805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880512" w="880512">
                <a:moveTo>
                  <a:pt x="440256" y="0"/>
                </a:moveTo>
                <a:cubicBezTo>
                  <a:pt x="683403" y="0"/>
                  <a:pt x="880512" y="197109"/>
                  <a:pt x="880512" y="440256"/>
                </a:cubicBezTo>
                <a:cubicBezTo>
                  <a:pt x="880512" y="683403"/>
                  <a:pt x="683403" y="880512"/>
                  <a:pt x="440256" y="880512"/>
                </a:cubicBezTo>
                <a:cubicBezTo>
                  <a:pt x="197109" y="880512"/>
                  <a:pt x="0" y="683403"/>
                  <a:pt x="0" y="440256"/>
                </a:cubicBezTo>
                <a:cubicBezTo>
                  <a:pt x="0" y="197109"/>
                  <a:pt x="197109" y="0"/>
                  <a:pt x="440256" y="0"/>
                </a:cubicBezTo>
                <a:close/>
              </a:path>
            </a:pathLst>
          </a:custGeom>
          <a:ln w="38100">
            <a:solidFill>
              <a:srgbClr val="287ED3"/>
            </a:solidFill>
          </a:ln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29197" l="37765" r="38008" t="39937"/>
          <a:stretch>
            <a:fillRect/>
          </a:stretch>
        </p:blipFill>
        <p:spPr>
          <a:xfrm>
            <a:off x="2006038" y="3007722"/>
            <a:ext cx="526277" cy="526277"/>
          </a:xfrm>
          <a:custGeom>
            <a:gdLst>
              <a:gd fmla="*/ 316930 w 633860" name="connsiteX0"/>
              <a:gd fmla="*/ 0 h 633860" name="connsiteY0"/>
              <a:gd fmla="*/ 633860 w 633860" name="connsiteX1"/>
              <a:gd fmla="*/ 316930 h 633860" name="connsiteY1"/>
              <a:gd fmla="*/ 316930 w 633860" name="connsiteX2"/>
              <a:gd fmla="*/ 633860 h 633860" name="connsiteY2"/>
              <a:gd fmla="*/ 0 w 633860" name="connsiteX3"/>
              <a:gd fmla="*/ 316930 h 633860" name="connsiteY3"/>
              <a:gd fmla="*/ 316930 w 633860" name="connsiteX4"/>
              <a:gd fmla="*/ 0 h 63386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33860" w="633860">
                <a:moveTo>
                  <a:pt x="316930" y="0"/>
                </a:moveTo>
                <a:cubicBezTo>
                  <a:pt x="491966" y="0"/>
                  <a:pt x="633860" y="141894"/>
                  <a:pt x="633860" y="316930"/>
                </a:cubicBezTo>
                <a:cubicBezTo>
                  <a:pt x="633860" y="491966"/>
                  <a:pt x="491966" y="633860"/>
                  <a:pt x="316930" y="633860"/>
                </a:cubicBezTo>
                <a:cubicBezTo>
                  <a:pt x="141894" y="633860"/>
                  <a:pt x="0" y="491966"/>
                  <a:pt x="0" y="316930"/>
                </a:cubicBezTo>
                <a:cubicBezTo>
                  <a:pt x="0" y="141894"/>
                  <a:pt x="141894" y="0"/>
                  <a:pt x="316930" y="0"/>
                </a:cubicBezTo>
                <a:close/>
              </a:path>
            </a:pathLst>
          </a:custGeom>
          <a:ln w="38100">
            <a:solidFill>
              <a:srgbClr val="BFBFBF"/>
            </a:solidFill>
          </a:ln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64860" l="13707" r="71411" t="16180"/>
          <a:stretch>
            <a:fillRect/>
          </a:stretch>
        </p:blipFill>
        <p:spPr>
          <a:xfrm>
            <a:off x="573636" y="2615112"/>
            <a:ext cx="804220" cy="804220"/>
          </a:xfrm>
          <a:custGeom>
            <a:gdLst>
              <a:gd fmla="*/ 484311 w 968622" name="connsiteX0"/>
              <a:gd fmla="*/ 0 h 968622" name="connsiteY0"/>
              <a:gd fmla="*/ 968622 w 968622" name="connsiteX1"/>
              <a:gd fmla="*/ 484311 h 968622" name="connsiteY1"/>
              <a:gd fmla="*/ 484311 w 968622" name="connsiteX2"/>
              <a:gd fmla="*/ 968622 h 968622" name="connsiteY2"/>
              <a:gd fmla="*/ 0 w 968622" name="connsiteX3"/>
              <a:gd fmla="*/ 484311 h 968622" name="connsiteY3"/>
              <a:gd fmla="*/ 484311 w 968622" name="connsiteX4"/>
              <a:gd fmla="*/ 0 h 96862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968622" w="968622">
                <a:moveTo>
                  <a:pt x="484311" y="0"/>
                </a:moveTo>
                <a:cubicBezTo>
                  <a:pt x="751789" y="0"/>
                  <a:pt x="968622" y="216833"/>
                  <a:pt x="968622" y="484311"/>
                </a:cubicBezTo>
                <a:cubicBezTo>
                  <a:pt x="968622" y="751789"/>
                  <a:pt x="751789" y="968622"/>
                  <a:pt x="484311" y="968622"/>
                </a:cubicBezTo>
                <a:cubicBezTo>
                  <a:pt x="216833" y="968622"/>
                  <a:pt x="0" y="751789"/>
                  <a:pt x="0" y="484311"/>
                </a:cubicBezTo>
                <a:cubicBezTo>
                  <a:pt x="0" y="216833"/>
                  <a:pt x="216833" y="0"/>
                  <a:pt x="484311" y="0"/>
                </a:cubicBezTo>
                <a:close/>
              </a:path>
            </a:pathLst>
          </a:custGeom>
          <a:ln w="38100">
            <a:solidFill>
              <a:srgbClr val="BFBFBF"/>
            </a:solidFill>
          </a:ln>
        </p:spPr>
      </p:pic>
      <p:sp>
        <p:nvSpPr>
          <p:cNvPr id="56" name="TextBox 13"/>
          <p:cNvSpPr txBox="1"/>
          <p:nvPr/>
        </p:nvSpPr>
        <p:spPr>
          <a:xfrm>
            <a:off x="407777" y="2218364"/>
            <a:ext cx="113593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</a:rPr>
              <a:t>2013.08</a:t>
            </a:r>
          </a:p>
        </p:txBody>
      </p:sp>
      <p:sp>
        <p:nvSpPr>
          <p:cNvPr id="57" name="TextBox 14"/>
          <p:cNvSpPr txBox="1"/>
          <p:nvPr/>
        </p:nvSpPr>
        <p:spPr>
          <a:xfrm>
            <a:off x="1701207" y="2627406"/>
            <a:ext cx="113593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chemeClr val="bg1">
                    <a:lumMod val="50000"/>
                  </a:schemeClr>
                </a:solidFill>
                <a:ea charset="-122" panose="020b0503020204020204" pitchFamily="34" typeface="微软雅黑"/>
              </a:rPr>
              <a:t>2013.10</a:t>
            </a:r>
          </a:p>
        </p:txBody>
      </p:sp>
      <p:sp>
        <p:nvSpPr>
          <p:cNvPr id="58" name="TextBox 15"/>
          <p:cNvSpPr txBox="1"/>
          <p:nvPr/>
        </p:nvSpPr>
        <p:spPr>
          <a:xfrm>
            <a:off x="2827144" y="2193360"/>
            <a:ext cx="113593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rgbClr val="287ED3"/>
                </a:solidFill>
                <a:ea charset="-122" panose="020b0503020204020204" pitchFamily="34" typeface="微软雅黑"/>
              </a:rPr>
              <a:t>2013.12</a:t>
            </a:r>
          </a:p>
        </p:txBody>
      </p:sp>
      <p:sp>
        <p:nvSpPr>
          <p:cNvPr id="59" name="TextBox 16"/>
          <p:cNvSpPr txBox="1"/>
          <p:nvPr/>
        </p:nvSpPr>
        <p:spPr>
          <a:xfrm>
            <a:off x="4110348" y="1744870"/>
            <a:ext cx="113593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rgbClr val="287ED3"/>
                </a:solidFill>
                <a:ea charset="-122" panose="020b0503020204020204" pitchFamily="34" typeface="微软雅黑"/>
              </a:rPr>
              <a:t>2014.06</a:t>
            </a:r>
          </a:p>
        </p:txBody>
      </p:sp>
      <p:sp>
        <p:nvSpPr>
          <p:cNvPr id="60" name="TextBox 17"/>
          <p:cNvSpPr txBox="1"/>
          <p:nvPr/>
        </p:nvSpPr>
        <p:spPr>
          <a:xfrm>
            <a:off x="5720268" y="1657335"/>
            <a:ext cx="113593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rgbClr val="287ED3"/>
                </a:solidFill>
                <a:ea charset="-122" panose="020b0503020204020204" pitchFamily="34" typeface="微软雅黑"/>
              </a:rPr>
              <a:t>2014.10</a:t>
            </a:r>
          </a:p>
        </p:txBody>
      </p:sp>
      <p:sp>
        <p:nvSpPr>
          <p:cNvPr id="61" name="TextBox 18"/>
          <p:cNvSpPr txBox="1"/>
          <p:nvPr/>
        </p:nvSpPr>
        <p:spPr>
          <a:xfrm>
            <a:off x="7442775" y="2114480"/>
            <a:ext cx="113593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1400">
                <a:solidFill>
                  <a:srgbClr val="287ED3"/>
                </a:solidFill>
                <a:ea charset="-122" panose="020b0503020204020204" pitchFamily="34" typeface="微软雅黑"/>
              </a:rPr>
              <a:t>2015.03</a:t>
            </a:r>
          </a:p>
        </p:txBody>
      </p:sp>
      <p:grpSp>
        <p:nvGrpSpPr>
          <p:cNvPr id="66" name="组 65"/>
          <p:cNvGrpSpPr/>
          <p:nvPr/>
        </p:nvGrpSpPr>
        <p:grpSpPr>
          <a:xfrm>
            <a:off x="1010701" y="3746026"/>
            <a:ext cx="7122598" cy="684511"/>
            <a:chOff x="745479" y="3852160"/>
            <a:chExt cx="7122598" cy="684511"/>
          </a:xfrm>
        </p:grpSpPr>
        <p:sp>
          <p:nvSpPr>
            <p:cNvPr id="49" name="矩形 48"/>
            <p:cNvSpPr/>
            <p:nvPr/>
          </p:nvSpPr>
          <p:spPr>
            <a:xfrm>
              <a:off x="745479" y="3852160"/>
              <a:ext cx="7122598" cy="684511"/>
            </a:xfrm>
            <a:prstGeom prst="rect">
              <a:avLst/>
            </a:prstGeom>
            <a:gradFill flip="none" rotWithShape="1">
              <a:gsLst>
                <a:gs pos="0">
                  <a:srgbClr val="287ED3"/>
                </a:gs>
                <a:gs pos="100000">
                  <a:srgbClr val="287ED3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600">
                <a:solidFill>
                  <a:srgbClr val="287ED3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2" name="TextBox 19"/>
            <p:cNvSpPr txBox="1"/>
            <p:nvPr/>
          </p:nvSpPr>
          <p:spPr>
            <a:xfrm>
              <a:off x="862789" y="3945789"/>
              <a:ext cx="6855109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000">
                  <a:solidFill>
                    <a:schemeClr val="bg1"/>
                  </a:solidFill>
                </a:rPr>
                <a:t>标题数字等都可以通过点击和重新输入进行更改，顶部“开始”面板中可以对字体、字号、颜色、行距等进行修改。标题数字等都可以通过点击和重新输入进行更改，顶部“开始”面板中可以对字体、字号、颜色、行距等进行修改。</a:t>
              </a:r>
            </a:p>
          </p:txBody>
        </p:sp>
      </p:grpSp>
      <p:sp>
        <p:nvSpPr>
          <p:cNvPr id="65" name="文本框 64"/>
          <p:cNvSpPr txBox="1"/>
          <p:nvPr/>
        </p:nvSpPr>
        <p:spPr>
          <a:xfrm>
            <a:off x="266700" y="479998"/>
            <a:ext cx="32131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进度安排及完成情况</a:t>
            </a:r>
          </a:p>
        </p:txBody>
      </p:sp>
    </p:spTree>
    <p:extLst>
      <p:ext uri="{BB962C8B-B14F-4D97-AF65-F5344CB8AC3E}">
        <p14:creationId val="94005510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矩形 21"/>
          <p:cNvSpPr/>
          <p:nvPr/>
        </p:nvSpPr>
        <p:spPr>
          <a:xfrm>
            <a:off x="-156694" y="1224822"/>
            <a:ext cx="9457388" cy="2856111"/>
          </a:xfrm>
          <a:prstGeom prst="rect">
            <a:avLst/>
          </a:prstGeom>
          <a:solidFill>
            <a:schemeClr val="bg1"/>
          </a:solidFill>
          <a:ln cmpd="sng" w="762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" name="文本框 1"/>
          <p:cNvSpPr txBox="1"/>
          <p:nvPr/>
        </p:nvSpPr>
        <p:spPr>
          <a:xfrm>
            <a:off x="1457325" y="1369206"/>
            <a:ext cx="622935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4800">
                <a:solidFill>
                  <a:schemeClr val="tx2"/>
                </a:solidFill>
                <a:ea charset="-122" panose="020b0503020204020204" pitchFamily="34" typeface="微软雅黑"/>
              </a:rPr>
              <a:t>感谢聆听</a:t>
            </a:r>
          </a:p>
        </p:txBody>
      </p:sp>
      <p:sp>
        <p:nvSpPr>
          <p:cNvPr id="5" name="矩形 4"/>
          <p:cNvSpPr/>
          <p:nvPr/>
        </p:nvSpPr>
        <p:spPr>
          <a:xfrm>
            <a:off x="2148027" y="3011839"/>
            <a:ext cx="695643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姓   名</a:t>
            </a:r>
          </a:p>
        </p:txBody>
      </p:sp>
      <p:sp>
        <p:nvSpPr>
          <p:cNvPr id="6" name="矩形 5"/>
          <p:cNvSpPr/>
          <p:nvPr/>
        </p:nvSpPr>
        <p:spPr>
          <a:xfrm>
            <a:off x="2148027" y="3469039"/>
            <a:ext cx="695643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14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导   师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148027" y="2259431"/>
            <a:ext cx="484794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2000">
                <a:solidFill>
                  <a:schemeClr val="tx2"/>
                </a:solidFill>
                <a:ea charset="-122" panose="020b0503020204020204" pitchFamily="34" typeface="微软雅黑"/>
              </a:rPr>
              <a:t>THANK YOU FOR WATCHING</a:t>
            </a:r>
          </a:p>
        </p:txBody>
      </p:sp>
    </p:spTree>
    <p:extLst>
      <p:ext uri="{BB962C8B-B14F-4D97-AF65-F5344CB8AC3E}">
        <p14:creationId val="1082205105"/>
      </p:ext>
    </p:extLst>
  </p:cSld>
  <p:clrMapOvr>
    <a:masterClrMapping/>
  </p:clrMapOvr>
  <p:transition spd="slow">
    <p:push dir="u"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55</Paragraphs>
  <Slides>7</Slides>
  <Notes>0</Notes>
  <TotalTime>69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5">
      <vt:lpstr>Arial</vt:lpstr>
      <vt:lpstr>Century Gothic</vt:lpstr>
      <vt:lpstr>Calibri Light</vt:lpstr>
      <vt:lpstr>Calibri</vt:lpstr>
      <vt:lpstr>微软雅黑</vt:lpstr>
      <vt:lpstr>Verdana</vt:lpstr>
      <vt:lpstr>宋体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2015-07-01T07:00:42Z</dcterms:created>
  <cp:lastModifiedBy>kan</cp:lastModifiedBy>
  <dcterms:modified xsi:type="dcterms:W3CDTF">2021-08-20T10:48:28Z</dcterms:modified>
  <cp:revision>25</cp:revision>
</cp:coreProperties>
</file>