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ex+xml" PartName="/ppt/charts/chartEx1.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9" r:id="rId2"/>
  </p:sldMasterIdLst>
  <p:notesMasterIdLst>
    <p:notesMasterId r:id="rId3"/>
  </p:notesMasterIdLst>
  <p:sldIdLst>
    <p:sldId id="375" r:id="rId4"/>
    <p:sldId id="288" r:id="rId5"/>
    <p:sldId id="267" r:id="rId6"/>
    <p:sldId id="379" r:id="rId7"/>
    <p:sldId id="370" r:id="rId8"/>
    <p:sldId id="384" r:id="rId9"/>
    <p:sldId id="388" r:id="rId10"/>
    <p:sldId id="385" r:id="rId11"/>
    <p:sldId id="381" r:id="rId12"/>
    <p:sldId id="279" r:id="rId13"/>
    <p:sldId id="374" r:id="rId14"/>
    <p:sldId id="309" r:id="rId15"/>
    <p:sldId id="386" r:id="rId16"/>
    <p:sldId id="319" r:id="rId17"/>
    <p:sldId id="311" r:id="rId18"/>
    <p:sldId id="308" r:id="rId19"/>
    <p:sldId id="389" r:id="rId20"/>
    <p:sldId id="387" r:id="rId21"/>
    <p:sldId id="368" r:id="rId22"/>
    <p:sldId id="352" r:id="rId23"/>
    <p:sldId id="356" r:id="rId24"/>
    <p:sldId id="348" r:id="rId25"/>
    <p:sldId id="390" r:id="rId26"/>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6318" autoAdjust="0"/>
  </p:normalViewPr>
  <p:slideViewPr>
    <p:cSldViewPr snapToGrid="0">
      <p:cViewPr varScale="1">
        <p:scale>
          <a:sx n="109" d="100"/>
          <a:sy n="109" d="100"/>
        </p:scale>
        <p:origin x="714" y="96"/>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Ex1.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a:noFill/>
            </a:ln>
          </c:spPr>
          <c:dPt>
            <c:idx val="0"/>
            <c:invertIfNegative val="1"/>
            <c:spPr>
              <a:solidFill>
                <a:srgbClr val="F8D6E4"/>
              </a:solidFill>
              <a:ln w="19050">
                <a:noFill/>
              </a:ln>
              <a:effectLst/>
            </c:spPr>
            <c:extLst>
              <c:ext xmlns:c16="http://schemas.microsoft.com/office/drawing/2014/chart" uri="{C3380CC4-5D6E-409C-BE32-E72D297353CC}">
                <c16:uniqueId val="{00000001-EC3E-4C6C-9644-37373772B26F}"/>
              </c:ext>
            </c:extLst>
          </c:dPt>
          <c:dPt>
            <c:idx val="1"/>
            <c:invertIfNegative val="1"/>
            <c:spPr>
              <a:noFill/>
              <a:ln w="19050">
                <a:noFill/>
              </a:ln>
              <a:effectLst/>
            </c:spPr>
            <c:extLst>
              <c:ext xmlns:c16="http://schemas.microsoft.com/office/drawing/2014/chart" uri="{C3380CC4-5D6E-409C-BE32-E72D297353CC}">
                <c16:uniqueId val="{00000003-EC3E-4C6C-9644-37373772B26F}"/>
              </c:ext>
            </c:extLst>
          </c:dPt>
          <c:dPt>
            <c:idx val="2"/>
            <c:invertIfNegative val="1"/>
            <c:spPr>
              <a:solidFill>
                <a:schemeClr val="accent3"/>
              </a:solidFill>
              <a:ln w="19050">
                <a:noFill/>
              </a:ln>
              <a:effectLst/>
            </c:spPr>
            <c:extLst>
              <c:ext xmlns:c16="http://schemas.microsoft.com/office/drawing/2014/chart" uri="{C3380CC4-5D6E-409C-BE32-E72D297353CC}">
                <c16:uniqueId val="{00000005-EC3E-4C6C-9644-37373772B26F}"/>
              </c:ext>
            </c:extLst>
          </c:dPt>
          <c:dPt>
            <c:idx val="3"/>
            <c:invertIfNegative val="1"/>
            <c:spPr>
              <a:solidFill>
                <a:schemeClr val="accent4"/>
              </a:solidFill>
              <a:ln w="19050">
                <a:noFill/>
              </a:ln>
              <a:effectLst/>
            </c:spPr>
            <c:extLst>
              <c:ext xmlns:c16="http://schemas.microsoft.com/office/drawing/2014/chart" uri="{C3380CC4-5D6E-409C-BE32-E72D297353CC}">
                <c16:uniqueId val="{00000007-EC3E-4C6C-9644-37373772B26F}"/>
              </c:ext>
            </c:extLst>
          </c:dPt>
          <c:cat>
            <c:strRef>
              <c:f>Sheet1!$A$2:$A$5</c:f>
              <c:strCache>
                <c:ptCount val="2"/>
                <c:pt idx="0">
                  <c:v>1st Qtr</c:v>
                </c:pt>
                <c:pt idx="1">
                  <c:v>2nd Qtr</c:v>
                </c:pt>
              </c:strCache>
            </c:strRef>
          </c:cat>
          <c:val>
            <c:numRef>
              <c:f>Sheet1!$B$2:$B$5</c:f>
              <c:numCache>
                <c:formatCode>General</c:formatCode>
                <c:ptCount val="4"/>
                <c:pt idx="0">
                  <c:v>3.8</c:v>
                </c:pt>
                <c:pt idx="1">
                  <c:v>7.2</c:v>
                </c:pt>
              </c:numCache>
            </c:numRef>
          </c:val>
          <c:extLst>
            <c:ext xmlns:c16="http://schemas.microsoft.com/office/drawing/2014/chart" uri="{C3380CC4-5D6E-409C-BE32-E72D297353CC}">
              <c16:uniqueId val="{00000008-EC3E-4C6C-9644-37373772B26F}"/>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noFill/>
            <a:ln>
              <a:noFill/>
            </a:ln>
          </c:spPr>
          <c:dPt>
            <c:idx val="0"/>
            <c:invertIfNegative val="1"/>
            <c:spPr>
              <a:solidFill>
                <a:srgbClr val="E57E75"/>
              </a:solidFill>
              <a:ln w="19050">
                <a:noFill/>
              </a:ln>
              <a:effectLst/>
            </c:spPr>
            <c:extLst>
              <c:ext xmlns:c16="http://schemas.microsoft.com/office/drawing/2014/chart" uri="{C3380CC4-5D6E-409C-BE32-E72D297353CC}">
                <c16:uniqueId val="{00000001-610D-4B61-9220-DE628E5E7B52}"/>
              </c:ext>
            </c:extLst>
          </c:dPt>
          <c:dPt>
            <c:idx val="1"/>
            <c:invertIfNegative val="1"/>
            <c:spPr>
              <a:noFill/>
              <a:ln w="19050">
                <a:noFill/>
              </a:ln>
              <a:effectLst/>
            </c:spPr>
            <c:extLst>
              <c:ext xmlns:c16="http://schemas.microsoft.com/office/drawing/2014/chart" uri="{C3380CC4-5D6E-409C-BE32-E72D297353CC}">
                <c16:uniqueId val="{00000003-610D-4B61-9220-DE628E5E7B52}"/>
              </c:ext>
            </c:extLst>
          </c:dPt>
          <c:dPt>
            <c:idx val="2"/>
            <c:invertIfNegative val="1"/>
            <c:spPr>
              <a:noFill/>
              <a:ln w="19050">
                <a:noFill/>
              </a:ln>
              <a:effectLst/>
            </c:spPr>
            <c:extLst>
              <c:ext xmlns:c16="http://schemas.microsoft.com/office/drawing/2014/chart" uri="{C3380CC4-5D6E-409C-BE32-E72D297353CC}">
                <c16:uniqueId val="{00000005-610D-4B61-9220-DE628E5E7B52}"/>
              </c:ext>
            </c:extLst>
          </c:dPt>
          <c:dPt>
            <c:idx val="3"/>
            <c:invertIfNegative val="1"/>
            <c:spPr>
              <a:noFill/>
              <a:ln w="19050">
                <a:noFill/>
              </a:ln>
              <a:effectLst/>
            </c:spPr>
            <c:extLst>
              <c:ext xmlns:c16="http://schemas.microsoft.com/office/drawing/2014/chart" uri="{C3380CC4-5D6E-409C-BE32-E72D297353CC}">
                <c16:uniqueId val="{00000007-610D-4B61-9220-DE628E5E7B52}"/>
              </c:ext>
            </c:extLst>
          </c:dPt>
          <c:cat>
            <c:strRef>
              <c:f>Sheet1!$A$2:$A$5</c:f>
              <c:strCache>
                <c:ptCount val="2"/>
                <c:pt idx="0">
                  <c:v>1st Qtr</c:v>
                </c:pt>
                <c:pt idx="1">
                  <c:v>2nd Qtr</c:v>
                </c:pt>
              </c:strCache>
            </c:strRef>
          </c:cat>
          <c:val>
            <c:numRef>
              <c:f>Sheet1!$B$2:$B$5</c:f>
              <c:numCache>
                <c:formatCode>General</c:formatCode>
                <c:ptCount val="4"/>
                <c:pt idx="0">
                  <c:v>5.2</c:v>
                </c:pt>
                <c:pt idx="1">
                  <c:v>3.2</c:v>
                </c:pt>
              </c:numCache>
            </c:numRef>
          </c:val>
          <c:extLst>
            <c:ext xmlns:c16="http://schemas.microsoft.com/office/drawing/2014/chart" uri="{C3380CC4-5D6E-409C-BE32-E72D297353CC}">
              <c16:uniqueId val="{00000008-610D-4B61-9220-DE628E5E7B52}"/>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rgbClr val="E57E75"/>
              </a:solidFill>
              <a:ln w="19050">
                <a:noFill/>
              </a:ln>
              <a:effectLst/>
            </c:spPr>
            <c:extLst>
              <c:ext xmlns:c16="http://schemas.microsoft.com/office/drawing/2014/chart" uri="{C3380CC4-5D6E-409C-BE32-E72D297353CC}">
                <c16:uniqueId val="{00000002-A78D-416A-A3CD-97EE9ECE2FDF}"/>
              </c:ext>
            </c:extLst>
          </c:dPt>
          <c:dPt>
            <c:idx val="1"/>
            <c:invertIfNegative val="1"/>
            <c:spPr>
              <a:noFill/>
              <a:ln w="19050">
                <a:solidFill>
                  <a:schemeClr val="lt1"/>
                </a:solidFill>
              </a:ln>
              <a:effectLst/>
            </c:spPr>
            <c:extLst>
              <c:ext xmlns:c16="http://schemas.microsoft.com/office/drawing/2014/chart" uri="{C3380CC4-5D6E-409C-BE32-E72D297353CC}">
                <c16:uniqueId val="{00000001-A78D-416A-A3CD-97EE9ECE2FDF}"/>
              </c:ext>
            </c:extLst>
          </c:dPt>
          <c:dPt>
            <c:idx val="2"/>
            <c:invertIfNegative val="1"/>
            <c:spPr>
              <a:solidFill>
                <a:schemeClr val="accent3"/>
              </a:solidFill>
              <a:ln w="19050">
                <a:solidFill>
                  <a:schemeClr val="lt1"/>
                </a:solidFill>
              </a:ln>
              <a:effectLst/>
            </c:spPr>
            <c:extLst>
              <c:ext xmlns:c16="http://schemas.microsoft.com/office/drawing/2014/chart" uri="{C3380CC4-5D6E-409C-BE32-E72D297353CC}">
                <c16:uniqueId val="{00000005-2A83-43C8-82AB-D5AAF73A9ADB}"/>
              </c:ext>
            </c:extLst>
          </c:dPt>
          <c:dPt>
            <c:idx val="3"/>
            <c:invertIfNegative val="1"/>
            <c:spPr>
              <a:solidFill>
                <a:schemeClr val="accent4"/>
              </a:solidFill>
              <a:ln w="19050">
                <a:solidFill>
                  <a:schemeClr val="lt1"/>
                </a:solidFill>
              </a:ln>
              <a:effectLst/>
            </c:spPr>
            <c:extLst>
              <c:ext xmlns:c16="http://schemas.microsoft.com/office/drawing/2014/chart" uri="{C3380CC4-5D6E-409C-BE32-E72D297353CC}">
                <c16:uniqueId val="{00000007-2A83-43C8-82AB-D5AAF73A9ADB}"/>
              </c:ext>
            </c:extLst>
          </c:dPt>
          <c:cat>
            <c:strRef>
              <c:f>Sheet1!$A$2:$A$5</c:f>
              <c:strCache>
                <c:ptCount val="2"/>
                <c:pt idx="0">
                  <c:v>1st Qtr</c:v>
                </c:pt>
                <c:pt idx="1">
                  <c:v>2nd Qtr</c:v>
                </c:pt>
              </c:strCache>
            </c:strRef>
          </c:cat>
          <c:val>
            <c:numRef>
              <c:f>Sheet1!$B$2:$B$5</c:f>
              <c:numCache>
                <c:formatCode>General</c:formatCode>
                <c:ptCount val="4"/>
                <c:pt idx="0">
                  <c:v>9</c:v>
                </c:pt>
                <c:pt idx="1">
                  <c:v>1.2</c:v>
                </c:pt>
              </c:numCache>
            </c:numRef>
          </c:val>
          <c:extLst>
            <c:ext xmlns:c16="http://schemas.microsoft.com/office/drawing/2014/chart" uri="{C3380CC4-5D6E-409C-BE32-E72D297353CC}">
              <c16:uniqueId val="{00000000-A78D-416A-A3CD-97EE9ECE2FDF}"/>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a:noFill/>
            </a:ln>
          </c:spPr>
          <c:dPt>
            <c:idx val="0"/>
            <c:invertIfNegative val="1"/>
            <c:spPr>
              <a:solidFill>
                <a:srgbClr val="F8D6E4"/>
              </a:solidFill>
              <a:ln w="19050">
                <a:noFill/>
              </a:ln>
            </c:spPr>
            <c:extLst>
              <c:ext xmlns:c16="http://schemas.microsoft.com/office/drawing/2014/chart" uri="{C3380CC4-5D6E-409C-BE32-E72D297353CC}">
                <c16:uniqueId val="{00000001-46E3-489D-82BC-5C9322056E85}"/>
              </c:ext>
            </c:extLst>
          </c:dPt>
          <c:dPt>
            <c:idx val="1"/>
            <c:invertIfNegative val="1"/>
            <c:spPr>
              <a:noFill/>
              <a:ln w="19050">
                <a:noFill/>
              </a:ln>
            </c:spPr>
            <c:extLst>
              <c:ext xmlns:c16="http://schemas.microsoft.com/office/drawing/2014/chart" uri="{C3380CC4-5D6E-409C-BE32-E72D297353CC}">
                <c16:uniqueId val="{00000003-46E3-489D-82BC-5C9322056E85}"/>
              </c:ext>
            </c:extLst>
          </c:dPt>
          <c:dPt>
            <c:idx val="2"/>
            <c:invertIfNegative val="1"/>
            <c:spPr>
              <a:solidFill>
                <a:schemeClr val="accent3"/>
              </a:solidFill>
              <a:ln w="19050">
                <a:noFill/>
              </a:ln>
            </c:spPr>
            <c:extLst>
              <c:ext xmlns:c16="http://schemas.microsoft.com/office/drawing/2014/chart" uri="{C3380CC4-5D6E-409C-BE32-E72D297353CC}">
                <c16:uniqueId val="{00000005-46E3-489D-82BC-5C9322056E85}"/>
              </c:ext>
            </c:extLst>
          </c:dPt>
          <c:dPt>
            <c:idx val="3"/>
            <c:invertIfNegative val="1"/>
            <c:spPr>
              <a:solidFill>
                <a:schemeClr val="accent4"/>
              </a:solidFill>
              <a:ln w="19050">
                <a:noFill/>
              </a:ln>
            </c:spPr>
            <c:extLst>
              <c:ext xmlns:c16="http://schemas.microsoft.com/office/drawing/2014/chart" uri="{C3380CC4-5D6E-409C-BE32-E72D297353CC}">
                <c16:uniqueId val="{00000007-46E3-489D-82BC-5C9322056E85}"/>
              </c:ext>
            </c:extLst>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8</c:v>
                </c:pt>
                <c:pt idx="1">
                  <c:v>3</c:v>
                </c:pt>
              </c:numCache>
            </c:numRef>
          </c:val>
          <c:extLst>
            <c:ext xmlns:c16="http://schemas.microsoft.com/office/drawing/2014/chart" uri="{C3380CC4-5D6E-409C-BE32-E72D297353CC}">
              <c16:uniqueId val="{00000008-46E3-489D-82BC-5C9322056E85}"/>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cked"/>
        <c:varyColors val="0"/>
        <c:ser>
          <c:idx val="0"/>
          <c:order val="0"/>
          <c:tx>
            <c:strRef>
              <c:f>Sheet1!$B$1</c:f>
              <c:strCache>
                <c:ptCount val="1"/>
                <c:pt idx="0">
                  <c:v>Series 1</c:v>
                </c:pt>
              </c:strCache>
            </c:strRef>
          </c:tx>
          <c:spPr>
            <a:solidFill>
              <a:srgbClr val="E57E75"/>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64" b="1" i="0" u="none" strike="noStrike" kern="1200" baseline="0" smtId="4294967295">
                    <a:solidFill>
                      <a:schemeClr val="lt1"/>
                    </a:solidFill>
                    <a:latin typeface="+mn-lt"/>
                    <a:ea typeface="+mn-ea"/>
                    <a:cs typeface="+mn-cs"/>
                  </a:defRPr>
                </a:pPr>
                <a:endParaRPr sz="1064" b="1" i="0" u="none" strike="noStrike" kern="1200" baseline="0" smtId="4294967295">
                  <a:solidFill>
                    <a:schemeClr val="lt1"/>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9.5</c:v>
                </c:pt>
                <c:pt idx="2">
                  <c:v>12.5</c:v>
                </c:pt>
                <c:pt idx="3">
                  <c:v>4.5</c:v>
                </c:pt>
              </c:numCache>
            </c:numRef>
          </c:val>
          <c:shape/>
          <c:extLst>
            <c:ext xmlns:c16="http://schemas.microsoft.com/office/drawing/2014/chart" uri="{C3380CC4-5D6E-409C-BE32-E72D297353CC}">
              <c16:uniqueId val="{00000000-6B70-4D09-8DE3-872704F937AA}"/>
            </c:ext>
          </c:extLst>
        </c:ser>
        <c:ser>
          <c:idx val="1"/>
          <c:order val="1"/>
          <c:tx>
            <c:strRef>
              <c:f>Sheet1!$C$1</c:f>
              <c:strCache>
                <c:ptCount val="1"/>
                <c:pt idx="0">
                  <c:v>Series 2</c:v>
                </c:pt>
              </c:strCache>
            </c:strRef>
          </c:tx>
          <c:spPr>
            <a:solidFill>
              <a:schemeClr val="accent2"/>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64" b="1" i="0" u="none" strike="noStrike" kern="1200" baseline="0" smtId="4294967295">
                    <a:solidFill>
                      <a:schemeClr val="lt1"/>
                    </a:solidFill>
                    <a:latin typeface="+mn-lt"/>
                    <a:ea typeface="+mn-ea"/>
                    <a:cs typeface="+mn-cs"/>
                  </a:defRPr>
                </a:pPr>
                <a:endParaRPr sz="1064" b="1" i="0" u="none" strike="noStrike" kern="1200" baseline="0" smtId="4294967295">
                  <a:solidFill>
                    <a:schemeClr val="lt1"/>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01-6B70-4D09-8DE3-872704F937AA}"/>
            </c:ext>
          </c:extLst>
        </c:ser>
        <c:ser>
          <c:idx val="2"/>
          <c:order val="2"/>
          <c:tx>
            <c:strRef>
              <c:f>Sheet1!$D$1</c:f>
              <c:strCache>
                <c:ptCount val="1"/>
                <c:pt idx="0">
                  <c:v>Series 3</c:v>
                </c:pt>
              </c:strCache>
            </c:strRef>
          </c:tx>
          <c:spPr>
            <a:solidFill>
              <a:srgbClr val="06A294"/>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64" b="1" i="0" u="none" strike="noStrike" kern="1200" baseline="0" smtId="4294967295">
                    <a:solidFill>
                      <a:schemeClr val="lt1"/>
                    </a:solidFill>
                    <a:latin typeface="+mn-lt"/>
                    <a:ea typeface="+mn-ea"/>
                    <a:cs typeface="+mn-cs"/>
                  </a:defRPr>
                </a:pPr>
                <a:endParaRPr sz="1064" b="1" i="0" u="none" strike="noStrike" kern="1200" baseline="0" smtId="4294967295">
                  <a:solidFill>
                    <a:schemeClr val="lt1"/>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02-6B70-4D09-8DE3-872704F937AA}"/>
            </c:ext>
          </c:extLst>
        </c:ser>
        <c:dLbls>
          <c:showLegendKey val="0"/>
          <c:showVal val="0"/>
          <c:showCatName val="0"/>
          <c:showSerName val="0"/>
          <c:showPercent val="0"/>
          <c:showBubbleSize val="0"/>
          <c:showLeaderLines val="0"/>
        </c:dLbls>
        <c:gapWidth val="79"/>
        <c:gapDepth/>
        <c:shape/>
        <c:axId val="820993440"/>
        <c:axId val="820994000"/>
        <c:axId val="0"/>
      </c:bar3DChart>
      <c:catAx>
        <c:axId val="820993440"/>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64" b="0" i="0" u="none" strike="noStrike" kern="1200" cap="all" spc="120" normalizeH="0" baseline="0" smtId="4294967295">
                <a:solidFill>
                  <a:schemeClr val="tx1">
                    <a:lumMod val="65000"/>
                    <a:lumOff val="35000"/>
                  </a:schemeClr>
                </a:solidFill>
                <a:latin typeface="+mn-lt"/>
                <a:ea typeface="+mn-ea"/>
                <a:cs typeface="+mn-cs"/>
              </a:defRPr>
            </a:pPr>
            <a:endParaRPr sz="1064" b="0" i="0" u="none" strike="noStrike" kern="1200" cap="all" spc="120" normalizeH="0" baseline="0" smtId="4294967295">
              <a:solidFill>
                <a:schemeClr val="tx1">
                  <a:lumMod val="65000"/>
                  <a:lumOff val="35000"/>
                </a:schemeClr>
              </a:solidFill>
              <a:latin typeface="+mn-lt"/>
              <a:ea typeface="+mn-ea"/>
              <a:cs typeface="+mn-cs"/>
            </a:endParaRPr>
          </a:p>
        </c:txPr>
        <c:crossAx val="820994000"/>
        <c:crosses val="autoZero"/>
        <c:auto val="0"/>
        <c:lblAlgn val="ctr"/>
        <c:lblOffset/>
        <c:noMultiLvlLbl val="0"/>
      </c:catAx>
      <c:valAx>
        <c:axId val="820994000"/>
        <c:scaling>
          <c:orientation/>
        </c:scaling>
        <c:delete val="1"/>
        <c:axPos val="l"/>
        <c:numFmt formatCode="General" sourceLinked="1"/>
        <c:majorTickMark val="none"/>
        <c:minorTickMark val="none"/>
        <c:crossAx val="820993440"/>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Ex1.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Sheet1!$A$2:$A$9</cx:f>
        <cx:lvl ptCount="8">
          <cx:pt idx="0">Category 1</cx:pt>
          <cx:pt idx="1">Category 2</cx:pt>
          <cx:pt idx="2">Category 3</cx:pt>
          <cx:pt idx="3">Category 4</cx:pt>
          <cx:pt idx="4">Category 5</cx:pt>
          <cx:pt idx="5">Category 6</cx:pt>
          <cx:pt idx="6">Category 7</cx:pt>
          <cx:pt idx="7">Category 8</cx:pt>
        </cx:lvl>
      </cx:strDim>
      <cx:numDim type="val">
        <cx:f>Sheet1!$B$2:$B$9</cx:f>
        <cx:lvl ptCount="8" formatCode="Standard">
          <cx:pt idx="0">60</cx:pt>
          <cx:pt idx="1">200</cx:pt>
          <cx:pt idx="2">50</cx:pt>
          <cx:pt idx="3">-140</cx:pt>
          <cx:pt idx="4">130</cx:pt>
          <cx:pt idx="5">80</cx:pt>
          <cx:pt idx="6">70</cx:pt>
          <cx:pt idx="7">140</cx:pt>
        </cx:lvl>
      </cx:numDim>
    </cx:data>
  </cx:chartData>
  <cx:chart>
    <cx:title/>
    <cx:plotArea>
      <cx:plotAreaRegion>
        <cx:plotSurface/>
        <cx:series layoutId="waterfall" uniqueId="{0bae9f5b-e3a2-4e8d-8832-4c8f7d6609f1}">
          <cx:tx>
            <cx:txData>
              <cx:f>Sheet1!$B$1</cx:f>
              <cx:v>Series1</cx:v>
            </cx:txData>
          </cx:tx>
          <cx:spPr>
            <a:solidFill>
              <a:srgbClr val="E57E75"/>
            </a:solidFill>
          </cx:spPr>
          <cx:dataId val="0"/>
          <cx:layoutPr>
            <cx:subtotals>
              <cx:idx val="0"/>
              <cx:idx val="4"/>
              <cx:idx val="7"/>
            </cx:subtotals>
          </cx:layoutPr>
        </cx:series>
      </cx:plotAreaRegion>
      <cx:axis id="0">
        <cx:valScaling/>
        <cx:majorGridlines>
          <cx:spPr>
            <a:ln>
              <a:noFill/>
            </a:ln>
          </cx:spPr>
        </cx:majorGridlines>
        <cx:minorGridlines>
          <cx:spPr>
            <a:ln>
              <a:noFill/>
            </a:ln>
          </cx:spPr>
        </cx:minorGridlines>
        <cx:tickLabels/>
      </cx:axis>
      <cx:axis id="1">
        <cx:catScaling gapWidth="0.5"/>
        <cx:majorGridlines/>
        <cx:minorGridlines>
          <cx:spPr>
            <a:ln>
              <a:noFill/>
            </a:ln>
          </cx:spPr>
        </cx:minorGridlines>
        <cx:tickLabels/>
      </cx:axis>
    </cx:plotArea>
  </cx:chart>
</cx: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a="http://schemas.openxmlformats.org/drawingml/2006/main" xmlns:r="http://schemas.openxmlformats.org/officeDocument/2006/relationships" xmlns:cs="http://schemas.microsoft.com/office/drawing/2012/chartStyle" id="400">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2019/9/9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71139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64082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803691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445460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58255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519990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802434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193137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520839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059554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314298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426992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090582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84275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327697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614369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12482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512841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890699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061069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061963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478903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873431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Custom Layout">
    <p:spTree>
      <p:nvGrpSpPr>
        <p:cNvPr id="1" name=""/>
        <p:cNvGrpSpPr/>
        <p:nvPr/>
      </p:nvGrpSpPr>
      <p:grpSpPr>
        <a:xfrm>
          <a:off x="0" y="0"/>
          <a: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val="1881787114"/>
      </p:ext>
    </p:extLst>
  </p:cSld>
  <p:clrMapOvr>
    <a:masterClrMapping/>
  </p:clrMapOvr>
  <mc:AlternateContent>
    <mc:Choice Requires="p14">
      <p:transition spd="slow" advClick="0" p14:dur="1500">
        <p:random/>
      </p:transition>
    </mc:Choice>
    <mc:Fallback>
      <p:transition spd="slow" advClick="0">
        <p:random/>
      </p:transition>
    </mc:Fallback>
  </mc:AlternateContent>
  <p:timing/>
  <p:extLst mod="1">
    <p:ext uri="{DCECCB84-F9BA-43D5-87BE-67443E8EF086}">
      <p15:sldGuideLst>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0_Custom Layout">
    <p:spTree>
      <p:nvGrpSpPr>
        <p:cNvPr id="1" name=""/>
        <p:cNvGrpSpPr/>
        <p:nvPr/>
      </p:nvGrpSpPr>
      <p:grpSpPr>
        <a:xfrm>
          <a:off x="0" y="0"/>
          <a:ext cx="0" cy="0"/>
        </a:xfrm>
      </p:grpSpPr>
      <p:sp>
        <p:nvSpPr>
          <p:cNvPr id="13" name="Picture Placeholder 12"/>
          <p:cNvSpPr>
            <a:spLocks noGrp="1"/>
          </p:cNvSpPr>
          <p:nvPr>
            <p:ph type="pic" sz="quarter" idx="10"/>
          </p:nvPr>
        </p:nvSpPr>
        <p:spPr>
          <a:xfrm>
            <a:off x="0" y="0"/>
            <a:ext cx="5410200" cy="5432248"/>
          </a:xfrm>
          <a:custGeom>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val="278402791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2_Custom Layout">
    <p:spTree>
      <p:nvGrpSpPr>
        <p:cNvPr id="1" name=""/>
        <p:cNvGrpSpPr/>
        <p:nvPr/>
      </p:nvGrpSpPr>
      <p:grpSpPr>
        <a:xfrm>
          <a:off x="0" y="0"/>
          <a:ext cx="0" cy="0"/>
        </a:xfrm>
      </p:grpSpPr>
      <p:sp>
        <p:nvSpPr>
          <p:cNvPr id="22" name="Picture Placeholder 21"/>
          <p:cNvSpPr>
            <a:spLocks noGrp="1"/>
          </p:cNvSpPr>
          <p:nvPr>
            <p:ph type="pic" sz="quarter" idx="10"/>
          </p:nvPr>
        </p:nvSpPr>
        <p:spPr>
          <a:xfrm>
            <a:off x="8455476" y="249381"/>
            <a:ext cx="3665270" cy="6341423"/>
          </a:xfrm>
          <a:custGeom>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val="428260023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6_Custom Layout">
    <p:spTree>
      <p:nvGrpSpPr>
        <p:cNvPr id="1" name=""/>
        <p:cNvGrpSpPr/>
        <p:nvPr/>
      </p:nvGrpSpPr>
      <p:grpSpPr>
        <a:xfrm>
          <a:off x="0" y="0"/>
          <a:ext cx="0" cy="0"/>
        </a:xfrm>
      </p:grpSpPr>
      <p:sp>
        <p:nvSpPr>
          <p:cNvPr id="12" name="Picture Placeholder 11"/>
          <p:cNvSpPr>
            <a:spLocks noGrp="1"/>
          </p:cNvSpPr>
          <p:nvPr>
            <p:ph type="pic" sz="quarter" idx="10"/>
          </p:nvPr>
        </p:nvSpPr>
        <p:spPr>
          <a:xfrm>
            <a:off x="0" y="0"/>
            <a:ext cx="6017342" cy="6858000"/>
          </a:xfrm>
          <a:custGeom>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val="235656723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7_Custom Layout">
    <p:spTree>
      <p:nvGrpSpPr>
        <p:cNvPr id="1" name=""/>
        <p:cNvGrpSpPr/>
        <p:nvPr/>
      </p:nvGrpSpPr>
      <p:grpSpPr>
        <a:xfrm>
          <a:off x="0" y="0"/>
          <a:ext cx="0" cy="0"/>
        </a:xfrm>
      </p:grpSpPr>
      <p:sp>
        <p:nvSpPr>
          <p:cNvPr id="4800" name="Picture Placeholder 4799"/>
          <p:cNvSpPr>
            <a:spLocks noGrp="1"/>
          </p:cNvSpPr>
          <p:nvPr>
            <p:ph type="pic" sz="quarter" idx="11"/>
          </p:nvPr>
        </p:nvSpPr>
        <p:spPr>
          <a:xfrm>
            <a:off x="3175" y="3013749"/>
            <a:ext cx="12036425" cy="3653752"/>
          </a:xfrm>
          <a:custGeom>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val="88702103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2_Custom Layout">
    <p:spTree>
      <p:nvGrpSpPr>
        <p:cNvPr id="1" name=""/>
        <p:cNvGrpSpPr/>
        <p:nvPr/>
      </p:nvGrpSpPr>
      <p:grpSpPr>
        <a:xfrm>
          <a:off x="0" y="0"/>
          <a:ext cx="0" cy="0"/>
        </a:xfrm>
      </p:grpSpPr>
      <p:sp>
        <p:nvSpPr>
          <p:cNvPr id="36" name="Picture Placeholder 35"/>
          <p:cNvSpPr>
            <a:spLocks noGrp="1"/>
          </p:cNvSpPr>
          <p:nvPr>
            <p:ph type="pic" sz="quarter" idx="10"/>
          </p:nvPr>
        </p:nvSpPr>
        <p:spPr>
          <a:xfrm>
            <a:off x="1" y="0"/>
            <a:ext cx="7119065" cy="6858001"/>
          </a:xfrm>
          <a:custGeom>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val="193927548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Custom Layout">
    <p:spTree>
      <p:nvGrpSpPr>
        <p:cNvPr id="1" name=""/>
        <p:cNvGrpSpPr/>
        <p:nvPr/>
      </p:nvGrpSpPr>
      <p:grpSpPr>
        <a:xfrm>
          <a:off x="0" y="0"/>
          <a:ext cx="0" cy="0"/>
        </a:xfrm>
      </p:grpSpPr>
    </p:spTree>
    <p:extLst>
      <p:ext uri="{BB962C8B-B14F-4D97-AF65-F5344CB8AC3E}">
        <p14:creationId val="112843427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6_Custom Layout">
    <p:spTree>
      <p:nvGrpSpPr>
        <p:cNvPr id="1" name=""/>
        <p:cNvGrpSpPr/>
        <p:nvPr/>
      </p:nvGrpSpPr>
      <p:grpSpPr>
        <a:xfrm>
          <a:off x="0" y="0"/>
          <a:ext cx="0" cy="0"/>
        </a:xfrm>
      </p:grpSpPr>
      <p:sp>
        <p:nvSpPr>
          <p:cNvPr id="10" name="Picture Placeholder 9"/>
          <p:cNvSpPr>
            <a:spLocks noGrp="1"/>
          </p:cNvSpPr>
          <p:nvPr>
            <p:ph type="pic" sz="quarter" idx="10"/>
          </p:nvPr>
        </p:nvSpPr>
        <p:spPr>
          <a:xfrm>
            <a:off x="0" y="0"/>
            <a:ext cx="4039566" cy="6858000"/>
          </a:xfrm>
          <a:custGeom>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val="427427212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8_Custom Layout">
    <p:spTree>
      <p:nvGrpSpPr>
        <p:cNvPr id="1" name=""/>
        <p:cNvGrpSpPr/>
        <p:nvPr/>
      </p:nvGrpSpPr>
      <p:grpSpPr>
        <a:xfrm>
          <a:off x="0" y="0"/>
          <a:ext cx="0" cy="0"/>
        </a:xfrm>
      </p:grpSpPr>
      <p:sp>
        <p:nvSpPr>
          <p:cNvPr id="20" name="Picture Placeholder 19"/>
          <p:cNvSpPr>
            <a:spLocks noGrp="1"/>
          </p:cNvSpPr>
          <p:nvPr>
            <p:ph type="pic" sz="quarter" idx="11"/>
          </p:nvPr>
        </p:nvSpPr>
        <p:spPr>
          <a:xfrm>
            <a:off x="0" y="1"/>
            <a:ext cx="7252793" cy="6858000"/>
          </a:xfrm>
          <a:custGeom>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val="359968571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1_Custom Layout">
    <p:spTree>
      <p:nvGrpSpPr>
        <p:cNvPr id="1" name=""/>
        <p:cNvGrpSpPr/>
        <p:nvPr/>
      </p:nvGrpSpPr>
      <p:grpSpPr>
        <a:xfrm>
          <a:off x="0" y="0"/>
          <a:ext cx="0" cy="0"/>
        </a:xfrm>
      </p:grpSpPr>
      <p:sp>
        <p:nvSpPr>
          <p:cNvPr id="5" name="Picture Placeholder 4"/>
          <p:cNvSpPr>
            <a:spLocks noGrp="1"/>
          </p:cNvSpPr>
          <p:nvPr>
            <p:ph type="pic" sz="quarter" idx="12"/>
          </p:nvPr>
        </p:nvSpPr>
        <p:spPr>
          <a:xfrm>
            <a:off x="4938000" y="0"/>
            <a:ext cx="7254000" cy="6858000"/>
          </a:xfrm>
          <a:custGeom>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3999"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val="54760926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5_Custom Layout">
    <p:spTree>
      <p:nvGrpSpPr>
        <p:cNvPr id="1" name=""/>
        <p:cNvGrpSpPr/>
        <p:nvPr/>
      </p:nvGrpSpPr>
      <p:grpSpPr>
        <a:xfrm>
          <a:off x="0" y="0"/>
          <a:ext cx="0" cy="0"/>
        </a:xfrm>
      </p:grpSpPr>
      <p:sp>
        <p:nvSpPr>
          <p:cNvPr id="8" name="Picture Placeholder 7"/>
          <p:cNvSpPr>
            <a:spLocks noGrp="1"/>
          </p:cNvSpPr>
          <p:nvPr>
            <p:ph type="pic" sz="quarter" idx="10"/>
          </p:nvPr>
        </p:nvSpPr>
        <p:spPr>
          <a:xfrm>
            <a:off x="7175912" y="0"/>
            <a:ext cx="5016088" cy="6858001"/>
          </a:xfrm>
          <a:custGeom>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val="375845725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1_Custom Layout">
    <p:spTree>
      <p:nvGrpSpPr>
        <p:cNvPr id="1" name=""/>
        <p:cNvGrpSpPr/>
        <p:nvPr/>
      </p:nvGrpSpPr>
      <p:grpSpPr>
        <a:xfrm>
          <a:off x="0" y="0"/>
          <a:ext cx="0" cy="0"/>
        </a:xfrm>
      </p:grpSpPr>
      <p:sp>
        <p:nvSpPr>
          <p:cNvPr id="16" name="Picture Placeholder 15"/>
          <p:cNvSpPr>
            <a:spLocks noGrp="1"/>
          </p:cNvSpPr>
          <p:nvPr>
            <p:ph type="pic" sz="quarter" idx="10"/>
          </p:nvPr>
        </p:nvSpPr>
        <p:spPr>
          <a:xfrm>
            <a:off x="0" y="0"/>
            <a:ext cx="4470399" cy="6851657"/>
          </a:xfrm>
          <a:custGeom>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6">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val="78895735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74984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608601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538498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747545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658560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598389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881537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937729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06910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9_Custom Layout">
    <p:spTree>
      <p:nvGrpSpPr>
        <p:cNvPr id="1" name=""/>
        <p:cNvGrpSpPr/>
        <p:nvPr/>
      </p:nvGrpSpPr>
      <p:grpSpPr>
        <a:xfrm>
          <a:off x="0" y="0"/>
          <a:ext cx="0" cy="0"/>
        </a:xfrm>
      </p:grpSpPr>
      <p:sp>
        <p:nvSpPr>
          <p:cNvPr id="13" name="Picture Placeholder 12"/>
          <p:cNvSpPr>
            <a:spLocks noGrp="1"/>
          </p:cNvSpPr>
          <p:nvPr>
            <p:ph type="pic" sz="quarter" idx="11"/>
          </p:nvPr>
        </p:nvSpPr>
        <p:spPr>
          <a:xfrm>
            <a:off x="0" y="-1"/>
            <a:ext cx="3074391" cy="6726897"/>
          </a:xfrm>
          <a:custGeom>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val="351205495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689963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092271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7_Custom Layout">
    <p:spTree>
      <p:nvGrpSpPr>
        <p:cNvPr id="1" name=""/>
        <p:cNvGrpSpPr/>
        <p:nvPr/>
      </p:nvGrpSpPr>
      <p:grpSpPr>
        <a:xfrm>
          <a:off x="0" y="0"/>
          <a:ext cx="0" cy="0"/>
        </a:xfrm>
      </p:grpSpPr>
      <p:sp>
        <p:nvSpPr>
          <p:cNvPr id="33" name="Picture Placeholder 32"/>
          <p:cNvSpPr>
            <a:spLocks noGrp="1"/>
          </p:cNvSpPr>
          <p:nvPr>
            <p:ph type="pic" sz="quarter" idx="12"/>
          </p:nvPr>
        </p:nvSpPr>
        <p:spPr>
          <a:xfrm>
            <a:off x="0" y="-10486"/>
            <a:ext cx="3439399" cy="6878797"/>
          </a:xfrm>
          <a:custGeom>
            <a:gdLst>
              <a:gd name="connsiteX0" fmla="*/ 0 w 3439399"/>
              <a:gd name="connsiteY0" fmla="*/ 0 h 6878797"/>
              <a:gd name="connsiteX1" fmla="*/ 3439399 w 3439399"/>
              <a:gd name="connsiteY1" fmla="*/ 3439399 h 6878797"/>
              <a:gd name="connsiteX2" fmla="*/ 0 w 3439399"/>
              <a:gd name="connsiteY2" fmla="*/ 6878797 h 6878797"/>
            </a:gd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gdLst>
              <a:gd name="connsiteX0" fmla="*/ 3279238 w 6558476"/>
              <a:gd name="connsiteY0" fmla="*/ 0 h 3279238"/>
              <a:gd name="connsiteX1" fmla="*/ 6558476 w 6558476"/>
              <a:gd name="connsiteY1" fmla="*/ 3279238 h 3279238"/>
              <a:gd name="connsiteX2" fmla="*/ 0 w 6558476"/>
              <a:gd name="connsiteY2" fmla="*/ 3279238 h 3279238"/>
            </a:gd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gdLst>
              <a:gd name="connsiteX0" fmla="*/ 0 w 6537500"/>
              <a:gd name="connsiteY0" fmla="*/ 0 h 3268750"/>
              <a:gd name="connsiteX1" fmla="*/ 6537500 w 6537500"/>
              <a:gd name="connsiteY1" fmla="*/ 0 h 3268750"/>
              <a:gd name="connsiteX2" fmla="*/ 3268750 w 6537500"/>
              <a:gd name="connsiteY2" fmla="*/ 3268750 h 3268750"/>
            </a:gd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val="108398339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0_Custom Layout">
    <p:spTree>
      <p:nvGrpSpPr>
        <p:cNvPr id="1" name=""/>
        <p:cNvGrpSpPr/>
        <p:nvPr/>
      </p:nvGrpSpPr>
      <p:grpSpPr>
        <a:xfrm>
          <a:off x="0" y="0"/>
          <a:ext cx="0" cy="0"/>
        </a:xfrm>
      </p:grpSpPr>
      <p:sp>
        <p:nvSpPr>
          <p:cNvPr id="10" name="Picture Placeholder 9"/>
          <p:cNvSpPr>
            <a:spLocks noGrp="1"/>
          </p:cNvSpPr>
          <p:nvPr>
            <p:ph type="pic" sz="quarter" idx="13"/>
          </p:nvPr>
        </p:nvSpPr>
        <p:spPr>
          <a:xfrm>
            <a:off x="0" y="0"/>
            <a:ext cx="12192000" cy="6858000"/>
          </a:xfrm>
          <a:custGeom>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val="192317957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Custom Layout">
    <p:spTree>
      <p:nvGrpSpPr>
        <p:cNvPr id="1" name=""/>
        <p:cNvGrpSpPr/>
        <p:nvPr/>
      </p:nvGrpSpPr>
      <p:grpSpPr>
        <a:xfrm>
          <a:off x="0" y="0"/>
          <a:ext cx="0" cy="0"/>
        </a:xfrm>
      </p:grpSpPr>
      <p:sp>
        <p:nvSpPr>
          <p:cNvPr id="7" name="Picture Placeholder 6"/>
          <p:cNvSpPr>
            <a:spLocks noGrp="1"/>
          </p:cNvSpPr>
          <p:nvPr>
            <p:ph type="pic" sz="quarter" idx="10" hasCustomPrompt="1"/>
          </p:nvPr>
        </p:nvSpPr>
        <p:spPr>
          <a:xfrm>
            <a:off x="1" y="0"/>
            <a:ext cx="12191999" cy="5779608"/>
          </a:xfrm>
          <a:custGeom>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val="3914587128"/>
      </p:ext>
    </p:extLst>
  </p:cSld>
  <p:clrMapOvr>
    <a:masterClrMapping/>
  </p:clrMapOvr>
  <mc:AlternateContent>
    <mc:Choice Requires="p14">
      <p:transition spd="slow" advClick="0" p14:dur="1500">
        <p:random/>
      </p:transition>
    </mc:Choice>
    <mc:Fallback>
      <p:transition spd="slow" advClick="0">
        <p:random/>
      </p:transition>
    </mc:Fallback>
  </mc:AlternateContent>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7_Custom Layout">
    <p:spTree>
      <p:nvGrpSpPr>
        <p:cNvPr id="1" name=""/>
        <p:cNvGrpSpPr/>
        <p:nvPr/>
      </p:nvGrpSpPr>
      <p:grpSpPr>
        <a:xfrm>
          <a:off x="0" y="0"/>
          <a:ext cx="0" cy="0"/>
        </a:xfrm>
      </p:grpSpPr>
      <p:sp>
        <p:nvSpPr>
          <p:cNvPr id="45" name="Picture Placeholder 44"/>
          <p:cNvSpPr>
            <a:spLocks noGrp="1"/>
          </p:cNvSpPr>
          <p:nvPr>
            <p:ph type="pic" sz="quarter" idx="11"/>
          </p:nvPr>
        </p:nvSpPr>
        <p:spPr>
          <a:xfrm>
            <a:off x="0" y="0"/>
            <a:ext cx="8581358" cy="6858000"/>
          </a:xfrm>
          <a:custGeom>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val="123438707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Custom Layout">
    <p:spTree>
      <p:nvGrpSpPr>
        <p:cNvPr id="1" name=""/>
        <p:cNvGrpSpPr/>
        <p:nvPr/>
      </p:nvGrpSpPr>
      <p:grpSpPr>
        <a:xfrm>
          <a:off x="0" y="0"/>
          <a:ext cx="0" cy="0"/>
        </a:xfrm>
      </p:grpSpPr>
      <p:sp>
        <p:nvSpPr>
          <p:cNvPr id="14" name="Picture Placeholder 13"/>
          <p:cNvSpPr>
            <a:spLocks noGrp="1"/>
          </p:cNvSpPr>
          <p:nvPr>
            <p:ph type="pic" sz="quarter" idx="10"/>
          </p:nvPr>
        </p:nvSpPr>
        <p:spPr>
          <a:xfrm>
            <a:off x="0" y="3695700"/>
            <a:ext cx="3886200" cy="3162300"/>
          </a:xfrm>
          <a:custGeom>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val="259884411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8_Custom Layout">
    <p:spTree>
      <p:nvGrpSpPr>
        <p:cNvPr id="1" name=""/>
        <p:cNvGrpSpPr/>
        <p:nvPr/>
      </p:nvGrpSpPr>
      <p:grpSpPr>
        <a:xfrm>
          <a:off x="0" y="0"/>
          <a:ext cx="0" cy="0"/>
        </a:xfrm>
      </p:grpSpPr>
      <p:sp>
        <p:nvSpPr>
          <p:cNvPr id="24" name="Picture Placeholder 23"/>
          <p:cNvSpPr>
            <a:spLocks noGrp="1"/>
          </p:cNvSpPr>
          <p:nvPr>
            <p:ph type="pic" sz="quarter" idx="11"/>
          </p:nvPr>
        </p:nvSpPr>
        <p:spPr>
          <a:xfrm>
            <a:off x="80970" y="168184"/>
            <a:ext cx="4211093" cy="6479038"/>
          </a:xfrm>
          <a:custGeom>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val="424899835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2.xml" Type="http://schemas.openxmlformats.org/officeDocument/2006/relationships/them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mc:Choice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2019/9/9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7669820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0.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1.xml" Type="http://schemas.openxmlformats.org/officeDocument/2006/relationships/notesSlide"/><Relationship Id="rId3" Target="../media/image17.emf" Type="http://schemas.openxmlformats.org/officeDocument/2006/relationships/image"/><Relationship Id="rId4" Target="../media/image18.emf" Type="http://schemas.openxmlformats.org/officeDocument/2006/relationships/image"/><Relationship Id="rId5" Target="../media/image19.emf" Type="http://schemas.openxmlformats.org/officeDocument/2006/relationships/image"/><Relationship Id="rId6"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2.xml" Type="http://schemas.openxmlformats.org/officeDocument/2006/relationships/notesSlide"/><Relationship Id="rId3" Target="../media/image2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 Id="rId3" Target="../media/image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17.emf" Type="http://schemas.openxmlformats.org/officeDocument/2006/relationships/image"/><Relationship Id="rId4" Target="../media/image18.emf" Type="http://schemas.openxmlformats.org/officeDocument/2006/relationships/image"/><Relationship Id="rId5" Target="../media/image19.emf" Type="http://schemas.openxmlformats.org/officeDocument/2006/relationships/image"/><Relationship Id="rId6" Target="../media/image22.emf" Type="http://schemas.openxmlformats.org/officeDocument/2006/relationships/image"/><Relationship Id="rId7" Target="../media/image23.emf" Type="http://schemas.openxmlformats.org/officeDocument/2006/relationships/image"/><Relationship Id="rId8" Target="../media/image24.emf" Type="http://schemas.openxmlformats.org/officeDocument/2006/relationships/image"/><Relationship Id="rId9" Target="../media/image2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 Id="rId3" Target="../media/image22.emf" Type="http://schemas.openxmlformats.org/officeDocument/2006/relationships/image"/><Relationship Id="rId4" Target="../media/image18.emf" Type="http://schemas.openxmlformats.org/officeDocument/2006/relationships/image"/><Relationship Id="rId5" Target="../media/image2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6.xml" Type="http://schemas.openxmlformats.org/officeDocument/2006/relationships/notesSlide"/><Relationship Id="rId3" Target="../media/image17.emf" Type="http://schemas.openxmlformats.org/officeDocument/2006/relationships/image"/><Relationship Id="rId4" Target="../media/image18.emf" Type="http://schemas.openxmlformats.org/officeDocument/2006/relationships/image"/><Relationship Id="rId5" Target="../media/image2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7.xml" Type="http://schemas.openxmlformats.org/officeDocument/2006/relationships/notesSlide"/><Relationship Id="rId3" Target="../media/image28.png" Type="http://schemas.openxmlformats.org/officeDocument/2006/relationships/image"/><Relationship Id="rId4" Target="../media/image2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 Id="rId3" Target="../media/image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19.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0.xml" Type="http://schemas.openxmlformats.org/officeDocument/2006/relationships/notesSlide"/><Relationship Id="rId3" Target="../charts/chart5.xml" Type="http://schemas.openxmlformats.org/officeDocument/2006/relationships/chart"/><Relationship Id="rId4" Target="../media/image3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1.xml" Type="http://schemas.openxmlformats.org/officeDocument/2006/relationships/notesSlide"/><Relationship Id="rId3" Target="../media/image3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2.xml" Type="http://schemas.openxmlformats.org/officeDocument/2006/relationships/notesSlide"/><Relationship Id="rId3" Target="../charts/chartEx1.xml" Type="http://schemas.microsoft.com/office/2014/relationships/chartEx"/><Relationship Id="rId4" Target="../media/image31.png" Type="http://schemas.openxmlformats.org/officeDocument/2006/relationships/image"/><Relationship Id="rId5" Target="../media/image3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Freeform: Shape 19"/>
          <p:cNvSpPr/>
          <p:nvPr/>
        </p:nvSpPr>
        <p:spPr bwMode="auto">
          <a:xfrm rot="5400000">
            <a:off x="824391" y="3054354"/>
            <a:ext cx="6851657" cy="742949"/>
          </a:xfrm>
          <a:custGeom>
            <a:gdLst>
              <a:gd fmla="*/ 0 w 6851657" name="connsiteX0"/>
              <a:gd fmla="*/ 742949 h 742949" name="connsiteY0"/>
              <a:gd fmla="*/ 0 w 6851657" name="connsiteX1"/>
              <a:gd fmla="*/ 633 h 742949" name="connsiteY1"/>
              <a:gd fmla="*/ 684468 w 6851657" name="connsiteX2"/>
              <a:gd fmla="*/ 496924 h 742949" name="connsiteY2"/>
              <a:gd fmla="*/ 1369807 w 6851657" name="connsiteX3"/>
              <a:gd fmla="*/ 0 h 742949" name="connsiteY3"/>
              <a:gd fmla="*/ 2055148 w 6851657" name="connsiteX4"/>
              <a:gd fmla="*/ 496924 h 742949" name="connsiteY4"/>
              <a:gd fmla="*/ 2740489 w 6851657" name="connsiteX5"/>
              <a:gd fmla="*/ 0 h 742949" name="connsiteY5"/>
              <a:gd fmla="*/ 3425828 w 6851657" name="connsiteX6"/>
              <a:gd fmla="*/ 496924 h 742949" name="connsiteY6"/>
              <a:gd fmla="*/ 4111167 w 6851657" name="connsiteX7"/>
              <a:gd fmla="*/ 0 h 742949" name="connsiteY7"/>
              <a:gd fmla="*/ 4796507 w 6851657" name="connsiteX8"/>
              <a:gd fmla="*/ 496924 h 742949" name="connsiteY8"/>
              <a:gd fmla="*/ 5481847 w 6851657" name="connsiteX9"/>
              <a:gd fmla="*/ 0 h 742949" name="connsiteY9"/>
              <a:gd fmla="*/ 6167188 w 6851657" name="connsiteX10"/>
              <a:gd fmla="*/ 496924 h 742949" name="connsiteY10"/>
              <a:gd fmla="*/ 6851657 w 6851657" name="connsiteX11"/>
              <a:gd fmla="*/ 633 h 742949" name="connsiteY11"/>
              <a:gd fmla="*/ 6851657 w 6851657" name="connsiteX12"/>
              <a:gd fmla="*/ 742949 h 742949" name="connsiteY12"/>
              <a:gd fmla="*/ 6506498 w 6851657" name="connsiteX13"/>
              <a:gd fmla="*/ 742949 h 742949" name="connsiteY13"/>
              <a:gd fmla="*/ 5827878 w 6851657" name="connsiteX14"/>
              <a:gd fmla="*/ 742949 h 742949" name="connsiteY14"/>
              <a:gd fmla="*/ 5135818 w 6851657" name="connsiteX15"/>
              <a:gd fmla="*/ 742949 h 742949" name="connsiteY15"/>
              <a:gd fmla="*/ 4457197 w 6851657" name="connsiteX16"/>
              <a:gd fmla="*/ 742949 h 742949" name="connsiteY16"/>
              <a:gd fmla="*/ 3765138 w 6851657" name="connsiteX17"/>
              <a:gd fmla="*/ 742949 h 742949" name="connsiteY17"/>
              <a:gd fmla="*/ 3086517 w 6851657" name="connsiteX18"/>
              <a:gd fmla="*/ 742949 h 742949" name="connsiteY18"/>
              <a:gd fmla="*/ 2394458 w 6851657" name="connsiteX19"/>
              <a:gd fmla="*/ 742949 h 742949" name="connsiteY19"/>
              <a:gd fmla="*/ 1715837 w 6851657" name="connsiteX20"/>
              <a:gd fmla="*/ 742949 h 742949" name="connsiteY20"/>
              <a:gd fmla="*/ 1023778 w 6851657" name="connsiteX21"/>
              <a:gd fmla="*/ 742949 h 742949" name="connsiteY21"/>
              <a:gd fmla="*/ 345157 w 6851657" name="connsiteX22"/>
              <a:gd fmla="*/ 742949 h 74294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742949" w="6851656">
                <a:moveTo>
                  <a:pt x="0" y="742949"/>
                </a:moveTo>
                <a:lnTo>
                  <a:pt x="0" y="633"/>
                </a:lnTo>
                <a:lnTo>
                  <a:pt x="684468" y="496924"/>
                </a:lnTo>
                <a:lnTo>
                  <a:pt x="1369807" y="0"/>
                </a:lnTo>
                <a:lnTo>
                  <a:pt x="2055148" y="496924"/>
                </a:lnTo>
                <a:lnTo>
                  <a:pt x="2740489" y="0"/>
                </a:lnTo>
                <a:lnTo>
                  <a:pt x="3425828" y="496924"/>
                </a:lnTo>
                <a:lnTo>
                  <a:pt x="4111167" y="0"/>
                </a:lnTo>
                <a:lnTo>
                  <a:pt x="4796507" y="496924"/>
                </a:lnTo>
                <a:lnTo>
                  <a:pt x="5481847" y="0"/>
                </a:lnTo>
                <a:lnTo>
                  <a:pt x="6167188" y="496924"/>
                </a:lnTo>
                <a:lnTo>
                  <a:pt x="6851657" y="633"/>
                </a:lnTo>
                <a:lnTo>
                  <a:pt x="6851657" y="742949"/>
                </a:lnTo>
                <a:lnTo>
                  <a:pt x="6506498" y="742949"/>
                </a:lnTo>
                <a:lnTo>
                  <a:pt x="5827878" y="742949"/>
                </a:lnTo>
                <a:lnTo>
                  <a:pt x="5135818" y="742949"/>
                </a:lnTo>
                <a:lnTo>
                  <a:pt x="4457197" y="742949"/>
                </a:lnTo>
                <a:lnTo>
                  <a:pt x="3765138" y="742949"/>
                </a:lnTo>
                <a:lnTo>
                  <a:pt x="3086517" y="742949"/>
                </a:lnTo>
                <a:lnTo>
                  <a:pt x="2394458" y="742949"/>
                </a:lnTo>
                <a:lnTo>
                  <a:pt x="1715837" y="742949"/>
                </a:lnTo>
                <a:lnTo>
                  <a:pt x="1023778" y="742949"/>
                </a:lnTo>
                <a:lnTo>
                  <a:pt x="345157" y="742949"/>
                </a:lnTo>
                <a:close/>
              </a:path>
            </a:pathLst>
          </a:custGeom>
          <a:solidFill>
            <a:srgbClr val="87A4C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hidden="1" id="5" name="Rectangle 4"/>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CA"/>
          </a:p>
        </p:txBody>
      </p:sp>
      <p:sp>
        <p:nvSpPr>
          <p:cNvPr id="24" name="TextBox 23"/>
          <p:cNvSpPr txBox="1"/>
          <p:nvPr/>
        </p:nvSpPr>
        <p:spPr>
          <a:xfrm>
            <a:off x="5650027" y="4262027"/>
            <a:ext cx="4999143" cy="1371600"/>
          </a:xfrm>
          <a:prstGeom prst="rect">
            <a:avLst/>
          </a:prstGeom>
          <a:noFill/>
        </p:spPr>
        <p:txBody>
          <a:bodyPr rtlCol="0" wrap="square">
            <a:spAutoFit/>
          </a:bodyPr>
          <a:lstStyle/>
          <a:p>
            <a:pPr>
              <a:lnSpc>
                <a:spcPct val="150000"/>
              </a:lnSpc>
            </a:pPr>
            <a:r>
              <a:rPr lang="fr-CA" spc="100"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bitters pour-over franzen raw denim street art. Organic fixie lumbersexual semiotics</a:t>
            </a:r>
          </a:p>
        </p:txBody>
      </p:sp>
      <p:sp>
        <p:nvSpPr>
          <p:cNvPr id="25" name="TextBox 24"/>
          <p:cNvSpPr txBox="1"/>
          <p:nvPr/>
        </p:nvSpPr>
        <p:spPr>
          <a:xfrm>
            <a:off x="5285100" y="867210"/>
            <a:ext cx="6430680" cy="1844040"/>
          </a:xfrm>
          <a:prstGeom prst="rect">
            <a:avLst/>
          </a:prstGeom>
          <a:noFill/>
          <a:effectLst/>
        </p:spPr>
        <p:txBody>
          <a:bodyPr rtlCol="0" wrap="square">
            <a:spAutoFit/>
          </a:bodyPr>
          <a:lstStyle/>
          <a:p>
            <a:pPr algn="ctr"/>
            <a:r>
              <a:rPr altLang="en-US" b="1" lang="zh-CN" sz="11500">
                <a:gradFill>
                  <a:gsLst>
                    <a:gs pos="0">
                      <a:srgbClr val="F8D6E4"/>
                    </a:gs>
                    <a:gs pos="100000">
                      <a:srgbClr val="87A4C4"/>
                    </a:gs>
                  </a:gsLst>
                  <a:lin ang="3000000" scaled="0"/>
                </a:gradFill>
                <a:latin charset="-128" panose="02000500000000000000" pitchFamily="2" typeface="义启紫水晶体"/>
                <a:ea charset="-128" panose="02000500000000000000" pitchFamily="2" typeface="义启紫水晶体"/>
                <a:cs charset="-128" panose="02000500000000000000" pitchFamily="2" typeface="义启紫水晶体"/>
              </a:rPr>
              <a:t>撞色涂鸦</a:t>
            </a:r>
          </a:p>
        </p:txBody>
      </p:sp>
      <p:sp>
        <p:nvSpPr>
          <p:cNvPr id="28" name="Right Triangle 27"/>
          <p:cNvSpPr/>
          <p:nvPr/>
        </p:nvSpPr>
        <p:spPr bwMode="auto">
          <a:xfrm rot="16200000">
            <a:off x="10161820" y="4827820"/>
            <a:ext cx="2030180" cy="2030180"/>
          </a:xfrm>
          <a:prstGeom prst="rtTriangle">
            <a:avLst/>
          </a:prstGeom>
          <a:solidFill>
            <a:srgbClr val="87A4C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pic>
        <p:nvPicPr>
          <p:cNvPr id="3" name="图片占位符 2">
            <a:extLst>
              <a:ext uri="{FF2B5EF4-FFF2-40B4-BE49-F238E27FC236}">
                <a16:creationId xmlns:a16="http://schemas.microsoft.com/office/drawing/2014/main" id="{A3F997DC-83DA-450A-9D22-085D92D0AA02}"/>
              </a:ext>
            </a:extLst>
          </p:cNvPr>
          <p:cNvPicPr>
            <a:picLocks noChangeAspect="1" noGrp="1"/>
          </p:cNvPicPr>
          <p:nvPr>
            <p:ph idx="10" sz="quarter" type="pic"/>
          </p:nvPr>
        </p:nvPicPr>
        <p:blipFill>
          <a:blip r:embed="rId3">
            <a:extLst>
              <a:ext uri="{28A0092B-C50C-407E-A947-70E740481C1C}">
                <a14:useLocalDpi val="0"/>
              </a:ext>
            </a:extLst>
          </a:blip>
          <a:srcRect l="1076" r="1076"/>
          <a:stretch>
            <a:fillRect/>
          </a:stretch>
        </p:blipFill>
        <p:spPr/>
      </p:pic>
      <p:sp>
        <p:nvSpPr>
          <p:cNvPr id="6" name="矩形: 圆角 5">
            <a:extLst>
              <a:ext uri="{FF2B5EF4-FFF2-40B4-BE49-F238E27FC236}">
                <a16:creationId xmlns:a16="http://schemas.microsoft.com/office/drawing/2014/main" id="{CD983010-8FED-416B-8F6A-277A8972E59B}"/>
              </a:ext>
            </a:extLst>
          </p:cNvPr>
          <p:cNvSpPr/>
          <p:nvPr/>
        </p:nvSpPr>
        <p:spPr>
          <a:xfrm>
            <a:off x="5868365" y="3125165"/>
            <a:ext cx="2257063" cy="682906"/>
          </a:xfrm>
          <a:prstGeom prst="roundRect">
            <a:avLst/>
          </a:prstGeom>
          <a:solidFill>
            <a:srgbClr val="F8D6E4"/>
          </a:solidFill>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h="88900" w="889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68F72EA9-6069-4FBC-9E46-C9D7A6FAE005}"/>
              </a:ext>
            </a:extLst>
          </p:cNvPr>
          <p:cNvSpPr txBox="1"/>
          <p:nvPr/>
        </p:nvSpPr>
        <p:spPr>
          <a:xfrm>
            <a:off x="6146157" y="3235785"/>
            <a:ext cx="1701478" cy="457200"/>
          </a:xfrm>
          <a:prstGeom prst="rect">
            <a:avLst/>
          </a:prstGeom>
          <a:noFill/>
        </p:spPr>
        <p:txBody>
          <a:bodyPr rtlCol="0" wrap="square">
            <a:spAutoFit/>
          </a:bodyPr>
          <a:lstStyle/>
          <a:p>
            <a:pPr algn="dist"/>
            <a:r>
              <a:rPr altLang="en-US" b="1" lang="zh-CN" sz="2400">
                <a:solidFill>
                  <a:schemeClr val="bg1"/>
                </a:solidFill>
                <a:latin charset="-122" panose="02000603000000000000" pitchFamily="2" typeface="默陌山魂手迹"/>
                <a:ea charset="-122" panose="02000603000000000000" pitchFamily="2" typeface="默陌山魂手迹"/>
              </a:rPr>
              <a:t>创意色块</a:t>
            </a:r>
          </a:p>
        </p:txBody>
      </p:sp>
    </p:spTree>
    <p:extLst>
      <p:ext uri="{BB962C8B-B14F-4D97-AF65-F5344CB8AC3E}">
        <p14:creationId val="39147562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1000" id="7"/>
                                        <p:tgtEl>
                                          <p:spTgt spid="20"/>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500" id="11"/>
                                        <p:tgtEl>
                                          <p:spTgt spid="25"/>
                                        </p:tgtEl>
                                      </p:cBhvr>
                                    </p:animEffect>
                                  </p:childTnLst>
                                </p:cTn>
                              </p:par>
                            </p:childTnLst>
                          </p:cTn>
                        </p:par>
                        <p:par>
                          <p:cTn fill="hold" id="12" nodeType="afterGroup">
                            <p:stCondLst>
                              <p:cond delay="1500"/>
                            </p:stCondLst>
                            <p:childTnLst>
                              <p:par>
                                <p:cTn fill="hold" grpId="0" id="13" nodeType="after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22" presetSubtype="4">
                                  <p:stCondLst>
                                    <p:cond delay="0"/>
                                  </p:stCondLst>
                                  <p:childTnLst>
                                    <p:set>
                                      <p:cBhvr>
                                        <p:cTn dur="1" fill="hold" id="19">
                                          <p:stCondLst>
                                            <p:cond delay="0"/>
                                          </p:stCondLst>
                                        </p:cTn>
                                        <p:tgtEl>
                                          <p:spTgt spid="24"/>
                                        </p:tgtEl>
                                        <p:attrNameLst>
                                          <p:attrName>style.visibility</p:attrName>
                                        </p:attrNameLst>
                                      </p:cBhvr>
                                      <p:to>
                                        <p:strVal val="visible"/>
                                      </p:to>
                                    </p:set>
                                    <p:animEffect filter="wipe(down)" transition="in">
                                      <p:cBhvr>
                                        <p:cTn dur="500" id="20"/>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grpId="0" spid="25"/>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TextBox 46"/>
          <p:cNvSpPr txBox="1"/>
          <p:nvPr/>
        </p:nvSpPr>
        <p:spPr>
          <a:xfrm>
            <a:off x="695324" y="2365091"/>
            <a:ext cx="10801350" cy="1051560"/>
          </a:xfrm>
          <a:prstGeom prst="rect">
            <a:avLst/>
          </a:prstGeom>
          <a:noFill/>
        </p:spPr>
        <p:txBody>
          <a:bodyPr rtlCol="0" wrap="square">
            <a:spAutoFit/>
          </a:bodyPr>
          <a:lstStyle/>
          <a:p>
            <a:pPr algn="ctr">
              <a:lnSpc>
                <a:spcPct val="150000"/>
              </a:lnSpc>
            </a:pPr>
            <a:r>
              <a:rPr lang="fr-CA" spc="100"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bitters pour-over franzen raw denim street art. Organic fixie lumbersexual semiotics, locavore farm-to-table fanny pack XOXO keffiyeh cardigan wolf normcore tattooed ethical. Pabst jean shorts cornhole art party chartreuse fingerstache. </a:t>
            </a:r>
          </a:p>
        </p:txBody>
      </p:sp>
      <p:sp>
        <p:nvSpPr>
          <p:cNvPr id="48" name="TextBox 47"/>
          <p:cNvSpPr txBox="1"/>
          <p:nvPr/>
        </p:nvSpPr>
        <p:spPr>
          <a:xfrm>
            <a:off x="4207708" y="1076870"/>
            <a:ext cx="3801978" cy="914400"/>
          </a:xfrm>
          <a:prstGeom prst="rect">
            <a:avLst/>
          </a:prstGeom>
          <a:noFill/>
          <a:effectLst/>
        </p:spPr>
        <p:txBody>
          <a:bodyPr rtlCol="0" wrap="square">
            <a:spAutoFit/>
          </a:bodyPr>
          <a:lstStyle/>
          <a:p>
            <a:pPr algn="ctr"/>
            <a:r>
              <a:rPr b="1" lang="en-CA" sz="5400">
                <a:latin charset="0" panose="02000505000000020004" pitchFamily="2" typeface="Montserrat"/>
                <a:ea charset="0" panose="020b0606030504020204" pitchFamily="34" typeface="Open Sans"/>
                <a:cs charset="0" panose="020b0606030504020204" pitchFamily="34" typeface="Open Sans"/>
              </a:rPr>
              <a:t>About Us</a:t>
            </a:r>
          </a:p>
        </p:txBody>
      </p:sp>
      <p:sp>
        <p:nvSpPr>
          <p:cNvPr id="49" name="TextBox 48"/>
          <p:cNvSpPr txBox="1"/>
          <p:nvPr/>
        </p:nvSpPr>
        <p:spPr>
          <a:xfrm>
            <a:off x="3132223" y="676760"/>
            <a:ext cx="5952949" cy="396240"/>
          </a:xfrm>
          <a:prstGeom prst="rect">
            <a:avLst/>
          </a:prstGeom>
          <a:noFill/>
          <a:effectLst/>
        </p:spPr>
        <p:txBody>
          <a:bodyPr rtlCol="0" wrap="square">
            <a:spAutoFit/>
          </a:bodyPr>
          <a:lstStyle/>
          <a:p>
            <a:pPr algn="ctr"/>
            <a:r>
              <a:rPr lang="fr-CA" sz="2000">
                <a:latin charset="0" panose="02000505000000020004" pitchFamily="2" typeface="Montserrat"/>
                <a:ea charset="0" panose="020b0606030504020204" pitchFamily="34" typeface="Open Sans"/>
                <a:cs charset="0" panose="020b0606030504020204" pitchFamily="34" typeface="Open Sans"/>
              </a:rPr>
              <a:t>Fingerstache heirloom </a:t>
            </a:r>
          </a:p>
        </p:txBody>
      </p:sp>
      <p:pic>
        <p:nvPicPr>
          <p:cNvPr id="3" name="图片占位符 2">
            <a:extLst>
              <a:ext uri="{FF2B5EF4-FFF2-40B4-BE49-F238E27FC236}">
                <a16:creationId xmlns:a16="http://schemas.microsoft.com/office/drawing/2014/main" id="{2DD392C9-CF1E-489E-8811-F641A4C96793}"/>
              </a:ext>
            </a:extLst>
          </p:cNvPr>
          <p:cNvPicPr>
            <a:picLocks noChangeAspect="1" noGrp="1"/>
          </p:cNvPicPr>
          <p:nvPr>
            <p:ph idx="10" sz="quarter" type="pic"/>
          </p:nvPr>
        </p:nvPicPr>
        <p:blipFill>
          <a:blip r:embed="rId3">
            <a:extLst>
              <a:ext uri="{28A0092B-C50C-407E-A947-70E740481C1C}">
                <a14:useLocalDpi val="0"/>
              </a:ext>
            </a:extLst>
          </a:blip>
          <a:srcRect b="22870" t="22870"/>
          <a:stretch>
            <a:fillRect/>
          </a:stretch>
        </p:blipFill>
        <p:spPr/>
      </p:pic>
      <p:pic>
        <p:nvPicPr>
          <p:cNvPr id="6" name="图片占位符 5">
            <a:extLst>
              <a:ext uri="{FF2B5EF4-FFF2-40B4-BE49-F238E27FC236}">
                <a16:creationId xmlns:a16="http://schemas.microsoft.com/office/drawing/2014/main" id="{D1F812E9-4496-4060-BFDF-B433F635258C}"/>
              </a:ext>
            </a:extLst>
          </p:cNvPr>
          <p:cNvPicPr>
            <a:picLocks noChangeAspect="1" noGrp="1"/>
          </p:cNvPicPr>
          <p:nvPr>
            <p:ph idx="11" sz="quarter" type="pic"/>
          </p:nvPr>
        </p:nvPicPr>
        <p:blipFill>
          <a:blip r:embed="rId4">
            <a:extLst>
              <a:ext uri="{28A0092B-C50C-407E-A947-70E740481C1C}">
                <a14:useLocalDpi val="0"/>
              </a:ext>
            </a:extLst>
          </a:blip>
          <a:srcRect b="26942" t="26942"/>
          <a:stretch>
            <a:fillRect/>
          </a:stretch>
        </p:blipFill>
        <p:spPr/>
      </p:pic>
      <p:pic>
        <p:nvPicPr>
          <p:cNvPr id="9" name="图片占位符 8">
            <a:extLst>
              <a:ext uri="{FF2B5EF4-FFF2-40B4-BE49-F238E27FC236}">
                <a16:creationId xmlns:a16="http://schemas.microsoft.com/office/drawing/2014/main" id="{16CA830F-2FCE-43CB-9D40-AFA9025D79CA}"/>
              </a:ext>
            </a:extLst>
          </p:cNvPr>
          <p:cNvPicPr>
            <a:picLocks noChangeAspect="1" noGrp="1"/>
          </p:cNvPicPr>
          <p:nvPr>
            <p:ph idx="12" sz="quarter" type="pic"/>
          </p:nvPr>
        </p:nvPicPr>
        <p:blipFill>
          <a:blip r:embed="rId5">
            <a:extLst>
              <a:ext uri="{28A0092B-C50C-407E-A947-70E740481C1C}">
                <a14:useLocalDpi val="0"/>
              </a:ext>
            </a:extLst>
          </a:blip>
          <a:srcRect b="22870" t="22870"/>
          <a:stretch>
            <a:fillRect/>
          </a:stretch>
        </p:blipFill>
        <p:spPr/>
      </p:pic>
    </p:spTree>
    <p:extLst>
      <p:ext uri="{BB962C8B-B14F-4D97-AF65-F5344CB8AC3E}">
        <p14:creationId val="23718652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500" id="7"/>
                                        <p:tgtEl>
                                          <p:spTgt spid="4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8"/>
                                        </p:tgtEl>
                                        <p:attrNameLst>
                                          <p:attrName>style.visibility</p:attrName>
                                        </p:attrNameLst>
                                      </p:cBhvr>
                                      <p:to>
                                        <p:strVal val="visible"/>
                                      </p:to>
                                    </p:set>
                                    <p:animEffect filter="fade" transition="in">
                                      <p:cBhvr>
                                        <p:cTn dur="500" id="11"/>
                                        <p:tgtEl>
                                          <p:spTgt spid="4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47"/>
                                        </p:tgtEl>
                                        <p:attrNameLst>
                                          <p:attrName>style.visibility</p:attrName>
                                        </p:attrNameLst>
                                      </p:cBhvr>
                                      <p:to>
                                        <p:strVal val="visible"/>
                                      </p:to>
                                    </p:set>
                                    <p:animEffect filter="wipe(left)" transition="in">
                                      <p:cBhvr>
                                        <p:cTn dur="500" id="15"/>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Freeform: Shape 58"/>
          <p:cNvSpPr/>
          <p:nvPr/>
        </p:nvSpPr>
        <p:spPr bwMode="auto">
          <a:xfrm rot="18909112">
            <a:off x="-1508797" y="2936784"/>
            <a:ext cx="8365558" cy="787400"/>
          </a:xfrm>
          <a:custGeom>
            <a:gdLst>
              <a:gd fmla="*/ 8365558 w 8365558" name="connsiteX0"/>
              <a:gd fmla="*/ 787400 h 787400" name="connsiteY0"/>
              <a:gd fmla="*/ 0 w 8365558" name="connsiteX1"/>
              <a:gd fmla="*/ 787400 h 787400" name="connsiteY1"/>
              <a:gd fmla="*/ 783238 w 8365558" name="connsiteX2"/>
              <a:gd fmla="*/ 0 h 787400" name="connsiteY2"/>
              <a:gd fmla="*/ 7573973 w 8365558" name="connsiteX3"/>
              <a:gd fmla="*/ 0 h 787400" name="connsiteY3"/>
            </a:gdLst>
            <a:cxnLst>
              <a:cxn ang="0">
                <a:pos x="connsiteX0" y="connsiteY0"/>
              </a:cxn>
              <a:cxn ang="0">
                <a:pos x="connsiteX1" y="connsiteY1"/>
              </a:cxn>
              <a:cxn ang="0">
                <a:pos x="connsiteX2" y="connsiteY2"/>
              </a:cxn>
              <a:cxn ang="0">
                <a:pos x="connsiteX3" y="connsiteY3"/>
              </a:cxn>
            </a:cxnLst>
            <a:rect b="b" l="l" r="r" t="t"/>
            <a:pathLst>
              <a:path h="787400" w="8365558">
                <a:moveTo>
                  <a:pt x="8365558" y="787400"/>
                </a:moveTo>
                <a:lnTo>
                  <a:pt x="0" y="787400"/>
                </a:lnTo>
                <a:lnTo>
                  <a:pt x="783238" y="0"/>
                </a:lnTo>
                <a:lnTo>
                  <a:pt x="7573973" y="0"/>
                </a:lnTo>
                <a:close/>
              </a:path>
            </a:pathLst>
          </a:custGeom>
          <a:solidFill>
            <a:srgbClr val="87A4C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id="52" name="Freeform: Shape 51"/>
          <p:cNvSpPr/>
          <p:nvPr/>
        </p:nvSpPr>
        <p:spPr bwMode="auto">
          <a:xfrm rot="18909112">
            <a:off x="-1494928" y="2276997"/>
            <a:ext cx="8365558" cy="787400"/>
          </a:xfrm>
          <a:custGeom>
            <a:gdLst>
              <a:gd fmla="*/ 8365558 w 8365558" name="connsiteX0"/>
              <a:gd fmla="*/ 787400 h 787400" name="connsiteY0"/>
              <a:gd fmla="*/ 0 w 8365558" name="connsiteX1"/>
              <a:gd fmla="*/ 787400 h 787400" name="connsiteY1"/>
              <a:gd fmla="*/ 783238 w 8365558" name="connsiteX2"/>
              <a:gd fmla="*/ 0 h 787400" name="connsiteY2"/>
              <a:gd fmla="*/ 7573973 w 8365558" name="connsiteX3"/>
              <a:gd fmla="*/ 0 h 787400" name="connsiteY3"/>
            </a:gdLst>
            <a:cxnLst>
              <a:cxn ang="0">
                <a:pos x="connsiteX0" y="connsiteY0"/>
              </a:cxn>
              <a:cxn ang="0">
                <a:pos x="connsiteX1" y="connsiteY1"/>
              </a:cxn>
              <a:cxn ang="0">
                <a:pos x="connsiteX2" y="connsiteY2"/>
              </a:cxn>
              <a:cxn ang="0">
                <a:pos x="connsiteX3" y="connsiteY3"/>
              </a:cxn>
            </a:cxnLst>
            <a:rect b="b" l="l" r="r" t="t"/>
            <a:pathLst>
              <a:path h="787400" w="8365558">
                <a:moveTo>
                  <a:pt x="8365558" y="787400"/>
                </a:moveTo>
                <a:lnTo>
                  <a:pt x="0" y="787400"/>
                </a:lnTo>
                <a:lnTo>
                  <a:pt x="783238" y="0"/>
                </a:lnTo>
                <a:lnTo>
                  <a:pt x="7573973" y="0"/>
                </a:lnTo>
                <a:close/>
              </a:path>
            </a:pathLst>
          </a:custGeom>
          <a:solidFill>
            <a:srgbClr val="F8D6E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id="22" name="TextBox 21"/>
          <p:cNvSpPr txBox="1"/>
          <p:nvPr/>
        </p:nvSpPr>
        <p:spPr>
          <a:xfrm>
            <a:off x="6307974" y="736230"/>
            <a:ext cx="5152189" cy="762000"/>
          </a:xfrm>
          <a:prstGeom prst="rect">
            <a:avLst/>
          </a:prstGeom>
          <a:noFill/>
          <a:effectLst/>
        </p:spPr>
        <p:txBody>
          <a:bodyPr rtlCol="0" wrap="square">
            <a:spAutoFit/>
          </a:bodyPr>
          <a:lstStyle/>
          <a:p>
            <a:pPr algn="ctr"/>
            <a:r>
              <a:rPr b="1" lang="en-CA" sz="4400">
                <a:latin charset="0" panose="02000505000000020004" pitchFamily="2" typeface="Montserrat"/>
                <a:ea charset="0" panose="020b0606030504020204" pitchFamily="34" typeface="Open Sans"/>
                <a:cs charset="0" panose="020b0606030504020204" pitchFamily="34" typeface="Open Sans"/>
              </a:rPr>
              <a:t>What We Do</a:t>
            </a:r>
          </a:p>
        </p:txBody>
      </p:sp>
      <p:sp>
        <p:nvSpPr>
          <p:cNvPr id="21" name="Rectangle 20"/>
          <p:cNvSpPr/>
          <p:nvPr/>
        </p:nvSpPr>
        <p:spPr>
          <a:xfrm>
            <a:off x="7732176" y="1412631"/>
            <a:ext cx="2303780" cy="365760"/>
          </a:xfrm>
          <a:prstGeom prst="rect">
            <a:avLst/>
          </a:prstGeom>
        </p:spPr>
        <p:txBody>
          <a:bodyPr wrap="none">
            <a:spAutoFit/>
          </a:bodyPr>
          <a:lstStyle/>
          <a:p>
            <a:pPr algn="ctr"/>
            <a:r>
              <a:rPr lang="fr-CA">
                <a:latin charset="0" panose="02000505000000020004" pitchFamily="2" typeface="Montserrat"/>
                <a:ea charset="0" panose="020b0606030504020204" pitchFamily="34" typeface="Open Sans"/>
                <a:cs charset="0" panose="020b0606030504020204" pitchFamily="34" typeface="Open Sans"/>
              </a:rPr>
              <a:t>Cillum do stumptown</a:t>
            </a:r>
          </a:p>
        </p:txBody>
      </p:sp>
      <p:grpSp>
        <p:nvGrpSpPr>
          <p:cNvPr id="54" name="Group 53"/>
          <p:cNvGrpSpPr/>
          <p:nvPr/>
        </p:nvGrpSpPr>
        <p:grpSpPr>
          <a:xfrm>
            <a:off x="6846624" y="3754000"/>
            <a:ext cx="3941187" cy="948148"/>
            <a:chOff x="1991108" y="3688658"/>
            <a:chExt cx="3941187" cy="948148"/>
          </a:xfrm>
        </p:grpSpPr>
        <p:grpSp>
          <p:nvGrpSpPr>
            <p:cNvPr id="39" name="Group 38"/>
            <p:cNvGrpSpPr/>
            <p:nvPr/>
          </p:nvGrpSpPr>
          <p:grpSpPr>
            <a:xfrm>
              <a:off x="3226026" y="3688658"/>
              <a:ext cx="2706269" cy="948148"/>
              <a:chOff x="1005515" y="4628385"/>
              <a:chExt cx="2706269" cy="948148"/>
            </a:xfrm>
          </p:grpSpPr>
          <p:sp>
            <p:nvSpPr>
              <p:cNvPr id="40" name="TextBox 39"/>
              <p:cNvSpPr txBox="1"/>
              <p:nvPr/>
            </p:nvSpPr>
            <p:spPr>
              <a:xfrm>
                <a:off x="1005514" y="5003427"/>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41" name="TextBox 40"/>
              <p:cNvSpPr txBox="1"/>
              <p:nvPr/>
            </p:nvSpPr>
            <p:spPr>
              <a:xfrm>
                <a:off x="1005514" y="4628385"/>
                <a:ext cx="2706269" cy="396240"/>
              </a:xfrm>
              <a:prstGeom prst="rect">
                <a:avLst/>
              </a:prstGeom>
              <a:noFill/>
              <a:effectLst/>
            </p:spPr>
            <p:txBody>
              <a:bodyPr rtlCol="0" wrap="square">
                <a:spAutoFit/>
              </a:bodyPr>
              <a:lstStyle/>
              <a:p>
                <a:r>
                  <a:rPr b="1" lang="en-CA" sz="2000">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5" name="Picture 4"/>
            <p:cNvPicPr>
              <a:picLocks noChangeAspect="1"/>
            </p:cNvPicPr>
            <p:nvPr/>
          </p:nvPicPr>
          <p:blipFill>
            <a:blip r:embed="rId3"/>
            <a:stretch>
              <a:fillRect/>
            </a:stretch>
          </p:blipFill>
          <p:spPr>
            <a:xfrm>
              <a:off x="1991108" y="3770258"/>
              <a:ext cx="784562" cy="784948"/>
            </a:xfrm>
            <a:prstGeom prst="rect">
              <a:avLst/>
            </a:prstGeom>
          </p:spPr>
        </p:pic>
      </p:grpSp>
      <p:grpSp>
        <p:nvGrpSpPr>
          <p:cNvPr id="53" name="Group 52"/>
          <p:cNvGrpSpPr/>
          <p:nvPr/>
        </p:nvGrpSpPr>
        <p:grpSpPr>
          <a:xfrm>
            <a:off x="6841898" y="2363693"/>
            <a:ext cx="3945913" cy="948148"/>
            <a:chOff x="1986382" y="2294429"/>
            <a:chExt cx="3945913" cy="948148"/>
          </a:xfrm>
        </p:grpSpPr>
        <p:grpSp>
          <p:nvGrpSpPr>
            <p:cNvPr id="3" name="Group 2"/>
            <p:cNvGrpSpPr/>
            <p:nvPr/>
          </p:nvGrpSpPr>
          <p:grpSpPr>
            <a:xfrm>
              <a:off x="3226026" y="2294429"/>
              <a:ext cx="2706269" cy="948148"/>
              <a:chOff x="1005515" y="4628385"/>
              <a:chExt cx="2706269" cy="948148"/>
            </a:xfrm>
          </p:grpSpPr>
          <p:sp>
            <p:nvSpPr>
              <p:cNvPr id="7" name="TextBox 6"/>
              <p:cNvSpPr txBox="1"/>
              <p:nvPr/>
            </p:nvSpPr>
            <p:spPr>
              <a:xfrm>
                <a:off x="1005516" y="5003427"/>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8" name="TextBox 7"/>
              <p:cNvSpPr txBox="1"/>
              <p:nvPr/>
            </p:nvSpPr>
            <p:spPr>
              <a:xfrm>
                <a:off x="1005516" y="4628384"/>
                <a:ext cx="2706269" cy="396240"/>
              </a:xfrm>
              <a:prstGeom prst="rect">
                <a:avLst/>
              </a:prstGeom>
              <a:noFill/>
              <a:effectLst/>
            </p:spPr>
            <p:txBody>
              <a:bodyPr rtlCol="0" wrap="square">
                <a:spAutoFit/>
              </a:bodyPr>
              <a:lstStyle/>
              <a:p>
                <a:r>
                  <a:rPr b="1" lang="en-CA" sz="2000">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30" name="Picture 29"/>
            <p:cNvPicPr>
              <a:picLocks noChangeAspect="1"/>
            </p:cNvPicPr>
            <p:nvPr/>
          </p:nvPicPr>
          <p:blipFill>
            <a:blip r:embed="rId4"/>
            <a:stretch>
              <a:fillRect/>
            </a:stretch>
          </p:blipFill>
          <p:spPr>
            <a:xfrm>
              <a:off x="1986382" y="2446958"/>
              <a:ext cx="794014" cy="643090"/>
            </a:xfrm>
            <a:prstGeom prst="rect">
              <a:avLst/>
            </a:prstGeom>
          </p:spPr>
        </p:pic>
      </p:grpSp>
      <p:grpSp>
        <p:nvGrpSpPr>
          <p:cNvPr id="55" name="Group 54"/>
          <p:cNvGrpSpPr/>
          <p:nvPr/>
        </p:nvGrpSpPr>
        <p:grpSpPr>
          <a:xfrm>
            <a:off x="6850823" y="5143435"/>
            <a:ext cx="3936988" cy="948148"/>
            <a:chOff x="1995834" y="5074171"/>
            <a:chExt cx="3936988" cy="948148"/>
          </a:xfrm>
        </p:grpSpPr>
        <p:grpSp>
          <p:nvGrpSpPr>
            <p:cNvPr id="35" name="Group 34"/>
            <p:cNvGrpSpPr/>
            <p:nvPr/>
          </p:nvGrpSpPr>
          <p:grpSpPr>
            <a:xfrm>
              <a:off x="3226553" y="5074171"/>
              <a:ext cx="2706269" cy="948148"/>
              <a:chOff x="1005515" y="4628385"/>
              <a:chExt cx="2706269" cy="948148"/>
            </a:xfrm>
          </p:grpSpPr>
          <p:sp>
            <p:nvSpPr>
              <p:cNvPr id="36" name="TextBox 35"/>
              <p:cNvSpPr txBox="1"/>
              <p:nvPr/>
            </p:nvSpPr>
            <p:spPr>
              <a:xfrm>
                <a:off x="1005514" y="5003427"/>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38" name="TextBox 37"/>
              <p:cNvSpPr txBox="1"/>
              <p:nvPr/>
            </p:nvSpPr>
            <p:spPr>
              <a:xfrm>
                <a:off x="1005514" y="4628385"/>
                <a:ext cx="2706269" cy="396240"/>
              </a:xfrm>
              <a:prstGeom prst="rect">
                <a:avLst/>
              </a:prstGeom>
              <a:noFill/>
              <a:effectLst/>
            </p:spPr>
            <p:txBody>
              <a:bodyPr rtlCol="0" wrap="square">
                <a:spAutoFit/>
              </a:bodyPr>
              <a:lstStyle/>
              <a:p>
                <a:r>
                  <a:rPr b="1" lang="en-CA" sz="2000">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6" name="Picture 5"/>
            <p:cNvPicPr>
              <a:picLocks noChangeAspect="1"/>
            </p:cNvPicPr>
            <p:nvPr/>
          </p:nvPicPr>
          <p:blipFill>
            <a:blip r:embed="rId5"/>
            <a:stretch>
              <a:fillRect/>
            </a:stretch>
          </p:blipFill>
          <p:spPr>
            <a:xfrm>
              <a:off x="1995834" y="5155771"/>
              <a:ext cx="775110" cy="784948"/>
            </a:xfrm>
            <a:prstGeom prst="rect">
              <a:avLst/>
            </a:prstGeom>
          </p:spPr>
        </p:pic>
      </p:grpSp>
      <p:sp>
        <p:nvSpPr>
          <p:cNvPr id="60" name="TextBox 59"/>
          <p:cNvSpPr txBox="1"/>
          <p:nvPr/>
        </p:nvSpPr>
        <p:spPr>
          <a:xfrm>
            <a:off x="1749128" y="5635383"/>
            <a:ext cx="3661072" cy="640080"/>
          </a:xfrm>
          <a:prstGeom prst="rect">
            <a:avLst/>
          </a:prstGeom>
          <a:noFill/>
          <a:effectLst/>
        </p:spPr>
        <p:txBody>
          <a:bodyPr rtlCol="0" wrap="square">
            <a:spAutoFit/>
          </a:bodyPr>
          <a:lstStyle/>
          <a:p>
            <a:pPr>
              <a:lnSpc>
                <a:spcPct val="150000"/>
              </a:lnSpc>
            </a:pPr>
            <a:r>
              <a:rPr lang="fr-CA" spc="100" sz="1200">
                <a:latin charset="0" panose="020b0606030504020204" pitchFamily="34" typeface="Open Sans"/>
                <a:ea charset="0" panose="020b0606030504020204" pitchFamily="34" typeface="Open Sans"/>
                <a:cs charset="0" panose="020b0606030504020204" pitchFamily="34" typeface="Open Sans"/>
              </a:rPr>
              <a:t>Sapiente velit assumenda, lomo est ex green juice delectus umamik. </a:t>
            </a:r>
          </a:p>
        </p:txBody>
      </p:sp>
      <p:pic>
        <p:nvPicPr>
          <p:cNvPr id="11" name="图片占位符 10">
            <a:extLst>
              <a:ext uri="{FF2B5EF4-FFF2-40B4-BE49-F238E27FC236}">
                <a16:creationId xmlns:a16="http://schemas.microsoft.com/office/drawing/2014/main" id="{410EFEAC-0E2A-443B-8313-660009CD17FD}"/>
              </a:ext>
            </a:extLst>
          </p:cNvPr>
          <p:cNvPicPr>
            <a:picLocks noChangeAspect="1" noGrp="1"/>
          </p:cNvPicPr>
          <p:nvPr>
            <p:ph idx="10" sz="quarter" type="pic"/>
          </p:nvPr>
        </p:nvPicPr>
        <p:blipFill>
          <a:blip r:embed="rId6">
            <a:extLst>
              <a:ext uri="{28A0092B-C50C-407E-A947-70E740481C1C}">
                <a14:useLocalDpi val="0"/>
              </a:ext>
            </a:extLst>
          </a:blip>
          <a:srcRect l="16803" r="16803"/>
          <a:stretch>
            <a:fillRect/>
          </a:stretch>
        </p:blipFill>
        <p:spPr/>
      </p:pic>
    </p:spTree>
    <p:extLst>
      <p:ext uri="{BB962C8B-B14F-4D97-AF65-F5344CB8AC3E}">
        <p14:creationId val="37519690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500" fill="hold" id="7"/>
                                        <p:tgtEl>
                                          <p:spTgt spid="52"/>
                                        </p:tgtEl>
                                        <p:attrNameLst>
                                          <p:attrName>ppt_x</p:attrName>
                                        </p:attrNameLst>
                                      </p:cBhvr>
                                      <p:tavLst>
                                        <p:tav tm="0">
                                          <p:val>
                                            <p:strVal val="#ppt_x"/>
                                          </p:val>
                                        </p:tav>
                                        <p:tav tm="100000">
                                          <p:val>
                                            <p:strVal val="#ppt_x"/>
                                          </p:val>
                                        </p:tav>
                                      </p:tavLst>
                                    </p:anim>
                                    <p:anim calcmode="lin" valueType="num">
                                      <p:cBhvr additive="base">
                                        <p:cTn dur="500" fill="hold" id="8"/>
                                        <p:tgtEl>
                                          <p:spTgt spid="5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59"/>
                                        </p:tgtEl>
                                        <p:attrNameLst>
                                          <p:attrName>style.visibility</p:attrName>
                                        </p:attrNameLst>
                                      </p:cBhvr>
                                      <p:to>
                                        <p:strVal val="visible"/>
                                      </p:to>
                                    </p:set>
                                    <p:anim calcmode="lin" valueType="num">
                                      <p:cBhvr additive="base">
                                        <p:cTn dur="500" fill="hold" id="12"/>
                                        <p:tgtEl>
                                          <p:spTgt spid="59"/>
                                        </p:tgtEl>
                                        <p:attrNameLst>
                                          <p:attrName>ppt_x</p:attrName>
                                        </p:attrNameLst>
                                      </p:cBhvr>
                                      <p:tavLst>
                                        <p:tav tm="0">
                                          <p:val>
                                            <p:strVal val="#ppt_x"/>
                                          </p:val>
                                        </p:tav>
                                        <p:tav tm="100000">
                                          <p:val>
                                            <p:strVal val="#ppt_x"/>
                                          </p:val>
                                        </p:tav>
                                      </p:tavLst>
                                    </p:anim>
                                    <p:anim calcmode="lin" valueType="num">
                                      <p:cBhvr additive="base">
                                        <p:cTn dur="500" fill="hold" id="13"/>
                                        <p:tgtEl>
                                          <p:spTgt spid="59"/>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60"/>
                                        </p:tgtEl>
                                        <p:attrNameLst>
                                          <p:attrName>style.visibility</p:attrName>
                                        </p:attrNameLst>
                                      </p:cBhvr>
                                      <p:to>
                                        <p:strVal val="visible"/>
                                      </p:to>
                                    </p:set>
                                    <p:animEffect filter="fade" transition="in">
                                      <p:cBhvr>
                                        <p:cTn dur="500" id="17"/>
                                        <p:tgtEl>
                                          <p:spTgt spid="60"/>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22"/>
                                        </p:tgtEl>
                                        <p:attrNameLst>
                                          <p:attrName>style.visibility</p:attrName>
                                        </p:attrNameLst>
                                      </p:cBhvr>
                                      <p:to>
                                        <p:strVal val="visible"/>
                                      </p:to>
                                    </p:set>
                                    <p:animEffect filter="fade" transition="in">
                                      <p:cBhvr>
                                        <p:cTn dur="500" id="21"/>
                                        <p:tgtEl>
                                          <p:spTgt spid="22"/>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500" id="24"/>
                                        <p:tgtEl>
                                          <p:spTgt spid="21"/>
                                        </p:tgtEl>
                                      </p:cBhvr>
                                    </p:animEffect>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53"/>
                                        </p:tgtEl>
                                        <p:attrNameLst>
                                          <p:attrName>style.visibility</p:attrName>
                                        </p:attrNameLst>
                                      </p:cBhvr>
                                      <p:to>
                                        <p:strVal val="visible"/>
                                      </p:to>
                                    </p:set>
                                    <p:anim calcmode="lin" valueType="num">
                                      <p:cBhvr>
                                        <p:cTn dur="500" fill="hold" id="28"/>
                                        <p:tgtEl>
                                          <p:spTgt spid="53"/>
                                        </p:tgtEl>
                                        <p:attrNameLst>
                                          <p:attrName>ppt_w</p:attrName>
                                        </p:attrNameLst>
                                      </p:cBhvr>
                                      <p:tavLst>
                                        <p:tav tm="0">
                                          <p:val>
                                            <p:fltVal val="0"/>
                                          </p:val>
                                        </p:tav>
                                        <p:tav tm="100000">
                                          <p:val>
                                            <p:strVal val="#ppt_w"/>
                                          </p:val>
                                        </p:tav>
                                      </p:tavLst>
                                    </p:anim>
                                    <p:anim calcmode="lin" valueType="num">
                                      <p:cBhvr>
                                        <p:cTn dur="500" fill="hold" id="29"/>
                                        <p:tgtEl>
                                          <p:spTgt spid="53"/>
                                        </p:tgtEl>
                                        <p:attrNameLst>
                                          <p:attrName>ppt_h</p:attrName>
                                        </p:attrNameLst>
                                      </p:cBhvr>
                                      <p:tavLst>
                                        <p:tav tm="0">
                                          <p:val>
                                            <p:fltVal val="0"/>
                                          </p:val>
                                        </p:tav>
                                        <p:tav tm="100000">
                                          <p:val>
                                            <p:strVal val="#ppt_h"/>
                                          </p:val>
                                        </p:tav>
                                      </p:tavLst>
                                    </p:anim>
                                    <p:animEffect filter="fade" transition="in">
                                      <p:cBhvr>
                                        <p:cTn dur="500" id="30"/>
                                        <p:tgtEl>
                                          <p:spTgt spid="53"/>
                                        </p:tgtEl>
                                      </p:cBhvr>
                                    </p:animEffect>
                                  </p:childTnLst>
                                </p:cTn>
                              </p:par>
                              <p:par>
                                <p:cTn fill="hold" id="31" nodeType="withEffect" presetClass="entr" presetID="53" presetSubtype="0">
                                  <p:stCondLst>
                                    <p:cond delay="0"/>
                                  </p:stCondLst>
                                  <p:childTnLst>
                                    <p:set>
                                      <p:cBhvr>
                                        <p:cTn dur="1" fill="hold" id="32">
                                          <p:stCondLst>
                                            <p:cond delay="0"/>
                                          </p:stCondLst>
                                        </p:cTn>
                                        <p:tgtEl>
                                          <p:spTgt spid="54"/>
                                        </p:tgtEl>
                                        <p:attrNameLst>
                                          <p:attrName>style.visibility</p:attrName>
                                        </p:attrNameLst>
                                      </p:cBhvr>
                                      <p:to>
                                        <p:strVal val="visible"/>
                                      </p:to>
                                    </p:set>
                                    <p:anim calcmode="lin" valueType="num">
                                      <p:cBhvr>
                                        <p:cTn dur="500" fill="hold" id="33"/>
                                        <p:tgtEl>
                                          <p:spTgt spid="54"/>
                                        </p:tgtEl>
                                        <p:attrNameLst>
                                          <p:attrName>ppt_w</p:attrName>
                                        </p:attrNameLst>
                                      </p:cBhvr>
                                      <p:tavLst>
                                        <p:tav tm="0">
                                          <p:val>
                                            <p:fltVal val="0"/>
                                          </p:val>
                                        </p:tav>
                                        <p:tav tm="100000">
                                          <p:val>
                                            <p:strVal val="#ppt_w"/>
                                          </p:val>
                                        </p:tav>
                                      </p:tavLst>
                                    </p:anim>
                                    <p:anim calcmode="lin" valueType="num">
                                      <p:cBhvr>
                                        <p:cTn dur="500" fill="hold" id="34"/>
                                        <p:tgtEl>
                                          <p:spTgt spid="54"/>
                                        </p:tgtEl>
                                        <p:attrNameLst>
                                          <p:attrName>ppt_h</p:attrName>
                                        </p:attrNameLst>
                                      </p:cBhvr>
                                      <p:tavLst>
                                        <p:tav tm="0">
                                          <p:val>
                                            <p:fltVal val="0"/>
                                          </p:val>
                                        </p:tav>
                                        <p:tav tm="100000">
                                          <p:val>
                                            <p:strVal val="#ppt_h"/>
                                          </p:val>
                                        </p:tav>
                                      </p:tavLst>
                                    </p:anim>
                                    <p:animEffect filter="fade" transition="in">
                                      <p:cBhvr>
                                        <p:cTn dur="500" id="35"/>
                                        <p:tgtEl>
                                          <p:spTgt spid="54"/>
                                        </p:tgtEl>
                                      </p:cBhvr>
                                    </p:animEffect>
                                  </p:childTnLst>
                                </p:cTn>
                              </p:par>
                              <p:par>
                                <p:cTn fill="hold" id="36" nodeType="withEffect" presetClass="entr" presetID="53" presetSubtype="0">
                                  <p:stCondLst>
                                    <p:cond delay="0"/>
                                  </p:stCondLst>
                                  <p:childTnLst>
                                    <p:set>
                                      <p:cBhvr>
                                        <p:cTn dur="1" fill="hold" id="37">
                                          <p:stCondLst>
                                            <p:cond delay="0"/>
                                          </p:stCondLst>
                                        </p:cTn>
                                        <p:tgtEl>
                                          <p:spTgt spid="55"/>
                                        </p:tgtEl>
                                        <p:attrNameLst>
                                          <p:attrName>style.visibility</p:attrName>
                                        </p:attrNameLst>
                                      </p:cBhvr>
                                      <p:to>
                                        <p:strVal val="visible"/>
                                      </p:to>
                                    </p:set>
                                    <p:anim calcmode="lin" valueType="num">
                                      <p:cBhvr>
                                        <p:cTn dur="500" fill="hold" id="38"/>
                                        <p:tgtEl>
                                          <p:spTgt spid="55"/>
                                        </p:tgtEl>
                                        <p:attrNameLst>
                                          <p:attrName>ppt_w</p:attrName>
                                        </p:attrNameLst>
                                      </p:cBhvr>
                                      <p:tavLst>
                                        <p:tav tm="0">
                                          <p:val>
                                            <p:fltVal val="0"/>
                                          </p:val>
                                        </p:tav>
                                        <p:tav tm="100000">
                                          <p:val>
                                            <p:strVal val="#ppt_w"/>
                                          </p:val>
                                        </p:tav>
                                      </p:tavLst>
                                    </p:anim>
                                    <p:anim calcmode="lin" valueType="num">
                                      <p:cBhvr>
                                        <p:cTn dur="500" fill="hold" id="39"/>
                                        <p:tgtEl>
                                          <p:spTgt spid="55"/>
                                        </p:tgtEl>
                                        <p:attrNameLst>
                                          <p:attrName>ppt_h</p:attrName>
                                        </p:attrNameLst>
                                      </p:cBhvr>
                                      <p:tavLst>
                                        <p:tav tm="0">
                                          <p:val>
                                            <p:fltVal val="0"/>
                                          </p:val>
                                        </p:tav>
                                        <p:tav tm="100000">
                                          <p:val>
                                            <p:strVal val="#ppt_h"/>
                                          </p:val>
                                        </p:tav>
                                      </p:tavLst>
                                    </p:anim>
                                    <p:animEffect filter="fade" transition="in">
                                      <p:cBhvr>
                                        <p:cTn dur="500" id="40"/>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52"/>
      <p:bldP grpId="0" spid="22"/>
      <p:bldP grpId="0" spid="21"/>
      <p:bldP grpId="0" spid="6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a:extLst>
              <a:ext uri="{FF2B5EF4-FFF2-40B4-BE49-F238E27FC236}">
                <a16:creationId xmlns:a16="http://schemas.microsoft.com/office/drawing/2014/main" id="{4FEA38CF-FC3B-406C-B090-829212222C16}"/>
              </a:ext>
            </a:extLst>
          </p:cNvPr>
          <p:cNvPicPr>
            <a:picLocks noChangeAspect="1" noGrp="1"/>
          </p:cNvPicPr>
          <p:nvPr>
            <p:ph idx="11" sz="quarter" type="pic"/>
          </p:nvPr>
        </p:nvPicPr>
        <p:blipFill>
          <a:blip r:embed="rId3">
            <a:extLst>
              <a:ext uri="{28A0092B-C50C-407E-A947-70E740481C1C}">
                <a14:useLocalDpi val="0"/>
              </a:ext>
            </a:extLst>
          </a:blip>
          <a:srcRect l="1254" r="1254"/>
          <a:stretch>
            <a:fillRect/>
          </a:stretch>
        </p:blipFill>
        <p:spPr/>
      </p:pic>
      <p:sp>
        <p:nvSpPr>
          <p:cNvPr id="49" name="Circle">
            <a:extLst>
              <a:ext uri="{FF2B5EF4-FFF2-40B4-BE49-F238E27FC236}">
                <a16:creationId xmlns:a16="http://schemas.microsoft.com/office/drawing/2014/main" id="{C5185739-DB8C-43CF-87FB-74474AEB20F3}"/>
              </a:ext>
            </a:extLst>
          </p:cNvPr>
          <p:cNvSpPr/>
          <p:nvPr/>
        </p:nvSpPr>
        <p:spPr>
          <a:xfrm>
            <a:off x="8265455" y="2717922"/>
            <a:ext cx="261095" cy="261095"/>
          </a:xfrm>
          <a:prstGeom prst="ellipse">
            <a:avLst/>
          </a:prstGeom>
          <a:gradFill>
            <a:gsLst>
              <a:gs pos="0">
                <a:srgbClr val="5267A4">
                  <a:alpha val="15000"/>
                </a:srgbClr>
              </a:gs>
              <a:gs pos="100000">
                <a:srgbClr val="1992AA">
                  <a:alpha val="15000"/>
                </a:srgbClr>
              </a:gs>
            </a:gsLst>
            <a:lin ang="3000000"/>
          </a:gra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51" name="Shape">
            <a:extLst>
              <a:ext uri="{FF2B5EF4-FFF2-40B4-BE49-F238E27FC236}">
                <a16:creationId xmlns:a16="http://schemas.microsoft.com/office/drawing/2014/main" id="{B9F7F284-C7AD-4D5F-A295-9E0114CECEC9}"/>
              </a:ext>
            </a:extLst>
          </p:cNvPr>
          <p:cNvSpPr/>
          <p:nvPr/>
        </p:nvSpPr>
        <p:spPr>
          <a:xfrm>
            <a:off x="5321348" y="4212547"/>
            <a:ext cx="349251" cy="349251"/>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gradFill>
            <a:gsLst>
              <a:gs pos="0">
                <a:srgbClr val="1AAEC7"/>
              </a:gs>
              <a:gs pos="100000">
                <a:srgbClr val="5C33E6"/>
              </a:gs>
            </a:gsLst>
            <a:lin ang="3000000"/>
          </a:gradFill>
          <a:ln w="12700">
            <a:miter lim="400000"/>
          </a:ln>
        </p:spPr>
        <p:txBody>
          <a:bodyPr anchor="ctr" bIns="19050" lIns="19050" rIns="19050" tIns="19050"/>
          <a:lstStyle/>
          <a:p>
            <a:pPr defTabSz="22860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900"/>
          </a:p>
        </p:txBody>
      </p:sp>
      <p:sp>
        <p:nvSpPr>
          <p:cNvPr id="52" name="Shape">
            <a:extLst>
              <a:ext uri="{FF2B5EF4-FFF2-40B4-BE49-F238E27FC236}">
                <a16:creationId xmlns:a16="http://schemas.microsoft.com/office/drawing/2014/main" id="{0D36D761-72D7-40EB-B947-4652D1266378}"/>
              </a:ext>
            </a:extLst>
          </p:cNvPr>
          <p:cNvSpPr/>
          <p:nvPr/>
        </p:nvSpPr>
        <p:spPr>
          <a:xfrm>
            <a:off x="8878881" y="4212547"/>
            <a:ext cx="384176" cy="349251"/>
          </a:xfrm>
          <a:custGeom>
            <a:cxnLst>
              <a:cxn ang="0">
                <a:pos x="wd2" y="hd2"/>
              </a:cxn>
              <a:cxn ang="5400000">
                <a:pos x="wd2" y="hd2"/>
              </a:cxn>
              <a:cxn ang="10800000">
                <a:pos x="wd2" y="hd2"/>
              </a:cxn>
              <a:cxn ang="16200000">
                <a:pos x="wd2" y="hd2"/>
              </a:cxn>
            </a:cxnLst>
            <a:rect b="b" l="0" r="r" t="0"/>
            <a:pathLst>
              <a:path extrusionOk="0" h="21600" w="2160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gradFill>
            <a:gsLst>
              <a:gs pos="0">
                <a:srgbClr val="1AAEC7"/>
              </a:gs>
              <a:gs pos="100000">
                <a:srgbClr val="5C33E6"/>
              </a:gs>
            </a:gsLst>
            <a:lin ang="3000000"/>
          </a:gradFill>
          <a:ln w="12700">
            <a:miter lim="400000"/>
          </a:ln>
        </p:spPr>
        <p:txBody>
          <a:bodyPr anchor="ctr" bIns="19050" lIns="19050" rIns="19050" tIns="19050"/>
          <a:lstStyle/>
          <a:p>
            <a:pPr defTabSz="22860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900"/>
          </a:p>
        </p:txBody>
      </p:sp>
      <p:sp>
        <p:nvSpPr>
          <p:cNvPr id="53" name="Great things in business are…">
            <a:extLst>
              <a:ext uri="{FF2B5EF4-FFF2-40B4-BE49-F238E27FC236}">
                <a16:creationId xmlns:a16="http://schemas.microsoft.com/office/drawing/2014/main" id="{8270BE2F-E080-484B-86A5-688DEE31900B}"/>
              </a:ext>
            </a:extLst>
          </p:cNvPr>
          <p:cNvSpPr txBox="1"/>
          <p:nvPr/>
        </p:nvSpPr>
        <p:spPr>
          <a:xfrm>
            <a:off x="5323421" y="2171822"/>
            <a:ext cx="3454400" cy="120015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b="0" sz="3500">
                <a:solidFill>
                  <a:srgbClr val="2B2F3C"/>
                </a:solidFill>
                <a:latin typeface="Montserrat Light"/>
                <a:ea typeface="Montserrat Light"/>
                <a:cs typeface="Montserrat Light"/>
                <a:sym typeface="Montserrat Light"/>
              </a:defRPr>
            </a:pPr>
            <a:r>
              <a:rPr sz="1750"/>
              <a:t>Great things in business are</a:t>
            </a:r>
          </a:p>
          <a:p>
            <a:pPr algn="l">
              <a:lnSpc>
                <a:spcPct val="150000"/>
              </a:lnSpc>
              <a:defRPr b="0" sz="3500">
                <a:solidFill>
                  <a:srgbClr val="2B2F3C"/>
                </a:solidFill>
                <a:latin typeface="Montserrat Light"/>
                <a:ea typeface="Montserrat Light"/>
                <a:cs typeface="Montserrat Light"/>
                <a:sym typeface="Montserrat Light"/>
              </a:defRPr>
            </a:pPr>
            <a:r>
              <a:rPr sz="1750"/>
              <a:t>never done by one person. They’re</a:t>
            </a:r>
          </a:p>
          <a:p>
            <a:pPr algn="l">
              <a:lnSpc>
                <a:spcPct val="150000"/>
              </a:lnSpc>
              <a:defRPr b="0" sz="3500">
                <a:solidFill>
                  <a:srgbClr val="2B2F3C"/>
                </a:solidFill>
                <a:latin typeface="Montserrat Light"/>
                <a:ea typeface="Montserrat Light"/>
                <a:cs typeface="Montserrat Light"/>
                <a:sym typeface="Montserrat Light"/>
              </a:defRPr>
            </a:pPr>
            <a:r>
              <a:rPr sz="1750"/>
              <a:t>done by a team of people.</a:t>
            </a:r>
          </a:p>
        </p:txBody>
      </p:sp>
      <p:sp>
        <p:nvSpPr>
          <p:cNvPr id="54" name="Web Design…">
            <a:extLst>
              <a:ext uri="{FF2B5EF4-FFF2-40B4-BE49-F238E27FC236}">
                <a16:creationId xmlns:a16="http://schemas.microsoft.com/office/drawing/2014/main" id="{EF27534F-A98B-4A58-8182-CF7E22D8363B}"/>
              </a:ext>
            </a:extLst>
          </p:cNvPr>
          <p:cNvSpPr txBox="1"/>
          <p:nvPr/>
        </p:nvSpPr>
        <p:spPr>
          <a:xfrm>
            <a:off x="5323422" y="4879276"/>
            <a:ext cx="3833812" cy="160020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b="0" sz="3500">
                <a:solidFill>
                  <a:srgbClr val="2B2F3C"/>
                </a:solidFill>
                <a:latin typeface="Montserrat Light"/>
                <a:ea typeface="Montserrat Light"/>
                <a:cs typeface="Montserrat Light"/>
                <a:sym typeface="Montserrat Light"/>
              </a:defRPr>
            </a:pPr>
            <a:r>
              <a:rPr sz="1750"/>
              <a:t>Web Design</a:t>
            </a:r>
          </a:p>
          <a:p>
            <a:pPr algn="l">
              <a:lnSpc>
                <a:spcPct val="150000"/>
              </a:lnSpc>
              <a:defRPr b="0" sz="3500">
                <a:solidFill>
                  <a:srgbClr val="2B2F3C"/>
                </a:solidFill>
                <a:latin typeface="Montserrat Light"/>
                <a:ea typeface="Montserrat Light"/>
                <a:cs typeface="Montserrat Light"/>
                <a:sym typeface="Montserrat Light"/>
              </a:defRPr>
            </a:pPr>
            <a:r>
              <a:rPr sz="1750"/>
              <a:t>Distinctively develop e-markets without</a:t>
            </a:r>
          </a:p>
          <a:p>
            <a:pPr algn="l">
              <a:lnSpc>
                <a:spcPct val="150000"/>
              </a:lnSpc>
              <a:defRPr b="0" sz="3500">
                <a:solidFill>
                  <a:srgbClr val="2B2F3C"/>
                </a:solidFill>
                <a:latin typeface="Montserrat Light"/>
                <a:ea typeface="Montserrat Light"/>
                <a:cs typeface="Montserrat Light"/>
                <a:sym typeface="Montserrat Light"/>
              </a:defRPr>
            </a:pPr>
            <a:r>
              <a:rPr sz="1750"/>
              <a:t>partnerships. Business outside deliver</a:t>
            </a:r>
          </a:p>
          <a:p>
            <a:pPr algn="l">
              <a:lnSpc>
                <a:spcPct val="150000"/>
              </a:lnSpc>
              <a:defRPr b="0" sz="3500">
                <a:solidFill>
                  <a:srgbClr val="2B2F3C"/>
                </a:solidFill>
                <a:latin typeface="Montserrat Light"/>
                <a:ea typeface="Montserrat Light"/>
                <a:cs typeface="Montserrat Light"/>
                <a:sym typeface="Montserrat Light"/>
              </a:defRPr>
            </a:pPr>
            <a:r>
              <a:rPr sz="1750"/>
              <a:t>virtual vectors.</a:t>
            </a:r>
          </a:p>
        </p:txBody>
      </p:sp>
      <p:sp>
        <p:nvSpPr>
          <p:cNvPr id="55" name="Developer…">
            <a:extLst>
              <a:ext uri="{FF2B5EF4-FFF2-40B4-BE49-F238E27FC236}">
                <a16:creationId xmlns:a16="http://schemas.microsoft.com/office/drawing/2014/main" id="{BBE40184-234B-4A21-8B94-9A452D9368AF}"/>
              </a:ext>
            </a:extLst>
          </p:cNvPr>
          <p:cNvSpPr txBox="1"/>
          <p:nvPr/>
        </p:nvSpPr>
        <p:spPr>
          <a:xfrm>
            <a:off x="8880953" y="4879276"/>
            <a:ext cx="3833812" cy="160020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b="0" sz="3500">
                <a:solidFill>
                  <a:srgbClr val="2B2F3C"/>
                </a:solidFill>
                <a:latin typeface="Montserrat Light"/>
                <a:ea typeface="Montserrat Light"/>
                <a:cs typeface="Montserrat Light"/>
                <a:sym typeface="Montserrat Light"/>
              </a:defRPr>
            </a:pPr>
            <a:r>
              <a:rPr sz="1750"/>
              <a:t>Developer</a:t>
            </a:r>
          </a:p>
          <a:p>
            <a:pPr algn="l">
              <a:lnSpc>
                <a:spcPct val="150000"/>
              </a:lnSpc>
              <a:defRPr b="0" sz="3500">
                <a:solidFill>
                  <a:srgbClr val="2B2F3C"/>
                </a:solidFill>
                <a:latin typeface="Montserrat Light"/>
                <a:ea typeface="Montserrat Light"/>
                <a:cs typeface="Montserrat Light"/>
                <a:sym typeface="Montserrat Light"/>
              </a:defRPr>
            </a:pPr>
            <a:r>
              <a:rPr sz="1750"/>
              <a:t>Distinctively develop e-markets without</a:t>
            </a:r>
          </a:p>
          <a:p>
            <a:pPr algn="l">
              <a:lnSpc>
                <a:spcPct val="150000"/>
              </a:lnSpc>
              <a:defRPr b="0" sz="3500">
                <a:solidFill>
                  <a:srgbClr val="2B2F3C"/>
                </a:solidFill>
                <a:latin typeface="Montserrat Light"/>
                <a:ea typeface="Montserrat Light"/>
                <a:cs typeface="Montserrat Light"/>
                <a:sym typeface="Montserrat Light"/>
              </a:defRPr>
            </a:pPr>
            <a:r>
              <a:rPr sz="1750"/>
              <a:t>partnerships. Business outside deliver</a:t>
            </a:r>
          </a:p>
          <a:p>
            <a:pPr algn="l">
              <a:lnSpc>
                <a:spcPct val="150000"/>
              </a:lnSpc>
              <a:defRPr b="0" sz="3500">
                <a:solidFill>
                  <a:srgbClr val="2B2F3C"/>
                </a:solidFill>
                <a:latin typeface="Montserrat Light"/>
                <a:ea typeface="Montserrat Light"/>
                <a:cs typeface="Montserrat Light"/>
                <a:sym typeface="Montserrat Light"/>
              </a:defRPr>
            </a:pPr>
            <a:r>
              <a:rPr sz="1750"/>
              <a:t>virtual vectors.</a:t>
            </a:r>
          </a:p>
        </p:txBody>
      </p:sp>
      <p:sp>
        <p:nvSpPr>
          <p:cNvPr id="56" name="Author: John Roberto">
            <a:extLst>
              <a:ext uri="{FF2B5EF4-FFF2-40B4-BE49-F238E27FC236}">
                <a16:creationId xmlns:a16="http://schemas.microsoft.com/office/drawing/2014/main" id="{D23917D7-6546-4DFF-B016-9589331F8FAE}"/>
              </a:ext>
            </a:extLst>
          </p:cNvPr>
          <p:cNvSpPr txBox="1"/>
          <p:nvPr/>
        </p:nvSpPr>
        <p:spPr>
          <a:xfrm>
            <a:off x="5323421" y="1070896"/>
            <a:ext cx="1198562" cy="22860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b="0" sz="2000">
                <a:solidFill>
                  <a:srgbClr val="C8CBD1"/>
                </a:solidFill>
                <a:latin typeface="Montserrat Light"/>
                <a:ea typeface="Montserrat Light"/>
                <a:cs typeface="Montserrat Light"/>
                <a:sym typeface="Montserrat Light"/>
              </a:defRPr>
            </a:pPr>
            <a:r>
              <a:rPr sz="1000">
                <a:solidFill>
                  <a:srgbClr val="696F78"/>
                </a:solidFill>
              </a:rPr>
              <a:t>Author: John Roberto</a:t>
            </a:r>
          </a:p>
        </p:txBody>
      </p:sp>
    </p:spTree>
    <p:extLst>
      <p:ext uri="{BB962C8B-B14F-4D97-AF65-F5344CB8AC3E}">
        <p14:creationId val="159731735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500" fill="hold" id="7"/>
                                        <p:tgtEl>
                                          <p:spTgt spid="49"/>
                                        </p:tgtEl>
                                        <p:attrNameLst>
                                          <p:attrName>ppt_x</p:attrName>
                                        </p:attrNameLst>
                                      </p:cBhvr>
                                      <p:tavLst>
                                        <p:tav tm="0">
                                          <p:val>
                                            <p:strVal val="#ppt_x"/>
                                          </p:val>
                                        </p:tav>
                                        <p:tav tm="100000">
                                          <p:val>
                                            <p:strVal val="#ppt_x"/>
                                          </p:val>
                                        </p:tav>
                                      </p:tavLst>
                                    </p:anim>
                                    <p:anim calcmode="lin" valueType="num">
                                      <p:cBhvr additive="base">
                                        <p:cTn dur="500" fill="hold" id="8"/>
                                        <p:tgtEl>
                                          <p:spTgt spid="49"/>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1"/>
                                        </p:tgtEl>
                                        <p:attrNameLst>
                                          <p:attrName>style.visibility</p:attrName>
                                        </p:attrNameLst>
                                      </p:cBhvr>
                                      <p:to>
                                        <p:strVal val="visible"/>
                                      </p:to>
                                    </p:set>
                                    <p:anim calcmode="lin" valueType="num">
                                      <p:cBhvr additive="base">
                                        <p:cTn dur="500" fill="hold" id="11"/>
                                        <p:tgtEl>
                                          <p:spTgt spid="51"/>
                                        </p:tgtEl>
                                        <p:attrNameLst>
                                          <p:attrName>ppt_x</p:attrName>
                                        </p:attrNameLst>
                                      </p:cBhvr>
                                      <p:tavLst>
                                        <p:tav tm="0">
                                          <p:val>
                                            <p:strVal val="#ppt_x"/>
                                          </p:val>
                                        </p:tav>
                                        <p:tav tm="100000">
                                          <p:val>
                                            <p:strVal val="#ppt_x"/>
                                          </p:val>
                                        </p:tav>
                                      </p:tavLst>
                                    </p:anim>
                                    <p:anim calcmode="lin" valueType="num">
                                      <p:cBhvr additive="base">
                                        <p:cTn dur="500" fill="hold" id="12"/>
                                        <p:tgtEl>
                                          <p:spTgt spid="5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2"/>
                                        </p:tgtEl>
                                        <p:attrNameLst>
                                          <p:attrName>style.visibility</p:attrName>
                                        </p:attrNameLst>
                                      </p:cBhvr>
                                      <p:to>
                                        <p:strVal val="visible"/>
                                      </p:to>
                                    </p:set>
                                    <p:anim calcmode="lin" valueType="num">
                                      <p:cBhvr additive="base">
                                        <p:cTn dur="500" fill="hold" id="15"/>
                                        <p:tgtEl>
                                          <p:spTgt spid="52"/>
                                        </p:tgtEl>
                                        <p:attrNameLst>
                                          <p:attrName>ppt_x</p:attrName>
                                        </p:attrNameLst>
                                      </p:cBhvr>
                                      <p:tavLst>
                                        <p:tav tm="0">
                                          <p:val>
                                            <p:strVal val="#ppt_x"/>
                                          </p:val>
                                        </p:tav>
                                        <p:tav tm="100000">
                                          <p:val>
                                            <p:strVal val="#ppt_x"/>
                                          </p:val>
                                        </p:tav>
                                      </p:tavLst>
                                    </p:anim>
                                    <p:anim calcmode="lin" valueType="num">
                                      <p:cBhvr additive="base">
                                        <p:cTn dur="500" fill="hold" id="16"/>
                                        <p:tgtEl>
                                          <p:spTgt spid="5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additive="base">
                                        <p:cTn dur="500" fill="hold" id="19"/>
                                        <p:tgtEl>
                                          <p:spTgt spid="54"/>
                                        </p:tgtEl>
                                        <p:attrNameLst>
                                          <p:attrName>ppt_x</p:attrName>
                                        </p:attrNameLst>
                                      </p:cBhvr>
                                      <p:tavLst>
                                        <p:tav tm="0">
                                          <p:val>
                                            <p:strVal val="#ppt_x"/>
                                          </p:val>
                                        </p:tav>
                                        <p:tav tm="100000">
                                          <p:val>
                                            <p:strVal val="#ppt_x"/>
                                          </p:val>
                                        </p:tav>
                                      </p:tavLst>
                                    </p:anim>
                                    <p:anim calcmode="lin" valueType="num">
                                      <p:cBhvr additive="base">
                                        <p:cTn dur="500" fill="hold" id="20"/>
                                        <p:tgtEl>
                                          <p:spTgt spid="54"/>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5"/>
                                        </p:tgtEl>
                                        <p:attrNameLst>
                                          <p:attrName>style.visibility</p:attrName>
                                        </p:attrNameLst>
                                      </p:cBhvr>
                                      <p:to>
                                        <p:strVal val="visible"/>
                                      </p:to>
                                    </p:set>
                                    <p:anim calcmode="lin" valueType="num">
                                      <p:cBhvr additive="base">
                                        <p:cTn dur="500" fill="hold" id="23"/>
                                        <p:tgtEl>
                                          <p:spTgt spid="55"/>
                                        </p:tgtEl>
                                        <p:attrNameLst>
                                          <p:attrName>ppt_x</p:attrName>
                                        </p:attrNameLst>
                                      </p:cBhvr>
                                      <p:tavLst>
                                        <p:tav tm="0">
                                          <p:val>
                                            <p:strVal val="#ppt_x"/>
                                          </p:val>
                                        </p:tav>
                                        <p:tav tm="100000">
                                          <p:val>
                                            <p:strVal val="#ppt_x"/>
                                          </p:val>
                                        </p:tav>
                                      </p:tavLst>
                                    </p:anim>
                                    <p:anim calcmode="lin" valueType="num">
                                      <p:cBhvr additive="base">
                                        <p:cTn dur="500" fill="hold" id="24"/>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1"/>
      <p:bldP grpId="0" spid="52"/>
      <p:bldP grpId="0" spid="54"/>
      <p:bldP grpId="0" spid="5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5" name="Rectangle 4"/>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CA"/>
          </a:p>
        </p:txBody>
      </p:sp>
      <p:grpSp>
        <p:nvGrpSpPr>
          <p:cNvPr id="2" name="Group 1">
            <a:extLst>
              <a:ext uri="{FF2B5EF4-FFF2-40B4-BE49-F238E27FC236}">
                <a16:creationId xmlns:a16="http://schemas.microsoft.com/office/drawing/2014/main" id="{C31B43F5-BDC5-4EB5-A0A2-16C39BBA5F48}"/>
              </a:ext>
            </a:extLst>
          </p:cNvPr>
          <p:cNvGrpSpPr/>
          <p:nvPr/>
        </p:nvGrpSpPr>
        <p:grpSpPr>
          <a:xfrm>
            <a:off x="2348414" y="1888508"/>
            <a:ext cx="7272000" cy="3131784"/>
            <a:chOff x="2314858" y="1888508"/>
            <a:chExt cx="7272000" cy="3131784"/>
          </a:xfrm>
        </p:grpSpPr>
        <p:sp>
          <p:nvSpPr>
            <p:cNvPr id="10" name="TextBox 9"/>
            <p:cNvSpPr txBox="1"/>
            <p:nvPr/>
          </p:nvSpPr>
          <p:spPr>
            <a:xfrm>
              <a:off x="2314858" y="3683234"/>
              <a:ext cx="7272000" cy="1188720"/>
            </a:xfrm>
            <a:prstGeom prst="rect">
              <a:avLst/>
            </a:prstGeom>
            <a:noFill/>
            <a:effectLst/>
          </p:spPr>
          <p:txBody>
            <a:bodyPr rtlCol="0" wrap="square">
              <a:spAutoFit/>
            </a:bodyPr>
            <a:lstStyle/>
            <a:p>
              <a:pPr algn="ctr"/>
              <a:r>
                <a:rPr b="1" lang="en-CA" spc="400" sz="7200">
                  <a:latin charset="0" panose="02000505000000020004" pitchFamily="2" typeface="Montserrat"/>
                  <a:ea charset="0" panose="020b0606030504020204" pitchFamily="34" typeface="Open Sans"/>
                  <a:cs charset="0" panose="020b0606030504020204" pitchFamily="34" typeface="Open Sans"/>
                </a:rPr>
                <a:t>PART THREE</a:t>
              </a:r>
            </a:p>
          </p:txBody>
        </p:sp>
        <p:sp>
          <p:nvSpPr>
            <p:cNvPr id="11" name="TextBox 10"/>
            <p:cNvSpPr txBox="1"/>
            <p:nvPr/>
          </p:nvSpPr>
          <p:spPr>
            <a:xfrm>
              <a:off x="2740933" y="4712515"/>
              <a:ext cx="6419850" cy="304800"/>
            </a:xfrm>
            <a:prstGeom prst="rect">
              <a:avLst/>
            </a:prstGeom>
            <a:noFill/>
          </p:spPr>
          <p:txBody>
            <a:bodyPr rtlCol="0" wrap="square">
              <a:spAutoFit/>
            </a:bodyPr>
            <a:lstStyle/>
            <a:p>
              <a:pPr algn="ctr"/>
              <a:r>
                <a:rPr lang="en-CA" spc="200" sz="1400">
                  <a:latin charset="0" panose="020b0606030504020204" pitchFamily="34" typeface="Open Sans"/>
                  <a:ea charset="0" panose="020b0606030504020204" pitchFamily="34" typeface="Open Sans"/>
                  <a:cs charset="0" panose="020b0606030504020204" pitchFamily="34" typeface="Open Sans"/>
                </a:rPr>
                <a:t>MODERN POWERPOINT PRESENTATION</a:t>
              </a:r>
            </a:p>
          </p:txBody>
        </p:sp>
        <p:sp>
          <p:nvSpPr>
            <p:cNvPr id="12" name="Freeform 123"/>
            <p:cNvSpPr>
              <a:spLocks noChangeAspect="1" noEditPoints="1"/>
            </p:cNvSpPr>
            <p:nvPr/>
          </p:nvSpPr>
          <p:spPr bwMode="auto">
            <a:xfrm>
              <a:off x="5056282" y="1888508"/>
              <a:ext cx="1789152" cy="1547885"/>
            </a:xfrm>
            <a:custGeom>
              <a:gdLst>
                <a:gd fmla="*/ 913 w 1802" name="T0"/>
                <a:gd fmla="*/ 0 h 1559" name="T1"/>
                <a:gd fmla="*/ 1098 w 1802" name="T2"/>
                <a:gd fmla="*/ 321 h 1559" name="T3"/>
                <a:gd fmla="*/ 701 w 1802" name="T4"/>
                <a:gd fmla="*/ 321 h 1559" name="T5"/>
                <a:gd fmla="*/ 889 w 1802" name="T6"/>
                <a:gd fmla="*/ 0 h 1559" name="T7"/>
                <a:gd fmla="*/ 913 w 1802" name="T8"/>
                <a:gd fmla="*/ 0 h 1559" name="T9"/>
                <a:gd fmla="*/ 1789 w 1802" name="T10"/>
                <a:gd fmla="*/ 1559 h 1559" name="T11"/>
                <a:gd fmla="*/ 1416 w 1802" name="T12"/>
                <a:gd fmla="*/ 1559 h 1559" name="T13"/>
                <a:gd fmla="*/ 1614 w 1802" name="T14"/>
                <a:gd fmla="*/ 1216 h 1559" name="T15"/>
                <a:gd fmla="*/ 1802 w 1802" name="T16"/>
                <a:gd fmla="*/ 1541 h 1559" name="T17"/>
                <a:gd fmla="*/ 1789 w 1802" name="T18"/>
                <a:gd fmla="*/ 1559 h 1559" name="T19"/>
                <a:gd fmla="*/ 0 w 1802" name="T20"/>
                <a:gd fmla="*/ 1541 h 1559" name="T21"/>
                <a:gd fmla="*/ 184 w 1802" name="T22"/>
                <a:gd fmla="*/ 1216 h 1559" name="T23"/>
                <a:gd fmla="*/ 382 w 1802" name="T24"/>
                <a:gd fmla="*/ 1559 h 1559" name="T25"/>
                <a:gd fmla="*/ 10 w 1802" name="T26"/>
                <a:gd fmla="*/ 1559 h 1559" name="T27"/>
                <a:gd fmla="*/ 0 w 1802" name="T28"/>
                <a:gd fmla="*/ 1541 h 1559" name="T29"/>
                <a:gd fmla="*/ 950 w 1802" name="T30"/>
                <a:gd fmla="*/ 710 h 1559" name="T31"/>
                <a:gd fmla="*/ 1138 w 1802" name="T32"/>
                <a:gd fmla="*/ 388 h 1559" name="T33"/>
                <a:gd fmla="*/ 1323 w 1802" name="T34"/>
                <a:gd fmla="*/ 710 h 1559" name="T35"/>
                <a:gd fmla="*/ 1256 w 1802" name="T36"/>
                <a:gd fmla="*/ 828 h 1559" name="T37"/>
                <a:gd fmla="*/ 1389 w 1802" name="T38"/>
                <a:gd fmla="*/ 828 h 1559" name="T39"/>
                <a:gd fmla="*/ 1577 w 1802" name="T40"/>
                <a:gd fmla="*/ 1149 h 1559" name="T41"/>
                <a:gd fmla="*/ 1205 w 1802" name="T42"/>
                <a:gd fmla="*/ 1149 h 1559" name="T43"/>
                <a:gd fmla="*/ 950 w 1802" name="T44"/>
                <a:gd fmla="*/ 710 h 1559" name="T45"/>
                <a:gd fmla="*/ 1154 w 1802" name="T46"/>
                <a:gd fmla="*/ 1238 h 1559" name="T47"/>
                <a:gd fmla="*/ 1339 w 1802" name="T48"/>
                <a:gd fmla="*/ 1559 h 1559" name="T49"/>
                <a:gd fmla="*/ 966 w 1802" name="T50"/>
                <a:gd fmla="*/ 1559 h 1559" name="T51"/>
                <a:gd fmla="*/ 899 w 1802" name="T52"/>
                <a:gd fmla="*/ 1444 h 1559" name="T53"/>
                <a:gd fmla="*/ 832 w 1802" name="T54"/>
                <a:gd fmla="*/ 1559 h 1559" name="T55"/>
                <a:gd fmla="*/ 460 w 1802" name="T56"/>
                <a:gd fmla="*/ 1559 h 1559" name="T57"/>
                <a:gd fmla="*/ 645 w 1802" name="T58"/>
                <a:gd fmla="*/ 1238 h 1559" name="T59"/>
                <a:gd fmla="*/ 1154 w 1802" name="T60"/>
                <a:gd fmla="*/ 1238 h 1559" name="T61"/>
                <a:gd fmla="*/ 597 w 1802" name="T62"/>
                <a:gd fmla="*/ 1149 h 1559" name="T63"/>
                <a:gd fmla="*/ 224 w 1802" name="T64"/>
                <a:gd fmla="*/ 1149 h 1559" name="T65"/>
                <a:gd fmla="*/ 409 w 1802" name="T66"/>
                <a:gd fmla="*/ 828 h 1559" name="T67"/>
                <a:gd fmla="*/ 546 w 1802" name="T68"/>
                <a:gd fmla="*/ 828 h 1559" name="T69"/>
                <a:gd fmla="*/ 476 w 1802" name="T70"/>
                <a:gd fmla="*/ 710 h 1559" name="T71"/>
                <a:gd fmla="*/ 664 w 1802" name="T72"/>
                <a:gd fmla="*/ 388 h 1559" name="T73"/>
                <a:gd fmla="*/ 848 w 1802" name="T74"/>
                <a:gd fmla="*/ 710 h 1559" name="T75"/>
                <a:gd fmla="*/ 597 w 1802" name="T76"/>
                <a:gd fmla="*/ 1149 h 155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59" w="1802">
                  <a:moveTo>
                    <a:pt x="913" y="0"/>
                  </a:moveTo>
                  <a:lnTo>
                    <a:pt x="1098" y="321"/>
                  </a:lnTo>
                  <a:lnTo>
                    <a:pt x="701" y="321"/>
                  </a:lnTo>
                  <a:lnTo>
                    <a:pt x="889" y="0"/>
                  </a:lnTo>
                  <a:lnTo>
                    <a:pt x="913" y="0"/>
                  </a:lnTo>
                  <a:close/>
                  <a:moveTo>
                    <a:pt x="1789" y="1559"/>
                  </a:moveTo>
                  <a:lnTo>
                    <a:pt x="1416" y="1559"/>
                  </a:lnTo>
                  <a:lnTo>
                    <a:pt x="1614" y="1216"/>
                  </a:lnTo>
                  <a:lnTo>
                    <a:pt x="1802" y="1541"/>
                  </a:lnTo>
                  <a:lnTo>
                    <a:pt x="1789" y="1559"/>
                  </a:lnTo>
                  <a:close/>
                  <a:moveTo>
                    <a:pt x="0" y="1541"/>
                  </a:moveTo>
                  <a:lnTo>
                    <a:pt x="184" y="1216"/>
                  </a:lnTo>
                  <a:lnTo>
                    <a:pt x="382" y="1559"/>
                  </a:lnTo>
                  <a:lnTo>
                    <a:pt x="10" y="1559"/>
                  </a:lnTo>
                  <a:lnTo>
                    <a:pt x="0" y="1541"/>
                  </a:lnTo>
                  <a:close/>
                  <a:moveTo>
                    <a:pt x="950" y="710"/>
                  </a:moveTo>
                  <a:lnTo>
                    <a:pt x="1138" y="388"/>
                  </a:lnTo>
                  <a:lnTo>
                    <a:pt x="1323" y="710"/>
                  </a:lnTo>
                  <a:lnTo>
                    <a:pt x="1256" y="828"/>
                  </a:lnTo>
                  <a:lnTo>
                    <a:pt x="1389" y="828"/>
                  </a:lnTo>
                  <a:lnTo>
                    <a:pt x="1577" y="1149"/>
                  </a:lnTo>
                  <a:lnTo>
                    <a:pt x="1205" y="1149"/>
                  </a:lnTo>
                  <a:lnTo>
                    <a:pt x="950" y="710"/>
                  </a:lnTo>
                  <a:close/>
                  <a:moveTo>
                    <a:pt x="1154" y="1238"/>
                  </a:moveTo>
                  <a:lnTo>
                    <a:pt x="1339" y="1559"/>
                  </a:lnTo>
                  <a:lnTo>
                    <a:pt x="966" y="1559"/>
                  </a:lnTo>
                  <a:lnTo>
                    <a:pt x="899" y="1444"/>
                  </a:lnTo>
                  <a:lnTo>
                    <a:pt x="832" y="1559"/>
                  </a:lnTo>
                  <a:lnTo>
                    <a:pt x="460" y="1559"/>
                  </a:lnTo>
                  <a:lnTo>
                    <a:pt x="645" y="1238"/>
                  </a:lnTo>
                  <a:lnTo>
                    <a:pt x="1154" y="1238"/>
                  </a:lnTo>
                  <a:close/>
                  <a:moveTo>
                    <a:pt x="597" y="1149"/>
                  </a:moveTo>
                  <a:lnTo>
                    <a:pt x="224" y="1149"/>
                  </a:lnTo>
                  <a:lnTo>
                    <a:pt x="409" y="828"/>
                  </a:lnTo>
                  <a:lnTo>
                    <a:pt x="546" y="828"/>
                  </a:lnTo>
                  <a:lnTo>
                    <a:pt x="476" y="710"/>
                  </a:lnTo>
                  <a:lnTo>
                    <a:pt x="664" y="388"/>
                  </a:lnTo>
                  <a:lnTo>
                    <a:pt x="848" y="710"/>
                  </a:lnTo>
                  <a:lnTo>
                    <a:pt x="597" y="1149"/>
                  </a:lnTo>
                  <a:close/>
                </a:path>
              </a:pathLst>
            </a:custGeom>
            <a:solidFill>
              <a:srgbClr val="F8D6E4"/>
            </a:solidFill>
            <a:ln cap="flat" w="63500">
              <a:solidFill>
                <a:srgbClr val="F8D6E4"/>
              </a:solidFill>
              <a:prstDash val="solid"/>
              <a:miter lim="800000"/>
            </a:ln>
          </p:spPr>
          <p:txBody>
            <a:bodyPr anchor="t" anchorCtr="0" bIns="45720" compatLnSpc="1" lIns="91440" numCol="1" rIns="91440" tIns="45720" vert="horz" wrap="square">
              <a:prstTxWarp prst="textNoShape">
                <a:avLst/>
              </a:prstTxWarp>
            </a:bodyPr>
            <a:lstStyle/>
            <a:p>
              <a:pPr algn="ctr"/>
              <a:endParaRPr lang="fr-CA"/>
            </a:p>
          </p:txBody>
        </p:sp>
      </p:grpSp>
      <p:pic>
        <p:nvPicPr>
          <p:cNvPr id="4" name="图片占位符 3">
            <a:extLst>
              <a:ext uri="{FF2B5EF4-FFF2-40B4-BE49-F238E27FC236}">
                <a16:creationId xmlns:a16="http://schemas.microsoft.com/office/drawing/2014/main" id="{DD749F7F-2A8A-4D85-81E9-D74930BB095C}"/>
              </a:ext>
            </a:extLst>
          </p:cNvPr>
          <p:cNvPicPr>
            <a:picLocks noChangeAspect="1" noGrp="1"/>
          </p:cNvPicPr>
          <p:nvPr>
            <p:ph idx="13" sz="quarter" type="pic"/>
          </p:nvPr>
        </p:nvPicPr>
        <p:blipFill>
          <a:blip r:embed="rId3">
            <a:extLst>
              <a:ext uri="{28A0092B-C50C-407E-A947-70E740481C1C}">
                <a14:useLocalDpi val="0"/>
              </a:ext>
            </a:extLst>
          </a:blip>
          <a:srcRect b="31246" t="31246"/>
          <a:stretch>
            <a:fillRect/>
          </a:stretch>
        </p:blipFill>
        <p:spPr/>
      </p:pic>
    </p:spTree>
    <p:extLst>
      <p:ext uri="{BB962C8B-B14F-4D97-AF65-F5344CB8AC3E}">
        <p14:creationId val="28670708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extBox 21"/>
          <p:cNvSpPr txBox="1"/>
          <p:nvPr/>
        </p:nvSpPr>
        <p:spPr>
          <a:xfrm>
            <a:off x="729205" y="959252"/>
            <a:ext cx="5152189" cy="762000"/>
          </a:xfrm>
          <a:prstGeom prst="rect">
            <a:avLst/>
          </a:prstGeom>
          <a:noFill/>
          <a:effectLst/>
        </p:spPr>
        <p:txBody>
          <a:bodyPr rtlCol="0" wrap="square">
            <a:spAutoFit/>
          </a:bodyPr>
          <a:lstStyle/>
          <a:p>
            <a:r>
              <a:rPr b="1" lang="en-CA" sz="4400">
                <a:latin charset="0" panose="02000505000000020004" pitchFamily="2" typeface="Montserrat"/>
                <a:ea charset="0" panose="020b0606030504020204" pitchFamily="34" typeface="Open Sans"/>
                <a:cs charset="0" panose="020b0606030504020204" pitchFamily="34" typeface="Open Sans"/>
              </a:rPr>
              <a:t>Our Services</a:t>
            </a:r>
          </a:p>
        </p:txBody>
      </p:sp>
      <p:sp>
        <p:nvSpPr>
          <p:cNvPr id="21" name="Rectangle 20"/>
          <p:cNvSpPr/>
          <p:nvPr/>
        </p:nvSpPr>
        <p:spPr>
          <a:xfrm>
            <a:off x="729205" y="663726"/>
            <a:ext cx="2303780" cy="365760"/>
          </a:xfrm>
          <a:prstGeom prst="rect">
            <a:avLst/>
          </a:prstGeom>
        </p:spPr>
        <p:txBody>
          <a:bodyPr wrap="none">
            <a:spAutoFit/>
          </a:bodyPr>
          <a:lstStyle/>
          <a:p>
            <a:r>
              <a:rPr lang="fr-CA">
                <a:latin charset="0" panose="02000505000000020004" pitchFamily="2" typeface="Montserrat"/>
                <a:ea charset="0" panose="020b0606030504020204" pitchFamily="34" typeface="Open Sans"/>
                <a:cs charset="0" panose="020b0606030504020204" pitchFamily="34" typeface="Open Sans"/>
              </a:rPr>
              <a:t>Cillum do stumptown</a:t>
            </a:r>
          </a:p>
        </p:txBody>
      </p:sp>
      <p:grpSp>
        <p:nvGrpSpPr>
          <p:cNvPr id="39" name="Group 38"/>
          <p:cNvGrpSpPr/>
          <p:nvPr/>
        </p:nvGrpSpPr>
        <p:grpSpPr>
          <a:xfrm>
            <a:off x="1649905" y="3684736"/>
            <a:ext cx="2706269" cy="948148"/>
            <a:chOff x="1005515" y="4628385"/>
            <a:chExt cx="2706269" cy="948148"/>
          </a:xfrm>
        </p:grpSpPr>
        <p:sp>
          <p:nvSpPr>
            <p:cNvPr id="40" name="TextBox 39"/>
            <p:cNvSpPr txBox="1"/>
            <p:nvPr/>
          </p:nvSpPr>
          <p:spPr>
            <a:xfrm>
              <a:off x="1005515" y="5003428"/>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41" name="TextBox 40"/>
            <p:cNvSpPr txBox="1"/>
            <p:nvPr/>
          </p:nvSpPr>
          <p:spPr>
            <a:xfrm>
              <a:off x="1005515" y="4628385"/>
              <a:ext cx="2706269" cy="365760"/>
            </a:xfrm>
            <a:prstGeom prst="rect">
              <a:avLst/>
            </a:prstGeom>
            <a:noFill/>
            <a:effectLst/>
          </p:spPr>
          <p:txBody>
            <a:bodyPr rtlCol="0" wrap="square">
              <a:spAutoFit/>
            </a:bodyPr>
            <a:lstStyle/>
            <a:p>
              <a:r>
                <a:rPr b="1" lang="en-CA">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5" name="Picture 4"/>
          <p:cNvPicPr>
            <a:picLocks noChangeAspect="1"/>
          </p:cNvPicPr>
          <p:nvPr/>
        </p:nvPicPr>
        <p:blipFill>
          <a:blip r:embed="rId3"/>
          <a:stretch>
            <a:fillRect/>
          </a:stretch>
        </p:blipFill>
        <p:spPr>
          <a:xfrm>
            <a:off x="699987" y="3766336"/>
            <a:ext cx="784562" cy="784948"/>
          </a:xfrm>
          <a:prstGeom prst="rect">
            <a:avLst/>
          </a:prstGeom>
        </p:spPr>
      </p:pic>
      <p:grpSp>
        <p:nvGrpSpPr>
          <p:cNvPr id="3" name="Group 2"/>
          <p:cNvGrpSpPr/>
          <p:nvPr/>
        </p:nvGrpSpPr>
        <p:grpSpPr>
          <a:xfrm>
            <a:off x="1649905" y="2294429"/>
            <a:ext cx="2706269" cy="948148"/>
            <a:chOff x="1005515" y="4628385"/>
            <a:chExt cx="2706269" cy="948148"/>
          </a:xfrm>
        </p:grpSpPr>
        <p:sp>
          <p:nvSpPr>
            <p:cNvPr id="7" name="TextBox 6"/>
            <p:cNvSpPr txBox="1"/>
            <p:nvPr/>
          </p:nvSpPr>
          <p:spPr>
            <a:xfrm>
              <a:off x="1005515" y="5003427"/>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8" name="TextBox 7"/>
            <p:cNvSpPr txBox="1"/>
            <p:nvPr/>
          </p:nvSpPr>
          <p:spPr>
            <a:xfrm>
              <a:off x="1005515" y="4628385"/>
              <a:ext cx="2706269" cy="365760"/>
            </a:xfrm>
            <a:prstGeom prst="rect">
              <a:avLst/>
            </a:prstGeom>
            <a:noFill/>
            <a:effectLst/>
          </p:spPr>
          <p:txBody>
            <a:bodyPr rtlCol="0" wrap="square">
              <a:spAutoFit/>
            </a:bodyPr>
            <a:lstStyle/>
            <a:p>
              <a:r>
                <a:rPr b="1" lang="en-CA">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30" name="Picture 29"/>
          <p:cNvPicPr>
            <a:picLocks noChangeAspect="1"/>
          </p:cNvPicPr>
          <p:nvPr/>
        </p:nvPicPr>
        <p:blipFill>
          <a:blip r:embed="rId4"/>
          <a:stretch>
            <a:fillRect/>
          </a:stretch>
        </p:blipFill>
        <p:spPr>
          <a:xfrm>
            <a:off x="695261" y="2446958"/>
            <a:ext cx="794014" cy="643090"/>
          </a:xfrm>
          <a:prstGeom prst="rect">
            <a:avLst/>
          </a:prstGeom>
        </p:spPr>
      </p:pic>
      <p:grpSp>
        <p:nvGrpSpPr>
          <p:cNvPr id="35" name="Group 34"/>
          <p:cNvGrpSpPr/>
          <p:nvPr/>
        </p:nvGrpSpPr>
        <p:grpSpPr>
          <a:xfrm>
            <a:off x="1649905" y="5074171"/>
            <a:ext cx="2706269" cy="948148"/>
            <a:chOff x="1005515" y="4628385"/>
            <a:chExt cx="2706269" cy="948148"/>
          </a:xfrm>
        </p:grpSpPr>
        <p:sp>
          <p:nvSpPr>
            <p:cNvPr id="36" name="TextBox 35"/>
            <p:cNvSpPr txBox="1"/>
            <p:nvPr/>
          </p:nvSpPr>
          <p:spPr>
            <a:xfrm>
              <a:off x="1005515" y="5003427"/>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38" name="TextBox 37"/>
            <p:cNvSpPr txBox="1"/>
            <p:nvPr/>
          </p:nvSpPr>
          <p:spPr>
            <a:xfrm>
              <a:off x="1005515" y="4628385"/>
              <a:ext cx="2706269" cy="365760"/>
            </a:xfrm>
            <a:prstGeom prst="rect">
              <a:avLst/>
            </a:prstGeom>
            <a:noFill/>
            <a:effectLst/>
          </p:spPr>
          <p:txBody>
            <a:bodyPr rtlCol="0" wrap="square">
              <a:spAutoFit/>
            </a:bodyPr>
            <a:lstStyle/>
            <a:p>
              <a:r>
                <a:rPr b="1" lang="en-CA">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6" name="Picture 5"/>
          <p:cNvPicPr>
            <a:picLocks noChangeAspect="1"/>
          </p:cNvPicPr>
          <p:nvPr/>
        </p:nvPicPr>
        <p:blipFill>
          <a:blip r:embed="rId5"/>
          <a:stretch>
            <a:fillRect/>
          </a:stretch>
        </p:blipFill>
        <p:spPr>
          <a:xfrm>
            <a:off x="704186" y="5155771"/>
            <a:ext cx="775110" cy="784948"/>
          </a:xfrm>
          <a:prstGeom prst="rect">
            <a:avLst/>
          </a:prstGeom>
        </p:spPr>
      </p:pic>
      <p:pic>
        <p:nvPicPr>
          <p:cNvPr id="29" name="Picture 28"/>
          <p:cNvPicPr>
            <a:picLocks noChangeAspect="1"/>
          </p:cNvPicPr>
          <p:nvPr/>
        </p:nvPicPr>
        <p:blipFill>
          <a:blip r:embed="rId6"/>
          <a:stretch>
            <a:fillRect/>
          </a:stretch>
        </p:blipFill>
        <p:spPr>
          <a:xfrm>
            <a:off x="4635029" y="2437501"/>
            <a:ext cx="784562" cy="662005"/>
          </a:xfrm>
          <a:prstGeom prst="rect">
            <a:avLst/>
          </a:prstGeom>
        </p:spPr>
      </p:pic>
      <p:grpSp>
        <p:nvGrpSpPr>
          <p:cNvPr id="42" name="Group 41"/>
          <p:cNvGrpSpPr/>
          <p:nvPr/>
        </p:nvGrpSpPr>
        <p:grpSpPr>
          <a:xfrm>
            <a:off x="5569021" y="2294429"/>
            <a:ext cx="2706269" cy="948148"/>
            <a:chOff x="1005515" y="4628385"/>
            <a:chExt cx="2706269" cy="948148"/>
          </a:xfrm>
        </p:grpSpPr>
        <p:sp>
          <p:nvSpPr>
            <p:cNvPr id="43" name="TextBox 42"/>
            <p:cNvSpPr txBox="1"/>
            <p:nvPr/>
          </p:nvSpPr>
          <p:spPr>
            <a:xfrm>
              <a:off x="1005515" y="5003427"/>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44" name="TextBox 43"/>
            <p:cNvSpPr txBox="1"/>
            <p:nvPr/>
          </p:nvSpPr>
          <p:spPr>
            <a:xfrm>
              <a:off x="1005515" y="4628385"/>
              <a:ext cx="2706269" cy="365760"/>
            </a:xfrm>
            <a:prstGeom prst="rect">
              <a:avLst/>
            </a:prstGeom>
            <a:noFill/>
            <a:effectLst/>
          </p:spPr>
          <p:txBody>
            <a:bodyPr rtlCol="0" wrap="square">
              <a:spAutoFit/>
            </a:bodyPr>
            <a:lstStyle/>
            <a:p>
              <a:r>
                <a:rPr b="1" lang="en-CA">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11" name="Picture 10"/>
          <p:cNvPicPr>
            <a:picLocks noChangeAspect="1"/>
          </p:cNvPicPr>
          <p:nvPr/>
        </p:nvPicPr>
        <p:blipFill>
          <a:blip r:embed="rId7"/>
          <a:stretch>
            <a:fillRect/>
          </a:stretch>
        </p:blipFill>
        <p:spPr>
          <a:xfrm>
            <a:off x="4634502" y="5263788"/>
            <a:ext cx="784562" cy="586347"/>
          </a:xfrm>
          <a:prstGeom prst="rect">
            <a:avLst/>
          </a:prstGeom>
        </p:spPr>
      </p:pic>
      <p:grpSp>
        <p:nvGrpSpPr>
          <p:cNvPr id="45" name="Group 44"/>
          <p:cNvGrpSpPr/>
          <p:nvPr/>
        </p:nvGrpSpPr>
        <p:grpSpPr>
          <a:xfrm>
            <a:off x="5569021" y="5082887"/>
            <a:ext cx="2706269" cy="948148"/>
            <a:chOff x="1005515" y="4628385"/>
            <a:chExt cx="2706269" cy="948148"/>
          </a:xfrm>
        </p:grpSpPr>
        <p:sp>
          <p:nvSpPr>
            <p:cNvPr id="46" name="TextBox 45"/>
            <p:cNvSpPr txBox="1"/>
            <p:nvPr/>
          </p:nvSpPr>
          <p:spPr>
            <a:xfrm>
              <a:off x="1005515" y="5003428"/>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47" name="TextBox 46"/>
            <p:cNvSpPr txBox="1"/>
            <p:nvPr/>
          </p:nvSpPr>
          <p:spPr>
            <a:xfrm>
              <a:off x="1005515" y="4628385"/>
              <a:ext cx="2706269" cy="365760"/>
            </a:xfrm>
            <a:prstGeom prst="rect">
              <a:avLst/>
            </a:prstGeom>
            <a:noFill/>
            <a:effectLst/>
          </p:spPr>
          <p:txBody>
            <a:bodyPr rtlCol="0" wrap="square">
              <a:spAutoFit/>
            </a:bodyPr>
            <a:lstStyle/>
            <a:p>
              <a:r>
                <a:rPr b="1" lang="en-CA">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10" name="Picture 9"/>
          <p:cNvPicPr>
            <a:picLocks noChangeAspect="1"/>
          </p:cNvPicPr>
          <p:nvPr/>
        </p:nvPicPr>
        <p:blipFill>
          <a:blip r:embed="rId8"/>
          <a:stretch>
            <a:fillRect/>
          </a:stretch>
        </p:blipFill>
        <p:spPr>
          <a:xfrm>
            <a:off x="4639755" y="3789173"/>
            <a:ext cx="775110" cy="784948"/>
          </a:xfrm>
          <a:prstGeom prst="rect">
            <a:avLst/>
          </a:prstGeom>
        </p:spPr>
      </p:pic>
      <p:grpSp>
        <p:nvGrpSpPr>
          <p:cNvPr id="48" name="Group 47"/>
          <p:cNvGrpSpPr/>
          <p:nvPr/>
        </p:nvGrpSpPr>
        <p:grpSpPr>
          <a:xfrm>
            <a:off x="5569021" y="3707573"/>
            <a:ext cx="2706269" cy="948148"/>
            <a:chOff x="1005515" y="4628385"/>
            <a:chExt cx="2706269" cy="948148"/>
          </a:xfrm>
        </p:grpSpPr>
        <p:sp>
          <p:nvSpPr>
            <p:cNvPr id="49" name="TextBox 48"/>
            <p:cNvSpPr txBox="1"/>
            <p:nvPr/>
          </p:nvSpPr>
          <p:spPr>
            <a:xfrm>
              <a:off x="1005515" y="5003427"/>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50" name="TextBox 49"/>
            <p:cNvSpPr txBox="1"/>
            <p:nvPr/>
          </p:nvSpPr>
          <p:spPr>
            <a:xfrm>
              <a:off x="1005515" y="4628385"/>
              <a:ext cx="2706269" cy="365760"/>
            </a:xfrm>
            <a:prstGeom prst="rect">
              <a:avLst/>
            </a:prstGeom>
            <a:noFill/>
            <a:effectLst/>
          </p:spPr>
          <p:txBody>
            <a:bodyPr rtlCol="0" wrap="square">
              <a:spAutoFit/>
            </a:bodyPr>
            <a:lstStyle/>
            <a:p>
              <a:r>
                <a:rPr b="1" lang="en-CA">
                  <a:latin charset="0" panose="02000505000000020004" pitchFamily="2" typeface="Montserrat"/>
                  <a:ea charset="0" panose="020b0606030504020204" pitchFamily="34" typeface="Open Sans"/>
                  <a:cs charset="0" panose="020b0606030504020204" pitchFamily="34" typeface="Open Sans"/>
                </a:rPr>
                <a:t>YOUR SERVICE</a:t>
              </a:r>
            </a:p>
          </p:txBody>
        </p:sp>
      </p:grpSp>
      <p:pic>
        <p:nvPicPr>
          <p:cNvPr id="4" name="图片占位符 3">
            <a:extLst>
              <a:ext uri="{FF2B5EF4-FFF2-40B4-BE49-F238E27FC236}">
                <a16:creationId xmlns:a16="http://schemas.microsoft.com/office/drawing/2014/main" id="{9DCB53F2-7155-4E06-957D-5990A3F7FFEE}"/>
              </a:ext>
            </a:extLst>
          </p:cNvPr>
          <p:cNvPicPr>
            <a:picLocks noChangeAspect="1" noGrp="1"/>
          </p:cNvPicPr>
          <p:nvPr>
            <p:ph idx="10" sz="quarter" type="pic"/>
          </p:nvPr>
        </p:nvPicPr>
        <p:blipFill>
          <a:blip r:embed="rId9">
            <a:extLst>
              <a:ext uri="{28A0092B-C50C-407E-A947-70E740481C1C}">
                <a14:useLocalDpi val="0"/>
              </a:ext>
            </a:extLst>
          </a:blip>
          <a:srcRect l="6661" r="6661"/>
          <a:stretch>
            <a:fillRect/>
          </a:stretch>
        </p:blipFill>
        <p:spPr/>
      </p:pic>
    </p:spTree>
    <p:extLst>
      <p:ext uri="{BB962C8B-B14F-4D97-AF65-F5344CB8AC3E}">
        <p14:creationId val="33575135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2"/>
                                        </p:tgtEl>
                                        <p:attrNameLst>
                                          <p:attrName>style.visibility</p:attrName>
                                        </p:attrNameLst>
                                      </p:cBhvr>
                                      <p:to>
                                        <p:strVal val="visible"/>
                                      </p:to>
                                    </p:set>
                                    <p:animEffect filter="fade" transition="in">
                                      <p:cBhvr>
                                        <p:cTn dur="500" id="10"/>
                                        <p:tgtEl>
                                          <p:spTgt spid="22"/>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30"/>
                                        </p:tgtEl>
                                        <p:attrNameLst>
                                          <p:attrName>style.visibility</p:attrName>
                                        </p:attrNameLst>
                                      </p:cBhvr>
                                      <p:to>
                                        <p:strVal val="visible"/>
                                      </p:to>
                                    </p:set>
                                    <p:animEffect filter="wipe(left)" transition="in">
                                      <p:cBhvr>
                                        <p:cTn dur="500" id="14"/>
                                        <p:tgtEl>
                                          <p:spTgt spid="30"/>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3"/>
                                        </p:tgtEl>
                                        <p:attrNameLst>
                                          <p:attrName>style.visibility</p:attrName>
                                        </p:attrNameLst>
                                      </p:cBhvr>
                                      <p:to>
                                        <p:strVal val="visible"/>
                                      </p:to>
                                    </p:set>
                                    <p:animEffect filter="wipe(left)" transition="in">
                                      <p:cBhvr>
                                        <p:cTn dur="500" id="18"/>
                                        <p:tgtEl>
                                          <p:spTgt spid="3"/>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5"/>
                                        </p:tgtEl>
                                        <p:attrNameLst>
                                          <p:attrName>style.visibility</p:attrName>
                                        </p:attrNameLst>
                                      </p:cBhvr>
                                      <p:to>
                                        <p:strVal val="visible"/>
                                      </p:to>
                                    </p:set>
                                    <p:animEffect filter="wipe(left)" transition="in">
                                      <p:cBhvr>
                                        <p:cTn dur="500" id="22"/>
                                        <p:tgtEl>
                                          <p:spTgt spid="5"/>
                                        </p:tgtEl>
                                      </p:cBhvr>
                                    </p:animEffect>
                                  </p:childTnLst>
                                </p:cTn>
                              </p:par>
                            </p:childTnLst>
                          </p:cTn>
                        </p:par>
                        <p:par>
                          <p:cTn fill="hold" id="23" nodeType="afterGroup">
                            <p:stCondLst>
                              <p:cond delay="2000"/>
                            </p:stCondLst>
                            <p:childTnLst>
                              <p:par>
                                <p:cTn fill="hold" id="24" nodeType="afterEffect" presetClass="entr" presetID="22" presetSubtype="8">
                                  <p:stCondLst>
                                    <p:cond delay="0"/>
                                  </p:stCondLst>
                                  <p:childTnLst>
                                    <p:set>
                                      <p:cBhvr>
                                        <p:cTn dur="1" fill="hold" id="25">
                                          <p:stCondLst>
                                            <p:cond delay="0"/>
                                          </p:stCondLst>
                                        </p:cTn>
                                        <p:tgtEl>
                                          <p:spTgt spid="39"/>
                                        </p:tgtEl>
                                        <p:attrNameLst>
                                          <p:attrName>style.visibility</p:attrName>
                                        </p:attrNameLst>
                                      </p:cBhvr>
                                      <p:to>
                                        <p:strVal val="visible"/>
                                      </p:to>
                                    </p:set>
                                    <p:animEffect filter="wipe(left)" transition="in">
                                      <p:cBhvr>
                                        <p:cTn dur="500" id="26"/>
                                        <p:tgtEl>
                                          <p:spTgt spid="39"/>
                                        </p:tgtEl>
                                      </p:cBhvr>
                                    </p:animEffect>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500" id="30"/>
                                        <p:tgtEl>
                                          <p:spTgt spid="6"/>
                                        </p:tgtEl>
                                      </p:cBhvr>
                                    </p:animEffect>
                                  </p:childTnLst>
                                </p:cTn>
                              </p:par>
                            </p:childTnLst>
                          </p:cTn>
                        </p:par>
                        <p:par>
                          <p:cTn fill="hold" id="31" nodeType="afterGroup">
                            <p:stCondLst>
                              <p:cond delay="3000"/>
                            </p:stCondLst>
                            <p:childTnLst>
                              <p:par>
                                <p:cTn fill="hold" id="32" nodeType="afterEffect" presetClass="entr" presetID="22" presetSubtype="8">
                                  <p:stCondLst>
                                    <p:cond delay="0"/>
                                  </p:stCondLst>
                                  <p:childTnLst>
                                    <p:set>
                                      <p:cBhvr>
                                        <p:cTn dur="1" fill="hold" id="33">
                                          <p:stCondLst>
                                            <p:cond delay="0"/>
                                          </p:stCondLst>
                                        </p:cTn>
                                        <p:tgtEl>
                                          <p:spTgt spid="35"/>
                                        </p:tgtEl>
                                        <p:attrNameLst>
                                          <p:attrName>style.visibility</p:attrName>
                                        </p:attrNameLst>
                                      </p:cBhvr>
                                      <p:to>
                                        <p:strVal val="visible"/>
                                      </p:to>
                                    </p:set>
                                    <p:animEffect filter="wipe(left)" transition="in">
                                      <p:cBhvr>
                                        <p:cTn dur="500" id="34"/>
                                        <p:tgtEl>
                                          <p:spTgt spid="35"/>
                                        </p:tgtEl>
                                      </p:cBhvr>
                                    </p:animEffect>
                                  </p:childTnLst>
                                </p:cTn>
                              </p:par>
                            </p:childTnLst>
                          </p:cTn>
                        </p:par>
                        <p:par>
                          <p:cTn fill="hold" id="35" nodeType="afterGroup">
                            <p:stCondLst>
                              <p:cond delay="3500"/>
                            </p:stCondLst>
                            <p:childTnLst>
                              <p:par>
                                <p:cTn fill="hold" id="36" nodeType="afterEffect" presetClass="entr" presetID="22" presetSubtype="8">
                                  <p:stCondLst>
                                    <p:cond delay="0"/>
                                  </p:stCondLst>
                                  <p:childTnLst>
                                    <p:set>
                                      <p:cBhvr>
                                        <p:cTn dur="1" fill="hold" id="37">
                                          <p:stCondLst>
                                            <p:cond delay="0"/>
                                          </p:stCondLst>
                                        </p:cTn>
                                        <p:tgtEl>
                                          <p:spTgt spid="29"/>
                                        </p:tgtEl>
                                        <p:attrNameLst>
                                          <p:attrName>style.visibility</p:attrName>
                                        </p:attrNameLst>
                                      </p:cBhvr>
                                      <p:to>
                                        <p:strVal val="visible"/>
                                      </p:to>
                                    </p:set>
                                    <p:animEffect filter="wipe(left)" transition="in">
                                      <p:cBhvr>
                                        <p:cTn dur="500" id="38"/>
                                        <p:tgtEl>
                                          <p:spTgt spid="29"/>
                                        </p:tgtEl>
                                      </p:cBhvr>
                                    </p:animEffect>
                                  </p:childTnLst>
                                </p:cTn>
                              </p:par>
                            </p:childTnLst>
                          </p:cTn>
                        </p:par>
                        <p:par>
                          <p:cTn fill="hold" id="39" nodeType="afterGroup">
                            <p:stCondLst>
                              <p:cond delay="4000"/>
                            </p:stCondLst>
                            <p:childTnLst>
                              <p:par>
                                <p:cTn fill="hold" id="40" nodeType="afterEffect" presetClass="entr" presetID="22" presetSubtype="8">
                                  <p:stCondLst>
                                    <p:cond delay="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500" id="42"/>
                                        <p:tgtEl>
                                          <p:spTgt spid="42"/>
                                        </p:tgtEl>
                                      </p:cBhvr>
                                    </p:animEffect>
                                  </p:childTnLst>
                                </p:cTn>
                              </p:par>
                            </p:childTnLst>
                          </p:cTn>
                        </p:par>
                        <p:par>
                          <p:cTn fill="hold" id="43" nodeType="afterGroup">
                            <p:stCondLst>
                              <p:cond delay="4500"/>
                            </p:stCondLst>
                            <p:childTnLst>
                              <p:par>
                                <p:cTn fill="hold" id="44" nodeType="afterEffect" presetClass="entr" presetID="22" presetSubtype="8">
                                  <p:stCondLst>
                                    <p:cond delay="0"/>
                                  </p:stCondLst>
                                  <p:childTnLst>
                                    <p:set>
                                      <p:cBhvr>
                                        <p:cTn dur="1" fill="hold" id="45">
                                          <p:stCondLst>
                                            <p:cond delay="0"/>
                                          </p:stCondLst>
                                        </p:cTn>
                                        <p:tgtEl>
                                          <p:spTgt spid="10"/>
                                        </p:tgtEl>
                                        <p:attrNameLst>
                                          <p:attrName>style.visibility</p:attrName>
                                        </p:attrNameLst>
                                      </p:cBhvr>
                                      <p:to>
                                        <p:strVal val="visible"/>
                                      </p:to>
                                    </p:set>
                                    <p:animEffect filter="wipe(left)" transition="in">
                                      <p:cBhvr>
                                        <p:cTn dur="500" id="46"/>
                                        <p:tgtEl>
                                          <p:spTgt spid="10"/>
                                        </p:tgtEl>
                                      </p:cBhvr>
                                    </p:animEffect>
                                  </p:childTnLst>
                                </p:cTn>
                              </p:par>
                            </p:childTnLst>
                          </p:cTn>
                        </p:par>
                        <p:par>
                          <p:cTn fill="hold" id="47" nodeType="afterGroup">
                            <p:stCondLst>
                              <p:cond delay="5000"/>
                            </p:stCondLst>
                            <p:childTnLst>
                              <p:par>
                                <p:cTn fill="hold" id="48" nodeType="afterEffect" presetClass="entr" presetID="22" presetSubtype="8">
                                  <p:stCondLst>
                                    <p:cond delay="0"/>
                                  </p:stCondLst>
                                  <p:childTnLst>
                                    <p:set>
                                      <p:cBhvr>
                                        <p:cTn dur="1" fill="hold" id="49">
                                          <p:stCondLst>
                                            <p:cond delay="0"/>
                                          </p:stCondLst>
                                        </p:cTn>
                                        <p:tgtEl>
                                          <p:spTgt spid="48"/>
                                        </p:tgtEl>
                                        <p:attrNameLst>
                                          <p:attrName>style.visibility</p:attrName>
                                        </p:attrNameLst>
                                      </p:cBhvr>
                                      <p:to>
                                        <p:strVal val="visible"/>
                                      </p:to>
                                    </p:set>
                                    <p:animEffect filter="wipe(left)" transition="in">
                                      <p:cBhvr>
                                        <p:cTn dur="500" id="50"/>
                                        <p:tgtEl>
                                          <p:spTgt spid="48"/>
                                        </p:tgtEl>
                                      </p:cBhvr>
                                    </p:animEffect>
                                  </p:childTnLst>
                                </p:cTn>
                              </p:par>
                            </p:childTnLst>
                          </p:cTn>
                        </p:par>
                        <p:par>
                          <p:cTn fill="hold" id="51" nodeType="afterGroup">
                            <p:stCondLst>
                              <p:cond delay="5500"/>
                            </p:stCondLst>
                            <p:childTnLst>
                              <p:par>
                                <p:cTn fill="hold" id="52" nodeType="afterEffect" presetClass="entr" presetID="22" presetSubtype="8">
                                  <p:stCondLst>
                                    <p:cond delay="0"/>
                                  </p:stCondLst>
                                  <p:childTnLst>
                                    <p:set>
                                      <p:cBhvr>
                                        <p:cTn dur="1" fill="hold" id="53">
                                          <p:stCondLst>
                                            <p:cond delay="0"/>
                                          </p:stCondLst>
                                        </p:cTn>
                                        <p:tgtEl>
                                          <p:spTgt spid="11"/>
                                        </p:tgtEl>
                                        <p:attrNameLst>
                                          <p:attrName>style.visibility</p:attrName>
                                        </p:attrNameLst>
                                      </p:cBhvr>
                                      <p:to>
                                        <p:strVal val="visible"/>
                                      </p:to>
                                    </p:set>
                                    <p:animEffect filter="wipe(left)" transition="in">
                                      <p:cBhvr>
                                        <p:cTn dur="500" id="54"/>
                                        <p:tgtEl>
                                          <p:spTgt spid="11"/>
                                        </p:tgtEl>
                                      </p:cBhvr>
                                    </p:animEffect>
                                  </p:childTnLst>
                                </p:cTn>
                              </p:par>
                            </p:childTnLst>
                          </p:cTn>
                        </p:par>
                        <p:par>
                          <p:cTn fill="hold" id="55" nodeType="afterGroup">
                            <p:stCondLst>
                              <p:cond delay="6000"/>
                            </p:stCondLst>
                            <p:childTnLst>
                              <p:par>
                                <p:cTn fill="hold" id="56" nodeType="afterEffect" presetClass="entr" presetID="22" presetSubtype="8">
                                  <p:stCondLst>
                                    <p:cond delay="0"/>
                                  </p:stCondLst>
                                  <p:childTnLst>
                                    <p:set>
                                      <p:cBhvr>
                                        <p:cTn dur="1" fill="hold" id="57">
                                          <p:stCondLst>
                                            <p:cond delay="0"/>
                                          </p:stCondLst>
                                        </p:cTn>
                                        <p:tgtEl>
                                          <p:spTgt spid="45"/>
                                        </p:tgtEl>
                                        <p:attrNameLst>
                                          <p:attrName>style.visibility</p:attrName>
                                        </p:attrNameLst>
                                      </p:cBhvr>
                                      <p:to>
                                        <p:strVal val="visible"/>
                                      </p:to>
                                    </p:set>
                                    <p:animEffect filter="wipe(left)" transition="in">
                                      <p:cBhvr>
                                        <p:cTn dur="500" id="5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extBox 21"/>
          <p:cNvSpPr txBox="1"/>
          <p:nvPr/>
        </p:nvSpPr>
        <p:spPr>
          <a:xfrm>
            <a:off x="6323137" y="890331"/>
            <a:ext cx="5152189" cy="762000"/>
          </a:xfrm>
          <a:prstGeom prst="rect">
            <a:avLst/>
          </a:prstGeom>
          <a:noFill/>
          <a:effectLst/>
        </p:spPr>
        <p:txBody>
          <a:bodyPr rtlCol="0" wrap="square">
            <a:spAutoFit/>
          </a:bodyPr>
          <a:lstStyle/>
          <a:p>
            <a:pPr algn="ctr"/>
            <a:r>
              <a:rPr b="1" lang="en-CA" sz="4400">
                <a:latin charset="0" panose="02000505000000020004" pitchFamily="2" typeface="Montserrat"/>
                <a:ea charset="0" panose="020b0606030504020204" pitchFamily="34" typeface="Open Sans"/>
                <a:cs charset="0" panose="020b0606030504020204" pitchFamily="34" typeface="Open Sans"/>
              </a:rPr>
              <a:t>Our Services</a:t>
            </a:r>
          </a:p>
        </p:txBody>
      </p:sp>
      <p:sp>
        <p:nvSpPr>
          <p:cNvPr id="23" name="TextBox 22"/>
          <p:cNvSpPr txBox="1"/>
          <p:nvPr/>
        </p:nvSpPr>
        <p:spPr>
          <a:xfrm>
            <a:off x="6469399" y="1659772"/>
            <a:ext cx="4732546" cy="640080"/>
          </a:xfrm>
          <a:prstGeom prst="rect">
            <a:avLst/>
          </a:prstGeom>
          <a:noFill/>
          <a:effectLst/>
        </p:spPr>
        <p:txBody>
          <a:bodyPr rtlCol="0" wrap="square">
            <a:spAutoFit/>
          </a:bodyPr>
          <a:lstStyle/>
          <a:p>
            <a:pPr algn="ctr">
              <a:lnSpc>
                <a:spcPct val="150000"/>
              </a:lnSpc>
            </a:pPr>
            <a:r>
              <a:rPr lang="fr-CA" spc="100" sz="1200">
                <a:latin charset="0" panose="020b0606030504020204" pitchFamily="34" typeface="Open Sans"/>
                <a:ea charset="0" panose="020b0606030504020204" pitchFamily="34" typeface="Open Sans"/>
                <a:cs charset="0" panose="020b0606030504020204" pitchFamily="34" typeface="Open Sans"/>
              </a:rPr>
              <a:t> Sapiente velit assumenda, lomo est ex green juice delectus umami authentic kale chips tofu. </a:t>
            </a:r>
          </a:p>
        </p:txBody>
      </p:sp>
      <p:grpSp>
        <p:nvGrpSpPr>
          <p:cNvPr id="12" name="Group 11"/>
          <p:cNvGrpSpPr/>
          <p:nvPr/>
        </p:nvGrpSpPr>
        <p:grpSpPr>
          <a:xfrm>
            <a:off x="5983585" y="4628385"/>
            <a:ext cx="2723313" cy="1537465"/>
            <a:chOff x="1128546" y="4690010"/>
            <a:chExt cx="2723313" cy="1537465"/>
          </a:xfrm>
        </p:grpSpPr>
        <p:sp>
          <p:nvSpPr>
            <p:cNvPr id="13" name="TextBox 12"/>
            <p:cNvSpPr txBox="1"/>
            <p:nvPr/>
          </p:nvSpPr>
          <p:spPr>
            <a:xfrm>
              <a:off x="1128545" y="5373395"/>
              <a:ext cx="2692400" cy="845820"/>
            </a:xfrm>
            <a:prstGeom prst="rect">
              <a:avLst/>
            </a:prstGeom>
            <a:noFill/>
          </p:spPr>
          <p:txBody>
            <a:bodyPr rtlCol="0" wrap="square">
              <a:spAutoFit/>
            </a:bodyPr>
            <a:lstStyle/>
            <a:p>
              <a:pPr algn="ct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assumenda heirloom.</a:t>
              </a:r>
            </a:p>
          </p:txBody>
        </p:sp>
        <p:sp>
          <p:nvSpPr>
            <p:cNvPr id="14" name="TextBox 13"/>
            <p:cNvSpPr txBox="1"/>
            <p:nvPr/>
          </p:nvSpPr>
          <p:spPr>
            <a:xfrm>
              <a:off x="1145591" y="4690009"/>
              <a:ext cx="2706269" cy="457200"/>
            </a:xfrm>
            <a:prstGeom prst="rect">
              <a:avLst/>
            </a:prstGeom>
            <a:noFill/>
            <a:effectLst/>
          </p:spPr>
          <p:txBody>
            <a:bodyPr rtlCol="0" wrap="square">
              <a:spAutoFit/>
            </a:bodyPr>
            <a:lstStyle/>
            <a:p>
              <a:pPr algn="ctr"/>
              <a:r>
                <a:rPr b="1" lang="en-CA" sz="2400">
                  <a:latin charset="0" panose="02000505000000020004" pitchFamily="2" typeface="Montserrat"/>
                  <a:ea charset="0" panose="020b0606030504020204" pitchFamily="34" typeface="Open Sans"/>
                  <a:cs charset="0" panose="020b0606030504020204" pitchFamily="34" typeface="Open Sans"/>
                </a:rPr>
                <a:t>YOUR SERVICE</a:t>
              </a:r>
            </a:p>
          </p:txBody>
        </p:sp>
        <p:sp>
          <p:nvSpPr>
            <p:cNvPr id="15" name="TextBox 14"/>
            <p:cNvSpPr txBox="1"/>
            <p:nvPr/>
          </p:nvSpPr>
          <p:spPr>
            <a:xfrm>
              <a:off x="1370138" y="5070420"/>
              <a:ext cx="2257173" cy="274320"/>
            </a:xfrm>
            <a:prstGeom prst="rect">
              <a:avLst/>
            </a:prstGeom>
            <a:noFill/>
            <a:effectLst/>
          </p:spPr>
          <p:txBody>
            <a:bodyPr rtlCol="0" wrap="square">
              <a:spAutoFit/>
            </a:bodyPr>
            <a:lstStyle/>
            <a:p>
              <a:pPr algn="ctr"/>
              <a:r>
                <a:rPr lang="en-CA" spc="400" sz="1200">
                  <a:latin charset="0" panose="02000505000000020004" pitchFamily="2" typeface="Montserrat"/>
                  <a:ea charset="0" panose="020b0606030504020204" pitchFamily="34" typeface="Open Sans"/>
                  <a:cs charset="0" panose="020b0606030504020204" pitchFamily="34" typeface="Open Sans"/>
                </a:rPr>
                <a:t>velit assumenda</a:t>
              </a:r>
            </a:p>
          </p:txBody>
        </p:sp>
      </p:grpSp>
      <p:pic>
        <p:nvPicPr>
          <p:cNvPr id="29" name="Picture 28"/>
          <p:cNvPicPr>
            <a:picLocks noChangeAspect="1"/>
          </p:cNvPicPr>
          <p:nvPr/>
        </p:nvPicPr>
        <p:blipFill>
          <a:blip r:embed="rId3"/>
          <a:stretch>
            <a:fillRect/>
          </a:stretch>
        </p:blipFill>
        <p:spPr>
          <a:xfrm>
            <a:off x="6826971" y="3337983"/>
            <a:ext cx="1053581" cy="889000"/>
          </a:xfrm>
          <a:prstGeom prst="rect">
            <a:avLst/>
          </a:prstGeom>
        </p:spPr>
      </p:pic>
      <p:grpSp>
        <p:nvGrpSpPr>
          <p:cNvPr id="17" name="Group 16"/>
          <p:cNvGrpSpPr/>
          <p:nvPr/>
        </p:nvGrpSpPr>
        <p:grpSpPr>
          <a:xfrm>
            <a:off x="8976562" y="4628385"/>
            <a:ext cx="2723313" cy="1537465"/>
            <a:chOff x="1128546" y="4690010"/>
            <a:chExt cx="2723313" cy="1537465"/>
          </a:xfrm>
        </p:grpSpPr>
        <p:sp>
          <p:nvSpPr>
            <p:cNvPr id="18" name="TextBox 17"/>
            <p:cNvSpPr txBox="1"/>
            <p:nvPr/>
          </p:nvSpPr>
          <p:spPr>
            <a:xfrm>
              <a:off x="1128545" y="5373395"/>
              <a:ext cx="2692400" cy="845820"/>
            </a:xfrm>
            <a:prstGeom prst="rect">
              <a:avLst/>
            </a:prstGeom>
            <a:noFill/>
          </p:spPr>
          <p:txBody>
            <a:bodyPr rtlCol="0" wrap="square">
              <a:spAutoFit/>
            </a:bodyPr>
            <a:lstStyle/>
            <a:p>
              <a:pPr algn="ct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assumenda heirloom.</a:t>
              </a:r>
            </a:p>
          </p:txBody>
        </p:sp>
        <p:sp>
          <p:nvSpPr>
            <p:cNvPr id="19" name="TextBox 18"/>
            <p:cNvSpPr txBox="1"/>
            <p:nvPr/>
          </p:nvSpPr>
          <p:spPr>
            <a:xfrm>
              <a:off x="1145591" y="4690009"/>
              <a:ext cx="2706269" cy="457200"/>
            </a:xfrm>
            <a:prstGeom prst="rect">
              <a:avLst/>
            </a:prstGeom>
            <a:noFill/>
            <a:effectLst/>
          </p:spPr>
          <p:txBody>
            <a:bodyPr rtlCol="0" wrap="square">
              <a:spAutoFit/>
            </a:bodyPr>
            <a:lstStyle/>
            <a:p>
              <a:pPr algn="ctr"/>
              <a:r>
                <a:rPr b="1" lang="en-CA" sz="2400">
                  <a:latin charset="0" panose="02000505000000020004" pitchFamily="2" typeface="Montserrat"/>
                  <a:ea charset="0" panose="020b0606030504020204" pitchFamily="34" typeface="Open Sans"/>
                  <a:cs charset="0" panose="020b0606030504020204" pitchFamily="34" typeface="Open Sans"/>
                </a:rPr>
                <a:t>YOUR SERVICE</a:t>
              </a:r>
            </a:p>
          </p:txBody>
        </p:sp>
        <p:sp>
          <p:nvSpPr>
            <p:cNvPr id="20" name="TextBox 19"/>
            <p:cNvSpPr txBox="1"/>
            <p:nvPr/>
          </p:nvSpPr>
          <p:spPr>
            <a:xfrm>
              <a:off x="1370138" y="5070420"/>
              <a:ext cx="2257173" cy="274320"/>
            </a:xfrm>
            <a:prstGeom prst="rect">
              <a:avLst/>
            </a:prstGeom>
            <a:noFill/>
            <a:effectLst/>
          </p:spPr>
          <p:txBody>
            <a:bodyPr rtlCol="0" wrap="square">
              <a:spAutoFit/>
            </a:bodyPr>
            <a:lstStyle/>
            <a:p>
              <a:pPr algn="ctr"/>
              <a:r>
                <a:rPr lang="en-CA" spc="400" sz="1200">
                  <a:latin charset="0" panose="02000505000000020004" pitchFamily="2" typeface="Montserrat"/>
                  <a:ea charset="0" panose="020b0606030504020204" pitchFamily="34" typeface="Open Sans"/>
                  <a:cs charset="0" panose="020b0606030504020204" pitchFamily="34" typeface="Open Sans"/>
                </a:rPr>
                <a:t>velit assumenda</a:t>
              </a:r>
            </a:p>
          </p:txBody>
        </p:sp>
      </p:grpSp>
      <p:pic>
        <p:nvPicPr>
          <p:cNvPr id="30" name="Picture 29"/>
          <p:cNvPicPr>
            <a:picLocks noChangeAspect="1"/>
          </p:cNvPicPr>
          <p:nvPr/>
        </p:nvPicPr>
        <p:blipFill>
          <a:blip r:embed="rId4"/>
          <a:stretch>
            <a:fillRect/>
          </a:stretch>
        </p:blipFill>
        <p:spPr>
          <a:xfrm>
            <a:off x="9828468" y="3343515"/>
            <a:ext cx="1066275" cy="863600"/>
          </a:xfrm>
          <a:prstGeom prst="rect">
            <a:avLst/>
          </a:prstGeom>
        </p:spPr>
      </p:pic>
      <p:pic>
        <p:nvPicPr>
          <p:cNvPr id="3" name="图片占位符 2">
            <a:extLst>
              <a:ext uri="{FF2B5EF4-FFF2-40B4-BE49-F238E27FC236}">
                <a16:creationId xmlns:a16="http://schemas.microsoft.com/office/drawing/2014/main" id="{AB7A062F-5BFF-4554-B4F8-B5BFE3CEFF58}"/>
              </a:ext>
            </a:extLst>
          </p:cNvPr>
          <p:cNvPicPr>
            <a:picLocks noChangeAspect="1" noGrp="1"/>
          </p:cNvPicPr>
          <p:nvPr>
            <p:ph idx="10" sz="quarter" type="pic"/>
          </p:nvPr>
        </p:nvPicPr>
        <p:blipFill>
          <a:blip r:embed="rId5">
            <a:extLst>
              <a:ext uri="{28A0092B-C50C-407E-A947-70E740481C1C}">
                <a14:useLocalDpi val="0"/>
              </a:ext>
            </a:extLst>
          </a:blip>
          <a:srcRect b="11997" t="11997"/>
          <a:stretch>
            <a:fillRect/>
          </a:stretch>
        </p:blipFill>
        <p:spPr/>
      </p:pic>
    </p:spTree>
    <p:extLst>
      <p:ext uri="{BB962C8B-B14F-4D97-AF65-F5344CB8AC3E}">
        <p14:creationId val="12665235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1000" id="11"/>
                                        <p:tgtEl>
                                          <p:spTgt spid="23"/>
                                        </p:tgtEl>
                                      </p:cBhvr>
                                    </p:animEffect>
                                    <p:anim calcmode="lin" valueType="num">
                                      <p:cBhvr>
                                        <p:cTn dur="1000" fill="hold" id="12"/>
                                        <p:tgtEl>
                                          <p:spTgt spid="23"/>
                                        </p:tgtEl>
                                        <p:attrNameLst>
                                          <p:attrName>ppt_x</p:attrName>
                                        </p:attrNameLst>
                                      </p:cBhvr>
                                      <p:tavLst>
                                        <p:tav tm="0">
                                          <p:val>
                                            <p:strVal val="#ppt_x"/>
                                          </p:val>
                                        </p:tav>
                                        <p:tav tm="100000">
                                          <p:val>
                                            <p:strVal val="#ppt_x"/>
                                          </p:val>
                                        </p:tav>
                                      </p:tavLst>
                                    </p:anim>
                                    <p:anim calcmode="lin" valueType="num">
                                      <p:cBhvr>
                                        <p:cTn dur="1000" fill="hold" id="13"/>
                                        <p:tgtEl>
                                          <p:spTgt spid="2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29"/>
                                        </p:tgtEl>
                                        <p:attrNameLst>
                                          <p:attrName>style.visibility</p:attrName>
                                        </p:attrNameLst>
                                      </p:cBhvr>
                                      <p:to>
                                        <p:strVal val="visible"/>
                                      </p:to>
                                    </p:set>
                                    <p:anim calcmode="lin" valueType="num">
                                      <p:cBhvr>
                                        <p:cTn dur="500" fill="hold" id="17"/>
                                        <p:tgtEl>
                                          <p:spTgt spid="29"/>
                                        </p:tgtEl>
                                        <p:attrNameLst>
                                          <p:attrName>ppt_w</p:attrName>
                                        </p:attrNameLst>
                                      </p:cBhvr>
                                      <p:tavLst>
                                        <p:tav tm="0">
                                          <p:val>
                                            <p:fltVal val="0"/>
                                          </p:val>
                                        </p:tav>
                                        <p:tav tm="100000">
                                          <p:val>
                                            <p:strVal val="#ppt_w"/>
                                          </p:val>
                                        </p:tav>
                                      </p:tavLst>
                                    </p:anim>
                                    <p:anim calcmode="lin" valueType="num">
                                      <p:cBhvr>
                                        <p:cTn dur="500" fill="hold" id="18"/>
                                        <p:tgtEl>
                                          <p:spTgt spid="29"/>
                                        </p:tgtEl>
                                        <p:attrNameLst>
                                          <p:attrName>ppt_h</p:attrName>
                                        </p:attrNameLst>
                                      </p:cBhvr>
                                      <p:tavLst>
                                        <p:tav tm="0">
                                          <p:val>
                                            <p:fltVal val="0"/>
                                          </p:val>
                                        </p:tav>
                                        <p:tav tm="100000">
                                          <p:val>
                                            <p:strVal val="#ppt_h"/>
                                          </p:val>
                                        </p:tav>
                                      </p:tavLst>
                                    </p:anim>
                                    <p:animEffect filter="fade" transition="in">
                                      <p:cBhvr>
                                        <p:cTn dur="500" id="19"/>
                                        <p:tgtEl>
                                          <p:spTgt spid="29"/>
                                        </p:tgtEl>
                                      </p:cBhvr>
                                    </p:animEffect>
                                  </p:childTnLst>
                                </p:cTn>
                              </p:par>
                              <p:par>
                                <p:cTn fill="hold" id="20" nodeType="withEffect" presetClass="entr" presetID="53" presetSubtype="0">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500" fill="hold" id="22"/>
                                        <p:tgtEl>
                                          <p:spTgt spid="30"/>
                                        </p:tgtEl>
                                        <p:attrNameLst>
                                          <p:attrName>ppt_w</p:attrName>
                                        </p:attrNameLst>
                                      </p:cBhvr>
                                      <p:tavLst>
                                        <p:tav tm="0">
                                          <p:val>
                                            <p:fltVal val="0"/>
                                          </p:val>
                                        </p:tav>
                                        <p:tav tm="100000">
                                          <p:val>
                                            <p:strVal val="#ppt_w"/>
                                          </p:val>
                                        </p:tav>
                                      </p:tavLst>
                                    </p:anim>
                                    <p:anim calcmode="lin" valueType="num">
                                      <p:cBhvr>
                                        <p:cTn dur="500" fill="hold" id="23"/>
                                        <p:tgtEl>
                                          <p:spTgt spid="30"/>
                                        </p:tgtEl>
                                        <p:attrNameLst>
                                          <p:attrName>ppt_h</p:attrName>
                                        </p:attrNameLst>
                                      </p:cBhvr>
                                      <p:tavLst>
                                        <p:tav tm="0">
                                          <p:val>
                                            <p:fltVal val="0"/>
                                          </p:val>
                                        </p:tav>
                                        <p:tav tm="100000">
                                          <p:val>
                                            <p:strVal val="#ppt_h"/>
                                          </p:val>
                                        </p:tav>
                                      </p:tavLst>
                                    </p:anim>
                                    <p:animEffect filter="fade" transition="in">
                                      <p:cBhvr>
                                        <p:cTn dur="500" id="24"/>
                                        <p:tgtEl>
                                          <p:spTgt spid="30"/>
                                        </p:tgtEl>
                                      </p:cBhvr>
                                    </p:animEffect>
                                  </p:childTnLst>
                                </p:cTn>
                              </p:par>
                            </p:childTnLst>
                          </p:cTn>
                        </p:par>
                        <p:par>
                          <p:cTn fill="hold" id="25" nodeType="afterGroup">
                            <p:stCondLst>
                              <p:cond delay="2000"/>
                            </p:stCondLst>
                            <p:childTnLst>
                              <p:par>
                                <p:cTn fill="hold" id="26" nodeType="afterEffect" presetClass="entr" presetID="2" presetSubtype="4">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ppt_x"/>
                                          </p:val>
                                        </p:tav>
                                        <p:tav tm="100000">
                                          <p:val>
                                            <p:strVal val="#ppt_x"/>
                                          </p:val>
                                        </p:tav>
                                      </p:tavLst>
                                    </p:anim>
                                    <p:anim calcmode="lin" valueType="num">
                                      <p:cBhvr additive="base">
                                        <p:cTn dur="500" fill="hold" id="29"/>
                                        <p:tgtEl>
                                          <p:spTgt spid="12"/>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fill="hold" id="32"/>
                                        <p:tgtEl>
                                          <p:spTgt spid="17"/>
                                        </p:tgtEl>
                                        <p:attrNameLst>
                                          <p:attrName>ppt_x</p:attrName>
                                        </p:attrNameLst>
                                      </p:cBhvr>
                                      <p:tavLst>
                                        <p:tav tm="0">
                                          <p:val>
                                            <p:strVal val="#ppt_x"/>
                                          </p:val>
                                        </p:tav>
                                        <p:tav tm="100000">
                                          <p:val>
                                            <p:strVal val="#ppt_x"/>
                                          </p:val>
                                        </p:tav>
                                      </p:tavLst>
                                    </p:anim>
                                    <p:anim calcmode="lin" valueType="num">
                                      <p:cBhvr additive="base">
                                        <p:cTn dur="500" fill="hold" id="33"/>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extBox 21"/>
          <p:cNvSpPr txBox="1"/>
          <p:nvPr/>
        </p:nvSpPr>
        <p:spPr>
          <a:xfrm>
            <a:off x="695325" y="717270"/>
            <a:ext cx="5152189" cy="762000"/>
          </a:xfrm>
          <a:prstGeom prst="rect">
            <a:avLst/>
          </a:prstGeom>
          <a:noFill/>
          <a:effectLst/>
        </p:spPr>
        <p:txBody>
          <a:bodyPr rtlCol="0" wrap="square">
            <a:spAutoFit/>
          </a:bodyPr>
          <a:lstStyle/>
          <a:p>
            <a:r>
              <a:rPr b="1" lang="en-CA" sz="4400">
                <a:latin charset="0" panose="02000505000000020004" pitchFamily="2" typeface="Montserrat"/>
                <a:ea charset="0" panose="020b0606030504020204" pitchFamily="34" typeface="Open Sans"/>
                <a:cs charset="0" panose="020b0606030504020204" pitchFamily="34" typeface="Open Sans"/>
              </a:rPr>
              <a:t>Our Services</a:t>
            </a:r>
          </a:p>
        </p:txBody>
      </p:sp>
      <p:sp>
        <p:nvSpPr>
          <p:cNvPr id="23" name="TextBox 22"/>
          <p:cNvSpPr txBox="1"/>
          <p:nvPr/>
        </p:nvSpPr>
        <p:spPr>
          <a:xfrm>
            <a:off x="695326" y="2284996"/>
            <a:ext cx="4558846" cy="1051560"/>
          </a:xfrm>
          <a:prstGeom prst="rect">
            <a:avLst/>
          </a:prstGeom>
          <a:noFill/>
          <a:effectLst/>
        </p:spPr>
        <p:txBody>
          <a:bodyPr rtlCol="0" wrap="square">
            <a:spAutoFit/>
          </a:bodyPr>
          <a:lstStyle/>
          <a:p>
            <a:pPr>
              <a:lnSpc>
                <a:spcPct val="150000"/>
              </a:lnSpc>
            </a:pPr>
            <a:r>
              <a:rPr lang="fr-CA" spc="100" sz="1400">
                <a:latin charset="0" panose="020b0606030504020204" pitchFamily="34" typeface="Open Sans"/>
                <a:ea charset="0" panose="020b0606030504020204" pitchFamily="34" typeface="Open Sans"/>
                <a:cs charset="0" panose="020b0606030504020204" pitchFamily="34" typeface="Open Sans"/>
              </a:rPr>
              <a:t>Sapiente velit assumenda, lomo est ex green juice delectus umami. Authentic kale chips tofu 3 wolf moon. Put a bird on it.</a:t>
            </a:r>
          </a:p>
        </p:txBody>
      </p:sp>
      <p:sp>
        <p:nvSpPr>
          <p:cNvPr id="4" name="Rectangle 3"/>
          <p:cNvSpPr/>
          <p:nvPr/>
        </p:nvSpPr>
        <p:spPr>
          <a:xfrm>
            <a:off x="695325" y="1486711"/>
            <a:ext cx="2303780" cy="365760"/>
          </a:xfrm>
          <a:prstGeom prst="rect">
            <a:avLst/>
          </a:prstGeom>
        </p:spPr>
        <p:txBody>
          <a:bodyPr wrap="none">
            <a:spAutoFit/>
          </a:bodyPr>
          <a:lstStyle/>
          <a:p>
            <a:r>
              <a:rPr lang="fr-CA">
                <a:latin charset="0" panose="02000505000000020004" pitchFamily="2" typeface="Montserrat"/>
                <a:ea charset="0" panose="020b0606030504020204" pitchFamily="34" typeface="Open Sans"/>
                <a:cs charset="0" panose="020b0606030504020204" pitchFamily="34" typeface="Open Sans"/>
              </a:rPr>
              <a:t>Cillum do stumptown</a:t>
            </a:r>
          </a:p>
        </p:txBody>
      </p:sp>
      <p:grpSp>
        <p:nvGrpSpPr>
          <p:cNvPr id="18" name="Group 17"/>
          <p:cNvGrpSpPr/>
          <p:nvPr/>
        </p:nvGrpSpPr>
        <p:grpSpPr>
          <a:xfrm>
            <a:off x="6007983" y="831275"/>
            <a:ext cx="2706269" cy="2199225"/>
            <a:chOff x="6007983" y="973777"/>
            <a:chExt cx="2706269" cy="2199225"/>
          </a:xfrm>
        </p:grpSpPr>
        <p:sp>
          <p:nvSpPr>
            <p:cNvPr id="65" name="TextBox 64"/>
            <p:cNvSpPr txBox="1"/>
            <p:nvPr/>
          </p:nvSpPr>
          <p:spPr>
            <a:xfrm>
              <a:off x="6014916" y="2599896"/>
              <a:ext cx="2692400" cy="594360"/>
            </a:xfrm>
            <a:prstGeom prst="rect">
              <a:avLst/>
            </a:prstGeom>
            <a:noFill/>
          </p:spPr>
          <p:txBody>
            <a:bodyPr rtlCol="0" wrap="square">
              <a:spAutoFit/>
            </a:bodyPr>
            <a:lstStyle/>
            <a:p>
              <a:pPr algn="ct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66" name="TextBox 65"/>
            <p:cNvSpPr txBox="1"/>
            <p:nvPr/>
          </p:nvSpPr>
          <p:spPr>
            <a:xfrm>
              <a:off x="6007982" y="2154011"/>
              <a:ext cx="2706269" cy="396240"/>
            </a:xfrm>
            <a:prstGeom prst="rect">
              <a:avLst/>
            </a:prstGeom>
            <a:noFill/>
            <a:effectLst/>
          </p:spPr>
          <p:txBody>
            <a:bodyPr rtlCol="0" wrap="square">
              <a:spAutoFit/>
            </a:bodyPr>
            <a:lstStyle/>
            <a:p>
              <a:pPr algn="ctr"/>
              <a:r>
                <a:rPr b="1" lang="en-CA" sz="2000">
                  <a:latin charset="0" panose="02000505000000020004" pitchFamily="2" typeface="Montserrat"/>
                  <a:ea charset="0" panose="020b0606030504020204" pitchFamily="34" typeface="Open Sans"/>
                  <a:cs charset="0" panose="020b0606030504020204" pitchFamily="34" typeface="Open Sans"/>
                </a:rPr>
                <a:t>YOUR SERVICE</a:t>
              </a:r>
            </a:p>
          </p:txBody>
        </p:sp>
        <p:pic>
          <p:nvPicPr>
            <p:cNvPr id="64" name="Picture 63"/>
            <p:cNvPicPr>
              <a:picLocks noChangeAspect="1"/>
            </p:cNvPicPr>
            <p:nvPr/>
          </p:nvPicPr>
          <p:blipFill>
            <a:blip r:embed="rId3"/>
            <a:stretch>
              <a:fillRect/>
            </a:stretch>
          </p:blipFill>
          <p:spPr>
            <a:xfrm>
              <a:off x="6923476" y="973777"/>
              <a:ext cx="875283" cy="875714"/>
            </a:xfrm>
            <a:prstGeom prst="rect">
              <a:avLst/>
            </a:prstGeom>
          </p:spPr>
        </p:pic>
      </p:grpSp>
      <p:grpSp>
        <p:nvGrpSpPr>
          <p:cNvPr id="19" name="Group 18"/>
          <p:cNvGrpSpPr/>
          <p:nvPr/>
        </p:nvGrpSpPr>
        <p:grpSpPr>
          <a:xfrm>
            <a:off x="9004016" y="955912"/>
            <a:ext cx="2706269" cy="2074588"/>
            <a:chOff x="9004016" y="1098414"/>
            <a:chExt cx="2706269" cy="2074588"/>
          </a:xfrm>
        </p:grpSpPr>
        <p:sp>
          <p:nvSpPr>
            <p:cNvPr id="72" name="TextBox 71"/>
            <p:cNvSpPr txBox="1"/>
            <p:nvPr/>
          </p:nvSpPr>
          <p:spPr>
            <a:xfrm>
              <a:off x="9010951" y="2599896"/>
              <a:ext cx="2692400" cy="594360"/>
            </a:xfrm>
            <a:prstGeom prst="rect">
              <a:avLst/>
            </a:prstGeom>
            <a:noFill/>
          </p:spPr>
          <p:txBody>
            <a:bodyPr rtlCol="0" wrap="square">
              <a:spAutoFit/>
            </a:bodyPr>
            <a:lstStyle/>
            <a:p>
              <a:pPr algn="ct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sp>
          <p:nvSpPr>
            <p:cNvPr id="73" name="TextBox 72"/>
            <p:cNvSpPr txBox="1"/>
            <p:nvPr/>
          </p:nvSpPr>
          <p:spPr>
            <a:xfrm>
              <a:off x="9004017" y="2154011"/>
              <a:ext cx="2706269" cy="396240"/>
            </a:xfrm>
            <a:prstGeom prst="rect">
              <a:avLst/>
            </a:prstGeom>
            <a:noFill/>
            <a:effectLst/>
          </p:spPr>
          <p:txBody>
            <a:bodyPr rtlCol="0" wrap="square">
              <a:spAutoFit/>
            </a:bodyPr>
            <a:lstStyle/>
            <a:p>
              <a:pPr algn="ctr"/>
              <a:r>
                <a:rPr b="1" lang="en-CA" sz="2000">
                  <a:latin charset="0" panose="02000505000000020004" pitchFamily="2" typeface="Montserrat"/>
                  <a:ea charset="0" panose="020b0606030504020204" pitchFamily="34" typeface="Open Sans"/>
                  <a:cs charset="0" panose="020b0606030504020204" pitchFamily="34" typeface="Open Sans"/>
                </a:rPr>
                <a:t>YOUR SERVICE</a:t>
              </a:r>
            </a:p>
          </p:txBody>
        </p:sp>
        <p:pic>
          <p:nvPicPr>
            <p:cNvPr id="71" name="Picture 70"/>
            <p:cNvPicPr>
              <a:picLocks noChangeAspect="1"/>
            </p:cNvPicPr>
            <p:nvPr/>
          </p:nvPicPr>
          <p:blipFill>
            <a:blip r:embed="rId4"/>
            <a:stretch>
              <a:fillRect/>
            </a:stretch>
          </p:blipFill>
          <p:spPr>
            <a:xfrm>
              <a:off x="9914236" y="1098414"/>
              <a:ext cx="885828" cy="717452"/>
            </a:xfrm>
            <a:prstGeom prst="rect">
              <a:avLst/>
            </a:prstGeom>
          </p:spPr>
        </p:pic>
      </p:grpSp>
      <p:pic>
        <p:nvPicPr>
          <p:cNvPr id="3" name="图片占位符 2">
            <a:extLst>
              <a:ext uri="{FF2B5EF4-FFF2-40B4-BE49-F238E27FC236}">
                <a16:creationId xmlns:a16="http://schemas.microsoft.com/office/drawing/2014/main" id="{16F6A6C1-6166-438F-889B-EB25C22956A3}"/>
              </a:ext>
            </a:extLst>
          </p:cNvPr>
          <p:cNvPicPr>
            <a:picLocks noChangeAspect="1" noGrp="1"/>
          </p:cNvPicPr>
          <p:nvPr>
            <p:ph idx="11" sz="quarter" type="pic"/>
          </p:nvPr>
        </p:nvPicPr>
        <p:blipFill>
          <a:blip r:embed="rId5">
            <a:extLst>
              <a:ext uri="{28A0092B-C50C-407E-A947-70E740481C1C}">
                <a14:useLocalDpi val="0"/>
              </a:ext>
            </a:extLst>
          </a:blip>
          <a:srcRect b="39877" t="39877"/>
          <a:stretch>
            <a:fillRect/>
          </a:stretch>
        </p:blipFill>
        <p:spPr/>
      </p:pic>
    </p:spTree>
    <p:extLst>
      <p:ext uri="{BB962C8B-B14F-4D97-AF65-F5344CB8AC3E}">
        <p14:creationId val="302913750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16" presetSubtype="37">
                                  <p:stCondLst>
                                    <p:cond delay="0"/>
                                  </p:stCondLst>
                                  <p:childTnLst>
                                    <p:set>
                                      <p:cBhvr>
                                        <p:cTn dur="1" fill="hold" id="13">
                                          <p:stCondLst>
                                            <p:cond delay="0"/>
                                          </p:stCondLst>
                                        </p:cTn>
                                        <p:tgtEl>
                                          <p:spTgt spid="23"/>
                                        </p:tgtEl>
                                        <p:attrNameLst>
                                          <p:attrName>style.visibility</p:attrName>
                                        </p:attrNameLst>
                                      </p:cBhvr>
                                      <p:to>
                                        <p:strVal val="visible"/>
                                      </p:to>
                                    </p:set>
                                    <p:animEffect filter="barn(outVertical)" transition="in">
                                      <p:cBhvr>
                                        <p:cTn dur="500" id="14"/>
                                        <p:tgtEl>
                                          <p:spTgt spid="23"/>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p:cTn dur="500" fill="hold" id="18"/>
                                        <p:tgtEl>
                                          <p:spTgt spid="18"/>
                                        </p:tgtEl>
                                        <p:attrNameLst>
                                          <p:attrName>ppt_w</p:attrName>
                                        </p:attrNameLst>
                                      </p:cBhvr>
                                      <p:tavLst>
                                        <p:tav tm="0">
                                          <p:val>
                                            <p:fltVal val="0"/>
                                          </p:val>
                                        </p:tav>
                                        <p:tav tm="100000">
                                          <p:val>
                                            <p:strVal val="#ppt_w"/>
                                          </p:val>
                                        </p:tav>
                                      </p:tavLst>
                                    </p:anim>
                                    <p:anim calcmode="lin" valueType="num">
                                      <p:cBhvr>
                                        <p:cTn dur="500" fill="hold" id="19"/>
                                        <p:tgtEl>
                                          <p:spTgt spid="18"/>
                                        </p:tgtEl>
                                        <p:attrNameLst>
                                          <p:attrName>ppt_h</p:attrName>
                                        </p:attrNameLst>
                                      </p:cBhvr>
                                      <p:tavLst>
                                        <p:tav tm="0">
                                          <p:val>
                                            <p:fltVal val="0"/>
                                          </p:val>
                                        </p:tav>
                                        <p:tav tm="100000">
                                          <p:val>
                                            <p:strVal val="#ppt_h"/>
                                          </p:val>
                                        </p:tav>
                                      </p:tavLst>
                                    </p:anim>
                                    <p:animEffect filter="fade" transition="in">
                                      <p:cBhvr>
                                        <p:cTn dur="500" id="20"/>
                                        <p:tgtEl>
                                          <p:spTgt spid="18"/>
                                        </p:tgtEl>
                                      </p:cBhvr>
                                    </p:animEffect>
                                  </p:childTnLst>
                                </p:cTn>
                              </p:par>
                              <p:par>
                                <p:cTn fill="hold" id="21" nodeType="withEffect" presetClass="entr" presetID="53" presetSubtype="0">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p:cTn dur="500" fill="hold" id="23"/>
                                        <p:tgtEl>
                                          <p:spTgt spid="19"/>
                                        </p:tgtEl>
                                        <p:attrNameLst>
                                          <p:attrName>ppt_w</p:attrName>
                                        </p:attrNameLst>
                                      </p:cBhvr>
                                      <p:tavLst>
                                        <p:tav tm="0">
                                          <p:val>
                                            <p:fltVal val="0"/>
                                          </p:val>
                                        </p:tav>
                                        <p:tav tm="100000">
                                          <p:val>
                                            <p:strVal val="#ppt_w"/>
                                          </p:val>
                                        </p:tav>
                                      </p:tavLst>
                                    </p:anim>
                                    <p:anim calcmode="lin" valueType="num">
                                      <p:cBhvr>
                                        <p:cTn dur="500" fill="hold" id="24"/>
                                        <p:tgtEl>
                                          <p:spTgt spid="19"/>
                                        </p:tgtEl>
                                        <p:attrNameLst>
                                          <p:attrName>ppt_h</p:attrName>
                                        </p:attrNameLst>
                                      </p:cBhvr>
                                      <p:tavLst>
                                        <p:tav tm="0">
                                          <p:val>
                                            <p:fltVal val="0"/>
                                          </p:val>
                                        </p:tav>
                                        <p:tav tm="100000">
                                          <p:val>
                                            <p:strVal val="#ppt_h"/>
                                          </p:val>
                                        </p:tav>
                                      </p:tavLst>
                                    </p:anim>
                                    <p:animEffect filter="fade" transition="in">
                                      <p:cBhvr>
                                        <p:cTn dur="500" id="2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Picture 4"/>
          <p:cNvPicPr>
            <a:picLocks noChangeAspect="1"/>
          </p:cNvPicPr>
          <p:nvPr/>
        </p:nvPicPr>
        <p:blipFill>
          <a:blip r:embed="rId3">
            <a:extLst>
              <a:ext uri="{28A0092B-C50C-407E-A947-70E740481C1C}">
                <a14:useLocalDpi/>
              </a:ext>
            </a:extLst>
          </a:blip>
          <a:stretch>
            <a:fillRect/>
          </a:stretch>
        </p:blipFill>
        <p:spPr>
          <a:xfrm>
            <a:off x="660613" y="802437"/>
            <a:ext cx="2763124" cy="5426376"/>
          </a:xfrm>
          <a:prstGeom prst="rect">
            <a:avLst/>
          </a:prstGeom>
        </p:spPr>
      </p:pic>
      <p:sp>
        <p:nvSpPr>
          <p:cNvPr id="38" name="TextBox 37"/>
          <p:cNvSpPr txBox="1"/>
          <p:nvPr/>
        </p:nvSpPr>
        <p:spPr>
          <a:xfrm>
            <a:off x="7536580" y="2915528"/>
            <a:ext cx="3923582" cy="2834640"/>
          </a:xfrm>
          <a:prstGeom prst="rect">
            <a:avLst/>
          </a:prstGeom>
          <a:noFill/>
        </p:spPr>
        <p:txBody>
          <a:bodyPr rtlCol="0" wrap="square">
            <a:spAutoFit/>
          </a:bodyPr>
          <a:lstStyle/>
          <a:p>
            <a:pPr algn="r">
              <a:lnSpc>
                <a:spcPct val="150000"/>
              </a:lnSpc>
            </a:pPr>
            <a:r>
              <a:rPr lang="fr-CA" spc="100" sz="1200">
                <a:latin charset="0" panose="020b0606030504020204" pitchFamily="34" typeface="Open Sans"/>
                <a:ea charset="0" panose="020b0606030504020204" pitchFamily="34" typeface="Open Sans"/>
                <a:cs charset="0" panose="020b0606030504020204" pitchFamily="34" typeface="Open Sans"/>
              </a:rPr>
              <a:t>Pabst jean shorts cornhole art party chartreuse fingerstache. Mixtape truffaut hashtag, knausgaard irony craft beer four dollar toast pork belly kale chips master cleanse fixie flexitarian etsy microdosing. Asymmetrical banjo post-ironic, freegan single-origin coffee heirloom tacos hashtag. Cliche meh banjo, pickled jean shorts keffiyeh post-ironic authentic scenester. Fixie sriracha brooklyn echo park cardigan.</a:t>
            </a:r>
          </a:p>
        </p:txBody>
      </p:sp>
      <p:sp>
        <p:nvSpPr>
          <p:cNvPr id="40" name="Rectangle 39"/>
          <p:cNvSpPr/>
          <p:nvPr/>
        </p:nvSpPr>
        <p:spPr>
          <a:xfrm>
            <a:off x="7228573" y="1703325"/>
            <a:ext cx="4231590" cy="365760"/>
          </a:xfrm>
          <a:prstGeom prst="rect">
            <a:avLst/>
          </a:prstGeom>
        </p:spPr>
        <p:txBody>
          <a:bodyPr wrap="square">
            <a:spAutoFit/>
          </a:bodyPr>
          <a:lstStyle/>
          <a:p>
            <a:pPr algn="r"/>
            <a:r>
              <a:rPr lang="fr-CA">
                <a:latin charset="0" panose="02000505000000020004" pitchFamily="2" typeface="Montserrat"/>
                <a:ea charset="0" panose="020b0606030504020204" pitchFamily="34" typeface="Open Sans"/>
                <a:cs charset="0" panose="020b0606030504020204" pitchFamily="34" typeface="Open Sans"/>
              </a:rPr>
              <a:t>Cillum do stumptown</a:t>
            </a:r>
          </a:p>
        </p:txBody>
      </p:sp>
      <p:sp>
        <p:nvSpPr>
          <p:cNvPr id="12" name="TextBox 11"/>
          <p:cNvSpPr txBox="1"/>
          <p:nvPr/>
        </p:nvSpPr>
        <p:spPr>
          <a:xfrm>
            <a:off x="6028626" y="938870"/>
            <a:ext cx="5431538" cy="762000"/>
          </a:xfrm>
          <a:prstGeom prst="rect">
            <a:avLst/>
          </a:prstGeom>
          <a:noFill/>
          <a:effectLst/>
        </p:spPr>
        <p:txBody>
          <a:bodyPr rtlCol="0" wrap="square">
            <a:spAutoFit/>
          </a:bodyPr>
          <a:lstStyle/>
          <a:p>
            <a:pPr algn="r"/>
            <a:r>
              <a:rPr b="1" lang="en-CA" sz="4400">
                <a:latin charset="0" panose="02000505000000020004" pitchFamily="2" typeface="Montserrat"/>
                <a:ea charset="0" panose="020b0606030504020204" pitchFamily="34" typeface="Open Sans"/>
                <a:cs charset="0" panose="020b0606030504020204" pitchFamily="34" typeface="Open Sans"/>
              </a:rPr>
              <a:t>Phone SE Project</a:t>
            </a:r>
          </a:p>
        </p:txBody>
      </p:sp>
      <p:sp>
        <p:nvSpPr>
          <p:cNvPr id="6" name="Picture Placeholder 5">
            <a:extLst>
              <a:ext uri="{FF2B5EF4-FFF2-40B4-BE49-F238E27FC236}">
                <a16:creationId xmlns:a16="http://schemas.microsoft.com/office/drawing/2014/main" id="{1D8A8236-7BA7-44CA-9922-1AB4E19664A3}"/>
              </a:ext>
            </a:extLst>
          </p:cNvPr>
          <p:cNvSpPr>
            <a:spLocks noGrp="1"/>
          </p:cNvSpPr>
          <p:nvPr>
            <p:ph idx="11" sz="quarter" type="pic"/>
          </p:nvPr>
        </p:nvSpPr>
        <p:spPr/>
        <p:txBody>
          <a:bodyPr/>
          <a:lstStyle/>
          <a:p/>
        </p:txBody>
      </p:sp>
      <p:pic>
        <p:nvPicPr>
          <p:cNvPr id="3" name="图片占位符 2">
            <a:extLst>
              <a:ext uri="{FF2B5EF4-FFF2-40B4-BE49-F238E27FC236}">
                <a16:creationId xmlns:a16="http://schemas.microsoft.com/office/drawing/2014/main" id="{36FFDD82-3D62-4D80-8455-E983B44CB552}"/>
              </a:ext>
            </a:extLst>
          </p:cNvPr>
          <p:cNvPicPr>
            <a:picLocks noChangeAspect="1" noGrp="1"/>
          </p:cNvPicPr>
          <p:nvPr>
            <p:ph idx="10" sz="quarter" type="pic"/>
          </p:nvPr>
        </p:nvPicPr>
        <p:blipFill>
          <a:blip r:embed="rId4">
            <a:extLst>
              <a:ext uri="{28A0092B-C50C-407E-A947-70E740481C1C}">
                <a14:useLocalDpi val="0"/>
              </a:ext>
            </a:extLst>
          </a:blip>
          <a:srcRect b="17879" t="17879"/>
          <a:stretch>
            <a:fillRect/>
          </a:stretch>
        </p:blipFill>
        <p:spPr/>
      </p:pic>
    </p:spTree>
    <p:extLst>
      <p:ext uri="{BB962C8B-B14F-4D97-AF65-F5344CB8AC3E}">
        <p14:creationId val="417664735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500" fill="hold" id="12"/>
                                        <p:tgtEl>
                                          <p:spTgt spid="40"/>
                                        </p:tgtEl>
                                        <p:attrNameLst>
                                          <p:attrName>ppt_x</p:attrName>
                                        </p:attrNameLst>
                                      </p:cBhvr>
                                      <p:tavLst>
                                        <p:tav tm="0">
                                          <p:val>
                                            <p:strVal val="1+#ppt_w/2"/>
                                          </p:val>
                                        </p:tav>
                                        <p:tav tm="100000">
                                          <p:val>
                                            <p:strVal val="#ppt_x"/>
                                          </p:val>
                                        </p:tav>
                                      </p:tavLst>
                                    </p:anim>
                                    <p:anim calcmode="lin" valueType="num">
                                      <p:cBhvr additive="base">
                                        <p:cTn dur="500" fill="hold" id="13"/>
                                        <p:tgtEl>
                                          <p:spTgt spid="4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38"/>
                                        </p:tgtEl>
                                        <p:attrNameLst>
                                          <p:attrName>style.visibility</p:attrName>
                                        </p:attrNameLst>
                                      </p:cBhvr>
                                      <p:to>
                                        <p:strVal val="visible"/>
                                      </p:to>
                                    </p:set>
                                    <p:animEffect filter="wipe(down)" transition="in">
                                      <p:cBhvr>
                                        <p:cTn dur="500" id="17"/>
                                        <p:tgtEl>
                                          <p:spTgt spid="38"/>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5"/>
                                        </p:tgtEl>
                                        <p:attrNameLst>
                                          <p:attrName>style.visibility</p:attrName>
                                        </p:attrNameLst>
                                      </p:cBhvr>
                                      <p:to>
                                        <p:strVal val="visible"/>
                                      </p:to>
                                    </p:set>
                                    <p:animEffect filter="wipe(down)" transition="in">
                                      <p:cBhvr>
                                        <p:cTn dur="500" id="2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40"/>
      <p:bldP grpId="0"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5" name="Rectangle 4"/>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CA"/>
          </a:p>
        </p:txBody>
      </p:sp>
      <p:grpSp>
        <p:nvGrpSpPr>
          <p:cNvPr id="2" name="Group 1">
            <a:extLst>
              <a:ext uri="{FF2B5EF4-FFF2-40B4-BE49-F238E27FC236}">
                <a16:creationId xmlns:a16="http://schemas.microsoft.com/office/drawing/2014/main" id="{C31B43F5-BDC5-4EB5-A0A2-16C39BBA5F48}"/>
              </a:ext>
            </a:extLst>
          </p:cNvPr>
          <p:cNvGrpSpPr/>
          <p:nvPr/>
        </p:nvGrpSpPr>
        <p:grpSpPr>
          <a:xfrm>
            <a:off x="2348414" y="1888508"/>
            <a:ext cx="7272000" cy="3131784"/>
            <a:chOff x="2314858" y="1888508"/>
            <a:chExt cx="7272000" cy="3131784"/>
          </a:xfrm>
        </p:grpSpPr>
        <p:sp>
          <p:nvSpPr>
            <p:cNvPr id="10" name="TextBox 9"/>
            <p:cNvSpPr txBox="1"/>
            <p:nvPr/>
          </p:nvSpPr>
          <p:spPr>
            <a:xfrm>
              <a:off x="2314858" y="3683234"/>
              <a:ext cx="7272000" cy="1188720"/>
            </a:xfrm>
            <a:prstGeom prst="rect">
              <a:avLst/>
            </a:prstGeom>
            <a:noFill/>
            <a:effectLst/>
          </p:spPr>
          <p:txBody>
            <a:bodyPr rtlCol="0" wrap="square">
              <a:spAutoFit/>
            </a:bodyPr>
            <a:lstStyle/>
            <a:p>
              <a:pPr algn="ctr"/>
              <a:r>
                <a:rPr b="1" lang="en-CA" spc="400" sz="7200">
                  <a:latin charset="0" panose="02000505000000020004" pitchFamily="2" typeface="Montserrat"/>
                  <a:ea charset="0" panose="020b0606030504020204" pitchFamily="34" typeface="Open Sans"/>
                  <a:cs charset="0" panose="020b0606030504020204" pitchFamily="34" typeface="Open Sans"/>
                </a:rPr>
                <a:t>PART FOUR</a:t>
              </a:r>
            </a:p>
          </p:txBody>
        </p:sp>
        <p:sp>
          <p:nvSpPr>
            <p:cNvPr id="11" name="TextBox 10"/>
            <p:cNvSpPr txBox="1"/>
            <p:nvPr/>
          </p:nvSpPr>
          <p:spPr>
            <a:xfrm>
              <a:off x="2740933" y="4712515"/>
              <a:ext cx="6419850" cy="304800"/>
            </a:xfrm>
            <a:prstGeom prst="rect">
              <a:avLst/>
            </a:prstGeom>
            <a:noFill/>
          </p:spPr>
          <p:txBody>
            <a:bodyPr rtlCol="0" wrap="square">
              <a:spAutoFit/>
            </a:bodyPr>
            <a:lstStyle/>
            <a:p>
              <a:pPr algn="ctr"/>
              <a:r>
                <a:rPr lang="en-CA" spc="200" sz="1400">
                  <a:latin charset="0" panose="020b0606030504020204" pitchFamily="34" typeface="Open Sans"/>
                  <a:ea charset="0" panose="020b0606030504020204" pitchFamily="34" typeface="Open Sans"/>
                  <a:cs charset="0" panose="020b0606030504020204" pitchFamily="34" typeface="Open Sans"/>
                </a:rPr>
                <a:t>MODERN POWERPOINT PRESENTATION</a:t>
              </a:r>
            </a:p>
          </p:txBody>
        </p:sp>
        <p:sp>
          <p:nvSpPr>
            <p:cNvPr id="12" name="Freeform 123"/>
            <p:cNvSpPr>
              <a:spLocks noChangeAspect="1" noEditPoints="1"/>
            </p:cNvSpPr>
            <p:nvPr/>
          </p:nvSpPr>
          <p:spPr bwMode="auto">
            <a:xfrm>
              <a:off x="5056282" y="1888508"/>
              <a:ext cx="1789152" cy="1547885"/>
            </a:xfrm>
            <a:custGeom>
              <a:gdLst>
                <a:gd fmla="*/ 913 w 1802" name="T0"/>
                <a:gd fmla="*/ 0 h 1559" name="T1"/>
                <a:gd fmla="*/ 1098 w 1802" name="T2"/>
                <a:gd fmla="*/ 321 h 1559" name="T3"/>
                <a:gd fmla="*/ 701 w 1802" name="T4"/>
                <a:gd fmla="*/ 321 h 1559" name="T5"/>
                <a:gd fmla="*/ 889 w 1802" name="T6"/>
                <a:gd fmla="*/ 0 h 1559" name="T7"/>
                <a:gd fmla="*/ 913 w 1802" name="T8"/>
                <a:gd fmla="*/ 0 h 1559" name="T9"/>
                <a:gd fmla="*/ 1789 w 1802" name="T10"/>
                <a:gd fmla="*/ 1559 h 1559" name="T11"/>
                <a:gd fmla="*/ 1416 w 1802" name="T12"/>
                <a:gd fmla="*/ 1559 h 1559" name="T13"/>
                <a:gd fmla="*/ 1614 w 1802" name="T14"/>
                <a:gd fmla="*/ 1216 h 1559" name="T15"/>
                <a:gd fmla="*/ 1802 w 1802" name="T16"/>
                <a:gd fmla="*/ 1541 h 1559" name="T17"/>
                <a:gd fmla="*/ 1789 w 1802" name="T18"/>
                <a:gd fmla="*/ 1559 h 1559" name="T19"/>
                <a:gd fmla="*/ 0 w 1802" name="T20"/>
                <a:gd fmla="*/ 1541 h 1559" name="T21"/>
                <a:gd fmla="*/ 184 w 1802" name="T22"/>
                <a:gd fmla="*/ 1216 h 1559" name="T23"/>
                <a:gd fmla="*/ 382 w 1802" name="T24"/>
                <a:gd fmla="*/ 1559 h 1559" name="T25"/>
                <a:gd fmla="*/ 10 w 1802" name="T26"/>
                <a:gd fmla="*/ 1559 h 1559" name="T27"/>
                <a:gd fmla="*/ 0 w 1802" name="T28"/>
                <a:gd fmla="*/ 1541 h 1559" name="T29"/>
                <a:gd fmla="*/ 950 w 1802" name="T30"/>
                <a:gd fmla="*/ 710 h 1559" name="T31"/>
                <a:gd fmla="*/ 1138 w 1802" name="T32"/>
                <a:gd fmla="*/ 388 h 1559" name="T33"/>
                <a:gd fmla="*/ 1323 w 1802" name="T34"/>
                <a:gd fmla="*/ 710 h 1559" name="T35"/>
                <a:gd fmla="*/ 1256 w 1802" name="T36"/>
                <a:gd fmla="*/ 828 h 1559" name="T37"/>
                <a:gd fmla="*/ 1389 w 1802" name="T38"/>
                <a:gd fmla="*/ 828 h 1559" name="T39"/>
                <a:gd fmla="*/ 1577 w 1802" name="T40"/>
                <a:gd fmla="*/ 1149 h 1559" name="T41"/>
                <a:gd fmla="*/ 1205 w 1802" name="T42"/>
                <a:gd fmla="*/ 1149 h 1559" name="T43"/>
                <a:gd fmla="*/ 950 w 1802" name="T44"/>
                <a:gd fmla="*/ 710 h 1559" name="T45"/>
                <a:gd fmla="*/ 1154 w 1802" name="T46"/>
                <a:gd fmla="*/ 1238 h 1559" name="T47"/>
                <a:gd fmla="*/ 1339 w 1802" name="T48"/>
                <a:gd fmla="*/ 1559 h 1559" name="T49"/>
                <a:gd fmla="*/ 966 w 1802" name="T50"/>
                <a:gd fmla="*/ 1559 h 1559" name="T51"/>
                <a:gd fmla="*/ 899 w 1802" name="T52"/>
                <a:gd fmla="*/ 1444 h 1559" name="T53"/>
                <a:gd fmla="*/ 832 w 1802" name="T54"/>
                <a:gd fmla="*/ 1559 h 1559" name="T55"/>
                <a:gd fmla="*/ 460 w 1802" name="T56"/>
                <a:gd fmla="*/ 1559 h 1559" name="T57"/>
                <a:gd fmla="*/ 645 w 1802" name="T58"/>
                <a:gd fmla="*/ 1238 h 1559" name="T59"/>
                <a:gd fmla="*/ 1154 w 1802" name="T60"/>
                <a:gd fmla="*/ 1238 h 1559" name="T61"/>
                <a:gd fmla="*/ 597 w 1802" name="T62"/>
                <a:gd fmla="*/ 1149 h 1559" name="T63"/>
                <a:gd fmla="*/ 224 w 1802" name="T64"/>
                <a:gd fmla="*/ 1149 h 1559" name="T65"/>
                <a:gd fmla="*/ 409 w 1802" name="T66"/>
                <a:gd fmla="*/ 828 h 1559" name="T67"/>
                <a:gd fmla="*/ 546 w 1802" name="T68"/>
                <a:gd fmla="*/ 828 h 1559" name="T69"/>
                <a:gd fmla="*/ 476 w 1802" name="T70"/>
                <a:gd fmla="*/ 710 h 1559" name="T71"/>
                <a:gd fmla="*/ 664 w 1802" name="T72"/>
                <a:gd fmla="*/ 388 h 1559" name="T73"/>
                <a:gd fmla="*/ 848 w 1802" name="T74"/>
                <a:gd fmla="*/ 710 h 1559" name="T75"/>
                <a:gd fmla="*/ 597 w 1802" name="T76"/>
                <a:gd fmla="*/ 1149 h 155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59" w="1802">
                  <a:moveTo>
                    <a:pt x="913" y="0"/>
                  </a:moveTo>
                  <a:lnTo>
                    <a:pt x="1098" y="321"/>
                  </a:lnTo>
                  <a:lnTo>
                    <a:pt x="701" y="321"/>
                  </a:lnTo>
                  <a:lnTo>
                    <a:pt x="889" y="0"/>
                  </a:lnTo>
                  <a:lnTo>
                    <a:pt x="913" y="0"/>
                  </a:lnTo>
                  <a:close/>
                  <a:moveTo>
                    <a:pt x="1789" y="1559"/>
                  </a:moveTo>
                  <a:lnTo>
                    <a:pt x="1416" y="1559"/>
                  </a:lnTo>
                  <a:lnTo>
                    <a:pt x="1614" y="1216"/>
                  </a:lnTo>
                  <a:lnTo>
                    <a:pt x="1802" y="1541"/>
                  </a:lnTo>
                  <a:lnTo>
                    <a:pt x="1789" y="1559"/>
                  </a:lnTo>
                  <a:close/>
                  <a:moveTo>
                    <a:pt x="0" y="1541"/>
                  </a:moveTo>
                  <a:lnTo>
                    <a:pt x="184" y="1216"/>
                  </a:lnTo>
                  <a:lnTo>
                    <a:pt x="382" y="1559"/>
                  </a:lnTo>
                  <a:lnTo>
                    <a:pt x="10" y="1559"/>
                  </a:lnTo>
                  <a:lnTo>
                    <a:pt x="0" y="1541"/>
                  </a:lnTo>
                  <a:close/>
                  <a:moveTo>
                    <a:pt x="950" y="710"/>
                  </a:moveTo>
                  <a:lnTo>
                    <a:pt x="1138" y="388"/>
                  </a:lnTo>
                  <a:lnTo>
                    <a:pt x="1323" y="710"/>
                  </a:lnTo>
                  <a:lnTo>
                    <a:pt x="1256" y="828"/>
                  </a:lnTo>
                  <a:lnTo>
                    <a:pt x="1389" y="828"/>
                  </a:lnTo>
                  <a:lnTo>
                    <a:pt x="1577" y="1149"/>
                  </a:lnTo>
                  <a:lnTo>
                    <a:pt x="1205" y="1149"/>
                  </a:lnTo>
                  <a:lnTo>
                    <a:pt x="950" y="710"/>
                  </a:lnTo>
                  <a:close/>
                  <a:moveTo>
                    <a:pt x="1154" y="1238"/>
                  </a:moveTo>
                  <a:lnTo>
                    <a:pt x="1339" y="1559"/>
                  </a:lnTo>
                  <a:lnTo>
                    <a:pt x="966" y="1559"/>
                  </a:lnTo>
                  <a:lnTo>
                    <a:pt x="899" y="1444"/>
                  </a:lnTo>
                  <a:lnTo>
                    <a:pt x="832" y="1559"/>
                  </a:lnTo>
                  <a:lnTo>
                    <a:pt x="460" y="1559"/>
                  </a:lnTo>
                  <a:lnTo>
                    <a:pt x="645" y="1238"/>
                  </a:lnTo>
                  <a:lnTo>
                    <a:pt x="1154" y="1238"/>
                  </a:lnTo>
                  <a:close/>
                  <a:moveTo>
                    <a:pt x="597" y="1149"/>
                  </a:moveTo>
                  <a:lnTo>
                    <a:pt x="224" y="1149"/>
                  </a:lnTo>
                  <a:lnTo>
                    <a:pt x="409" y="828"/>
                  </a:lnTo>
                  <a:lnTo>
                    <a:pt x="546" y="828"/>
                  </a:lnTo>
                  <a:lnTo>
                    <a:pt x="476" y="710"/>
                  </a:lnTo>
                  <a:lnTo>
                    <a:pt x="664" y="388"/>
                  </a:lnTo>
                  <a:lnTo>
                    <a:pt x="848" y="710"/>
                  </a:lnTo>
                  <a:lnTo>
                    <a:pt x="597" y="1149"/>
                  </a:lnTo>
                  <a:close/>
                </a:path>
              </a:pathLst>
            </a:custGeom>
            <a:solidFill>
              <a:srgbClr val="F8D6E4"/>
            </a:solidFill>
            <a:ln cap="flat" w="63500">
              <a:solidFill>
                <a:srgbClr val="F8D6E4"/>
              </a:solidFill>
              <a:prstDash val="solid"/>
              <a:miter lim="800000"/>
            </a:ln>
          </p:spPr>
          <p:txBody>
            <a:bodyPr anchor="t" anchorCtr="0" bIns="45720" compatLnSpc="1" lIns="91440" numCol="1" rIns="91440" tIns="45720" vert="horz" wrap="square">
              <a:prstTxWarp prst="textNoShape">
                <a:avLst/>
              </a:prstTxWarp>
            </a:bodyPr>
            <a:lstStyle/>
            <a:p>
              <a:pPr algn="ctr"/>
              <a:endParaRPr lang="fr-CA"/>
            </a:p>
          </p:txBody>
        </p:sp>
      </p:grpSp>
      <p:pic>
        <p:nvPicPr>
          <p:cNvPr id="4" name="图片占位符 3">
            <a:extLst>
              <a:ext uri="{FF2B5EF4-FFF2-40B4-BE49-F238E27FC236}">
                <a16:creationId xmlns:a16="http://schemas.microsoft.com/office/drawing/2014/main" id="{DD749F7F-2A8A-4D85-81E9-D74930BB095C}"/>
              </a:ext>
            </a:extLst>
          </p:cNvPr>
          <p:cNvPicPr>
            <a:picLocks noChangeAspect="1" noGrp="1"/>
          </p:cNvPicPr>
          <p:nvPr>
            <p:ph idx="13" sz="quarter" type="pic"/>
          </p:nvPr>
        </p:nvPicPr>
        <p:blipFill>
          <a:blip r:embed="rId3">
            <a:extLst>
              <a:ext uri="{28A0092B-C50C-407E-A947-70E740481C1C}">
                <a14:useLocalDpi val="0"/>
              </a:ext>
            </a:extLst>
          </a:blip>
          <a:srcRect b="31246" t="31246"/>
          <a:stretch>
            <a:fillRect/>
          </a:stretch>
        </p:blipFill>
        <p:spPr/>
      </p:pic>
    </p:spTree>
    <p:extLst>
      <p:ext uri="{BB962C8B-B14F-4D97-AF65-F5344CB8AC3E}">
        <p14:creationId val="17164878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0" name="Chart 9"/>
          <p:cNvGraphicFramePr/>
          <p:nvPr>
            <p:extLst>
              <p:ext uri="{D42A27DB-BD31-4B8C-83A1-F6EECF244321}">
                <p14:modId val="538709976"/>
              </p:ext>
            </p:extLst>
          </p:nvPr>
        </p:nvGraphicFramePr>
        <p:xfrm>
          <a:off x="6250109" y="2622890"/>
          <a:ext cx="2465170" cy="2743761"/>
        </p:xfrm>
        <a:graphic>
          <a:graphicData uri="http://schemas.openxmlformats.org/drawingml/2006/chart">
            <c:chart xmlns:c="http://schemas.openxmlformats.org/drawingml/2006/chart" r:id="rId3"/>
          </a:graphicData>
        </a:graphic>
      </p:graphicFrame>
      <p:graphicFrame>
        <p:nvGraphicFramePr>
          <p:cNvPr id="9" name="Chart 8"/>
          <p:cNvGraphicFramePr/>
          <p:nvPr>
            <p:extLst>
              <p:ext uri="{D42A27DB-BD31-4B8C-83A1-F6EECF244321}">
                <p14:modId val="1744668350"/>
              </p:ext>
            </p:extLst>
          </p:nvPr>
        </p:nvGraphicFramePr>
        <p:xfrm>
          <a:off x="3499299" y="2622890"/>
          <a:ext cx="2465170" cy="2743761"/>
        </p:xfrm>
        <a:graphic>
          <a:graphicData uri="http://schemas.openxmlformats.org/drawingml/2006/chart">
            <c:chart xmlns:c="http://schemas.openxmlformats.org/drawingml/2006/chart" r:id="rId4"/>
          </a:graphicData>
        </a:graphic>
      </p:graphicFrame>
      <p:graphicFrame>
        <p:nvGraphicFramePr>
          <p:cNvPr id="5" name="Chart 4"/>
          <p:cNvGraphicFramePr/>
          <p:nvPr>
            <p:extLst>
              <p:ext uri="{D42A27DB-BD31-4B8C-83A1-F6EECF244321}">
                <p14:modId val="2544144596"/>
              </p:ext>
            </p:extLst>
          </p:nvPr>
        </p:nvGraphicFramePr>
        <p:xfrm>
          <a:off x="748489" y="2622890"/>
          <a:ext cx="2465170" cy="2743761"/>
        </p:xfrm>
        <a:graphic>
          <a:graphicData uri="http://schemas.openxmlformats.org/drawingml/2006/chart">
            <c:chart xmlns:c="http://schemas.openxmlformats.org/drawingml/2006/chart" r:id="rId5"/>
          </a:graphicData>
        </a:graphic>
      </p:graphicFrame>
      <p:graphicFrame>
        <p:nvGraphicFramePr>
          <p:cNvPr id="11" name="Chart 10"/>
          <p:cNvGraphicFramePr/>
          <p:nvPr>
            <p:extLst>
              <p:ext uri="{D42A27DB-BD31-4B8C-83A1-F6EECF244321}">
                <p14:modId val="3618631599"/>
              </p:ext>
            </p:extLst>
          </p:nvPr>
        </p:nvGraphicFramePr>
        <p:xfrm>
          <a:off x="9000921" y="2622890"/>
          <a:ext cx="2465170" cy="2743761"/>
        </p:xfrm>
        <a:graphic>
          <a:graphicData uri="http://schemas.openxmlformats.org/drawingml/2006/chart">
            <c:chart xmlns:c="http://schemas.openxmlformats.org/drawingml/2006/chart" r:id="rId6"/>
          </a:graphicData>
        </a:graphic>
      </p:graphicFrame>
      <p:sp>
        <p:nvSpPr>
          <p:cNvPr id="6" name="TextBox 5"/>
          <p:cNvSpPr txBox="1"/>
          <p:nvPr/>
        </p:nvSpPr>
        <p:spPr>
          <a:xfrm>
            <a:off x="742633" y="748595"/>
            <a:ext cx="4859655" cy="701040"/>
          </a:xfrm>
          <a:prstGeom prst="rect">
            <a:avLst/>
          </a:prstGeom>
          <a:noFill/>
          <a:effectLst/>
        </p:spPr>
        <p:txBody>
          <a:bodyPr rtlCol="0" wrap="square">
            <a:spAutoFit/>
          </a:bodyPr>
          <a:lstStyle/>
          <a:p>
            <a:r>
              <a:rPr b="1" lang="en-CA" sz="4000">
                <a:latin charset="0" panose="02000505000000020004" pitchFamily="2" typeface="Montserrat"/>
                <a:ea charset="0" panose="020b0606030504020204" pitchFamily="34" typeface="Open Sans"/>
                <a:cs charset="0" panose="020b0606030504020204" pitchFamily="34" typeface="Open Sans"/>
              </a:rPr>
              <a:t>Graphic Chart</a:t>
            </a:r>
          </a:p>
        </p:txBody>
      </p:sp>
      <p:sp>
        <p:nvSpPr>
          <p:cNvPr id="7" name="Rectangle 6"/>
          <p:cNvSpPr/>
          <p:nvPr/>
        </p:nvSpPr>
        <p:spPr>
          <a:xfrm>
            <a:off x="742633" y="1455025"/>
            <a:ext cx="2303780" cy="365760"/>
          </a:xfrm>
          <a:prstGeom prst="rect">
            <a:avLst/>
          </a:prstGeom>
        </p:spPr>
        <p:txBody>
          <a:bodyPr wrap="none">
            <a:spAutoFit/>
          </a:bodyPr>
          <a:lstStyle/>
          <a:p>
            <a:r>
              <a:rPr lang="fr-CA">
                <a:latin charset="0" panose="02000505000000020004" pitchFamily="2" typeface="Montserrat"/>
                <a:ea charset="0" panose="020b0606030504020204" pitchFamily="34" typeface="Open Sans"/>
                <a:cs charset="0" panose="020b0606030504020204" pitchFamily="34" typeface="Open Sans"/>
              </a:rPr>
              <a:t>Cillum do stumptown</a:t>
            </a:r>
          </a:p>
        </p:txBody>
      </p:sp>
      <p:sp>
        <p:nvSpPr>
          <p:cNvPr id="8" name="TextBox 7"/>
          <p:cNvSpPr txBox="1"/>
          <p:nvPr/>
        </p:nvSpPr>
        <p:spPr>
          <a:xfrm>
            <a:off x="6238820" y="845858"/>
            <a:ext cx="5132309" cy="1188720"/>
          </a:xfrm>
          <a:prstGeom prst="rect">
            <a:avLst/>
          </a:prstGeom>
          <a:noFill/>
        </p:spPr>
        <p:txBody>
          <a:bodyPr rtlCol="0" wrap="square">
            <a:spAutoFit/>
          </a:bodyPr>
          <a:lstStyle/>
          <a:p>
            <a:pPr>
              <a:lnSpc>
                <a:spcPct val="150000"/>
              </a:lnSpc>
            </a:pPr>
            <a:r>
              <a:rPr lang="fr-CA" spc="100" sz="12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bitters pour-over franzen raw denim street art. Organic fixie lumbersexual semiotics, locavore farm-to-table fanny pack keffiyeh cardigan normcore.</a:t>
            </a:r>
          </a:p>
        </p:txBody>
      </p:sp>
      <p:sp>
        <p:nvSpPr>
          <p:cNvPr id="13" name="TextBox 12"/>
          <p:cNvSpPr txBox="1"/>
          <p:nvPr/>
        </p:nvSpPr>
        <p:spPr>
          <a:xfrm>
            <a:off x="1313904" y="3640827"/>
            <a:ext cx="1334341" cy="701040"/>
          </a:xfrm>
          <a:prstGeom prst="rect">
            <a:avLst/>
          </a:prstGeom>
          <a:noFill/>
          <a:effectLst/>
        </p:spPr>
        <p:txBody>
          <a:bodyPr rtlCol="0" wrap="square">
            <a:spAutoFit/>
          </a:bodyPr>
          <a:lstStyle/>
          <a:p>
            <a:pPr algn="ctr"/>
            <a:r>
              <a:rPr b="1" lang="en-CA" sz="4000">
                <a:latin charset="0" panose="02000505000000020004" pitchFamily="2" typeface="Montserrat"/>
                <a:ea charset="0" panose="020b0606030504020204" pitchFamily="34" typeface="Open Sans"/>
                <a:cs charset="0" panose="020b0606030504020204" pitchFamily="34" typeface="Open Sans"/>
              </a:rPr>
              <a:t>88%</a:t>
            </a:r>
          </a:p>
        </p:txBody>
      </p:sp>
      <p:sp>
        <p:nvSpPr>
          <p:cNvPr id="14" name="TextBox 13"/>
          <p:cNvSpPr txBox="1"/>
          <p:nvPr/>
        </p:nvSpPr>
        <p:spPr>
          <a:xfrm>
            <a:off x="4064714" y="3640827"/>
            <a:ext cx="1334341" cy="701040"/>
          </a:xfrm>
          <a:prstGeom prst="rect">
            <a:avLst/>
          </a:prstGeom>
          <a:noFill/>
          <a:effectLst/>
        </p:spPr>
        <p:txBody>
          <a:bodyPr rtlCol="0" wrap="square">
            <a:spAutoFit/>
          </a:bodyPr>
          <a:lstStyle/>
          <a:p>
            <a:pPr algn="ctr"/>
            <a:r>
              <a:rPr b="1" lang="en-CA" sz="4000">
                <a:latin charset="0" panose="02000505000000020004" pitchFamily="2" typeface="Montserrat"/>
                <a:ea charset="0" panose="020b0606030504020204" pitchFamily="34" typeface="Open Sans"/>
                <a:cs charset="0" panose="020b0606030504020204" pitchFamily="34" typeface="Open Sans"/>
              </a:rPr>
              <a:t>62%</a:t>
            </a:r>
          </a:p>
        </p:txBody>
      </p:sp>
      <p:sp>
        <p:nvSpPr>
          <p:cNvPr id="15" name="TextBox 14"/>
          <p:cNvSpPr txBox="1"/>
          <p:nvPr/>
        </p:nvSpPr>
        <p:spPr>
          <a:xfrm>
            <a:off x="6815525" y="3640827"/>
            <a:ext cx="1334341" cy="701040"/>
          </a:xfrm>
          <a:prstGeom prst="rect">
            <a:avLst/>
          </a:prstGeom>
          <a:noFill/>
          <a:effectLst/>
        </p:spPr>
        <p:txBody>
          <a:bodyPr rtlCol="0" wrap="square">
            <a:spAutoFit/>
          </a:bodyPr>
          <a:lstStyle/>
          <a:p>
            <a:pPr algn="ctr"/>
            <a:r>
              <a:rPr b="1" lang="en-CA" sz="4000">
                <a:latin charset="0" panose="02000505000000020004" pitchFamily="2" typeface="Montserrat"/>
                <a:ea charset="0" panose="020b0606030504020204" pitchFamily="34" typeface="Open Sans"/>
                <a:cs charset="0" panose="020b0606030504020204" pitchFamily="34" typeface="Open Sans"/>
              </a:rPr>
              <a:t>35%</a:t>
            </a:r>
          </a:p>
        </p:txBody>
      </p:sp>
      <p:sp>
        <p:nvSpPr>
          <p:cNvPr id="16" name="TextBox 15"/>
          <p:cNvSpPr txBox="1"/>
          <p:nvPr/>
        </p:nvSpPr>
        <p:spPr>
          <a:xfrm>
            <a:off x="9566337" y="3640827"/>
            <a:ext cx="1334341" cy="701040"/>
          </a:xfrm>
          <a:prstGeom prst="rect">
            <a:avLst/>
          </a:prstGeom>
          <a:noFill/>
          <a:effectLst/>
        </p:spPr>
        <p:txBody>
          <a:bodyPr rtlCol="0" wrap="square">
            <a:spAutoFit/>
          </a:bodyPr>
          <a:lstStyle/>
          <a:p>
            <a:pPr algn="ctr"/>
            <a:r>
              <a:rPr b="1" lang="en-CA" sz="4000">
                <a:latin charset="0" panose="02000505000000020004" pitchFamily="2" typeface="Montserrat"/>
                <a:ea charset="0" panose="020b0606030504020204" pitchFamily="34" typeface="Open Sans"/>
                <a:cs charset="0" panose="020b0606030504020204" pitchFamily="34" typeface="Open Sans"/>
              </a:rPr>
              <a:t>73%</a:t>
            </a:r>
          </a:p>
        </p:txBody>
      </p:sp>
      <p:sp>
        <p:nvSpPr>
          <p:cNvPr id="19" name="Rectangle 18"/>
          <p:cNvSpPr/>
          <p:nvPr/>
        </p:nvSpPr>
        <p:spPr bwMode="auto">
          <a:xfrm>
            <a:off x="6250110" y="5682981"/>
            <a:ext cx="2465170" cy="519714"/>
          </a:xfrm>
          <a:prstGeom prst="rect">
            <a:avLst/>
          </a:prstGeom>
          <a:solidFill>
            <a:srgbClr val="F8D6E4"/>
          </a:solidFill>
          <a:ln cap="flat" w="12700">
            <a:noFill/>
            <a:prstDash val="solid"/>
            <a:miter lim="800000"/>
          </a:ln>
        </p:spPr>
        <p:txBody>
          <a:bodyPr anchor="t" anchorCtr="0" bIns="45720" compatLnSpc="1" lIns="91440" numCol="1" rIns="91440" rtlCol="0" tIns="45720" vert="horz" wrap="square">
            <a:prstTxWarp prst="textNoShape">
              <a:avLst/>
            </a:prstTxWarp>
          </a:bodyPr>
          <a:lstStyle/>
          <a:p>
            <a:pPr algn="ctr"/>
            <a:endParaRPr lang="fr-CA">
              <a:solidFill>
                <a:schemeClr val="bg1"/>
              </a:solidFill>
            </a:endParaRPr>
          </a:p>
        </p:txBody>
      </p:sp>
      <p:sp>
        <p:nvSpPr>
          <p:cNvPr id="20" name="TextBox 19"/>
          <p:cNvSpPr txBox="1"/>
          <p:nvPr/>
        </p:nvSpPr>
        <p:spPr>
          <a:xfrm>
            <a:off x="6438975" y="5812032"/>
            <a:ext cx="2087442" cy="259080"/>
          </a:xfrm>
          <a:prstGeom prst="rect">
            <a:avLst/>
          </a:prstGeom>
          <a:solidFill>
            <a:srgbClr val="F8D6E4"/>
          </a:solidFill>
          <a:effectLst/>
        </p:spPr>
        <p:txBody>
          <a:bodyPr rtlCol="0" wrap="square">
            <a:spAutoFit/>
          </a:bodyPr>
          <a:lstStyle/>
          <a:p>
            <a:pPr algn="ctr"/>
            <a:r>
              <a:rPr b="1" lang="en-CA" sz="1100">
                <a:solidFill>
                  <a:schemeClr val="bg1"/>
                </a:solidFill>
                <a:latin charset="0" panose="02000505000000020004" pitchFamily="2" typeface="Montserrat"/>
                <a:ea charset="0" panose="020b0606030504020204" pitchFamily="34" typeface="Open Sans"/>
                <a:cs charset="0" panose="020b0606030504020204" pitchFamily="34" typeface="Open Sans"/>
              </a:rPr>
              <a:t>YOUR OPTION</a:t>
            </a:r>
          </a:p>
        </p:txBody>
      </p:sp>
      <p:sp>
        <p:nvSpPr>
          <p:cNvPr id="22" name="Rectangle 21"/>
          <p:cNvSpPr/>
          <p:nvPr/>
        </p:nvSpPr>
        <p:spPr bwMode="auto">
          <a:xfrm>
            <a:off x="3499299" y="5681061"/>
            <a:ext cx="2465170" cy="519714"/>
          </a:xfrm>
          <a:prstGeom prst="rect">
            <a:avLst/>
          </a:prstGeom>
          <a:solidFill>
            <a:srgbClr val="E57E75"/>
          </a:solidFill>
          <a:ln cap="flat" w="12700">
            <a:noFill/>
            <a:prstDash val="solid"/>
            <a:miter lim="800000"/>
          </a:ln>
        </p:spPr>
        <p:txBody>
          <a:bodyPr anchor="t" anchorCtr="0" bIns="45720" compatLnSpc="1" lIns="91440" numCol="1" rIns="91440" rtlCol="0" tIns="45720" vert="horz" wrap="square">
            <a:prstTxWarp prst="textNoShape">
              <a:avLst/>
            </a:prstTxWarp>
          </a:bodyPr>
          <a:lstStyle/>
          <a:p>
            <a:pPr algn="ctr"/>
            <a:endParaRPr lang="fr-CA">
              <a:solidFill>
                <a:schemeClr val="bg1"/>
              </a:solidFill>
            </a:endParaRPr>
          </a:p>
        </p:txBody>
      </p:sp>
      <p:sp>
        <p:nvSpPr>
          <p:cNvPr id="23" name="TextBox 22"/>
          <p:cNvSpPr txBox="1"/>
          <p:nvPr/>
        </p:nvSpPr>
        <p:spPr>
          <a:xfrm>
            <a:off x="3688163" y="5810112"/>
            <a:ext cx="2087442" cy="259080"/>
          </a:xfrm>
          <a:prstGeom prst="rect">
            <a:avLst/>
          </a:prstGeom>
          <a:solidFill>
            <a:srgbClr val="E57E75"/>
          </a:solidFill>
          <a:effectLst/>
        </p:spPr>
        <p:txBody>
          <a:bodyPr rtlCol="0" wrap="square">
            <a:spAutoFit/>
          </a:bodyPr>
          <a:lstStyle/>
          <a:p>
            <a:pPr algn="ctr"/>
            <a:r>
              <a:rPr b="1" lang="en-CA" sz="1100">
                <a:solidFill>
                  <a:schemeClr val="bg1"/>
                </a:solidFill>
                <a:latin charset="0" panose="02000505000000020004" pitchFamily="2" typeface="Montserrat"/>
                <a:ea charset="0" panose="020b0606030504020204" pitchFamily="34" typeface="Open Sans"/>
                <a:cs charset="0" panose="020b0606030504020204" pitchFamily="34" typeface="Open Sans"/>
              </a:rPr>
              <a:t>YOUR OPTION</a:t>
            </a:r>
          </a:p>
        </p:txBody>
      </p:sp>
      <p:sp>
        <p:nvSpPr>
          <p:cNvPr id="25" name="Rectangle 24"/>
          <p:cNvSpPr/>
          <p:nvPr/>
        </p:nvSpPr>
        <p:spPr bwMode="auto">
          <a:xfrm>
            <a:off x="748489" y="5681061"/>
            <a:ext cx="2465170" cy="519714"/>
          </a:xfrm>
          <a:prstGeom prst="rect">
            <a:avLst/>
          </a:prstGeom>
          <a:solidFill>
            <a:srgbClr val="E57E75"/>
          </a:solidFill>
          <a:ln cap="flat" w="12700">
            <a:noFill/>
            <a:prstDash val="solid"/>
            <a:miter lim="800000"/>
          </a:ln>
        </p:spPr>
        <p:txBody>
          <a:bodyPr anchor="t" anchorCtr="0" bIns="45720" compatLnSpc="1" lIns="91440" numCol="1" rIns="91440" rtlCol="0" tIns="45720" vert="horz" wrap="square">
            <a:prstTxWarp prst="textNoShape">
              <a:avLst/>
            </a:prstTxWarp>
          </a:bodyPr>
          <a:lstStyle/>
          <a:p>
            <a:pPr algn="ctr"/>
            <a:endParaRPr lang="fr-CA">
              <a:solidFill>
                <a:schemeClr val="bg1"/>
              </a:solidFill>
            </a:endParaRPr>
          </a:p>
        </p:txBody>
      </p:sp>
      <p:sp>
        <p:nvSpPr>
          <p:cNvPr id="26" name="TextBox 25"/>
          <p:cNvSpPr txBox="1"/>
          <p:nvPr/>
        </p:nvSpPr>
        <p:spPr>
          <a:xfrm>
            <a:off x="937353" y="5810112"/>
            <a:ext cx="2087442" cy="259080"/>
          </a:xfrm>
          <a:prstGeom prst="rect">
            <a:avLst/>
          </a:prstGeom>
          <a:solidFill>
            <a:srgbClr val="E57E75"/>
          </a:solidFill>
          <a:effectLst/>
        </p:spPr>
        <p:txBody>
          <a:bodyPr rtlCol="0" wrap="square">
            <a:spAutoFit/>
          </a:bodyPr>
          <a:lstStyle/>
          <a:p>
            <a:pPr algn="ctr"/>
            <a:r>
              <a:rPr b="1" lang="en-CA" sz="1100">
                <a:solidFill>
                  <a:schemeClr val="bg1"/>
                </a:solidFill>
                <a:latin charset="0" panose="02000505000000020004" pitchFamily="2" typeface="Montserrat"/>
                <a:ea charset="0" panose="020b0606030504020204" pitchFamily="34" typeface="Open Sans"/>
                <a:cs charset="0" panose="020b0606030504020204" pitchFamily="34" typeface="Open Sans"/>
              </a:rPr>
              <a:t>YOUR OPTION</a:t>
            </a:r>
          </a:p>
        </p:txBody>
      </p:sp>
      <p:sp>
        <p:nvSpPr>
          <p:cNvPr id="28" name="Rectangle 27"/>
          <p:cNvSpPr/>
          <p:nvPr/>
        </p:nvSpPr>
        <p:spPr bwMode="auto">
          <a:xfrm>
            <a:off x="9000920" y="5681061"/>
            <a:ext cx="2465170" cy="519714"/>
          </a:xfrm>
          <a:prstGeom prst="rect">
            <a:avLst/>
          </a:prstGeom>
          <a:solidFill>
            <a:srgbClr val="F8D6E4"/>
          </a:solidFill>
          <a:ln cap="flat" w="12700">
            <a:noFill/>
            <a:prstDash val="solid"/>
            <a:miter lim="800000"/>
          </a:ln>
        </p:spPr>
        <p:txBody>
          <a:bodyPr anchor="t" anchorCtr="0" bIns="45720" compatLnSpc="1" lIns="91440" numCol="1" rIns="91440" rtlCol="0" tIns="45720" vert="horz" wrap="square">
            <a:prstTxWarp prst="textNoShape">
              <a:avLst/>
            </a:prstTxWarp>
          </a:bodyPr>
          <a:lstStyle/>
          <a:p>
            <a:pPr algn="ctr"/>
            <a:endParaRPr lang="fr-CA">
              <a:solidFill>
                <a:schemeClr val="bg1"/>
              </a:solidFill>
            </a:endParaRPr>
          </a:p>
        </p:txBody>
      </p:sp>
      <p:sp>
        <p:nvSpPr>
          <p:cNvPr id="29" name="TextBox 28"/>
          <p:cNvSpPr txBox="1"/>
          <p:nvPr/>
        </p:nvSpPr>
        <p:spPr>
          <a:xfrm>
            <a:off x="9189783" y="5810112"/>
            <a:ext cx="2087442" cy="259080"/>
          </a:xfrm>
          <a:prstGeom prst="rect">
            <a:avLst/>
          </a:prstGeom>
          <a:solidFill>
            <a:srgbClr val="F8D6E4"/>
          </a:solidFill>
          <a:effectLst/>
        </p:spPr>
        <p:txBody>
          <a:bodyPr rtlCol="0" wrap="square">
            <a:spAutoFit/>
          </a:bodyPr>
          <a:lstStyle/>
          <a:p>
            <a:pPr algn="ctr"/>
            <a:r>
              <a:rPr b="1" lang="en-CA" sz="1100">
                <a:solidFill>
                  <a:schemeClr val="bg1"/>
                </a:solidFill>
                <a:latin charset="0" panose="02000505000000020004" pitchFamily="2" typeface="Montserrat"/>
                <a:ea charset="0" panose="020b0606030504020204" pitchFamily="34" typeface="Open Sans"/>
                <a:cs charset="0" panose="020b0606030504020204" pitchFamily="34" typeface="Open Sans"/>
              </a:rPr>
              <a:t>YOUR OPTION</a:t>
            </a:r>
          </a:p>
        </p:txBody>
      </p:sp>
    </p:spTree>
    <p:extLst>
      <p:ext uri="{BB962C8B-B14F-4D97-AF65-F5344CB8AC3E}">
        <p14:creationId val="18228534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7"/>
                                        </p:tgtEl>
                                        <p:attrNameLst>
                                          <p:attrName>style.visibility</p:attrName>
                                        </p:attrNameLst>
                                      </p:cBhvr>
                                      <p:to>
                                        <p:strVal val="visible"/>
                                      </p:to>
                                    </p:set>
                                    <p:animEffect filter="barn(inVertical)"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21"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heel(1)" transition="in">
                                      <p:cBhvr>
                                        <p:cTn dur="1250" id="19"/>
                                        <p:tgtEl>
                                          <p:spTgt spid="5"/>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9"/>
                                        </p:tgtEl>
                                        <p:attrNameLst>
                                          <p:attrName>style.visibility</p:attrName>
                                        </p:attrNameLst>
                                      </p:cBhvr>
                                      <p:to>
                                        <p:strVal val="visible"/>
                                      </p:to>
                                    </p:set>
                                    <p:animEffect filter="wheel(1)" transition="in">
                                      <p:cBhvr>
                                        <p:cTn dur="1250" id="22"/>
                                        <p:tgtEl>
                                          <p:spTgt spid="9"/>
                                        </p:tgtEl>
                                      </p:cBhvr>
                                    </p:animEffect>
                                  </p:childTnLst>
                                </p:cTn>
                              </p:par>
                              <p:par>
                                <p:cTn fill="hold" grpId="0" id="23" nodeType="withEffect" presetClass="entr" presetID="21" presetSubtype="1">
                                  <p:stCondLst>
                                    <p:cond delay="0"/>
                                  </p:stCondLst>
                                  <p:childTnLst>
                                    <p:set>
                                      <p:cBhvr>
                                        <p:cTn dur="1" fill="hold" id="24">
                                          <p:stCondLst>
                                            <p:cond delay="0"/>
                                          </p:stCondLst>
                                        </p:cTn>
                                        <p:tgtEl>
                                          <p:spTgt spid="10"/>
                                        </p:tgtEl>
                                        <p:attrNameLst>
                                          <p:attrName>style.visibility</p:attrName>
                                        </p:attrNameLst>
                                      </p:cBhvr>
                                      <p:to>
                                        <p:strVal val="visible"/>
                                      </p:to>
                                    </p:set>
                                    <p:animEffect filter="wheel(1)" transition="in">
                                      <p:cBhvr>
                                        <p:cTn dur="1250" id="25"/>
                                        <p:tgtEl>
                                          <p:spTgt spid="10"/>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11"/>
                                        </p:tgtEl>
                                        <p:attrNameLst>
                                          <p:attrName>style.visibility</p:attrName>
                                        </p:attrNameLst>
                                      </p:cBhvr>
                                      <p:to>
                                        <p:strVal val="visible"/>
                                      </p:to>
                                    </p:set>
                                    <p:animEffect filter="wheel(1)" transition="in">
                                      <p:cBhvr>
                                        <p:cTn dur="1250" id="28"/>
                                        <p:tgtEl>
                                          <p:spTgt spid="11"/>
                                        </p:tgtEl>
                                      </p:cBhvr>
                                    </p:animEffect>
                                  </p:childTnLst>
                                </p:cTn>
                              </p:par>
                            </p:childTnLst>
                          </p:cTn>
                        </p:par>
                        <p:par>
                          <p:cTn fill="hold" id="29" nodeType="afterGroup">
                            <p:stCondLst>
                              <p:cond delay="2750"/>
                            </p:stCondLst>
                            <p:childTnLst>
                              <p:par>
                                <p:cTn fill="hold" grpId="0" id="30" nodeType="afterEffect" presetClass="entr" presetID="22" presetSubtype="4">
                                  <p:stCondLst>
                                    <p:cond delay="0"/>
                                  </p:stCondLst>
                                  <p:childTnLst>
                                    <p:set>
                                      <p:cBhvr>
                                        <p:cTn dur="1" fill="hold" id="31">
                                          <p:stCondLst>
                                            <p:cond delay="0"/>
                                          </p:stCondLst>
                                        </p:cTn>
                                        <p:tgtEl>
                                          <p:spTgt spid="13"/>
                                        </p:tgtEl>
                                        <p:attrNameLst>
                                          <p:attrName>style.visibility</p:attrName>
                                        </p:attrNameLst>
                                      </p:cBhvr>
                                      <p:to>
                                        <p:strVal val="visible"/>
                                      </p:to>
                                    </p:set>
                                    <p:animEffect filter="wipe(down)" transition="in">
                                      <p:cBhvr>
                                        <p:cTn dur="500" id="32"/>
                                        <p:tgtEl>
                                          <p:spTgt spid="13"/>
                                        </p:tgtEl>
                                      </p:cBhvr>
                                    </p:animEffect>
                                  </p:childTnLst>
                                </p:cTn>
                              </p:par>
                              <p:par>
                                <p:cTn fill="hold" grpId="0" id="33" nodeType="withEffect" presetClass="entr" presetID="22" presetSubtype="4">
                                  <p:stCondLst>
                                    <p:cond delay="0"/>
                                  </p:stCondLst>
                                  <p:childTnLst>
                                    <p:set>
                                      <p:cBhvr>
                                        <p:cTn dur="1" fill="hold" id="34">
                                          <p:stCondLst>
                                            <p:cond delay="0"/>
                                          </p:stCondLst>
                                        </p:cTn>
                                        <p:tgtEl>
                                          <p:spTgt spid="14"/>
                                        </p:tgtEl>
                                        <p:attrNameLst>
                                          <p:attrName>style.visibility</p:attrName>
                                        </p:attrNameLst>
                                      </p:cBhvr>
                                      <p:to>
                                        <p:strVal val="visible"/>
                                      </p:to>
                                    </p:set>
                                    <p:animEffect filter="wipe(down)" transition="in">
                                      <p:cBhvr>
                                        <p:cTn dur="500" id="35"/>
                                        <p:tgtEl>
                                          <p:spTgt spid="14"/>
                                        </p:tgtEl>
                                      </p:cBhvr>
                                    </p:animEffect>
                                  </p:childTnLst>
                                </p:cTn>
                              </p:par>
                              <p:par>
                                <p:cTn fill="hold" grpId="0" id="36" nodeType="withEffect" presetClass="entr" presetID="22" presetSubtype="4">
                                  <p:stCondLst>
                                    <p:cond delay="0"/>
                                  </p:stCondLst>
                                  <p:childTnLst>
                                    <p:set>
                                      <p:cBhvr>
                                        <p:cTn dur="1" fill="hold" id="37">
                                          <p:stCondLst>
                                            <p:cond delay="0"/>
                                          </p:stCondLst>
                                        </p:cTn>
                                        <p:tgtEl>
                                          <p:spTgt spid="15"/>
                                        </p:tgtEl>
                                        <p:attrNameLst>
                                          <p:attrName>style.visibility</p:attrName>
                                        </p:attrNameLst>
                                      </p:cBhvr>
                                      <p:to>
                                        <p:strVal val="visible"/>
                                      </p:to>
                                    </p:set>
                                    <p:animEffect filter="wipe(down)" transition="in">
                                      <p:cBhvr>
                                        <p:cTn dur="500" id="38"/>
                                        <p:tgtEl>
                                          <p:spTgt spid="15"/>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16"/>
                                        </p:tgtEl>
                                        <p:attrNameLst>
                                          <p:attrName>style.visibility</p:attrName>
                                        </p:attrNameLst>
                                      </p:cBhvr>
                                      <p:to>
                                        <p:strVal val="visible"/>
                                      </p:to>
                                    </p:set>
                                    <p:animEffect filter="wipe(down)" transition="in">
                                      <p:cBhvr>
                                        <p:cTn dur="500" id="41"/>
                                        <p:tgtEl>
                                          <p:spTgt spid="16"/>
                                        </p:tgtEl>
                                      </p:cBhvr>
                                    </p:animEffect>
                                  </p:childTnLst>
                                </p:cTn>
                              </p:par>
                              <p:par>
                                <p:cTn fill="hold" grpId="0" id="42" nodeType="withEffect" presetClass="entr" presetID="22" presetSubtype="4">
                                  <p:stCondLst>
                                    <p:cond delay="0"/>
                                  </p:stCondLst>
                                  <p:childTnLst>
                                    <p:set>
                                      <p:cBhvr>
                                        <p:cTn dur="1" fill="hold" id="43">
                                          <p:stCondLst>
                                            <p:cond delay="0"/>
                                          </p:stCondLst>
                                        </p:cTn>
                                        <p:tgtEl>
                                          <p:spTgt spid="26"/>
                                        </p:tgtEl>
                                        <p:attrNameLst>
                                          <p:attrName>style.visibility</p:attrName>
                                        </p:attrNameLst>
                                      </p:cBhvr>
                                      <p:to>
                                        <p:strVal val="visible"/>
                                      </p:to>
                                    </p:set>
                                    <p:animEffect filter="wipe(down)" transition="in">
                                      <p:cBhvr>
                                        <p:cTn dur="500" id="44"/>
                                        <p:tgtEl>
                                          <p:spTgt spid="26"/>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23"/>
                                        </p:tgtEl>
                                        <p:attrNameLst>
                                          <p:attrName>style.visibility</p:attrName>
                                        </p:attrNameLst>
                                      </p:cBhvr>
                                      <p:to>
                                        <p:strVal val="visible"/>
                                      </p:to>
                                    </p:set>
                                    <p:animEffect filter="wipe(down)" transition="in">
                                      <p:cBhvr>
                                        <p:cTn dur="500" id="47"/>
                                        <p:tgtEl>
                                          <p:spTgt spid="23"/>
                                        </p:tgtEl>
                                      </p:cBhvr>
                                    </p:animEffect>
                                  </p:childTnLst>
                                </p:cTn>
                              </p:par>
                              <p:par>
                                <p:cTn fill="hold" grpId="0" id="48" nodeType="withEffect" presetClass="entr" presetID="22" presetSubtype="4">
                                  <p:stCondLst>
                                    <p:cond delay="0"/>
                                  </p:stCondLst>
                                  <p:childTnLst>
                                    <p:set>
                                      <p:cBhvr>
                                        <p:cTn dur="1" fill="hold" id="49">
                                          <p:stCondLst>
                                            <p:cond delay="0"/>
                                          </p:stCondLst>
                                        </p:cTn>
                                        <p:tgtEl>
                                          <p:spTgt spid="25"/>
                                        </p:tgtEl>
                                        <p:attrNameLst>
                                          <p:attrName>style.visibility</p:attrName>
                                        </p:attrNameLst>
                                      </p:cBhvr>
                                      <p:to>
                                        <p:strVal val="visible"/>
                                      </p:to>
                                    </p:set>
                                    <p:animEffect filter="wipe(down)" transition="in">
                                      <p:cBhvr>
                                        <p:cTn dur="500" id="50"/>
                                        <p:tgtEl>
                                          <p:spTgt spid="25"/>
                                        </p:tgtEl>
                                      </p:cBhvr>
                                    </p:animEffect>
                                  </p:childTnLst>
                                </p:cTn>
                              </p:par>
                              <p:par>
                                <p:cTn fill="hold" grpId="0" id="51" nodeType="withEffect" presetClass="entr" presetID="22" presetSubtype="4">
                                  <p:stCondLst>
                                    <p:cond delay="0"/>
                                  </p:stCondLst>
                                  <p:childTnLst>
                                    <p:set>
                                      <p:cBhvr>
                                        <p:cTn dur="1" fill="hold" id="52">
                                          <p:stCondLst>
                                            <p:cond delay="0"/>
                                          </p:stCondLst>
                                        </p:cTn>
                                        <p:tgtEl>
                                          <p:spTgt spid="22"/>
                                        </p:tgtEl>
                                        <p:attrNameLst>
                                          <p:attrName>style.visibility</p:attrName>
                                        </p:attrNameLst>
                                      </p:cBhvr>
                                      <p:to>
                                        <p:strVal val="visible"/>
                                      </p:to>
                                    </p:set>
                                    <p:animEffect filter="wipe(down)" transition="in">
                                      <p:cBhvr>
                                        <p:cTn dur="500" id="53"/>
                                        <p:tgtEl>
                                          <p:spTgt spid="22"/>
                                        </p:tgtEl>
                                      </p:cBhvr>
                                    </p:animEffect>
                                  </p:childTnLst>
                                </p:cTn>
                              </p:par>
                              <p:par>
                                <p:cTn fill="hold" grpId="0" id="54" nodeType="withEffect" presetClass="entr" presetID="22" presetSubtype="4">
                                  <p:stCondLst>
                                    <p:cond delay="0"/>
                                  </p:stCondLst>
                                  <p:childTnLst>
                                    <p:set>
                                      <p:cBhvr>
                                        <p:cTn dur="1" fill="hold" id="55">
                                          <p:stCondLst>
                                            <p:cond delay="0"/>
                                          </p:stCondLst>
                                        </p:cTn>
                                        <p:tgtEl>
                                          <p:spTgt spid="19"/>
                                        </p:tgtEl>
                                        <p:attrNameLst>
                                          <p:attrName>style.visibility</p:attrName>
                                        </p:attrNameLst>
                                      </p:cBhvr>
                                      <p:to>
                                        <p:strVal val="visible"/>
                                      </p:to>
                                    </p:set>
                                    <p:animEffect filter="wipe(down)" transition="in">
                                      <p:cBhvr>
                                        <p:cTn dur="500" id="56"/>
                                        <p:tgtEl>
                                          <p:spTgt spid="19"/>
                                        </p:tgtEl>
                                      </p:cBhvr>
                                    </p:animEffect>
                                  </p:childTnLst>
                                </p:cTn>
                              </p:par>
                              <p:par>
                                <p:cTn fill="hold" grpId="0" id="57" nodeType="withEffect" presetClass="entr" presetID="22" presetSubtype="4">
                                  <p:stCondLst>
                                    <p:cond delay="0"/>
                                  </p:stCondLst>
                                  <p:childTnLst>
                                    <p:set>
                                      <p:cBhvr>
                                        <p:cTn dur="1" fill="hold" id="58">
                                          <p:stCondLst>
                                            <p:cond delay="0"/>
                                          </p:stCondLst>
                                        </p:cTn>
                                        <p:tgtEl>
                                          <p:spTgt spid="28"/>
                                        </p:tgtEl>
                                        <p:attrNameLst>
                                          <p:attrName>style.visibility</p:attrName>
                                        </p:attrNameLst>
                                      </p:cBhvr>
                                      <p:to>
                                        <p:strVal val="visible"/>
                                      </p:to>
                                    </p:set>
                                    <p:animEffect filter="wipe(down)" transition="in">
                                      <p:cBhvr>
                                        <p:cTn dur="500" id="59"/>
                                        <p:tgtEl>
                                          <p:spTgt spid="28"/>
                                        </p:tgtEl>
                                      </p:cBhvr>
                                    </p:animEffect>
                                  </p:childTnLst>
                                </p:cTn>
                              </p:par>
                              <p:par>
                                <p:cTn fill="hold" grpId="0" id="60" nodeType="withEffect" presetClass="entr" presetID="22" presetSubtype="4">
                                  <p:stCondLst>
                                    <p:cond delay="0"/>
                                  </p:stCondLst>
                                  <p:childTnLst>
                                    <p:set>
                                      <p:cBhvr>
                                        <p:cTn dur="1" fill="hold" id="61">
                                          <p:stCondLst>
                                            <p:cond delay="0"/>
                                          </p:stCondLst>
                                        </p:cTn>
                                        <p:tgtEl>
                                          <p:spTgt spid="20"/>
                                        </p:tgtEl>
                                        <p:attrNameLst>
                                          <p:attrName>style.visibility</p:attrName>
                                        </p:attrNameLst>
                                      </p:cBhvr>
                                      <p:to>
                                        <p:strVal val="visible"/>
                                      </p:to>
                                    </p:set>
                                    <p:animEffect filter="wipe(down)" transition="in">
                                      <p:cBhvr>
                                        <p:cTn dur="500" id="62"/>
                                        <p:tgtEl>
                                          <p:spTgt spid="20"/>
                                        </p:tgtEl>
                                      </p:cBhvr>
                                    </p:animEffect>
                                  </p:childTnLst>
                                </p:cTn>
                              </p:par>
                              <p:par>
                                <p:cTn fill="hold" grpId="0" id="63" nodeType="withEffect" presetClass="entr" presetID="22" presetSubtype="4">
                                  <p:stCondLst>
                                    <p:cond delay="0"/>
                                  </p:stCondLst>
                                  <p:childTnLst>
                                    <p:set>
                                      <p:cBhvr>
                                        <p:cTn dur="1" fill="hold" id="64">
                                          <p:stCondLst>
                                            <p:cond delay="0"/>
                                          </p:stCondLst>
                                        </p:cTn>
                                        <p:tgtEl>
                                          <p:spTgt spid="29"/>
                                        </p:tgtEl>
                                        <p:attrNameLst>
                                          <p:attrName>style.visibility</p:attrName>
                                        </p:attrNameLst>
                                      </p:cBhvr>
                                      <p:to>
                                        <p:strVal val="visible"/>
                                      </p:to>
                                    </p:set>
                                    <p:animEffect filter="wipe(down)" transition="in">
                                      <p:cBhvr>
                                        <p:cTn dur="500" id="6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3"/>
      <p:bldP grpId="0" spid="14"/>
      <p:bldP grpId="0" spid="15"/>
      <p:bldP grpId="0" spid="16"/>
      <p:bldP grpId="0" spid="19"/>
      <p:bldP grpId="0" spid="20"/>
      <p:bldP grpId="0" spid="22"/>
      <p:bldP grpId="0" spid="23"/>
      <p:bldP grpId="0" spid="25"/>
      <p:bldP grpId="0" spid="26"/>
      <p:bldP grpId="0" spid="28"/>
      <p:bldP grpId="0" spid="29"/>
      <p:bldGraphic grpId="0" spid="10">
        <p:bldAsOne/>
      </p:bldGraphic>
      <p:bldGraphic grpId="0" spid="9">
        <p:bldAsOne/>
      </p:bldGraphic>
      <p:bldGraphic grpId="0" spid="5">
        <p:bldAsOne/>
      </p:bldGraphic>
      <p:bldGraphic grpId="0" spid="11">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8"/>
          <p:cNvSpPr txBox="1"/>
          <p:nvPr/>
        </p:nvSpPr>
        <p:spPr>
          <a:xfrm>
            <a:off x="3519904" y="416244"/>
            <a:ext cx="5152189" cy="1005840"/>
          </a:xfrm>
          <a:prstGeom prst="rect">
            <a:avLst/>
          </a:prstGeom>
          <a:noFill/>
          <a:effectLst/>
        </p:spPr>
        <p:txBody>
          <a:bodyPr rtlCol="0" wrap="square">
            <a:spAutoFit/>
          </a:bodyPr>
          <a:lstStyle/>
          <a:p>
            <a:pPr algn="ctr"/>
            <a:r>
              <a:rPr b="1" lang="en-CA" sz="6000">
                <a:latin charset="0" panose="02000505000000020004" pitchFamily="2" typeface="Montserrat"/>
                <a:ea charset="0" panose="020b0606030504020204" pitchFamily="34" typeface="Open Sans"/>
                <a:cs charset="0" panose="020b0606030504020204" pitchFamily="34" typeface="Open Sans"/>
              </a:rPr>
              <a:t>CONTENT</a:t>
            </a:r>
          </a:p>
        </p:txBody>
      </p:sp>
      <p:cxnSp>
        <p:nvCxnSpPr>
          <p:cNvPr id="6" name="Straight Connector 5"/>
          <p:cNvCxnSpPr/>
          <p:nvPr/>
        </p:nvCxnSpPr>
        <p:spPr>
          <a:xfrm>
            <a:off x="6095999" y="1840992"/>
            <a:ext cx="1" cy="4324858"/>
          </a:xfrm>
          <a:prstGeom prst="line">
            <a:avLst/>
          </a:prstGeom>
          <a:ln>
            <a:solidFill>
              <a:srgbClr val="F8D6E4"/>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95324" y="4003421"/>
            <a:ext cx="10801350" cy="0"/>
          </a:xfrm>
          <a:prstGeom prst="line">
            <a:avLst/>
          </a:prstGeom>
          <a:ln>
            <a:solidFill>
              <a:srgbClr val="F8D6E4"/>
            </a:solidFill>
          </a:ln>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2719069" y="2093369"/>
            <a:ext cx="3655139" cy="1659207"/>
            <a:chOff x="2719069" y="2093369"/>
            <a:chExt cx="3655139" cy="1659207"/>
          </a:xfrm>
        </p:grpSpPr>
        <p:grpSp>
          <p:nvGrpSpPr>
            <p:cNvPr id="2" name="Group 1"/>
            <p:cNvGrpSpPr/>
            <p:nvPr/>
          </p:nvGrpSpPr>
          <p:grpSpPr>
            <a:xfrm>
              <a:off x="3120849" y="2093369"/>
              <a:ext cx="3253359" cy="1659207"/>
              <a:chOff x="3120849" y="2093369"/>
              <a:chExt cx="3253359" cy="1659207"/>
            </a:xfrm>
          </p:grpSpPr>
          <p:grpSp>
            <p:nvGrpSpPr>
              <p:cNvPr id="134" name="Group 133"/>
              <p:cNvGrpSpPr/>
              <p:nvPr/>
            </p:nvGrpSpPr>
            <p:grpSpPr>
              <a:xfrm>
                <a:off x="3225978" y="3518979"/>
                <a:ext cx="1592146" cy="233597"/>
                <a:chOff x="1200011" y="5475266"/>
                <a:chExt cx="1592146" cy="233597"/>
              </a:xfrm>
            </p:grpSpPr>
            <p:sp>
              <p:nvSpPr>
                <p:cNvPr id="44" name="Freeform 5"/>
                <p:cNvSpPr/>
                <p:nvPr/>
              </p:nvSpPr>
              <p:spPr bwMode="auto">
                <a:xfrm>
                  <a:off x="1200011" y="5475266"/>
                  <a:ext cx="93497" cy="190182"/>
                </a:xfrm>
                <a:custGeom>
                  <a:gdLst>
                    <a:gd fmla="*/ 6 w 30" name="T0"/>
                    <a:gd fmla="*/ 13 h 64" name="T1"/>
                    <a:gd fmla="*/ 6 w 30" name="T2"/>
                    <a:gd fmla="*/ 21 h 64" name="T3"/>
                    <a:gd fmla="*/ 0 w 30" name="T4"/>
                    <a:gd fmla="*/ 21 h 64" name="T5"/>
                    <a:gd fmla="*/ 0 w 30" name="T6"/>
                    <a:gd fmla="*/ 32 h 64" name="T7"/>
                    <a:gd fmla="*/ 6 w 30" name="T8"/>
                    <a:gd fmla="*/ 32 h 64" name="T9"/>
                    <a:gd fmla="*/ 6 w 30" name="T10"/>
                    <a:gd fmla="*/ 64 h 64" name="T11"/>
                    <a:gd fmla="*/ 20 w 30" name="T12"/>
                    <a:gd fmla="*/ 64 h 64" name="T13"/>
                    <a:gd fmla="*/ 20 w 30" name="T14"/>
                    <a:gd fmla="*/ 32 h 64" name="T15"/>
                    <a:gd fmla="*/ 29 w 30" name="T16"/>
                    <a:gd fmla="*/ 32 h 64" name="T17"/>
                    <a:gd fmla="*/ 30 w 30" name="T18"/>
                    <a:gd fmla="*/ 21 h 64" name="T19"/>
                    <a:gd fmla="*/ 20 w 30" name="T20"/>
                    <a:gd fmla="*/ 21 h 64" name="T21"/>
                    <a:gd fmla="*/ 20 w 30" name="T22"/>
                    <a:gd fmla="*/ 14 h 64" name="T23"/>
                    <a:gd fmla="*/ 23 w 30" name="T24"/>
                    <a:gd fmla="*/ 11 h 64" name="T25"/>
                    <a:gd fmla="*/ 30 w 30" name="T26"/>
                    <a:gd fmla="*/ 11 h 64" name="T27"/>
                    <a:gd fmla="*/ 30 w 30" name="T28"/>
                    <a:gd fmla="*/ 0 h 64" name="T29"/>
                    <a:gd fmla="*/ 20 w 30" name="T30"/>
                    <a:gd fmla="*/ 0 h 64" name="T31"/>
                    <a:gd fmla="*/ 6 w 30" name="T32"/>
                    <a:gd fmla="*/ 1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30">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46" name="Group 8"/>
                <p:cNvGrpSpPr>
                  <a:grpSpLocks noChangeAspect="1"/>
                </p:cNvGrpSpPr>
                <p:nvPr/>
              </p:nvGrpSpPr>
              <p:grpSpPr>
                <a:xfrm>
                  <a:off x="2163143" y="5489012"/>
                  <a:ext cx="195493" cy="181682"/>
                  <a:chOff x="89" y="265"/>
                  <a:chExt cx="184" cy="171"/>
                </a:xfrm>
              </p:grpSpPr>
              <p:sp>
                <p:nvSpPr>
                  <p:cNvPr id="47" name="AutoShape 7"/>
                  <p:cNvSpPr>
                    <a:spLocks noChangeArrowheads="1" noChangeAspect="1" noTextEdit="1"/>
                  </p:cNvSpPr>
                  <p:nvPr/>
                </p:nvSpPr>
                <p:spPr bwMode="auto">
                  <a:xfrm>
                    <a:off x="89" y="268"/>
                    <a:ext cx="184" cy="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48" name="Freeform 9"/>
                  <p:cNvSpPr>
                    <a:spLocks noEditPoints="1"/>
                  </p:cNvSpPr>
                  <p:nvPr/>
                </p:nvSpPr>
                <p:spPr bwMode="auto">
                  <a:xfrm>
                    <a:off x="92" y="265"/>
                    <a:ext cx="178" cy="171"/>
                  </a:xfrm>
                  <a:custGeom>
                    <a:gdLst>
                      <a:gd fmla="*/ 64 w 64" name="T0"/>
                      <a:gd fmla="*/ 37 h 61" name="T1"/>
                      <a:gd fmla="*/ 64 w 64" name="T2"/>
                      <a:gd fmla="*/ 61 h 61" name="T3"/>
                      <a:gd fmla="*/ 50 w 64" name="T4"/>
                      <a:gd fmla="*/ 61 h 61" name="T5"/>
                      <a:gd fmla="*/ 50 w 64" name="T6"/>
                      <a:gd fmla="*/ 39 h 61" name="T7"/>
                      <a:gd fmla="*/ 43 w 64" name="T8"/>
                      <a:gd fmla="*/ 30 h 61" name="T9"/>
                      <a:gd fmla="*/ 36 w 64" name="T10"/>
                      <a:gd fmla="*/ 35 h 61" name="T11"/>
                      <a:gd fmla="*/ 36 w 64" name="T12"/>
                      <a:gd fmla="*/ 38 h 61" name="T13"/>
                      <a:gd fmla="*/ 36 w 64" name="T14"/>
                      <a:gd fmla="*/ 61 h 61" name="T15"/>
                      <a:gd fmla="*/ 22 w 64" name="T16"/>
                      <a:gd fmla="*/ 61 h 61" name="T17"/>
                      <a:gd fmla="*/ 22 w 64" name="T18"/>
                      <a:gd fmla="*/ 20 h 61" name="T19"/>
                      <a:gd fmla="*/ 36 w 64" name="T20"/>
                      <a:gd fmla="*/ 20 h 61" name="T21"/>
                      <a:gd fmla="*/ 36 w 64" name="T22"/>
                      <a:gd fmla="*/ 26 h 61" name="T23"/>
                      <a:gd fmla="*/ 36 w 64" name="T24"/>
                      <a:gd fmla="*/ 26 h 61" name="T25"/>
                      <a:gd fmla="*/ 36 w 64" name="T26"/>
                      <a:gd fmla="*/ 26 h 61" name="T27"/>
                      <a:gd fmla="*/ 36 w 64" name="T28"/>
                      <a:gd fmla="*/ 26 h 61" name="T29"/>
                      <a:gd fmla="*/ 48 w 64" name="T30"/>
                      <a:gd fmla="*/ 19 h 61" name="T31"/>
                      <a:gd fmla="*/ 64 w 64" name="T32"/>
                      <a:gd fmla="*/ 37 h 61" name="T33"/>
                      <a:gd fmla="*/ 8 w 64" name="T34"/>
                      <a:gd fmla="*/ 0 h 61" name="T35"/>
                      <a:gd fmla="*/ 0 w 64" name="T36"/>
                      <a:gd fmla="*/ 7 h 61" name="T37"/>
                      <a:gd fmla="*/ 8 w 64" name="T38"/>
                      <a:gd fmla="*/ 14 h 61" name="T39"/>
                      <a:gd fmla="*/ 8 w 64" name="T40"/>
                      <a:gd fmla="*/ 14 h 61" name="T41"/>
                      <a:gd fmla="*/ 15 w 64" name="T42"/>
                      <a:gd fmla="*/ 7 h 61" name="T43"/>
                      <a:gd fmla="*/ 8 w 64" name="T44"/>
                      <a:gd fmla="*/ 0 h 61" name="T45"/>
                      <a:gd fmla="*/ 1 w 64" name="T46"/>
                      <a:gd fmla="*/ 61 h 61" name="T47"/>
                      <a:gd fmla="*/ 15 w 64" name="T48"/>
                      <a:gd fmla="*/ 61 h 61" name="T49"/>
                      <a:gd fmla="*/ 15 w 64" name="T50"/>
                      <a:gd fmla="*/ 20 h 61" name="T51"/>
                      <a:gd fmla="*/ 1 w 64" name="T52"/>
                      <a:gd fmla="*/ 20 h 61" name="T53"/>
                      <a:gd fmla="*/ 1 w 64" name="T54"/>
                      <a:gd fmla="*/ 61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64">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sp>
              <p:nvSpPr>
                <p:cNvPr id="52" name="Freeform 13"/>
                <p:cNvSpPr/>
                <p:nvPr/>
              </p:nvSpPr>
              <p:spPr bwMode="auto">
                <a:xfrm>
                  <a:off x="1607545" y="5510183"/>
                  <a:ext cx="235867" cy="198680"/>
                </a:xfrm>
                <a:custGeom>
                  <a:gdLst>
                    <a:gd fmla="*/ 57 w 64" name="T0"/>
                    <a:gd fmla="*/ 20 h 53" name="T1"/>
                    <a:gd fmla="*/ 64 w 64" name="T2"/>
                    <a:gd fmla="*/ 16 h 53" name="T3"/>
                    <a:gd fmla="*/ 56 w 64" name="T4"/>
                    <a:gd fmla="*/ 16 h 53" name="T5"/>
                    <a:gd fmla="*/ 56 w 64" name="T6"/>
                    <a:gd fmla="*/ 15 h 53" name="T7"/>
                    <a:gd fmla="*/ 42 w 64" name="T8"/>
                    <a:gd fmla="*/ 4 h 53" name="T9"/>
                    <a:gd fmla="*/ 44 w 64" name="T10"/>
                    <a:gd fmla="*/ 4 h 53" name="T11"/>
                    <a:gd fmla="*/ 48 w 64" name="T12"/>
                    <a:gd fmla="*/ 1 h 53" name="T13"/>
                    <a:gd fmla="*/ 42 w 64" name="T14"/>
                    <a:gd fmla="*/ 3 h 53" name="T15"/>
                    <a:gd fmla="*/ 45 w 64" name="T16"/>
                    <a:gd fmla="*/ 0 h 53" name="T17"/>
                    <a:gd fmla="*/ 40 w 64" name="T18"/>
                    <a:gd fmla="*/ 2 h 53" name="T19"/>
                    <a:gd fmla="*/ 41 w 64" name="T20"/>
                    <a:gd fmla="*/ 1 h 53" name="T21"/>
                    <a:gd fmla="*/ 31 w 64" name="T22"/>
                    <a:gd fmla="*/ 16 h 53" name="T23"/>
                    <a:gd fmla="*/ 26 w 64" name="T24"/>
                    <a:gd fmla="*/ 12 h 53" name="T25"/>
                    <a:gd fmla="*/ 10 w 64" name="T26"/>
                    <a:gd fmla="*/ 5 h 53" name="T27"/>
                    <a:gd fmla="*/ 15 w 64" name="T28"/>
                    <a:gd fmla="*/ 13 h 53" name="T29"/>
                    <a:gd fmla="*/ 11 w 64" name="T30"/>
                    <a:gd fmla="*/ 13 h 53" name="T31"/>
                    <a:gd fmla="*/ 18 w 64" name="T32"/>
                    <a:gd fmla="*/ 20 h 53" name="T33"/>
                    <a:gd fmla="*/ 14 w 64" name="T34"/>
                    <a:gd fmla="*/ 21 h 53" name="T35"/>
                    <a:gd fmla="*/ 22 w 64" name="T36"/>
                    <a:gd fmla="*/ 25 h 53" name="T37"/>
                    <a:gd fmla="*/ 24 w 64" name="T38"/>
                    <a:gd fmla="*/ 31 h 53" name="T39"/>
                    <a:gd fmla="*/ 0 w 64" name="T40"/>
                    <a:gd fmla="*/ 31 h 53" name="T41"/>
                    <a:gd fmla="*/ 56 w 64" name="T42"/>
                    <a:gd fmla="*/ 23 h 53" name="T43"/>
                    <a:gd fmla="*/ 64 w 64" name="T44"/>
                    <a:gd fmla="*/ 20 h 53" name="T45"/>
                    <a:gd fmla="*/ 57 w 64" name="T46"/>
                    <a:gd fmla="*/ 20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4">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131" name="Group 16"/>
                <p:cNvGrpSpPr>
                  <a:grpSpLocks noChangeAspect="1"/>
                </p:cNvGrpSpPr>
                <p:nvPr/>
              </p:nvGrpSpPr>
              <p:grpSpPr>
                <a:xfrm>
                  <a:off x="2671713" y="5496789"/>
                  <a:ext cx="120444" cy="176651"/>
                  <a:chOff x="1756" y="3445"/>
                  <a:chExt cx="120" cy="176"/>
                </a:xfrm>
              </p:grpSpPr>
              <p:sp>
                <p:nvSpPr>
                  <p:cNvPr id="132" name="AutoShape 15"/>
                  <p:cNvSpPr>
                    <a:spLocks noChangeArrowheads="1" noChangeAspect="1" noTextEdit="1"/>
                  </p:cNvSpPr>
                  <p:nvPr/>
                </p:nvSpPr>
                <p:spPr bwMode="auto">
                  <a:xfrm>
                    <a:off x="1756" y="3445"/>
                    <a:ext cx="120" cy="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133" name="Freeform 17"/>
                  <p:cNvSpPr>
                    <a:spLocks noEditPoints="1"/>
                  </p:cNvSpPr>
                  <p:nvPr/>
                </p:nvSpPr>
                <p:spPr bwMode="auto">
                  <a:xfrm>
                    <a:off x="1756" y="3442"/>
                    <a:ext cx="120" cy="179"/>
                  </a:xfrm>
                  <a:custGeom>
                    <a:gdLst>
                      <a:gd fmla="*/ 42 w 42" name="T0"/>
                      <a:gd fmla="*/ 0 h 64" name="T1"/>
                      <a:gd fmla="*/ 25 w 42" name="T2"/>
                      <a:gd fmla="*/ 0 h 64" name="T3"/>
                      <a:gd fmla="*/ 10 w 42" name="T4"/>
                      <a:gd fmla="*/ 5 h 64" name="T5"/>
                      <a:gd fmla="*/ 4 w 42" name="T6"/>
                      <a:gd fmla="*/ 16 h 64" name="T7"/>
                      <a:gd fmla="*/ 18 w 42" name="T8"/>
                      <a:gd fmla="*/ 29 h 64" name="T9"/>
                      <a:gd fmla="*/ 21 w 42" name="T10"/>
                      <a:gd fmla="*/ 29 h 64" name="T11"/>
                      <a:gd fmla="*/ 20 w 42" name="T12"/>
                      <a:gd fmla="*/ 32 h 64" name="T13"/>
                      <a:gd fmla="*/ 23 w 42" name="T14"/>
                      <a:gd fmla="*/ 38 h 64" name="T15"/>
                      <a:gd fmla="*/ 6 w 42" name="T16"/>
                      <a:gd fmla="*/ 42 h 64" name="T17"/>
                      <a:gd fmla="*/ 0 w 42" name="T18"/>
                      <a:gd fmla="*/ 52 h 64" name="T19"/>
                      <a:gd fmla="*/ 18 w 42" name="T20"/>
                      <a:gd fmla="*/ 64 h 64" name="T21"/>
                      <a:gd fmla="*/ 40 w 42" name="T22"/>
                      <a:gd fmla="*/ 48 h 64" name="T23"/>
                      <a:gd fmla="*/ 33 w 42" name="T24"/>
                      <a:gd fmla="*/ 36 h 64" name="T25"/>
                      <a:gd fmla="*/ 30 w 42" name="T26"/>
                      <a:gd fmla="*/ 34 h 64" name="T27"/>
                      <a:gd fmla="*/ 28 w 42" name="T28"/>
                      <a:gd fmla="*/ 31 h 64" name="T29"/>
                      <a:gd fmla="*/ 30 w 42" name="T30"/>
                      <a:gd fmla="*/ 26 h 64" name="T31"/>
                      <a:gd fmla="*/ 37 w 42" name="T32"/>
                      <a:gd fmla="*/ 14 h 64" name="T33"/>
                      <a:gd fmla="*/ 31 w 42" name="T34"/>
                      <a:gd fmla="*/ 3 h 64" name="T35"/>
                      <a:gd fmla="*/ 37 w 42" name="T36"/>
                      <a:gd fmla="*/ 3 h 64" name="T37"/>
                      <a:gd fmla="*/ 42 w 42" name="T38"/>
                      <a:gd fmla="*/ 0 h 64" name="T39"/>
                      <a:gd fmla="*/ 35 w 42" name="T40"/>
                      <a:gd fmla="*/ 52 h 64" name="T41"/>
                      <a:gd fmla="*/ 22 w 42" name="T42"/>
                      <a:gd fmla="*/ 61 h 64" name="T43"/>
                      <a:gd fmla="*/ 7 w 42" name="T44"/>
                      <a:gd fmla="*/ 50 h 64" name="T45"/>
                      <a:gd fmla="*/ 15 w 42" name="T46"/>
                      <a:gd fmla="*/ 42 h 64" name="T47"/>
                      <a:gd fmla="*/ 23 w 42" name="T48"/>
                      <a:gd fmla="*/ 40 h 64" name="T49"/>
                      <a:gd fmla="*/ 25 w 42" name="T50"/>
                      <a:gd fmla="*/ 40 h 64" name="T51"/>
                      <a:gd fmla="*/ 35 w 42" name="T52"/>
                      <a:gd fmla="*/ 52 h 64" name="T53"/>
                      <a:gd fmla="*/ 28 w 42" name="T54"/>
                      <a:gd fmla="*/ 24 h 64" name="T55"/>
                      <a:gd fmla="*/ 22 w 42" name="T56"/>
                      <a:gd fmla="*/ 27 h 64" name="T57"/>
                      <a:gd fmla="*/ 12 w 42" name="T58"/>
                      <a:gd fmla="*/ 12 h 64" name="T59"/>
                      <a:gd fmla="*/ 13 w 42" name="T60"/>
                      <a:gd fmla="*/ 6 h 64" name="T61"/>
                      <a:gd fmla="*/ 19 w 42" name="T62"/>
                      <a:gd fmla="*/ 3 h 64" name="T63"/>
                      <a:gd fmla="*/ 30 w 42" name="T64"/>
                      <a:gd fmla="*/ 18 h 64" name="T65"/>
                      <a:gd fmla="*/ 28 w 42" name="T66"/>
                      <a:gd fmla="*/ 24 h 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4" w="42">
                        <a:moveTo>
                          <a:pt x="42" y="0"/>
                        </a:moveTo>
                        <a:cubicBezTo>
                          <a:pt x="25" y="0"/>
                          <a:pt x="25" y="0"/>
                          <a:pt x="25" y="0"/>
                        </a:cubicBezTo>
                        <a:cubicBezTo>
                          <a:pt x="20" y="0"/>
                          <a:pt x="14" y="1"/>
                          <a:pt x="10" y="5"/>
                        </a:cubicBezTo>
                        <a:cubicBezTo>
                          <a:pt x="6" y="8"/>
                          <a:pt x="4" y="12"/>
                          <a:pt x="4" y="16"/>
                        </a:cubicBezTo>
                        <a:cubicBezTo>
                          <a:pt x="4" y="23"/>
                          <a:pt x="9" y="29"/>
                          <a:pt x="18" y="29"/>
                        </a:cubicBezTo>
                        <a:cubicBezTo>
                          <a:pt x="19" y="29"/>
                          <a:pt x="20" y="29"/>
                          <a:pt x="21" y="29"/>
                        </a:cubicBezTo>
                        <a:cubicBezTo>
                          <a:pt x="20" y="30"/>
                          <a:pt x="20" y="31"/>
                          <a:pt x="20" y="32"/>
                        </a:cubicBezTo>
                        <a:cubicBezTo>
                          <a:pt x="20" y="35"/>
                          <a:pt x="21" y="36"/>
                          <a:pt x="23" y="38"/>
                        </a:cubicBezTo>
                        <a:cubicBezTo>
                          <a:pt x="19" y="38"/>
                          <a:pt x="12" y="39"/>
                          <a:pt x="6" y="42"/>
                        </a:cubicBezTo>
                        <a:cubicBezTo>
                          <a:pt x="2" y="45"/>
                          <a:pt x="0" y="49"/>
                          <a:pt x="0" y="52"/>
                        </a:cubicBezTo>
                        <a:cubicBezTo>
                          <a:pt x="0" y="58"/>
                          <a:pt x="6" y="64"/>
                          <a:pt x="18" y="64"/>
                        </a:cubicBezTo>
                        <a:cubicBezTo>
                          <a:pt x="33" y="64"/>
                          <a:pt x="40" y="56"/>
                          <a:pt x="40" y="48"/>
                        </a:cubicBezTo>
                        <a:cubicBezTo>
                          <a:pt x="40" y="42"/>
                          <a:pt x="37" y="40"/>
                          <a:pt x="33" y="36"/>
                        </a:cubicBezTo>
                        <a:cubicBezTo>
                          <a:pt x="30" y="34"/>
                          <a:pt x="30" y="34"/>
                          <a:pt x="30" y="34"/>
                        </a:cubicBezTo>
                        <a:cubicBezTo>
                          <a:pt x="29" y="33"/>
                          <a:pt x="28" y="32"/>
                          <a:pt x="28" y="31"/>
                        </a:cubicBezTo>
                        <a:cubicBezTo>
                          <a:pt x="28" y="29"/>
                          <a:pt x="29" y="28"/>
                          <a:pt x="30" y="26"/>
                        </a:cubicBezTo>
                        <a:cubicBezTo>
                          <a:pt x="34" y="24"/>
                          <a:pt x="37" y="21"/>
                          <a:pt x="37" y="14"/>
                        </a:cubicBezTo>
                        <a:cubicBezTo>
                          <a:pt x="37" y="8"/>
                          <a:pt x="33" y="5"/>
                          <a:pt x="31" y="3"/>
                        </a:cubicBezTo>
                        <a:cubicBezTo>
                          <a:pt x="37" y="3"/>
                          <a:pt x="37" y="3"/>
                          <a:pt x="37" y="3"/>
                        </a:cubicBezTo>
                        <a:lnTo>
                          <a:pt x="42" y="0"/>
                        </a:lnTo>
                        <a:close/>
                        <a:moveTo>
                          <a:pt x="35" y="52"/>
                        </a:moveTo>
                        <a:cubicBezTo>
                          <a:pt x="35" y="57"/>
                          <a:pt x="30" y="61"/>
                          <a:pt x="22" y="61"/>
                        </a:cubicBezTo>
                        <a:cubicBezTo>
                          <a:pt x="13" y="61"/>
                          <a:pt x="7" y="56"/>
                          <a:pt x="7" y="50"/>
                        </a:cubicBezTo>
                        <a:cubicBezTo>
                          <a:pt x="7" y="44"/>
                          <a:pt x="13" y="42"/>
                          <a:pt x="15" y="42"/>
                        </a:cubicBezTo>
                        <a:cubicBezTo>
                          <a:pt x="18" y="41"/>
                          <a:pt x="23" y="40"/>
                          <a:pt x="23" y="40"/>
                        </a:cubicBezTo>
                        <a:cubicBezTo>
                          <a:pt x="24" y="40"/>
                          <a:pt x="25" y="40"/>
                          <a:pt x="25" y="40"/>
                        </a:cubicBezTo>
                        <a:cubicBezTo>
                          <a:pt x="32" y="45"/>
                          <a:pt x="35" y="47"/>
                          <a:pt x="35" y="52"/>
                        </a:cubicBezTo>
                        <a:close/>
                        <a:moveTo>
                          <a:pt x="28" y="24"/>
                        </a:moveTo>
                        <a:cubicBezTo>
                          <a:pt x="26" y="26"/>
                          <a:pt x="24" y="27"/>
                          <a:pt x="22" y="27"/>
                        </a:cubicBezTo>
                        <a:cubicBezTo>
                          <a:pt x="15" y="27"/>
                          <a:pt x="12" y="18"/>
                          <a:pt x="12" y="12"/>
                        </a:cubicBezTo>
                        <a:cubicBezTo>
                          <a:pt x="12" y="10"/>
                          <a:pt x="12" y="7"/>
                          <a:pt x="13" y="6"/>
                        </a:cubicBezTo>
                        <a:cubicBezTo>
                          <a:pt x="15" y="4"/>
                          <a:pt x="17" y="3"/>
                          <a:pt x="19" y="3"/>
                        </a:cubicBezTo>
                        <a:cubicBezTo>
                          <a:pt x="26" y="3"/>
                          <a:pt x="30" y="12"/>
                          <a:pt x="30" y="18"/>
                        </a:cubicBezTo>
                        <a:cubicBezTo>
                          <a:pt x="30" y="20"/>
                          <a:pt x="30" y="23"/>
                          <a:pt x="28" y="24"/>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grpSp>
          <p:grpSp>
            <p:nvGrpSpPr>
              <p:cNvPr id="3" name="Group 2"/>
              <p:cNvGrpSpPr/>
              <p:nvPr/>
            </p:nvGrpSpPr>
            <p:grpSpPr>
              <a:xfrm>
                <a:off x="3120849" y="2093369"/>
                <a:ext cx="3253359" cy="1234121"/>
                <a:chOff x="2677344" y="2233153"/>
                <a:chExt cx="3253359" cy="1234121"/>
              </a:xfrm>
            </p:grpSpPr>
            <p:sp>
              <p:nvSpPr>
                <p:cNvPr id="32" name="TextBox 31"/>
                <p:cNvSpPr txBox="1"/>
                <p:nvPr/>
              </p:nvSpPr>
              <p:spPr>
                <a:xfrm>
                  <a:off x="2686077" y="2233153"/>
                  <a:ext cx="3244626" cy="396240"/>
                </a:xfrm>
                <a:prstGeom prst="rect">
                  <a:avLst/>
                </a:prstGeom>
                <a:noFill/>
                <a:effectLst/>
              </p:spPr>
              <p:txBody>
                <a:bodyPr rtlCol="0" wrap="square">
                  <a:spAutoFit/>
                </a:bodyPr>
                <a:lstStyle/>
                <a:p>
                  <a:r>
                    <a:rPr b="1" lang="en-CA" sz="2000">
                      <a:latin charset="0" panose="02000505000000020004" pitchFamily="2" typeface="Montserrat"/>
                      <a:ea charset="0" panose="020b0606030504020204" pitchFamily="34" typeface="Open Sans"/>
                      <a:cs charset="0" panose="020b0606030504020204" pitchFamily="34" typeface="Open Sans"/>
                    </a:rPr>
                    <a:t>SOPHIA STARKE</a:t>
                  </a:r>
                </a:p>
              </p:txBody>
            </p:sp>
            <p:sp>
              <p:nvSpPr>
                <p:cNvPr id="33" name="TextBox 32"/>
                <p:cNvSpPr txBox="1"/>
                <p:nvPr/>
              </p:nvSpPr>
              <p:spPr>
                <a:xfrm>
                  <a:off x="2677344" y="2611304"/>
                  <a:ext cx="2330398" cy="259080"/>
                </a:xfrm>
                <a:prstGeom prst="rect">
                  <a:avLst/>
                </a:prstGeom>
                <a:noFill/>
                <a:effectLst/>
              </p:spPr>
              <p:txBody>
                <a:bodyPr rtlCol="0" wrap="square">
                  <a:spAutoFit/>
                </a:bodyPr>
                <a:lstStyle/>
                <a:p>
                  <a:r>
                    <a:rPr lang="en-CA" spc="100" sz="1100">
                      <a:latin charset="0" panose="02000505000000020004" pitchFamily="2" typeface="Montserrat"/>
                      <a:ea charset="0" panose="020b0606030504020204" pitchFamily="34" typeface="Open Sans"/>
                      <a:cs charset="0" panose="020b0606030504020204" pitchFamily="34" typeface="Open Sans"/>
                    </a:rPr>
                    <a:t>CEO &amp; FOUNDER</a:t>
                  </a:r>
                </a:p>
              </p:txBody>
            </p:sp>
            <p:sp>
              <p:nvSpPr>
                <p:cNvPr id="77" name="TextBox 76"/>
                <p:cNvSpPr txBox="1"/>
                <p:nvPr/>
              </p:nvSpPr>
              <p:spPr>
                <a:xfrm>
                  <a:off x="2683982" y="2894168"/>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grpSp>
        </p:grpSp>
        <p:grpSp>
          <p:nvGrpSpPr>
            <p:cNvPr id="19" name="Group 18"/>
            <p:cNvGrpSpPr/>
            <p:nvPr/>
          </p:nvGrpSpPr>
          <p:grpSpPr>
            <a:xfrm>
              <a:off x="2719069" y="2716886"/>
              <a:ext cx="247461" cy="282593"/>
              <a:chOff x="8571" y="7150"/>
              <a:chExt cx="319980" cy="365408"/>
            </a:xfrm>
          </p:grpSpPr>
          <p:sp>
            <p:nvSpPr>
              <p:cNvPr id="17" name="Freeform 5"/>
              <p:cNvSpPr/>
              <p:nvPr/>
            </p:nvSpPr>
            <p:spPr bwMode="auto">
              <a:xfrm>
                <a:off x="8571"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sp>
            <p:nvSpPr>
              <p:cNvPr id="18" name="Freeform 6"/>
              <p:cNvSpPr/>
              <p:nvPr/>
            </p:nvSpPr>
            <p:spPr bwMode="auto">
              <a:xfrm>
                <a:off x="166999"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grpSp>
      </p:grpSp>
      <p:grpSp>
        <p:nvGrpSpPr>
          <p:cNvPr id="102" name="Group 101"/>
          <p:cNvGrpSpPr/>
          <p:nvPr/>
        </p:nvGrpSpPr>
        <p:grpSpPr>
          <a:xfrm>
            <a:off x="8244682" y="2090348"/>
            <a:ext cx="3655139" cy="1659207"/>
            <a:chOff x="2719069" y="2093369"/>
            <a:chExt cx="3655139" cy="1659207"/>
          </a:xfrm>
        </p:grpSpPr>
        <p:grpSp>
          <p:nvGrpSpPr>
            <p:cNvPr id="103" name="Group 102"/>
            <p:cNvGrpSpPr/>
            <p:nvPr/>
          </p:nvGrpSpPr>
          <p:grpSpPr>
            <a:xfrm>
              <a:off x="3120849" y="2093369"/>
              <a:ext cx="3253359" cy="1659207"/>
              <a:chOff x="3120849" y="2093369"/>
              <a:chExt cx="3253359" cy="1659207"/>
            </a:xfrm>
          </p:grpSpPr>
          <p:grpSp>
            <p:nvGrpSpPr>
              <p:cNvPr id="108" name="Group 107"/>
              <p:cNvGrpSpPr/>
              <p:nvPr/>
            </p:nvGrpSpPr>
            <p:grpSpPr>
              <a:xfrm>
                <a:off x="3225978" y="3518979"/>
                <a:ext cx="1592146" cy="233597"/>
                <a:chOff x="1200011" y="5475266"/>
                <a:chExt cx="1592146" cy="233597"/>
              </a:xfrm>
            </p:grpSpPr>
            <p:sp>
              <p:nvSpPr>
                <p:cNvPr id="136" name="Freeform 5"/>
                <p:cNvSpPr/>
                <p:nvPr/>
              </p:nvSpPr>
              <p:spPr bwMode="auto">
                <a:xfrm>
                  <a:off x="1200011" y="5475266"/>
                  <a:ext cx="93497" cy="190182"/>
                </a:xfrm>
                <a:custGeom>
                  <a:gdLst>
                    <a:gd fmla="*/ 6 w 30" name="T0"/>
                    <a:gd fmla="*/ 13 h 64" name="T1"/>
                    <a:gd fmla="*/ 6 w 30" name="T2"/>
                    <a:gd fmla="*/ 21 h 64" name="T3"/>
                    <a:gd fmla="*/ 0 w 30" name="T4"/>
                    <a:gd fmla="*/ 21 h 64" name="T5"/>
                    <a:gd fmla="*/ 0 w 30" name="T6"/>
                    <a:gd fmla="*/ 32 h 64" name="T7"/>
                    <a:gd fmla="*/ 6 w 30" name="T8"/>
                    <a:gd fmla="*/ 32 h 64" name="T9"/>
                    <a:gd fmla="*/ 6 w 30" name="T10"/>
                    <a:gd fmla="*/ 64 h 64" name="T11"/>
                    <a:gd fmla="*/ 20 w 30" name="T12"/>
                    <a:gd fmla="*/ 64 h 64" name="T13"/>
                    <a:gd fmla="*/ 20 w 30" name="T14"/>
                    <a:gd fmla="*/ 32 h 64" name="T15"/>
                    <a:gd fmla="*/ 29 w 30" name="T16"/>
                    <a:gd fmla="*/ 32 h 64" name="T17"/>
                    <a:gd fmla="*/ 30 w 30" name="T18"/>
                    <a:gd fmla="*/ 21 h 64" name="T19"/>
                    <a:gd fmla="*/ 20 w 30" name="T20"/>
                    <a:gd fmla="*/ 21 h 64" name="T21"/>
                    <a:gd fmla="*/ 20 w 30" name="T22"/>
                    <a:gd fmla="*/ 14 h 64" name="T23"/>
                    <a:gd fmla="*/ 23 w 30" name="T24"/>
                    <a:gd fmla="*/ 11 h 64" name="T25"/>
                    <a:gd fmla="*/ 30 w 30" name="T26"/>
                    <a:gd fmla="*/ 11 h 64" name="T27"/>
                    <a:gd fmla="*/ 30 w 30" name="T28"/>
                    <a:gd fmla="*/ 0 h 64" name="T29"/>
                    <a:gd fmla="*/ 20 w 30" name="T30"/>
                    <a:gd fmla="*/ 0 h 64" name="T31"/>
                    <a:gd fmla="*/ 6 w 30" name="T32"/>
                    <a:gd fmla="*/ 1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30">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137" name="Group 8"/>
                <p:cNvGrpSpPr>
                  <a:grpSpLocks noChangeAspect="1"/>
                </p:cNvGrpSpPr>
                <p:nvPr/>
              </p:nvGrpSpPr>
              <p:grpSpPr>
                <a:xfrm>
                  <a:off x="2163143" y="5489012"/>
                  <a:ext cx="195493" cy="181682"/>
                  <a:chOff x="89" y="265"/>
                  <a:chExt cx="184" cy="171"/>
                </a:xfrm>
              </p:grpSpPr>
              <p:sp>
                <p:nvSpPr>
                  <p:cNvPr id="142" name="AutoShape 7"/>
                  <p:cNvSpPr>
                    <a:spLocks noChangeArrowheads="1" noChangeAspect="1" noTextEdit="1"/>
                  </p:cNvSpPr>
                  <p:nvPr/>
                </p:nvSpPr>
                <p:spPr bwMode="auto">
                  <a:xfrm>
                    <a:off x="89" y="268"/>
                    <a:ext cx="184" cy="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143" name="Freeform 9"/>
                  <p:cNvSpPr>
                    <a:spLocks noEditPoints="1"/>
                  </p:cNvSpPr>
                  <p:nvPr/>
                </p:nvSpPr>
                <p:spPr bwMode="auto">
                  <a:xfrm>
                    <a:off x="92" y="265"/>
                    <a:ext cx="178" cy="171"/>
                  </a:xfrm>
                  <a:custGeom>
                    <a:gdLst>
                      <a:gd fmla="*/ 64 w 64" name="T0"/>
                      <a:gd fmla="*/ 37 h 61" name="T1"/>
                      <a:gd fmla="*/ 64 w 64" name="T2"/>
                      <a:gd fmla="*/ 61 h 61" name="T3"/>
                      <a:gd fmla="*/ 50 w 64" name="T4"/>
                      <a:gd fmla="*/ 61 h 61" name="T5"/>
                      <a:gd fmla="*/ 50 w 64" name="T6"/>
                      <a:gd fmla="*/ 39 h 61" name="T7"/>
                      <a:gd fmla="*/ 43 w 64" name="T8"/>
                      <a:gd fmla="*/ 30 h 61" name="T9"/>
                      <a:gd fmla="*/ 36 w 64" name="T10"/>
                      <a:gd fmla="*/ 35 h 61" name="T11"/>
                      <a:gd fmla="*/ 36 w 64" name="T12"/>
                      <a:gd fmla="*/ 38 h 61" name="T13"/>
                      <a:gd fmla="*/ 36 w 64" name="T14"/>
                      <a:gd fmla="*/ 61 h 61" name="T15"/>
                      <a:gd fmla="*/ 22 w 64" name="T16"/>
                      <a:gd fmla="*/ 61 h 61" name="T17"/>
                      <a:gd fmla="*/ 22 w 64" name="T18"/>
                      <a:gd fmla="*/ 20 h 61" name="T19"/>
                      <a:gd fmla="*/ 36 w 64" name="T20"/>
                      <a:gd fmla="*/ 20 h 61" name="T21"/>
                      <a:gd fmla="*/ 36 w 64" name="T22"/>
                      <a:gd fmla="*/ 26 h 61" name="T23"/>
                      <a:gd fmla="*/ 36 w 64" name="T24"/>
                      <a:gd fmla="*/ 26 h 61" name="T25"/>
                      <a:gd fmla="*/ 36 w 64" name="T26"/>
                      <a:gd fmla="*/ 26 h 61" name="T27"/>
                      <a:gd fmla="*/ 36 w 64" name="T28"/>
                      <a:gd fmla="*/ 26 h 61" name="T29"/>
                      <a:gd fmla="*/ 48 w 64" name="T30"/>
                      <a:gd fmla="*/ 19 h 61" name="T31"/>
                      <a:gd fmla="*/ 64 w 64" name="T32"/>
                      <a:gd fmla="*/ 37 h 61" name="T33"/>
                      <a:gd fmla="*/ 8 w 64" name="T34"/>
                      <a:gd fmla="*/ 0 h 61" name="T35"/>
                      <a:gd fmla="*/ 0 w 64" name="T36"/>
                      <a:gd fmla="*/ 7 h 61" name="T37"/>
                      <a:gd fmla="*/ 8 w 64" name="T38"/>
                      <a:gd fmla="*/ 14 h 61" name="T39"/>
                      <a:gd fmla="*/ 8 w 64" name="T40"/>
                      <a:gd fmla="*/ 14 h 61" name="T41"/>
                      <a:gd fmla="*/ 15 w 64" name="T42"/>
                      <a:gd fmla="*/ 7 h 61" name="T43"/>
                      <a:gd fmla="*/ 8 w 64" name="T44"/>
                      <a:gd fmla="*/ 0 h 61" name="T45"/>
                      <a:gd fmla="*/ 1 w 64" name="T46"/>
                      <a:gd fmla="*/ 61 h 61" name="T47"/>
                      <a:gd fmla="*/ 15 w 64" name="T48"/>
                      <a:gd fmla="*/ 61 h 61" name="T49"/>
                      <a:gd fmla="*/ 15 w 64" name="T50"/>
                      <a:gd fmla="*/ 20 h 61" name="T51"/>
                      <a:gd fmla="*/ 1 w 64" name="T52"/>
                      <a:gd fmla="*/ 20 h 61" name="T53"/>
                      <a:gd fmla="*/ 1 w 64" name="T54"/>
                      <a:gd fmla="*/ 61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64">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sp>
              <p:nvSpPr>
                <p:cNvPr id="138" name="Freeform 13"/>
                <p:cNvSpPr/>
                <p:nvPr/>
              </p:nvSpPr>
              <p:spPr bwMode="auto">
                <a:xfrm>
                  <a:off x="1607545" y="5510183"/>
                  <a:ext cx="235867" cy="198680"/>
                </a:xfrm>
                <a:custGeom>
                  <a:gdLst>
                    <a:gd fmla="*/ 57 w 64" name="T0"/>
                    <a:gd fmla="*/ 20 h 53" name="T1"/>
                    <a:gd fmla="*/ 64 w 64" name="T2"/>
                    <a:gd fmla="*/ 16 h 53" name="T3"/>
                    <a:gd fmla="*/ 56 w 64" name="T4"/>
                    <a:gd fmla="*/ 16 h 53" name="T5"/>
                    <a:gd fmla="*/ 56 w 64" name="T6"/>
                    <a:gd fmla="*/ 15 h 53" name="T7"/>
                    <a:gd fmla="*/ 42 w 64" name="T8"/>
                    <a:gd fmla="*/ 4 h 53" name="T9"/>
                    <a:gd fmla="*/ 44 w 64" name="T10"/>
                    <a:gd fmla="*/ 4 h 53" name="T11"/>
                    <a:gd fmla="*/ 48 w 64" name="T12"/>
                    <a:gd fmla="*/ 1 h 53" name="T13"/>
                    <a:gd fmla="*/ 42 w 64" name="T14"/>
                    <a:gd fmla="*/ 3 h 53" name="T15"/>
                    <a:gd fmla="*/ 45 w 64" name="T16"/>
                    <a:gd fmla="*/ 0 h 53" name="T17"/>
                    <a:gd fmla="*/ 40 w 64" name="T18"/>
                    <a:gd fmla="*/ 2 h 53" name="T19"/>
                    <a:gd fmla="*/ 41 w 64" name="T20"/>
                    <a:gd fmla="*/ 1 h 53" name="T21"/>
                    <a:gd fmla="*/ 31 w 64" name="T22"/>
                    <a:gd fmla="*/ 16 h 53" name="T23"/>
                    <a:gd fmla="*/ 26 w 64" name="T24"/>
                    <a:gd fmla="*/ 12 h 53" name="T25"/>
                    <a:gd fmla="*/ 10 w 64" name="T26"/>
                    <a:gd fmla="*/ 5 h 53" name="T27"/>
                    <a:gd fmla="*/ 15 w 64" name="T28"/>
                    <a:gd fmla="*/ 13 h 53" name="T29"/>
                    <a:gd fmla="*/ 11 w 64" name="T30"/>
                    <a:gd fmla="*/ 13 h 53" name="T31"/>
                    <a:gd fmla="*/ 18 w 64" name="T32"/>
                    <a:gd fmla="*/ 20 h 53" name="T33"/>
                    <a:gd fmla="*/ 14 w 64" name="T34"/>
                    <a:gd fmla="*/ 21 h 53" name="T35"/>
                    <a:gd fmla="*/ 22 w 64" name="T36"/>
                    <a:gd fmla="*/ 25 h 53" name="T37"/>
                    <a:gd fmla="*/ 24 w 64" name="T38"/>
                    <a:gd fmla="*/ 31 h 53" name="T39"/>
                    <a:gd fmla="*/ 0 w 64" name="T40"/>
                    <a:gd fmla="*/ 31 h 53" name="T41"/>
                    <a:gd fmla="*/ 56 w 64" name="T42"/>
                    <a:gd fmla="*/ 23 h 53" name="T43"/>
                    <a:gd fmla="*/ 64 w 64" name="T44"/>
                    <a:gd fmla="*/ 20 h 53" name="T45"/>
                    <a:gd fmla="*/ 57 w 64" name="T46"/>
                    <a:gd fmla="*/ 20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4">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139" name="Group 16"/>
                <p:cNvGrpSpPr>
                  <a:grpSpLocks noChangeAspect="1"/>
                </p:cNvGrpSpPr>
                <p:nvPr/>
              </p:nvGrpSpPr>
              <p:grpSpPr>
                <a:xfrm>
                  <a:off x="2671713" y="5496789"/>
                  <a:ext cx="120444" cy="176651"/>
                  <a:chOff x="1756" y="3445"/>
                  <a:chExt cx="120" cy="176"/>
                </a:xfrm>
              </p:grpSpPr>
              <p:sp>
                <p:nvSpPr>
                  <p:cNvPr id="140" name="AutoShape 15"/>
                  <p:cNvSpPr>
                    <a:spLocks noChangeArrowheads="1" noChangeAspect="1" noTextEdit="1"/>
                  </p:cNvSpPr>
                  <p:nvPr/>
                </p:nvSpPr>
                <p:spPr bwMode="auto">
                  <a:xfrm>
                    <a:off x="1756" y="3445"/>
                    <a:ext cx="120" cy="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141" name="Freeform 17"/>
                  <p:cNvSpPr>
                    <a:spLocks noEditPoints="1"/>
                  </p:cNvSpPr>
                  <p:nvPr/>
                </p:nvSpPr>
                <p:spPr bwMode="auto">
                  <a:xfrm>
                    <a:off x="1756" y="3442"/>
                    <a:ext cx="120" cy="179"/>
                  </a:xfrm>
                  <a:custGeom>
                    <a:gdLst>
                      <a:gd fmla="*/ 42 w 42" name="T0"/>
                      <a:gd fmla="*/ 0 h 64" name="T1"/>
                      <a:gd fmla="*/ 25 w 42" name="T2"/>
                      <a:gd fmla="*/ 0 h 64" name="T3"/>
                      <a:gd fmla="*/ 10 w 42" name="T4"/>
                      <a:gd fmla="*/ 5 h 64" name="T5"/>
                      <a:gd fmla="*/ 4 w 42" name="T6"/>
                      <a:gd fmla="*/ 16 h 64" name="T7"/>
                      <a:gd fmla="*/ 18 w 42" name="T8"/>
                      <a:gd fmla="*/ 29 h 64" name="T9"/>
                      <a:gd fmla="*/ 21 w 42" name="T10"/>
                      <a:gd fmla="*/ 29 h 64" name="T11"/>
                      <a:gd fmla="*/ 20 w 42" name="T12"/>
                      <a:gd fmla="*/ 32 h 64" name="T13"/>
                      <a:gd fmla="*/ 23 w 42" name="T14"/>
                      <a:gd fmla="*/ 38 h 64" name="T15"/>
                      <a:gd fmla="*/ 6 w 42" name="T16"/>
                      <a:gd fmla="*/ 42 h 64" name="T17"/>
                      <a:gd fmla="*/ 0 w 42" name="T18"/>
                      <a:gd fmla="*/ 52 h 64" name="T19"/>
                      <a:gd fmla="*/ 18 w 42" name="T20"/>
                      <a:gd fmla="*/ 64 h 64" name="T21"/>
                      <a:gd fmla="*/ 40 w 42" name="T22"/>
                      <a:gd fmla="*/ 48 h 64" name="T23"/>
                      <a:gd fmla="*/ 33 w 42" name="T24"/>
                      <a:gd fmla="*/ 36 h 64" name="T25"/>
                      <a:gd fmla="*/ 30 w 42" name="T26"/>
                      <a:gd fmla="*/ 34 h 64" name="T27"/>
                      <a:gd fmla="*/ 28 w 42" name="T28"/>
                      <a:gd fmla="*/ 31 h 64" name="T29"/>
                      <a:gd fmla="*/ 30 w 42" name="T30"/>
                      <a:gd fmla="*/ 26 h 64" name="T31"/>
                      <a:gd fmla="*/ 37 w 42" name="T32"/>
                      <a:gd fmla="*/ 14 h 64" name="T33"/>
                      <a:gd fmla="*/ 31 w 42" name="T34"/>
                      <a:gd fmla="*/ 3 h 64" name="T35"/>
                      <a:gd fmla="*/ 37 w 42" name="T36"/>
                      <a:gd fmla="*/ 3 h 64" name="T37"/>
                      <a:gd fmla="*/ 42 w 42" name="T38"/>
                      <a:gd fmla="*/ 0 h 64" name="T39"/>
                      <a:gd fmla="*/ 35 w 42" name="T40"/>
                      <a:gd fmla="*/ 52 h 64" name="T41"/>
                      <a:gd fmla="*/ 22 w 42" name="T42"/>
                      <a:gd fmla="*/ 61 h 64" name="T43"/>
                      <a:gd fmla="*/ 7 w 42" name="T44"/>
                      <a:gd fmla="*/ 50 h 64" name="T45"/>
                      <a:gd fmla="*/ 15 w 42" name="T46"/>
                      <a:gd fmla="*/ 42 h 64" name="T47"/>
                      <a:gd fmla="*/ 23 w 42" name="T48"/>
                      <a:gd fmla="*/ 40 h 64" name="T49"/>
                      <a:gd fmla="*/ 25 w 42" name="T50"/>
                      <a:gd fmla="*/ 40 h 64" name="T51"/>
                      <a:gd fmla="*/ 35 w 42" name="T52"/>
                      <a:gd fmla="*/ 52 h 64" name="T53"/>
                      <a:gd fmla="*/ 28 w 42" name="T54"/>
                      <a:gd fmla="*/ 24 h 64" name="T55"/>
                      <a:gd fmla="*/ 22 w 42" name="T56"/>
                      <a:gd fmla="*/ 27 h 64" name="T57"/>
                      <a:gd fmla="*/ 12 w 42" name="T58"/>
                      <a:gd fmla="*/ 12 h 64" name="T59"/>
                      <a:gd fmla="*/ 13 w 42" name="T60"/>
                      <a:gd fmla="*/ 6 h 64" name="T61"/>
                      <a:gd fmla="*/ 19 w 42" name="T62"/>
                      <a:gd fmla="*/ 3 h 64" name="T63"/>
                      <a:gd fmla="*/ 30 w 42" name="T64"/>
                      <a:gd fmla="*/ 18 h 64" name="T65"/>
                      <a:gd fmla="*/ 28 w 42" name="T66"/>
                      <a:gd fmla="*/ 24 h 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4" w="42">
                        <a:moveTo>
                          <a:pt x="42" y="0"/>
                        </a:moveTo>
                        <a:cubicBezTo>
                          <a:pt x="25" y="0"/>
                          <a:pt x="25" y="0"/>
                          <a:pt x="25" y="0"/>
                        </a:cubicBezTo>
                        <a:cubicBezTo>
                          <a:pt x="20" y="0"/>
                          <a:pt x="14" y="1"/>
                          <a:pt x="10" y="5"/>
                        </a:cubicBezTo>
                        <a:cubicBezTo>
                          <a:pt x="6" y="8"/>
                          <a:pt x="4" y="12"/>
                          <a:pt x="4" y="16"/>
                        </a:cubicBezTo>
                        <a:cubicBezTo>
                          <a:pt x="4" y="23"/>
                          <a:pt x="9" y="29"/>
                          <a:pt x="18" y="29"/>
                        </a:cubicBezTo>
                        <a:cubicBezTo>
                          <a:pt x="19" y="29"/>
                          <a:pt x="20" y="29"/>
                          <a:pt x="21" y="29"/>
                        </a:cubicBezTo>
                        <a:cubicBezTo>
                          <a:pt x="20" y="30"/>
                          <a:pt x="20" y="31"/>
                          <a:pt x="20" y="32"/>
                        </a:cubicBezTo>
                        <a:cubicBezTo>
                          <a:pt x="20" y="35"/>
                          <a:pt x="21" y="36"/>
                          <a:pt x="23" y="38"/>
                        </a:cubicBezTo>
                        <a:cubicBezTo>
                          <a:pt x="19" y="38"/>
                          <a:pt x="12" y="39"/>
                          <a:pt x="6" y="42"/>
                        </a:cubicBezTo>
                        <a:cubicBezTo>
                          <a:pt x="2" y="45"/>
                          <a:pt x="0" y="49"/>
                          <a:pt x="0" y="52"/>
                        </a:cubicBezTo>
                        <a:cubicBezTo>
                          <a:pt x="0" y="58"/>
                          <a:pt x="6" y="64"/>
                          <a:pt x="18" y="64"/>
                        </a:cubicBezTo>
                        <a:cubicBezTo>
                          <a:pt x="33" y="64"/>
                          <a:pt x="40" y="56"/>
                          <a:pt x="40" y="48"/>
                        </a:cubicBezTo>
                        <a:cubicBezTo>
                          <a:pt x="40" y="42"/>
                          <a:pt x="37" y="40"/>
                          <a:pt x="33" y="36"/>
                        </a:cubicBezTo>
                        <a:cubicBezTo>
                          <a:pt x="30" y="34"/>
                          <a:pt x="30" y="34"/>
                          <a:pt x="30" y="34"/>
                        </a:cubicBezTo>
                        <a:cubicBezTo>
                          <a:pt x="29" y="33"/>
                          <a:pt x="28" y="32"/>
                          <a:pt x="28" y="31"/>
                        </a:cubicBezTo>
                        <a:cubicBezTo>
                          <a:pt x="28" y="29"/>
                          <a:pt x="29" y="28"/>
                          <a:pt x="30" y="26"/>
                        </a:cubicBezTo>
                        <a:cubicBezTo>
                          <a:pt x="34" y="24"/>
                          <a:pt x="37" y="21"/>
                          <a:pt x="37" y="14"/>
                        </a:cubicBezTo>
                        <a:cubicBezTo>
                          <a:pt x="37" y="8"/>
                          <a:pt x="33" y="5"/>
                          <a:pt x="31" y="3"/>
                        </a:cubicBezTo>
                        <a:cubicBezTo>
                          <a:pt x="37" y="3"/>
                          <a:pt x="37" y="3"/>
                          <a:pt x="37" y="3"/>
                        </a:cubicBezTo>
                        <a:lnTo>
                          <a:pt x="42" y="0"/>
                        </a:lnTo>
                        <a:close/>
                        <a:moveTo>
                          <a:pt x="35" y="52"/>
                        </a:moveTo>
                        <a:cubicBezTo>
                          <a:pt x="35" y="57"/>
                          <a:pt x="30" y="61"/>
                          <a:pt x="22" y="61"/>
                        </a:cubicBezTo>
                        <a:cubicBezTo>
                          <a:pt x="13" y="61"/>
                          <a:pt x="7" y="56"/>
                          <a:pt x="7" y="50"/>
                        </a:cubicBezTo>
                        <a:cubicBezTo>
                          <a:pt x="7" y="44"/>
                          <a:pt x="13" y="42"/>
                          <a:pt x="15" y="42"/>
                        </a:cubicBezTo>
                        <a:cubicBezTo>
                          <a:pt x="18" y="41"/>
                          <a:pt x="23" y="40"/>
                          <a:pt x="23" y="40"/>
                        </a:cubicBezTo>
                        <a:cubicBezTo>
                          <a:pt x="24" y="40"/>
                          <a:pt x="25" y="40"/>
                          <a:pt x="25" y="40"/>
                        </a:cubicBezTo>
                        <a:cubicBezTo>
                          <a:pt x="32" y="45"/>
                          <a:pt x="35" y="47"/>
                          <a:pt x="35" y="52"/>
                        </a:cubicBezTo>
                        <a:close/>
                        <a:moveTo>
                          <a:pt x="28" y="24"/>
                        </a:moveTo>
                        <a:cubicBezTo>
                          <a:pt x="26" y="26"/>
                          <a:pt x="24" y="27"/>
                          <a:pt x="22" y="27"/>
                        </a:cubicBezTo>
                        <a:cubicBezTo>
                          <a:pt x="15" y="27"/>
                          <a:pt x="12" y="18"/>
                          <a:pt x="12" y="12"/>
                        </a:cubicBezTo>
                        <a:cubicBezTo>
                          <a:pt x="12" y="10"/>
                          <a:pt x="12" y="7"/>
                          <a:pt x="13" y="6"/>
                        </a:cubicBezTo>
                        <a:cubicBezTo>
                          <a:pt x="15" y="4"/>
                          <a:pt x="17" y="3"/>
                          <a:pt x="19" y="3"/>
                        </a:cubicBezTo>
                        <a:cubicBezTo>
                          <a:pt x="26" y="3"/>
                          <a:pt x="30" y="12"/>
                          <a:pt x="30" y="18"/>
                        </a:cubicBezTo>
                        <a:cubicBezTo>
                          <a:pt x="30" y="20"/>
                          <a:pt x="30" y="23"/>
                          <a:pt x="28" y="24"/>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grpSp>
          <p:grpSp>
            <p:nvGrpSpPr>
              <p:cNvPr id="109" name="Group 108"/>
              <p:cNvGrpSpPr/>
              <p:nvPr/>
            </p:nvGrpSpPr>
            <p:grpSpPr>
              <a:xfrm>
                <a:off x="3120849" y="2093369"/>
                <a:ext cx="3253359" cy="1234121"/>
                <a:chOff x="2677344" y="2233153"/>
                <a:chExt cx="3253359" cy="1234121"/>
              </a:xfrm>
            </p:grpSpPr>
            <p:sp>
              <p:nvSpPr>
                <p:cNvPr id="120" name="TextBox 119"/>
                <p:cNvSpPr txBox="1"/>
                <p:nvPr/>
              </p:nvSpPr>
              <p:spPr>
                <a:xfrm>
                  <a:off x="2686079" y="2233153"/>
                  <a:ext cx="3244626" cy="396240"/>
                </a:xfrm>
                <a:prstGeom prst="rect">
                  <a:avLst/>
                </a:prstGeom>
                <a:noFill/>
                <a:effectLst/>
              </p:spPr>
              <p:txBody>
                <a:bodyPr rtlCol="0" wrap="square">
                  <a:spAutoFit/>
                </a:bodyPr>
                <a:lstStyle/>
                <a:p>
                  <a:r>
                    <a:rPr b="1" lang="en-CA" sz="2000">
                      <a:latin charset="0" panose="02000505000000020004" pitchFamily="2" typeface="Montserrat"/>
                      <a:ea charset="0" panose="020b0606030504020204" pitchFamily="34" typeface="Open Sans"/>
                      <a:cs charset="0" panose="020b0606030504020204" pitchFamily="34" typeface="Open Sans"/>
                    </a:rPr>
                    <a:t>SOPHIA STARKE</a:t>
                  </a:r>
                </a:p>
              </p:txBody>
            </p:sp>
            <p:sp>
              <p:nvSpPr>
                <p:cNvPr id="121" name="TextBox 120"/>
                <p:cNvSpPr txBox="1"/>
                <p:nvPr/>
              </p:nvSpPr>
              <p:spPr>
                <a:xfrm>
                  <a:off x="2677344" y="2611305"/>
                  <a:ext cx="2330398" cy="259080"/>
                </a:xfrm>
                <a:prstGeom prst="rect">
                  <a:avLst/>
                </a:prstGeom>
                <a:noFill/>
                <a:effectLst/>
              </p:spPr>
              <p:txBody>
                <a:bodyPr rtlCol="0" wrap="square">
                  <a:spAutoFit/>
                </a:bodyPr>
                <a:lstStyle/>
                <a:p>
                  <a:r>
                    <a:rPr lang="en-CA" spc="100" sz="1100">
                      <a:latin charset="0" panose="02000505000000020004" pitchFamily="2" typeface="Montserrat"/>
                      <a:ea charset="0" panose="020b0606030504020204" pitchFamily="34" typeface="Open Sans"/>
                      <a:cs charset="0" panose="020b0606030504020204" pitchFamily="34" typeface="Open Sans"/>
                    </a:rPr>
                    <a:t>CEO &amp; FOUNDER</a:t>
                  </a:r>
                </a:p>
              </p:txBody>
            </p:sp>
            <p:sp>
              <p:nvSpPr>
                <p:cNvPr id="135" name="TextBox 134"/>
                <p:cNvSpPr txBox="1"/>
                <p:nvPr/>
              </p:nvSpPr>
              <p:spPr>
                <a:xfrm>
                  <a:off x="2683983" y="2894168"/>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grpSp>
        </p:grpSp>
        <p:grpSp>
          <p:nvGrpSpPr>
            <p:cNvPr id="105" name="Group 104"/>
            <p:cNvGrpSpPr/>
            <p:nvPr/>
          </p:nvGrpSpPr>
          <p:grpSpPr>
            <a:xfrm>
              <a:off x="2719069" y="2716886"/>
              <a:ext cx="247461" cy="282593"/>
              <a:chOff x="8571" y="7150"/>
              <a:chExt cx="319980" cy="365408"/>
            </a:xfrm>
          </p:grpSpPr>
          <p:sp>
            <p:nvSpPr>
              <p:cNvPr id="106" name="Freeform 5"/>
              <p:cNvSpPr/>
              <p:nvPr/>
            </p:nvSpPr>
            <p:spPr bwMode="auto">
              <a:xfrm>
                <a:off x="8571"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sp>
            <p:nvSpPr>
              <p:cNvPr id="107" name="Freeform 6"/>
              <p:cNvSpPr/>
              <p:nvPr/>
            </p:nvSpPr>
            <p:spPr bwMode="auto">
              <a:xfrm>
                <a:off x="166999"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grpSp>
      </p:grpSp>
      <p:grpSp>
        <p:nvGrpSpPr>
          <p:cNvPr id="144" name="Group 143"/>
          <p:cNvGrpSpPr/>
          <p:nvPr/>
        </p:nvGrpSpPr>
        <p:grpSpPr>
          <a:xfrm>
            <a:off x="2720395" y="4389499"/>
            <a:ext cx="3655139" cy="1659207"/>
            <a:chOff x="2719069" y="2093369"/>
            <a:chExt cx="3655139" cy="1659207"/>
          </a:xfrm>
        </p:grpSpPr>
        <p:grpSp>
          <p:nvGrpSpPr>
            <p:cNvPr id="145" name="Group 144"/>
            <p:cNvGrpSpPr/>
            <p:nvPr/>
          </p:nvGrpSpPr>
          <p:grpSpPr>
            <a:xfrm>
              <a:off x="3120849" y="2093369"/>
              <a:ext cx="3253359" cy="1659207"/>
              <a:chOff x="3120849" y="2093369"/>
              <a:chExt cx="3253359" cy="1659207"/>
            </a:xfrm>
          </p:grpSpPr>
          <p:grpSp>
            <p:nvGrpSpPr>
              <p:cNvPr id="149" name="Group 148"/>
              <p:cNvGrpSpPr/>
              <p:nvPr/>
            </p:nvGrpSpPr>
            <p:grpSpPr>
              <a:xfrm>
                <a:off x="3225978" y="3518979"/>
                <a:ext cx="1592146" cy="233597"/>
                <a:chOff x="1200011" y="5475266"/>
                <a:chExt cx="1592146" cy="233597"/>
              </a:xfrm>
            </p:grpSpPr>
            <p:sp>
              <p:nvSpPr>
                <p:cNvPr id="154" name="Freeform 5"/>
                <p:cNvSpPr/>
                <p:nvPr/>
              </p:nvSpPr>
              <p:spPr bwMode="auto">
                <a:xfrm>
                  <a:off x="1200011" y="5475266"/>
                  <a:ext cx="93497" cy="190182"/>
                </a:xfrm>
                <a:custGeom>
                  <a:gdLst>
                    <a:gd fmla="*/ 6 w 30" name="T0"/>
                    <a:gd fmla="*/ 13 h 64" name="T1"/>
                    <a:gd fmla="*/ 6 w 30" name="T2"/>
                    <a:gd fmla="*/ 21 h 64" name="T3"/>
                    <a:gd fmla="*/ 0 w 30" name="T4"/>
                    <a:gd fmla="*/ 21 h 64" name="T5"/>
                    <a:gd fmla="*/ 0 w 30" name="T6"/>
                    <a:gd fmla="*/ 32 h 64" name="T7"/>
                    <a:gd fmla="*/ 6 w 30" name="T8"/>
                    <a:gd fmla="*/ 32 h 64" name="T9"/>
                    <a:gd fmla="*/ 6 w 30" name="T10"/>
                    <a:gd fmla="*/ 64 h 64" name="T11"/>
                    <a:gd fmla="*/ 20 w 30" name="T12"/>
                    <a:gd fmla="*/ 64 h 64" name="T13"/>
                    <a:gd fmla="*/ 20 w 30" name="T14"/>
                    <a:gd fmla="*/ 32 h 64" name="T15"/>
                    <a:gd fmla="*/ 29 w 30" name="T16"/>
                    <a:gd fmla="*/ 32 h 64" name="T17"/>
                    <a:gd fmla="*/ 30 w 30" name="T18"/>
                    <a:gd fmla="*/ 21 h 64" name="T19"/>
                    <a:gd fmla="*/ 20 w 30" name="T20"/>
                    <a:gd fmla="*/ 21 h 64" name="T21"/>
                    <a:gd fmla="*/ 20 w 30" name="T22"/>
                    <a:gd fmla="*/ 14 h 64" name="T23"/>
                    <a:gd fmla="*/ 23 w 30" name="T24"/>
                    <a:gd fmla="*/ 11 h 64" name="T25"/>
                    <a:gd fmla="*/ 30 w 30" name="T26"/>
                    <a:gd fmla="*/ 11 h 64" name="T27"/>
                    <a:gd fmla="*/ 30 w 30" name="T28"/>
                    <a:gd fmla="*/ 0 h 64" name="T29"/>
                    <a:gd fmla="*/ 20 w 30" name="T30"/>
                    <a:gd fmla="*/ 0 h 64" name="T31"/>
                    <a:gd fmla="*/ 6 w 30" name="T32"/>
                    <a:gd fmla="*/ 1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30">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155" name="Group 8"/>
                <p:cNvGrpSpPr>
                  <a:grpSpLocks noChangeAspect="1"/>
                </p:cNvGrpSpPr>
                <p:nvPr/>
              </p:nvGrpSpPr>
              <p:grpSpPr>
                <a:xfrm>
                  <a:off x="2163143" y="5489012"/>
                  <a:ext cx="195493" cy="181682"/>
                  <a:chOff x="89" y="265"/>
                  <a:chExt cx="184" cy="171"/>
                </a:xfrm>
              </p:grpSpPr>
              <p:sp>
                <p:nvSpPr>
                  <p:cNvPr id="160" name="AutoShape 7"/>
                  <p:cNvSpPr>
                    <a:spLocks noChangeArrowheads="1" noChangeAspect="1" noTextEdit="1"/>
                  </p:cNvSpPr>
                  <p:nvPr/>
                </p:nvSpPr>
                <p:spPr bwMode="auto">
                  <a:xfrm>
                    <a:off x="89" y="268"/>
                    <a:ext cx="184" cy="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161" name="Freeform 9"/>
                  <p:cNvSpPr>
                    <a:spLocks noEditPoints="1"/>
                  </p:cNvSpPr>
                  <p:nvPr/>
                </p:nvSpPr>
                <p:spPr bwMode="auto">
                  <a:xfrm>
                    <a:off x="92" y="265"/>
                    <a:ext cx="178" cy="171"/>
                  </a:xfrm>
                  <a:custGeom>
                    <a:gdLst>
                      <a:gd fmla="*/ 64 w 64" name="T0"/>
                      <a:gd fmla="*/ 37 h 61" name="T1"/>
                      <a:gd fmla="*/ 64 w 64" name="T2"/>
                      <a:gd fmla="*/ 61 h 61" name="T3"/>
                      <a:gd fmla="*/ 50 w 64" name="T4"/>
                      <a:gd fmla="*/ 61 h 61" name="T5"/>
                      <a:gd fmla="*/ 50 w 64" name="T6"/>
                      <a:gd fmla="*/ 39 h 61" name="T7"/>
                      <a:gd fmla="*/ 43 w 64" name="T8"/>
                      <a:gd fmla="*/ 30 h 61" name="T9"/>
                      <a:gd fmla="*/ 36 w 64" name="T10"/>
                      <a:gd fmla="*/ 35 h 61" name="T11"/>
                      <a:gd fmla="*/ 36 w 64" name="T12"/>
                      <a:gd fmla="*/ 38 h 61" name="T13"/>
                      <a:gd fmla="*/ 36 w 64" name="T14"/>
                      <a:gd fmla="*/ 61 h 61" name="T15"/>
                      <a:gd fmla="*/ 22 w 64" name="T16"/>
                      <a:gd fmla="*/ 61 h 61" name="T17"/>
                      <a:gd fmla="*/ 22 w 64" name="T18"/>
                      <a:gd fmla="*/ 20 h 61" name="T19"/>
                      <a:gd fmla="*/ 36 w 64" name="T20"/>
                      <a:gd fmla="*/ 20 h 61" name="T21"/>
                      <a:gd fmla="*/ 36 w 64" name="T22"/>
                      <a:gd fmla="*/ 26 h 61" name="T23"/>
                      <a:gd fmla="*/ 36 w 64" name="T24"/>
                      <a:gd fmla="*/ 26 h 61" name="T25"/>
                      <a:gd fmla="*/ 36 w 64" name="T26"/>
                      <a:gd fmla="*/ 26 h 61" name="T27"/>
                      <a:gd fmla="*/ 36 w 64" name="T28"/>
                      <a:gd fmla="*/ 26 h 61" name="T29"/>
                      <a:gd fmla="*/ 48 w 64" name="T30"/>
                      <a:gd fmla="*/ 19 h 61" name="T31"/>
                      <a:gd fmla="*/ 64 w 64" name="T32"/>
                      <a:gd fmla="*/ 37 h 61" name="T33"/>
                      <a:gd fmla="*/ 8 w 64" name="T34"/>
                      <a:gd fmla="*/ 0 h 61" name="T35"/>
                      <a:gd fmla="*/ 0 w 64" name="T36"/>
                      <a:gd fmla="*/ 7 h 61" name="T37"/>
                      <a:gd fmla="*/ 8 w 64" name="T38"/>
                      <a:gd fmla="*/ 14 h 61" name="T39"/>
                      <a:gd fmla="*/ 8 w 64" name="T40"/>
                      <a:gd fmla="*/ 14 h 61" name="T41"/>
                      <a:gd fmla="*/ 15 w 64" name="T42"/>
                      <a:gd fmla="*/ 7 h 61" name="T43"/>
                      <a:gd fmla="*/ 8 w 64" name="T44"/>
                      <a:gd fmla="*/ 0 h 61" name="T45"/>
                      <a:gd fmla="*/ 1 w 64" name="T46"/>
                      <a:gd fmla="*/ 61 h 61" name="T47"/>
                      <a:gd fmla="*/ 15 w 64" name="T48"/>
                      <a:gd fmla="*/ 61 h 61" name="T49"/>
                      <a:gd fmla="*/ 15 w 64" name="T50"/>
                      <a:gd fmla="*/ 20 h 61" name="T51"/>
                      <a:gd fmla="*/ 1 w 64" name="T52"/>
                      <a:gd fmla="*/ 20 h 61" name="T53"/>
                      <a:gd fmla="*/ 1 w 64" name="T54"/>
                      <a:gd fmla="*/ 61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64">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sp>
              <p:nvSpPr>
                <p:cNvPr id="156" name="Freeform 13"/>
                <p:cNvSpPr/>
                <p:nvPr/>
              </p:nvSpPr>
              <p:spPr bwMode="auto">
                <a:xfrm>
                  <a:off x="1607545" y="5510183"/>
                  <a:ext cx="235867" cy="198680"/>
                </a:xfrm>
                <a:custGeom>
                  <a:gdLst>
                    <a:gd fmla="*/ 57 w 64" name="T0"/>
                    <a:gd fmla="*/ 20 h 53" name="T1"/>
                    <a:gd fmla="*/ 64 w 64" name="T2"/>
                    <a:gd fmla="*/ 16 h 53" name="T3"/>
                    <a:gd fmla="*/ 56 w 64" name="T4"/>
                    <a:gd fmla="*/ 16 h 53" name="T5"/>
                    <a:gd fmla="*/ 56 w 64" name="T6"/>
                    <a:gd fmla="*/ 15 h 53" name="T7"/>
                    <a:gd fmla="*/ 42 w 64" name="T8"/>
                    <a:gd fmla="*/ 4 h 53" name="T9"/>
                    <a:gd fmla="*/ 44 w 64" name="T10"/>
                    <a:gd fmla="*/ 4 h 53" name="T11"/>
                    <a:gd fmla="*/ 48 w 64" name="T12"/>
                    <a:gd fmla="*/ 1 h 53" name="T13"/>
                    <a:gd fmla="*/ 42 w 64" name="T14"/>
                    <a:gd fmla="*/ 3 h 53" name="T15"/>
                    <a:gd fmla="*/ 45 w 64" name="T16"/>
                    <a:gd fmla="*/ 0 h 53" name="T17"/>
                    <a:gd fmla="*/ 40 w 64" name="T18"/>
                    <a:gd fmla="*/ 2 h 53" name="T19"/>
                    <a:gd fmla="*/ 41 w 64" name="T20"/>
                    <a:gd fmla="*/ 1 h 53" name="T21"/>
                    <a:gd fmla="*/ 31 w 64" name="T22"/>
                    <a:gd fmla="*/ 16 h 53" name="T23"/>
                    <a:gd fmla="*/ 26 w 64" name="T24"/>
                    <a:gd fmla="*/ 12 h 53" name="T25"/>
                    <a:gd fmla="*/ 10 w 64" name="T26"/>
                    <a:gd fmla="*/ 5 h 53" name="T27"/>
                    <a:gd fmla="*/ 15 w 64" name="T28"/>
                    <a:gd fmla="*/ 13 h 53" name="T29"/>
                    <a:gd fmla="*/ 11 w 64" name="T30"/>
                    <a:gd fmla="*/ 13 h 53" name="T31"/>
                    <a:gd fmla="*/ 18 w 64" name="T32"/>
                    <a:gd fmla="*/ 20 h 53" name="T33"/>
                    <a:gd fmla="*/ 14 w 64" name="T34"/>
                    <a:gd fmla="*/ 21 h 53" name="T35"/>
                    <a:gd fmla="*/ 22 w 64" name="T36"/>
                    <a:gd fmla="*/ 25 h 53" name="T37"/>
                    <a:gd fmla="*/ 24 w 64" name="T38"/>
                    <a:gd fmla="*/ 31 h 53" name="T39"/>
                    <a:gd fmla="*/ 0 w 64" name="T40"/>
                    <a:gd fmla="*/ 31 h 53" name="T41"/>
                    <a:gd fmla="*/ 56 w 64" name="T42"/>
                    <a:gd fmla="*/ 23 h 53" name="T43"/>
                    <a:gd fmla="*/ 64 w 64" name="T44"/>
                    <a:gd fmla="*/ 20 h 53" name="T45"/>
                    <a:gd fmla="*/ 57 w 64" name="T46"/>
                    <a:gd fmla="*/ 20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4">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157" name="Group 16"/>
                <p:cNvGrpSpPr>
                  <a:grpSpLocks noChangeAspect="1"/>
                </p:cNvGrpSpPr>
                <p:nvPr/>
              </p:nvGrpSpPr>
              <p:grpSpPr>
                <a:xfrm>
                  <a:off x="2671713" y="5496789"/>
                  <a:ext cx="120444" cy="176651"/>
                  <a:chOff x="1756" y="3445"/>
                  <a:chExt cx="120" cy="176"/>
                </a:xfrm>
              </p:grpSpPr>
              <p:sp>
                <p:nvSpPr>
                  <p:cNvPr id="158" name="AutoShape 15"/>
                  <p:cNvSpPr>
                    <a:spLocks noChangeArrowheads="1" noChangeAspect="1" noTextEdit="1"/>
                  </p:cNvSpPr>
                  <p:nvPr/>
                </p:nvSpPr>
                <p:spPr bwMode="auto">
                  <a:xfrm>
                    <a:off x="1756" y="3445"/>
                    <a:ext cx="120" cy="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159" name="Freeform 17"/>
                  <p:cNvSpPr>
                    <a:spLocks noEditPoints="1"/>
                  </p:cNvSpPr>
                  <p:nvPr/>
                </p:nvSpPr>
                <p:spPr bwMode="auto">
                  <a:xfrm>
                    <a:off x="1756" y="3442"/>
                    <a:ext cx="120" cy="179"/>
                  </a:xfrm>
                  <a:custGeom>
                    <a:gdLst>
                      <a:gd fmla="*/ 42 w 42" name="T0"/>
                      <a:gd fmla="*/ 0 h 64" name="T1"/>
                      <a:gd fmla="*/ 25 w 42" name="T2"/>
                      <a:gd fmla="*/ 0 h 64" name="T3"/>
                      <a:gd fmla="*/ 10 w 42" name="T4"/>
                      <a:gd fmla="*/ 5 h 64" name="T5"/>
                      <a:gd fmla="*/ 4 w 42" name="T6"/>
                      <a:gd fmla="*/ 16 h 64" name="T7"/>
                      <a:gd fmla="*/ 18 w 42" name="T8"/>
                      <a:gd fmla="*/ 29 h 64" name="T9"/>
                      <a:gd fmla="*/ 21 w 42" name="T10"/>
                      <a:gd fmla="*/ 29 h 64" name="T11"/>
                      <a:gd fmla="*/ 20 w 42" name="T12"/>
                      <a:gd fmla="*/ 32 h 64" name="T13"/>
                      <a:gd fmla="*/ 23 w 42" name="T14"/>
                      <a:gd fmla="*/ 38 h 64" name="T15"/>
                      <a:gd fmla="*/ 6 w 42" name="T16"/>
                      <a:gd fmla="*/ 42 h 64" name="T17"/>
                      <a:gd fmla="*/ 0 w 42" name="T18"/>
                      <a:gd fmla="*/ 52 h 64" name="T19"/>
                      <a:gd fmla="*/ 18 w 42" name="T20"/>
                      <a:gd fmla="*/ 64 h 64" name="T21"/>
                      <a:gd fmla="*/ 40 w 42" name="T22"/>
                      <a:gd fmla="*/ 48 h 64" name="T23"/>
                      <a:gd fmla="*/ 33 w 42" name="T24"/>
                      <a:gd fmla="*/ 36 h 64" name="T25"/>
                      <a:gd fmla="*/ 30 w 42" name="T26"/>
                      <a:gd fmla="*/ 34 h 64" name="T27"/>
                      <a:gd fmla="*/ 28 w 42" name="T28"/>
                      <a:gd fmla="*/ 31 h 64" name="T29"/>
                      <a:gd fmla="*/ 30 w 42" name="T30"/>
                      <a:gd fmla="*/ 26 h 64" name="T31"/>
                      <a:gd fmla="*/ 37 w 42" name="T32"/>
                      <a:gd fmla="*/ 14 h 64" name="T33"/>
                      <a:gd fmla="*/ 31 w 42" name="T34"/>
                      <a:gd fmla="*/ 3 h 64" name="T35"/>
                      <a:gd fmla="*/ 37 w 42" name="T36"/>
                      <a:gd fmla="*/ 3 h 64" name="T37"/>
                      <a:gd fmla="*/ 42 w 42" name="T38"/>
                      <a:gd fmla="*/ 0 h 64" name="T39"/>
                      <a:gd fmla="*/ 35 w 42" name="T40"/>
                      <a:gd fmla="*/ 52 h 64" name="T41"/>
                      <a:gd fmla="*/ 22 w 42" name="T42"/>
                      <a:gd fmla="*/ 61 h 64" name="T43"/>
                      <a:gd fmla="*/ 7 w 42" name="T44"/>
                      <a:gd fmla="*/ 50 h 64" name="T45"/>
                      <a:gd fmla="*/ 15 w 42" name="T46"/>
                      <a:gd fmla="*/ 42 h 64" name="T47"/>
                      <a:gd fmla="*/ 23 w 42" name="T48"/>
                      <a:gd fmla="*/ 40 h 64" name="T49"/>
                      <a:gd fmla="*/ 25 w 42" name="T50"/>
                      <a:gd fmla="*/ 40 h 64" name="T51"/>
                      <a:gd fmla="*/ 35 w 42" name="T52"/>
                      <a:gd fmla="*/ 52 h 64" name="T53"/>
                      <a:gd fmla="*/ 28 w 42" name="T54"/>
                      <a:gd fmla="*/ 24 h 64" name="T55"/>
                      <a:gd fmla="*/ 22 w 42" name="T56"/>
                      <a:gd fmla="*/ 27 h 64" name="T57"/>
                      <a:gd fmla="*/ 12 w 42" name="T58"/>
                      <a:gd fmla="*/ 12 h 64" name="T59"/>
                      <a:gd fmla="*/ 13 w 42" name="T60"/>
                      <a:gd fmla="*/ 6 h 64" name="T61"/>
                      <a:gd fmla="*/ 19 w 42" name="T62"/>
                      <a:gd fmla="*/ 3 h 64" name="T63"/>
                      <a:gd fmla="*/ 30 w 42" name="T64"/>
                      <a:gd fmla="*/ 18 h 64" name="T65"/>
                      <a:gd fmla="*/ 28 w 42" name="T66"/>
                      <a:gd fmla="*/ 24 h 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4" w="42">
                        <a:moveTo>
                          <a:pt x="42" y="0"/>
                        </a:moveTo>
                        <a:cubicBezTo>
                          <a:pt x="25" y="0"/>
                          <a:pt x="25" y="0"/>
                          <a:pt x="25" y="0"/>
                        </a:cubicBezTo>
                        <a:cubicBezTo>
                          <a:pt x="20" y="0"/>
                          <a:pt x="14" y="1"/>
                          <a:pt x="10" y="5"/>
                        </a:cubicBezTo>
                        <a:cubicBezTo>
                          <a:pt x="6" y="8"/>
                          <a:pt x="4" y="12"/>
                          <a:pt x="4" y="16"/>
                        </a:cubicBezTo>
                        <a:cubicBezTo>
                          <a:pt x="4" y="23"/>
                          <a:pt x="9" y="29"/>
                          <a:pt x="18" y="29"/>
                        </a:cubicBezTo>
                        <a:cubicBezTo>
                          <a:pt x="19" y="29"/>
                          <a:pt x="20" y="29"/>
                          <a:pt x="21" y="29"/>
                        </a:cubicBezTo>
                        <a:cubicBezTo>
                          <a:pt x="20" y="30"/>
                          <a:pt x="20" y="31"/>
                          <a:pt x="20" y="32"/>
                        </a:cubicBezTo>
                        <a:cubicBezTo>
                          <a:pt x="20" y="35"/>
                          <a:pt x="21" y="36"/>
                          <a:pt x="23" y="38"/>
                        </a:cubicBezTo>
                        <a:cubicBezTo>
                          <a:pt x="19" y="38"/>
                          <a:pt x="12" y="39"/>
                          <a:pt x="6" y="42"/>
                        </a:cubicBezTo>
                        <a:cubicBezTo>
                          <a:pt x="2" y="45"/>
                          <a:pt x="0" y="49"/>
                          <a:pt x="0" y="52"/>
                        </a:cubicBezTo>
                        <a:cubicBezTo>
                          <a:pt x="0" y="58"/>
                          <a:pt x="6" y="64"/>
                          <a:pt x="18" y="64"/>
                        </a:cubicBezTo>
                        <a:cubicBezTo>
                          <a:pt x="33" y="64"/>
                          <a:pt x="40" y="56"/>
                          <a:pt x="40" y="48"/>
                        </a:cubicBezTo>
                        <a:cubicBezTo>
                          <a:pt x="40" y="42"/>
                          <a:pt x="37" y="40"/>
                          <a:pt x="33" y="36"/>
                        </a:cubicBezTo>
                        <a:cubicBezTo>
                          <a:pt x="30" y="34"/>
                          <a:pt x="30" y="34"/>
                          <a:pt x="30" y="34"/>
                        </a:cubicBezTo>
                        <a:cubicBezTo>
                          <a:pt x="29" y="33"/>
                          <a:pt x="28" y="32"/>
                          <a:pt x="28" y="31"/>
                        </a:cubicBezTo>
                        <a:cubicBezTo>
                          <a:pt x="28" y="29"/>
                          <a:pt x="29" y="28"/>
                          <a:pt x="30" y="26"/>
                        </a:cubicBezTo>
                        <a:cubicBezTo>
                          <a:pt x="34" y="24"/>
                          <a:pt x="37" y="21"/>
                          <a:pt x="37" y="14"/>
                        </a:cubicBezTo>
                        <a:cubicBezTo>
                          <a:pt x="37" y="8"/>
                          <a:pt x="33" y="5"/>
                          <a:pt x="31" y="3"/>
                        </a:cubicBezTo>
                        <a:cubicBezTo>
                          <a:pt x="37" y="3"/>
                          <a:pt x="37" y="3"/>
                          <a:pt x="37" y="3"/>
                        </a:cubicBezTo>
                        <a:lnTo>
                          <a:pt x="42" y="0"/>
                        </a:lnTo>
                        <a:close/>
                        <a:moveTo>
                          <a:pt x="35" y="52"/>
                        </a:moveTo>
                        <a:cubicBezTo>
                          <a:pt x="35" y="57"/>
                          <a:pt x="30" y="61"/>
                          <a:pt x="22" y="61"/>
                        </a:cubicBezTo>
                        <a:cubicBezTo>
                          <a:pt x="13" y="61"/>
                          <a:pt x="7" y="56"/>
                          <a:pt x="7" y="50"/>
                        </a:cubicBezTo>
                        <a:cubicBezTo>
                          <a:pt x="7" y="44"/>
                          <a:pt x="13" y="42"/>
                          <a:pt x="15" y="42"/>
                        </a:cubicBezTo>
                        <a:cubicBezTo>
                          <a:pt x="18" y="41"/>
                          <a:pt x="23" y="40"/>
                          <a:pt x="23" y="40"/>
                        </a:cubicBezTo>
                        <a:cubicBezTo>
                          <a:pt x="24" y="40"/>
                          <a:pt x="25" y="40"/>
                          <a:pt x="25" y="40"/>
                        </a:cubicBezTo>
                        <a:cubicBezTo>
                          <a:pt x="32" y="45"/>
                          <a:pt x="35" y="47"/>
                          <a:pt x="35" y="52"/>
                        </a:cubicBezTo>
                        <a:close/>
                        <a:moveTo>
                          <a:pt x="28" y="24"/>
                        </a:moveTo>
                        <a:cubicBezTo>
                          <a:pt x="26" y="26"/>
                          <a:pt x="24" y="27"/>
                          <a:pt x="22" y="27"/>
                        </a:cubicBezTo>
                        <a:cubicBezTo>
                          <a:pt x="15" y="27"/>
                          <a:pt x="12" y="18"/>
                          <a:pt x="12" y="12"/>
                        </a:cubicBezTo>
                        <a:cubicBezTo>
                          <a:pt x="12" y="10"/>
                          <a:pt x="12" y="7"/>
                          <a:pt x="13" y="6"/>
                        </a:cubicBezTo>
                        <a:cubicBezTo>
                          <a:pt x="15" y="4"/>
                          <a:pt x="17" y="3"/>
                          <a:pt x="19" y="3"/>
                        </a:cubicBezTo>
                        <a:cubicBezTo>
                          <a:pt x="26" y="3"/>
                          <a:pt x="30" y="12"/>
                          <a:pt x="30" y="18"/>
                        </a:cubicBezTo>
                        <a:cubicBezTo>
                          <a:pt x="30" y="20"/>
                          <a:pt x="30" y="23"/>
                          <a:pt x="28" y="24"/>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grpSp>
          <p:grpSp>
            <p:nvGrpSpPr>
              <p:cNvPr id="150" name="Group 149"/>
              <p:cNvGrpSpPr/>
              <p:nvPr/>
            </p:nvGrpSpPr>
            <p:grpSpPr>
              <a:xfrm>
                <a:off x="3120849" y="2093369"/>
                <a:ext cx="3253359" cy="1234121"/>
                <a:chOff x="2677344" y="2233153"/>
                <a:chExt cx="3253359" cy="1234121"/>
              </a:xfrm>
            </p:grpSpPr>
            <p:sp>
              <p:nvSpPr>
                <p:cNvPr id="151" name="TextBox 150"/>
                <p:cNvSpPr txBox="1"/>
                <p:nvPr/>
              </p:nvSpPr>
              <p:spPr>
                <a:xfrm>
                  <a:off x="2686078" y="2233154"/>
                  <a:ext cx="3244626" cy="396240"/>
                </a:xfrm>
                <a:prstGeom prst="rect">
                  <a:avLst/>
                </a:prstGeom>
                <a:noFill/>
                <a:effectLst/>
              </p:spPr>
              <p:txBody>
                <a:bodyPr rtlCol="0" wrap="square">
                  <a:spAutoFit/>
                </a:bodyPr>
                <a:lstStyle/>
                <a:p>
                  <a:r>
                    <a:rPr b="1" lang="en-CA" sz="2000">
                      <a:latin charset="0" panose="02000505000000020004" pitchFamily="2" typeface="Montserrat"/>
                      <a:ea charset="0" panose="020b0606030504020204" pitchFamily="34" typeface="Open Sans"/>
                      <a:cs charset="0" panose="020b0606030504020204" pitchFamily="34" typeface="Open Sans"/>
                    </a:rPr>
                    <a:t>MARK STARKE</a:t>
                  </a:r>
                </a:p>
              </p:txBody>
            </p:sp>
            <p:sp>
              <p:nvSpPr>
                <p:cNvPr id="152" name="TextBox 151"/>
                <p:cNvSpPr txBox="1"/>
                <p:nvPr/>
              </p:nvSpPr>
              <p:spPr>
                <a:xfrm>
                  <a:off x="2677345" y="2611305"/>
                  <a:ext cx="2330398" cy="259080"/>
                </a:xfrm>
                <a:prstGeom prst="rect">
                  <a:avLst/>
                </a:prstGeom>
                <a:noFill/>
                <a:effectLst/>
              </p:spPr>
              <p:txBody>
                <a:bodyPr rtlCol="0" wrap="square">
                  <a:spAutoFit/>
                </a:bodyPr>
                <a:lstStyle/>
                <a:p>
                  <a:r>
                    <a:rPr lang="en-CA" spc="100" sz="1100">
                      <a:latin charset="0" panose="02000505000000020004" pitchFamily="2" typeface="Montserrat"/>
                      <a:ea charset="0" panose="020b0606030504020204" pitchFamily="34" typeface="Open Sans"/>
                      <a:cs charset="0" panose="020b0606030504020204" pitchFamily="34" typeface="Open Sans"/>
                    </a:rPr>
                    <a:t>CEO &amp; FOUNDER</a:t>
                  </a:r>
                </a:p>
              </p:txBody>
            </p:sp>
            <p:sp>
              <p:nvSpPr>
                <p:cNvPr id="153" name="TextBox 152"/>
                <p:cNvSpPr txBox="1"/>
                <p:nvPr/>
              </p:nvSpPr>
              <p:spPr>
                <a:xfrm>
                  <a:off x="2683983" y="2894168"/>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grpSp>
        </p:grpSp>
        <p:grpSp>
          <p:nvGrpSpPr>
            <p:cNvPr id="146" name="Group 145"/>
            <p:cNvGrpSpPr/>
            <p:nvPr/>
          </p:nvGrpSpPr>
          <p:grpSpPr>
            <a:xfrm>
              <a:off x="2719069" y="2716886"/>
              <a:ext cx="247461" cy="282593"/>
              <a:chOff x="8571" y="7150"/>
              <a:chExt cx="319980" cy="365408"/>
            </a:xfrm>
          </p:grpSpPr>
          <p:sp>
            <p:nvSpPr>
              <p:cNvPr id="147" name="Freeform 5"/>
              <p:cNvSpPr/>
              <p:nvPr/>
            </p:nvSpPr>
            <p:spPr bwMode="auto">
              <a:xfrm>
                <a:off x="8571"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sp>
            <p:nvSpPr>
              <p:cNvPr id="148" name="Freeform 6"/>
              <p:cNvSpPr/>
              <p:nvPr/>
            </p:nvSpPr>
            <p:spPr bwMode="auto">
              <a:xfrm>
                <a:off x="166999"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grpSp>
      </p:grpSp>
      <p:grpSp>
        <p:nvGrpSpPr>
          <p:cNvPr id="187" name="Group 186"/>
          <p:cNvGrpSpPr/>
          <p:nvPr/>
        </p:nvGrpSpPr>
        <p:grpSpPr>
          <a:xfrm>
            <a:off x="8240386" y="4394470"/>
            <a:ext cx="3655139" cy="1659207"/>
            <a:chOff x="2719069" y="2093369"/>
            <a:chExt cx="3655139" cy="1659207"/>
          </a:xfrm>
        </p:grpSpPr>
        <p:grpSp>
          <p:nvGrpSpPr>
            <p:cNvPr id="188" name="Group 187"/>
            <p:cNvGrpSpPr/>
            <p:nvPr/>
          </p:nvGrpSpPr>
          <p:grpSpPr>
            <a:xfrm>
              <a:off x="3120849" y="2093369"/>
              <a:ext cx="3253359" cy="1659207"/>
              <a:chOff x="3120849" y="2093369"/>
              <a:chExt cx="3253359" cy="1659207"/>
            </a:xfrm>
          </p:grpSpPr>
          <p:grpSp>
            <p:nvGrpSpPr>
              <p:cNvPr id="192" name="Group 191"/>
              <p:cNvGrpSpPr/>
              <p:nvPr/>
            </p:nvGrpSpPr>
            <p:grpSpPr>
              <a:xfrm>
                <a:off x="3225978" y="3518979"/>
                <a:ext cx="1592146" cy="233597"/>
                <a:chOff x="1200011" y="5475266"/>
                <a:chExt cx="1592146" cy="233597"/>
              </a:xfrm>
            </p:grpSpPr>
            <p:sp>
              <p:nvSpPr>
                <p:cNvPr id="197" name="Freeform 5"/>
                <p:cNvSpPr/>
                <p:nvPr/>
              </p:nvSpPr>
              <p:spPr bwMode="auto">
                <a:xfrm>
                  <a:off x="1200011" y="5475266"/>
                  <a:ext cx="93497" cy="190182"/>
                </a:xfrm>
                <a:custGeom>
                  <a:gdLst>
                    <a:gd fmla="*/ 6 w 30" name="T0"/>
                    <a:gd fmla="*/ 13 h 64" name="T1"/>
                    <a:gd fmla="*/ 6 w 30" name="T2"/>
                    <a:gd fmla="*/ 21 h 64" name="T3"/>
                    <a:gd fmla="*/ 0 w 30" name="T4"/>
                    <a:gd fmla="*/ 21 h 64" name="T5"/>
                    <a:gd fmla="*/ 0 w 30" name="T6"/>
                    <a:gd fmla="*/ 32 h 64" name="T7"/>
                    <a:gd fmla="*/ 6 w 30" name="T8"/>
                    <a:gd fmla="*/ 32 h 64" name="T9"/>
                    <a:gd fmla="*/ 6 w 30" name="T10"/>
                    <a:gd fmla="*/ 64 h 64" name="T11"/>
                    <a:gd fmla="*/ 20 w 30" name="T12"/>
                    <a:gd fmla="*/ 64 h 64" name="T13"/>
                    <a:gd fmla="*/ 20 w 30" name="T14"/>
                    <a:gd fmla="*/ 32 h 64" name="T15"/>
                    <a:gd fmla="*/ 29 w 30" name="T16"/>
                    <a:gd fmla="*/ 32 h 64" name="T17"/>
                    <a:gd fmla="*/ 30 w 30" name="T18"/>
                    <a:gd fmla="*/ 21 h 64" name="T19"/>
                    <a:gd fmla="*/ 20 w 30" name="T20"/>
                    <a:gd fmla="*/ 21 h 64" name="T21"/>
                    <a:gd fmla="*/ 20 w 30" name="T22"/>
                    <a:gd fmla="*/ 14 h 64" name="T23"/>
                    <a:gd fmla="*/ 23 w 30" name="T24"/>
                    <a:gd fmla="*/ 11 h 64" name="T25"/>
                    <a:gd fmla="*/ 30 w 30" name="T26"/>
                    <a:gd fmla="*/ 11 h 64" name="T27"/>
                    <a:gd fmla="*/ 30 w 30" name="T28"/>
                    <a:gd fmla="*/ 0 h 64" name="T29"/>
                    <a:gd fmla="*/ 20 w 30" name="T30"/>
                    <a:gd fmla="*/ 0 h 64" name="T31"/>
                    <a:gd fmla="*/ 6 w 30" name="T32"/>
                    <a:gd fmla="*/ 1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30">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198" name="Group 8"/>
                <p:cNvGrpSpPr>
                  <a:grpSpLocks noChangeAspect="1"/>
                </p:cNvGrpSpPr>
                <p:nvPr/>
              </p:nvGrpSpPr>
              <p:grpSpPr>
                <a:xfrm>
                  <a:off x="2163143" y="5489012"/>
                  <a:ext cx="195493" cy="181682"/>
                  <a:chOff x="89" y="265"/>
                  <a:chExt cx="184" cy="171"/>
                </a:xfrm>
              </p:grpSpPr>
              <p:sp>
                <p:nvSpPr>
                  <p:cNvPr id="203" name="AutoShape 7"/>
                  <p:cNvSpPr>
                    <a:spLocks noChangeArrowheads="1" noChangeAspect="1" noTextEdit="1"/>
                  </p:cNvSpPr>
                  <p:nvPr/>
                </p:nvSpPr>
                <p:spPr bwMode="auto">
                  <a:xfrm>
                    <a:off x="89" y="268"/>
                    <a:ext cx="184" cy="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204" name="Freeform 9"/>
                  <p:cNvSpPr>
                    <a:spLocks noEditPoints="1"/>
                  </p:cNvSpPr>
                  <p:nvPr/>
                </p:nvSpPr>
                <p:spPr bwMode="auto">
                  <a:xfrm>
                    <a:off x="92" y="265"/>
                    <a:ext cx="178" cy="171"/>
                  </a:xfrm>
                  <a:custGeom>
                    <a:gdLst>
                      <a:gd fmla="*/ 64 w 64" name="T0"/>
                      <a:gd fmla="*/ 37 h 61" name="T1"/>
                      <a:gd fmla="*/ 64 w 64" name="T2"/>
                      <a:gd fmla="*/ 61 h 61" name="T3"/>
                      <a:gd fmla="*/ 50 w 64" name="T4"/>
                      <a:gd fmla="*/ 61 h 61" name="T5"/>
                      <a:gd fmla="*/ 50 w 64" name="T6"/>
                      <a:gd fmla="*/ 39 h 61" name="T7"/>
                      <a:gd fmla="*/ 43 w 64" name="T8"/>
                      <a:gd fmla="*/ 30 h 61" name="T9"/>
                      <a:gd fmla="*/ 36 w 64" name="T10"/>
                      <a:gd fmla="*/ 35 h 61" name="T11"/>
                      <a:gd fmla="*/ 36 w 64" name="T12"/>
                      <a:gd fmla="*/ 38 h 61" name="T13"/>
                      <a:gd fmla="*/ 36 w 64" name="T14"/>
                      <a:gd fmla="*/ 61 h 61" name="T15"/>
                      <a:gd fmla="*/ 22 w 64" name="T16"/>
                      <a:gd fmla="*/ 61 h 61" name="T17"/>
                      <a:gd fmla="*/ 22 w 64" name="T18"/>
                      <a:gd fmla="*/ 20 h 61" name="T19"/>
                      <a:gd fmla="*/ 36 w 64" name="T20"/>
                      <a:gd fmla="*/ 20 h 61" name="T21"/>
                      <a:gd fmla="*/ 36 w 64" name="T22"/>
                      <a:gd fmla="*/ 26 h 61" name="T23"/>
                      <a:gd fmla="*/ 36 w 64" name="T24"/>
                      <a:gd fmla="*/ 26 h 61" name="T25"/>
                      <a:gd fmla="*/ 36 w 64" name="T26"/>
                      <a:gd fmla="*/ 26 h 61" name="T27"/>
                      <a:gd fmla="*/ 36 w 64" name="T28"/>
                      <a:gd fmla="*/ 26 h 61" name="T29"/>
                      <a:gd fmla="*/ 48 w 64" name="T30"/>
                      <a:gd fmla="*/ 19 h 61" name="T31"/>
                      <a:gd fmla="*/ 64 w 64" name="T32"/>
                      <a:gd fmla="*/ 37 h 61" name="T33"/>
                      <a:gd fmla="*/ 8 w 64" name="T34"/>
                      <a:gd fmla="*/ 0 h 61" name="T35"/>
                      <a:gd fmla="*/ 0 w 64" name="T36"/>
                      <a:gd fmla="*/ 7 h 61" name="T37"/>
                      <a:gd fmla="*/ 8 w 64" name="T38"/>
                      <a:gd fmla="*/ 14 h 61" name="T39"/>
                      <a:gd fmla="*/ 8 w 64" name="T40"/>
                      <a:gd fmla="*/ 14 h 61" name="T41"/>
                      <a:gd fmla="*/ 15 w 64" name="T42"/>
                      <a:gd fmla="*/ 7 h 61" name="T43"/>
                      <a:gd fmla="*/ 8 w 64" name="T44"/>
                      <a:gd fmla="*/ 0 h 61" name="T45"/>
                      <a:gd fmla="*/ 1 w 64" name="T46"/>
                      <a:gd fmla="*/ 61 h 61" name="T47"/>
                      <a:gd fmla="*/ 15 w 64" name="T48"/>
                      <a:gd fmla="*/ 61 h 61" name="T49"/>
                      <a:gd fmla="*/ 15 w 64" name="T50"/>
                      <a:gd fmla="*/ 20 h 61" name="T51"/>
                      <a:gd fmla="*/ 1 w 64" name="T52"/>
                      <a:gd fmla="*/ 20 h 61" name="T53"/>
                      <a:gd fmla="*/ 1 w 64" name="T54"/>
                      <a:gd fmla="*/ 61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64">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sp>
              <p:nvSpPr>
                <p:cNvPr id="199" name="Freeform 13"/>
                <p:cNvSpPr/>
                <p:nvPr/>
              </p:nvSpPr>
              <p:spPr bwMode="auto">
                <a:xfrm>
                  <a:off x="1607545" y="5510183"/>
                  <a:ext cx="235867" cy="198680"/>
                </a:xfrm>
                <a:custGeom>
                  <a:gdLst>
                    <a:gd fmla="*/ 57 w 64" name="T0"/>
                    <a:gd fmla="*/ 20 h 53" name="T1"/>
                    <a:gd fmla="*/ 64 w 64" name="T2"/>
                    <a:gd fmla="*/ 16 h 53" name="T3"/>
                    <a:gd fmla="*/ 56 w 64" name="T4"/>
                    <a:gd fmla="*/ 16 h 53" name="T5"/>
                    <a:gd fmla="*/ 56 w 64" name="T6"/>
                    <a:gd fmla="*/ 15 h 53" name="T7"/>
                    <a:gd fmla="*/ 42 w 64" name="T8"/>
                    <a:gd fmla="*/ 4 h 53" name="T9"/>
                    <a:gd fmla="*/ 44 w 64" name="T10"/>
                    <a:gd fmla="*/ 4 h 53" name="T11"/>
                    <a:gd fmla="*/ 48 w 64" name="T12"/>
                    <a:gd fmla="*/ 1 h 53" name="T13"/>
                    <a:gd fmla="*/ 42 w 64" name="T14"/>
                    <a:gd fmla="*/ 3 h 53" name="T15"/>
                    <a:gd fmla="*/ 45 w 64" name="T16"/>
                    <a:gd fmla="*/ 0 h 53" name="T17"/>
                    <a:gd fmla="*/ 40 w 64" name="T18"/>
                    <a:gd fmla="*/ 2 h 53" name="T19"/>
                    <a:gd fmla="*/ 41 w 64" name="T20"/>
                    <a:gd fmla="*/ 1 h 53" name="T21"/>
                    <a:gd fmla="*/ 31 w 64" name="T22"/>
                    <a:gd fmla="*/ 16 h 53" name="T23"/>
                    <a:gd fmla="*/ 26 w 64" name="T24"/>
                    <a:gd fmla="*/ 12 h 53" name="T25"/>
                    <a:gd fmla="*/ 10 w 64" name="T26"/>
                    <a:gd fmla="*/ 5 h 53" name="T27"/>
                    <a:gd fmla="*/ 15 w 64" name="T28"/>
                    <a:gd fmla="*/ 13 h 53" name="T29"/>
                    <a:gd fmla="*/ 11 w 64" name="T30"/>
                    <a:gd fmla="*/ 13 h 53" name="T31"/>
                    <a:gd fmla="*/ 18 w 64" name="T32"/>
                    <a:gd fmla="*/ 20 h 53" name="T33"/>
                    <a:gd fmla="*/ 14 w 64" name="T34"/>
                    <a:gd fmla="*/ 21 h 53" name="T35"/>
                    <a:gd fmla="*/ 22 w 64" name="T36"/>
                    <a:gd fmla="*/ 25 h 53" name="T37"/>
                    <a:gd fmla="*/ 24 w 64" name="T38"/>
                    <a:gd fmla="*/ 31 h 53" name="T39"/>
                    <a:gd fmla="*/ 0 w 64" name="T40"/>
                    <a:gd fmla="*/ 31 h 53" name="T41"/>
                    <a:gd fmla="*/ 56 w 64" name="T42"/>
                    <a:gd fmla="*/ 23 h 53" name="T43"/>
                    <a:gd fmla="*/ 64 w 64" name="T44"/>
                    <a:gd fmla="*/ 20 h 53" name="T45"/>
                    <a:gd fmla="*/ 57 w 64" name="T46"/>
                    <a:gd fmla="*/ 20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4">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nvGrpSpPr>
                <p:cNvPr id="200" name="Group 16"/>
                <p:cNvGrpSpPr>
                  <a:grpSpLocks noChangeAspect="1"/>
                </p:cNvGrpSpPr>
                <p:nvPr/>
              </p:nvGrpSpPr>
              <p:grpSpPr>
                <a:xfrm>
                  <a:off x="2671713" y="5496789"/>
                  <a:ext cx="120444" cy="176651"/>
                  <a:chOff x="1756" y="3445"/>
                  <a:chExt cx="120" cy="176"/>
                </a:xfrm>
              </p:grpSpPr>
              <p:sp>
                <p:nvSpPr>
                  <p:cNvPr id="201" name="AutoShape 15"/>
                  <p:cNvSpPr>
                    <a:spLocks noChangeArrowheads="1" noChangeAspect="1" noTextEdit="1"/>
                  </p:cNvSpPr>
                  <p:nvPr/>
                </p:nvSpPr>
                <p:spPr bwMode="auto">
                  <a:xfrm>
                    <a:off x="1756" y="3445"/>
                    <a:ext cx="120" cy="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fr-CA"/>
                  </a:p>
                </p:txBody>
              </p:sp>
              <p:sp>
                <p:nvSpPr>
                  <p:cNvPr id="202" name="Freeform 17"/>
                  <p:cNvSpPr>
                    <a:spLocks noEditPoints="1"/>
                  </p:cNvSpPr>
                  <p:nvPr/>
                </p:nvSpPr>
                <p:spPr bwMode="auto">
                  <a:xfrm>
                    <a:off x="1756" y="3442"/>
                    <a:ext cx="120" cy="179"/>
                  </a:xfrm>
                  <a:custGeom>
                    <a:gdLst>
                      <a:gd fmla="*/ 42 w 42" name="T0"/>
                      <a:gd fmla="*/ 0 h 64" name="T1"/>
                      <a:gd fmla="*/ 25 w 42" name="T2"/>
                      <a:gd fmla="*/ 0 h 64" name="T3"/>
                      <a:gd fmla="*/ 10 w 42" name="T4"/>
                      <a:gd fmla="*/ 5 h 64" name="T5"/>
                      <a:gd fmla="*/ 4 w 42" name="T6"/>
                      <a:gd fmla="*/ 16 h 64" name="T7"/>
                      <a:gd fmla="*/ 18 w 42" name="T8"/>
                      <a:gd fmla="*/ 29 h 64" name="T9"/>
                      <a:gd fmla="*/ 21 w 42" name="T10"/>
                      <a:gd fmla="*/ 29 h 64" name="T11"/>
                      <a:gd fmla="*/ 20 w 42" name="T12"/>
                      <a:gd fmla="*/ 32 h 64" name="T13"/>
                      <a:gd fmla="*/ 23 w 42" name="T14"/>
                      <a:gd fmla="*/ 38 h 64" name="T15"/>
                      <a:gd fmla="*/ 6 w 42" name="T16"/>
                      <a:gd fmla="*/ 42 h 64" name="T17"/>
                      <a:gd fmla="*/ 0 w 42" name="T18"/>
                      <a:gd fmla="*/ 52 h 64" name="T19"/>
                      <a:gd fmla="*/ 18 w 42" name="T20"/>
                      <a:gd fmla="*/ 64 h 64" name="T21"/>
                      <a:gd fmla="*/ 40 w 42" name="T22"/>
                      <a:gd fmla="*/ 48 h 64" name="T23"/>
                      <a:gd fmla="*/ 33 w 42" name="T24"/>
                      <a:gd fmla="*/ 36 h 64" name="T25"/>
                      <a:gd fmla="*/ 30 w 42" name="T26"/>
                      <a:gd fmla="*/ 34 h 64" name="T27"/>
                      <a:gd fmla="*/ 28 w 42" name="T28"/>
                      <a:gd fmla="*/ 31 h 64" name="T29"/>
                      <a:gd fmla="*/ 30 w 42" name="T30"/>
                      <a:gd fmla="*/ 26 h 64" name="T31"/>
                      <a:gd fmla="*/ 37 w 42" name="T32"/>
                      <a:gd fmla="*/ 14 h 64" name="T33"/>
                      <a:gd fmla="*/ 31 w 42" name="T34"/>
                      <a:gd fmla="*/ 3 h 64" name="T35"/>
                      <a:gd fmla="*/ 37 w 42" name="T36"/>
                      <a:gd fmla="*/ 3 h 64" name="T37"/>
                      <a:gd fmla="*/ 42 w 42" name="T38"/>
                      <a:gd fmla="*/ 0 h 64" name="T39"/>
                      <a:gd fmla="*/ 35 w 42" name="T40"/>
                      <a:gd fmla="*/ 52 h 64" name="T41"/>
                      <a:gd fmla="*/ 22 w 42" name="T42"/>
                      <a:gd fmla="*/ 61 h 64" name="T43"/>
                      <a:gd fmla="*/ 7 w 42" name="T44"/>
                      <a:gd fmla="*/ 50 h 64" name="T45"/>
                      <a:gd fmla="*/ 15 w 42" name="T46"/>
                      <a:gd fmla="*/ 42 h 64" name="T47"/>
                      <a:gd fmla="*/ 23 w 42" name="T48"/>
                      <a:gd fmla="*/ 40 h 64" name="T49"/>
                      <a:gd fmla="*/ 25 w 42" name="T50"/>
                      <a:gd fmla="*/ 40 h 64" name="T51"/>
                      <a:gd fmla="*/ 35 w 42" name="T52"/>
                      <a:gd fmla="*/ 52 h 64" name="T53"/>
                      <a:gd fmla="*/ 28 w 42" name="T54"/>
                      <a:gd fmla="*/ 24 h 64" name="T55"/>
                      <a:gd fmla="*/ 22 w 42" name="T56"/>
                      <a:gd fmla="*/ 27 h 64" name="T57"/>
                      <a:gd fmla="*/ 12 w 42" name="T58"/>
                      <a:gd fmla="*/ 12 h 64" name="T59"/>
                      <a:gd fmla="*/ 13 w 42" name="T60"/>
                      <a:gd fmla="*/ 6 h 64" name="T61"/>
                      <a:gd fmla="*/ 19 w 42" name="T62"/>
                      <a:gd fmla="*/ 3 h 64" name="T63"/>
                      <a:gd fmla="*/ 30 w 42" name="T64"/>
                      <a:gd fmla="*/ 18 h 64" name="T65"/>
                      <a:gd fmla="*/ 28 w 42" name="T66"/>
                      <a:gd fmla="*/ 24 h 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4" w="42">
                        <a:moveTo>
                          <a:pt x="42" y="0"/>
                        </a:moveTo>
                        <a:cubicBezTo>
                          <a:pt x="25" y="0"/>
                          <a:pt x="25" y="0"/>
                          <a:pt x="25" y="0"/>
                        </a:cubicBezTo>
                        <a:cubicBezTo>
                          <a:pt x="20" y="0"/>
                          <a:pt x="14" y="1"/>
                          <a:pt x="10" y="5"/>
                        </a:cubicBezTo>
                        <a:cubicBezTo>
                          <a:pt x="6" y="8"/>
                          <a:pt x="4" y="12"/>
                          <a:pt x="4" y="16"/>
                        </a:cubicBezTo>
                        <a:cubicBezTo>
                          <a:pt x="4" y="23"/>
                          <a:pt x="9" y="29"/>
                          <a:pt x="18" y="29"/>
                        </a:cubicBezTo>
                        <a:cubicBezTo>
                          <a:pt x="19" y="29"/>
                          <a:pt x="20" y="29"/>
                          <a:pt x="21" y="29"/>
                        </a:cubicBezTo>
                        <a:cubicBezTo>
                          <a:pt x="20" y="30"/>
                          <a:pt x="20" y="31"/>
                          <a:pt x="20" y="32"/>
                        </a:cubicBezTo>
                        <a:cubicBezTo>
                          <a:pt x="20" y="35"/>
                          <a:pt x="21" y="36"/>
                          <a:pt x="23" y="38"/>
                        </a:cubicBezTo>
                        <a:cubicBezTo>
                          <a:pt x="19" y="38"/>
                          <a:pt x="12" y="39"/>
                          <a:pt x="6" y="42"/>
                        </a:cubicBezTo>
                        <a:cubicBezTo>
                          <a:pt x="2" y="45"/>
                          <a:pt x="0" y="49"/>
                          <a:pt x="0" y="52"/>
                        </a:cubicBezTo>
                        <a:cubicBezTo>
                          <a:pt x="0" y="58"/>
                          <a:pt x="6" y="64"/>
                          <a:pt x="18" y="64"/>
                        </a:cubicBezTo>
                        <a:cubicBezTo>
                          <a:pt x="33" y="64"/>
                          <a:pt x="40" y="56"/>
                          <a:pt x="40" y="48"/>
                        </a:cubicBezTo>
                        <a:cubicBezTo>
                          <a:pt x="40" y="42"/>
                          <a:pt x="37" y="40"/>
                          <a:pt x="33" y="36"/>
                        </a:cubicBezTo>
                        <a:cubicBezTo>
                          <a:pt x="30" y="34"/>
                          <a:pt x="30" y="34"/>
                          <a:pt x="30" y="34"/>
                        </a:cubicBezTo>
                        <a:cubicBezTo>
                          <a:pt x="29" y="33"/>
                          <a:pt x="28" y="32"/>
                          <a:pt x="28" y="31"/>
                        </a:cubicBezTo>
                        <a:cubicBezTo>
                          <a:pt x="28" y="29"/>
                          <a:pt x="29" y="28"/>
                          <a:pt x="30" y="26"/>
                        </a:cubicBezTo>
                        <a:cubicBezTo>
                          <a:pt x="34" y="24"/>
                          <a:pt x="37" y="21"/>
                          <a:pt x="37" y="14"/>
                        </a:cubicBezTo>
                        <a:cubicBezTo>
                          <a:pt x="37" y="8"/>
                          <a:pt x="33" y="5"/>
                          <a:pt x="31" y="3"/>
                        </a:cubicBezTo>
                        <a:cubicBezTo>
                          <a:pt x="37" y="3"/>
                          <a:pt x="37" y="3"/>
                          <a:pt x="37" y="3"/>
                        </a:cubicBezTo>
                        <a:lnTo>
                          <a:pt x="42" y="0"/>
                        </a:lnTo>
                        <a:close/>
                        <a:moveTo>
                          <a:pt x="35" y="52"/>
                        </a:moveTo>
                        <a:cubicBezTo>
                          <a:pt x="35" y="57"/>
                          <a:pt x="30" y="61"/>
                          <a:pt x="22" y="61"/>
                        </a:cubicBezTo>
                        <a:cubicBezTo>
                          <a:pt x="13" y="61"/>
                          <a:pt x="7" y="56"/>
                          <a:pt x="7" y="50"/>
                        </a:cubicBezTo>
                        <a:cubicBezTo>
                          <a:pt x="7" y="44"/>
                          <a:pt x="13" y="42"/>
                          <a:pt x="15" y="42"/>
                        </a:cubicBezTo>
                        <a:cubicBezTo>
                          <a:pt x="18" y="41"/>
                          <a:pt x="23" y="40"/>
                          <a:pt x="23" y="40"/>
                        </a:cubicBezTo>
                        <a:cubicBezTo>
                          <a:pt x="24" y="40"/>
                          <a:pt x="25" y="40"/>
                          <a:pt x="25" y="40"/>
                        </a:cubicBezTo>
                        <a:cubicBezTo>
                          <a:pt x="32" y="45"/>
                          <a:pt x="35" y="47"/>
                          <a:pt x="35" y="52"/>
                        </a:cubicBezTo>
                        <a:close/>
                        <a:moveTo>
                          <a:pt x="28" y="24"/>
                        </a:moveTo>
                        <a:cubicBezTo>
                          <a:pt x="26" y="26"/>
                          <a:pt x="24" y="27"/>
                          <a:pt x="22" y="27"/>
                        </a:cubicBezTo>
                        <a:cubicBezTo>
                          <a:pt x="15" y="27"/>
                          <a:pt x="12" y="18"/>
                          <a:pt x="12" y="12"/>
                        </a:cubicBezTo>
                        <a:cubicBezTo>
                          <a:pt x="12" y="10"/>
                          <a:pt x="12" y="7"/>
                          <a:pt x="13" y="6"/>
                        </a:cubicBezTo>
                        <a:cubicBezTo>
                          <a:pt x="15" y="4"/>
                          <a:pt x="17" y="3"/>
                          <a:pt x="19" y="3"/>
                        </a:cubicBezTo>
                        <a:cubicBezTo>
                          <a:pt x="26" y="3"/>
                          <a:pt x="30" y="12"/>
                          <a:pt x="30" y="18"/>
                        </a:cubicBezTo>
                        <a:cubicBezTo>
                          <a:pt x="30" y="20"/>
                          <a:pt x="30" y="23"/>
                          <a:pt x="28" y="24"/>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CA"/>
                  </a:p>
                </p:txBody>
              </p:sp>
            </p:grpSp>
          </p:grpSp>
          <p:grpSp>
            <p:nvGrpSpPr>
              <p:cNvPr id="193" name="Group 192"/>
              <p:cNvGrpSpPr/>
              <p:nvPr/>
            </p:nvGrpSpPr>
            <p:grpSpPr>
              <a:xfrm>
                <a:off x="3120849" y="2093369"/>
                <a:ext cx="3253359" cy="1234121"/>
                <a:chOff x="2677344" y="2233153"/>
                <a:chExt cx="3253359" cy="1234121"/>
              </a:xfrm>
            </p:grpSpPr>
            <p:sp>
              <p:nvSpPr>
                <p:cNvPr id="194" name="TextBox 193"/>
                <p:cNvSpPr txBox="1"/>
                <p:nvPr/>
              </p:nvSpPr>
              <p:spPr>
                <a:xfrm>
                  <a:off x="2686078" y="2233154"/>
                  <a:ext cx="3244626" cy="396240"/>
                </a:xfrm>
                <a:prstGeom prst="rect">
                  <a:avLst/>
                </a:prstGeom>
                <a:noFill/>
                <a:effectLst/>
              </p:spPr>
              <p:txBody>
                <a:bodyPr rtlCol="0" wrap="square">
                  <a:spAutoFit/>
                </a:bodyPr>
                <a:lstStyle/>
                <a:p>
                  <a:r>
                    <a:rPr b="1" lang="en-CA" sz="2000">
                      <a:latin charset="0" panose="02000505000000020004" pitchFamily="2" typeface="Montserrat"/>
                      <a:ea charset="0" panose="020b0606030504020204" pitchFamily="34" typeface="Open Sans"/>
                      <a:cs charset="0" panose="020b0606030504020204" pitchFamily="34" typeface="Open Sans"/>
                    </a:rPr>
                    <a:t>MARK STARKE</a:t>
                  </a:r>
                </a:p>
              </p:txBody>
            </p:sp>
            <p:sp>
              <p:nvSpPr>
                <p:cNvPr id="195" name="TextBox 194"/>
                <p:cNvSpPr txBox="1"/>
                <p:nvPr/>
              </p:nvSpPr>
              <p:spPr>
                <a:xfrm>
                  <a:off x="2677343" y="2611305"/>
                  <a:ext cx="2330398" cy="259080"/>
                </a:xfrm>
                <a:prstGeom prst="rect">
                  <a:avLst/>
                </a:prstGeom>
                <a:noFill/>
                <a:effectLst/>
              </p:spPr>
              <p:txBody>
                <a:bodyPr rtlCol="0" wrap="square">
                  <a:spAutoFit/>
                </a:bodyPr>
                <a:lstStyle/>
                <a:p>
                  <a:r>
                    <a:rPr lang="en-CA" spc="100" sz="1100">
                      <a:latin charset="0" panose="02000505000000020004" pitchFamily="2" typeface="Montserrat"/>
                      <a:ea charset="0" panose="020b0606030504020204" pitchFamily="34" typeface="Open Sans"/>
                      <a:cs charset="0" panose="020b0606030504020204" pitchFamily="34" typeface="Open Sans"/>
                    </a:rPr>
                    <a:t>CEO &amp; FOUNDER</a:t>
                  </a:r>
                </a:p>
              </p:txBody>
            </p:sp>
            <p:sp>
              <p:nvSpPr>
                <p:cNvPr id="196" name="TextBox 195"/>
                <p:cNvSpPr txBox="1"/>
                <p:nvPr/>
              </p:nvSpPr>
              <p:spPr>
                <a:xfrm>
                  <a:off x="2683982" y="2894168"/>
                  <a:ext cx="2692400" cy="594360"/>
                </a:xfrm>
                <a:prstGeom prst="rect">
                  <a:avLst/>
                </a:prstGeom>
                <a:noFill/>
              </p:spPr>
              <p:txBody>
                <a:bodyPr rtlCol="0" wrap="square">
                  <a:spAutoFit/>
                </a:bodyPr>
                <a:lstStyle/>
                <a:p>
                  <a:pPr>
                    <a:lnSpc>
                      <a:spcPct val="150000"/>
                    </a:lnSpc>
                  </a:pPr>
                  <a:r>
                    <a:rPr lang="fr-CA" spc="100" sz="11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a:t>
                  </a:r>
                </a:p>
              </p:txBody>
            </p:sp>
          </p:grpSp>
        </p:grpSp>
        <p:grpSp>
          <p:nvGrpSpPr>
            <p:cNvPr id="189" name="Group 188"/>
            <p:cNvGrpSpPr/>
            <p:nvPr/>
          </p:nvGrpSpPr>
          <p:grpSpPr>
            <a:xfrm>
              <a:off x="2719069" y="2716886"/>
              <a:ext cx="247461" cy="282593"/>
              <a:chOff x="8571" y="7150"/>
              <a:chExt cx="319980" cy="365408"/>
            </a:xfrm>
          </p:grpSpPr>
          <p:sp>
            <p:nvSpPr>
              <p:cNvPr id="190" name="Freeform 5"/>
              <p:cNvSpPr/>
              <p:nvPr/>
            </p:nvSpPr>
            <p:spPr bwMode="auto">
              <a:xfrm>
                <a:off x="8571"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sp>
            <p:nvSpPr>
              <p:cNvPr id="191" name="Freeform 6"/>
              <p:cNvSpPr/>
              <p:nvPr/>
            </p:nvSpPr>
            <p:spPr bwMode="auto">
              <a:xfrm>
                <a:off x="166999" y="7150"/>
                <a:ext cx="161552" cy="365408"/>
              </a:xfrm>
              <a:custGeom>
                <a:gdLst>
                  <a:gd fmla="*/ 0 w 569" name="T0"/>
                  <a:gd fmla="*/ 1287 h 1287" name="T1"/>
                  <a:gd fmla="*/ 569 w 569" name="T2"/>
                  <a:gd fmla="*/ 638 h 1287" name="T3"/>
                  <a:gd fmla="*/ 0 w 569" name="T4"/>
                  <a:gd fmla="*/ 0 h 1287" name="T5"/>
                </a:gdLst>
                <a:cxnLst>
                  <a:cxn ang="0">
                    <a:pos x="T0" y="T1"/>
                  </a:cxn>
                  <a:cxn ang="0">
                    <a:pos x="T2" y="T3"/>
                  </a:cxn>
                  <a:cxn ang="0">
                    <a:pos x="T4" y="T5"/>
                  </a:cxn>
                </a:cxnLst>
                <a:rect b="b" l="0" r="r" t="0"/>
                <a:pathLst>
                  <a:path h="1287" w="569">
                    <a:moveTo>
                      <a:pt x="0" y="1287"/>
                    </a:moveTo>
                    <a:lnTo>
                      <a:pt x="569" y="638"/>
                    </a:lnTo>
                    <a:lnTo>
                      <a:pt x="0" y="0"/>
                    </a:lnTo>
                  </a:path>
                </a:pathLst>
              </a:custGeom>
              <a:solidFill>
                <a:srgbClr val="FFFFFF"/>
              </a:solidFill>
              <a:ln cap="rnd" w="25400">
                <a:solidFill>
                  <a:srgbClr val="F8D6E4"/>
                </a:solidFill>
                <a:prstDash val="solid"/>
                <a:round/>
              </a:ln>
              <a:extLst/>
            </p:spPr>
            <p:txBody>
              <a:bodyPr anchor="t" anchorCtr="0" bIns="45720" compatLnSpc="1" lIns="91440" numCol="1" rIns="91440" tIns="45720" vert="horz" wrap="square">
                <a:prstTxWarp prst="textNoShape">
                  <a:avLst/>
                </a:prstTxWarp>
              </a:bodyPr>
              <a:lstStyle/>
              <a:p>
                <a:endParaRPr lang="fr-CA"/>
              </a:p>
            </p:txBody>
          </p:sp>
        </p:grpSp>
      </p:grpSp>
      <p:pic>
        <p:nvPicPr>
          <p:cNvPr id="8" name="图片占位符 7">
            <a:extLst>
              <a:ext uri="{FF2B5EF4-FFF2-40B4-BE49-F238E27FC236}">
                <a16:creationId xmlns:a16="http://schemas.microsoft.com/office/drawing/2014/main" id="{B731B8D5-769C-4350-AF73-A80196548EAE}"/>
              </a:ext>
            </a:extLst>
          </p:cNvPr>
          <p:cNvPicPr>
            <a:picLocks noChangeAspect="1" noGrp="1"/>
          </p:cNvPicPr>
          <p:nvPr>
            <p:ph idx="14" sz="quarter" type="pic"/>
          </p:nvPr>
        </p:nvPicPr>
        <p:blipFill>
          <a:blip r:embed="rId3">
            <a:extLst>
              <a:ext uri="{28A0092B-C50C-407E-A947-70E740481C1C}">
                <a14:useLocalDpi val="0"/>
              </a:ext>
            </a:extLst>
          </a:blip>
          <a:srcRect b="16625" t="16625"/>
          <a:stretch>
            <a:fillRect/>
          </a:stretch>
        </p:blipFill>
        <p:spPr/>
      </p:pic>
      <p:pic>
        <p:nvPicPr>
          <p:cNvPr id="16" name="图片占位符 15">
            <a:extLst>
              <a:ext uri="{FF2B5EF4-FFF2-40B4-BE49-F238E27FC236}">
                <a16:creationId xmlns:a16="http://schemas.microsoft.com/office/drawing/2014/main" id="{11061AF2-AA84-47D4-AE40-89D47A8F5996}"/>
              </a:ext>
            </a:extLst>
          </p:cNvPr>
          <p:cNvPicPr>
            <a:picLocks noChangeAspect="1" noGrp="1"/>
          </p:cNvPicPr>
          <p:nvPr>
            <p:ph idx="16" sz="quarter" type="pic"/>
          </p:nvPr>
        </p:nvPicPr>
        <p:blipFill>
          <a:blip r:embed="rId4">
            <a:extLst>
              <a:ext uri="{28A0092B-C50C-407E-A947-70E740481C1C}">
                <a14:useLocalDpi val="0"/>
              </a:ext>
            </a:extLst>
          </a:blip>
          <a:srcRect b="16625" t="16625"/>
          <a:stretch>
            <a:fillRect/>
          </a:stretch>
        </p:blipFill>
        <p:spPr/>
      </p:pic>
      <p:pic>
        <p:nvPicPr>
          <p:cNvPr id="13" name="图片占位符 12">
            <a:extLst>
              <a:ext uri="{FF2B5EF4-FFF2-40B4-BE49-F238E27FC236}">
                <a16:creationId xmlns:a16="http://schemas.microsoft.com/office/drawing/2014/main" id="{0DE5624A-8201-463B-8787-3F27607CFDFE}"/>
              </a:ext>
            </a:extLst>
          </p:cNvPr>
          <p:cNvPicPr>
            <a:picLocks noChangeAspect="1" noGrp="1"/>
          </p:cNvPicPr>
          <p:nvPr>
            <p:ph idx="15" sz="quarter" type="pic"/>
          </p:nvPr>
        </p:nvPicPr>
        <p:blipFill>
          <a:blip r:embed="rId5">
            <a:extLst>
              <a:ext uri="{28A0092B-C50C-407E-A947-70E740481C1C}">
                <a14:useLocalDpi val="0"/>
              </a:ext>
            </a:extLst>
          </a:blip>
          <a:srcRect b="16660" t="16660"/>
          <a:stretch>
            <a:fillRect/>
          </a:stretch>
        </p:blipFill>
        <p:spPr/>
      </p:pic>
      <p:pic>
        <p:nvPicPr>
          <p:cNvPr id="23" name="图片占位符 22">
            <a:extLst>
              <a:ext uri="{FF2B5EF4-FFF2-40B4-BE49-F238E27FC236}">
                <a16:creationId xmlns:a16="http://schemas.microsoft.com/office/drawing/2014/main" id="{1129BFED-E759-4899-B30D-768C0529C199}"/>
              </a:ext>
            </a:extLst>
          </p:cNvPr>
          <p:cNvPicPr>
            <a:picLocks noChangeAspect="1" noGrp="1"/>
          </p:cNvPicPr>
          <p:nvPr>
            <p:ph idx="17" sz="quarter" type="pic"/>
          </p:nvPr>
        </p:nvPicPr>
        <p:blipFill>
          <a:blip r:embed="rId6">
            <a:extLst>
              <a:ext uri="{28A0092B-C50C-407E-A947-70E740481C1C}">
                <a14:useLocalDpi val="0"/>
              </a:ext>
            </a:extLst>
          </a:blip>
          <a:srcRect b="16660" t="16660"/>
          <a:stretch>
            <a:fillRect/>
          </a:stretch>
        </p:blipFill>
        <p:spPr/>
      </p:pic>
    </p:spTree>
    <p:extLst>
      <p:ext uri="{BB962C8B-B14F-4D97-AF65-F5344CB8AC3E}">
        <p14:creationId val="39622456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par>
                          <p:cTn fill="hold" id="15" nodeType="afterGroup">
                            <p:stCondLst>
                              <p:cond delay="500"/>
                            </p:stCondLst>
                            <p:childTnLst>
                              <p:par>
                                <p:cTn fill="hold" grpId="0" id="16" nodeType="afterEffect" presetClass="entr" presetID="10"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childTnLst>
                          </p:cTn>
                        </p:par>
                        <p:par>
                          <p:cTn fill="hold" id="19" nodeType="afterGroup">
                            <p:stCondLst>
                              <p:cond delay="1000"/>
                            </p:stCondLst>
                            <p:childTnLst>
                              <p:par>
                                <p:cTn fill="hold" id="20" nodeType="afterEffect" presetClass="entr" presetID="14" presetSubtype="10">
                                  <p:stCondLst>
                                    <p:cond delay="0"/>
                                  </p:stCondLst>
                                  <p:childTnLst>
                                    <p:set>
                                      <p:cBhvr>
                                        <p:cTn dur="1" fill="hold" id="21">
                                          <p:stCondLst>
                                            <p:cond delay="0"/>
                                          </p:stCondLst>
                                        </p:cTn>
                                        <p:tgtEl>
                                          <p:spTgt spid="4"/>
                                        </p:tgtEl>
                                        <p:attrNameLst>
                                          <p:attrName>style.visibility</p:attrName>
                                        </p:attrNameLst>
                                      </p:cBhvr>
                                      <p:to>
                                        <p:strVal val="visible"/>
                                      </p:to>
                                    </p:set>
                                    <p:animEffect filter="randombar(horizontal)" transition="in">
                                      <p:cBhvr>
                                        <p:cTn dur="500" id="22"/>
                                        <p:tgtEl>
                                          <p:spTgt spid="4"/>
                                        </p:tgtEl>
                                      </p:cBhvr>
                                    </p:animEffect>
                                  </p:childTnLst>
                                </p:cTn>
                              </p:par>
                              <p:par>
                                <p:cTn fill="hold" id="23" nodeType="withEffect" presetClass="entr" presetID="14" presetSubtype="10">
                                  <p:stCondLst>
                                    <p:cond delay="0"/>
                                  </p:stCondLst>
                                  <p:childTnLst>
                                    <p:set>
                                      <p:cBhvr>
                                        <p:cTn dur="1" fill="hold" id="24">
                                          <p:stCondLst>
                                            <p:cond delay="0"/>
                                          </p:stCondLst>
                                        </p:cTn>
                                        <p:tgtEl>
                                          <p:spTgt spid="144"/>
                                        </p:tgtEl>
                                        <p:attrNameLst>
                                          <p:attrName>style.visibility</p:attrName>
                                        </p:attrNameLst>
                                      </p:cBhvr>
                                      <p:to>
                                        <p:strVal val="visible"/>
                                      </p:to>
                                    </p:set>
                                    <p:animEffect filter="randombar(horizontal)" transition="in">
                                      <p:cBhvr>
                                        <p:cTn dur="500" id="25"/>
                                        <p:tgtEl>
                                          <p:spTgt spid="144"/>
                                        </p:tgtEl>
                                      </p:cBhvr>
                                    </p:animEffect>
                                  </p:childTnLst>
                                </p:cTn>
                              </p:par>
                              <p:par>
                                <p:cTn fill="hold" id="26" nodeType="withEffect" presetClass="entr" presetID="14" presetSubtype="10">
                                  <p:stCondLst>
                                    <p:cond delay="0"/>
                                  </p:stCondLst>
                                  <p:childTnLst>
                                    <p:set>
                                      <p:cBhvr>
                                        <p:cTn dur="1" fill="hold" id="27">
                                          <p:stCondLst>
                                            <p:cond delay="0"/>
                                          </p:stCondLst>
                                        </p:cTn>
                                        <p:tgtEl>
                                          <p:spTgt spid="187"/>
                                        </p:tgtEl>
                                        <p:attrNameLst>
                                          <p:attrName>style.visibility</p:attrName>
                                        </p:attrNameLst>
                                      </p:cBhvr>
                                      <p:to>
                                        <p:strVal val="visible"/>
                                      </p:to>
                                    </p:set>
                                    <p:animEffect filter="randombar(horizontal)" transition="in">
                                      <p:cBhvr>
                                        <p:cTn dur="500" id="28"/>
                                        <p:tgtEl>
                                          <p:spTgt spid="187"/>
                                        </p:tgtEl>
                                      </p:cBhvr>
                                    </p:animEffect>
                                  </p:childTnLst>
                                </p:cTn>
                              </p:par>
                              <p:par>
                                <p:cTn fill="hold" id="29" nodeType="withEffect" presetClass="entr" presetID="14" presetSubtype="10">
                                  <p:stCondLst>
                                    <p:cond delay="0"/>
                                  </p:stCondLst>
                                  <p:childTnLst>
                                    <p:set>
                                      <p:cBhvr>
                                        <p:cTn dur="1" fill="hold" id="30">
                                          <p:stCondLst>
                                            <p:cond delay="0"/>
                                          </p:stCondLst>
                                        </p:cTn>
                                        <p:tgtEl>
                                          <p:spTgt spid="102"/>
                                        </p:tgtEl>
                                        <p:attrNameLst>
                                          <p:attrName>style.visibility</p:attrName>
                                        </p:attrNameLst>
                                      </p:cBhvr>
                                      <p:to>
                                        <p:strVal val="visible"/>
                                      </p:to>
                                    </p:set>
                                    <p:animEffect filter="randombar(horizontal)" transition="in">
                                      <p:cBhvr>
                                        <p:cTn dur="500" id="31"/>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8"/>
          <p:cNvSpPr txBox="1"/>
          <p:nvPr/>
        </p:nvSpPr>
        <p:spPr>
          <a:xfrm>
            <a:off x="8618646" y="738861"/>
            <a:ext cx="2841517" cy="1310640"/>
          </a:xfrm>
          <a:prstGeom prst="rect">
            <a:avLst/>
          </a:prstGeom>
          <a:noFill/>
          <a:effectLst/>
        </p:spPr>
        <p:txBody>
          <a:bodyPr rtlCol="0" wrap="square">
            <a:spAutoFit/>
          </a:bodyPr>
          <a:lstStyle/>
          <a:p>
            <a:pPr algn="r"/>
            <a:r>
              <a:rPr b="1" lang="en-CA" sz="4000">
                <a:latin charset="0" panose="02000505000000020004" pitchFamily="2" typeface="Montserrat"/>
                <a:ea charset="0" panose="020b0606030504020204" pitchFamily="34" typeface="Open Sans"/>
                <a:cs charset="0" panose="020b0606030504020204" pitchFamily="34" typeface="Open Sans"/>
              </a:rPr>
              <a:t>Graphic Chart</a:t>
            </a:r>
          </a:p>
        </p:txBody>
      </p:sp>
      <p:sp>
        <p:nvSpPr>
          <p:cNvPr id="8" name="TextBox 7"/>
          <p:cNvSpPr txBox="1"/>
          <p:nvPr/>
        </p:nvSpPr>
        <p:spPr>
          <a:xfrm>
            <a:off x="6327854" y="2551176"/>
            <a:ext cx="5132309" cy="640080"/>
          </a:xfrm>
          <a:prstGeom prst="rect">
            <a:avLst/>
          </a:prstGeom>
          <a:noFill/>
        </p:spPr>
        <p:txBody>
          <a:bodyPr rtlCol="0" wrap="square">
            <a:spAutoFit/>
          </a:bodyPr>
          <a:lstStyle/>
          <a:p>
            <a:pPr algn="r">
              <a:lnSpc>
                <a:spcPct val="150000"/>
              </a:lnSpc>
            </a:pPr>
            <a:r>
              <a:rPr lang="fr-CA" spc="100" sz="12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bitters pour-over franzen raw.</a:t>
            </a:r>
          </a:p>
        </p:txBody>
      </p:sp>
      <p:graphicFrame>
        <p:nvGraphicFramePr>
          <p:cNvPr id="6" name="Chart 5"/>
          <p:cNvGraphicFramePr/>
          <p:nvPr>
            <p:extLst>
              <p:ext uri="{D42A27DB-BD31-4B8C-83A1-F6EECF244321}">
                <p14:modId val="2991378234"/>
              </p:ext>
            </p:extLst>
          </p:nvPr>
        </p:nvGraphicFramePr>
        <p:xfrm>
          <a:off x="5092860" y="3197507"/>
          <a:ext cx="6367301" cy="2968344"/>
        </p:xfrm>
        <a:graphic>
          <a:graphicData uri="http://schemas.openxmlformats.org/drawingml/2006/chart">
            <c:chart xmlns:c="http://schemas.openxmlformats.org/drawingml/2006/chart" r:id="rId3"/>
          </a:graphicData>
        </a:graphic>
      </p:graphicFrame>
      <p:pic>
        <p:nvPicPr>
          <p:cNvPr id="3" name="图片占位符 2">
            <a:extLst>
              <a:ext uri="{FF2B5EF4-FFF2-40B4-BE49-F238E27FC236}">
                <a16:creationId xmlns:a16="http://schemas.microsoft.com/office/drawing/2014/main" id="{4AECAF7B-F68A-4ABA-B01A-1008D1F1B6A4}"/>
              </a:ext>
            </a:extLst>
          </p:cNvPr>
          <p:cNvPicPr>
            <a:picLocks noChangeAspect="1" noGrp="1"/>
          </p:cNvPicPr>
          <p:nvPr>
            <p:ph idx="11" sz="quarter" type="pic"/>
          </p:nvPr>
        </p:nvPicPr>
        <p:blipFill>
          <a:blip r:embed="rId4">
            <a:extLst>
              <a:ext uri="{28A0092B-C50C-407E-A947-70E740481C1C}">
                <a14:useLocalDpi val="0"/>
              </a:ext>
            </a:extLst>
          </a:blip>
          <a:srcRect b="18477" t="18477"/>
          <a:stretch>
            <a:fillRect/>
          </a:stretch>
        </p:blipFill>
        <p:spPr/>
      </p:pic>
    </p:spTree>
    <p:extLst>
      <p:ext uri="{BB962C8B-B14F-4D97-AF65-F5344CB8AC3E}">
        <p14:creationId val="17295239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3">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1+#ppt_w/2"/>
                                          </p:val>
                                        </p:tav>
                                        <p:tav tm="100000">
                                          <p:val>
                                            <p:strVal val="#ppt_x"/>
                                          </p:val>
                                        </p:tav>
                                      </p:tavLst>
                                    </p:anim>
                                    <p:anim calcmode="lin" valueType="num">
                                      <p:cBhvr additive="base">
                                        <p:cTn dur="500" fill="hold" id="8"/>
                                        <p:tgtEl>
                                          <p:spTgt spid="1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8"/>
                                        </p:tgtEl>
                                        <p:attrNameLst>
                                          <p:attrName>style.visibility</p:attrName>
                                        </p:attrNameLst>
                                      </p:cBhvr>
                                      <p:to>
                                        <p:strVal val="visible"/>
                                      </p:to>
                                    </p:set>
                                    <p:animEffect filter="wipe(down)" transition="in">
                                      <p:cBhvr>
                                        <p:cTn dur="500" id="12"/>
                                        <p:tgtEl>
                                          <p:spTgt spid="8"/>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8"/>
      <p:bldGraphic grpId="0" spid="6">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695325" y="706159"/>
            <a:ext cx="4536993" cy="1432560"/>
          </a:xfrm>
          <a:prstGeom prst="rect">
            <a:avLst/>
          </a:prstGeom>
          <a:noFill/>
          <a:effectLst/>
        </p:spPr>
        <p:txBody>
          <a:bodyPr rtlCol="0" wrap="square">
            <a:spAutoFit/>
          </a:bodyPr>
          <a:lstStyle/>
          <a:p>
            <a:r>
              <a:rPr b="1" lang="en-CA" sz="4400">
                <a:latin charset="0" panose="02000505000000020004" pitchFamily="2" typeface="Montserrat"/>
                <a:ea charset="0" panose="020b0606030504020204" pitchFamily="34" typeface="Open Sans"/>
                <a:cs charset="0" panose="020b0606030504020204" pitchFamily="34" typeface="Open Sans"/>
              </a:rPr>
              <a:t>PHONE SE </a:t>
            </a:r>
          </a:p>
          <a:p>
            <a:r>
              <a:rPr b="1" lang="en-CA" sz="4400">
                <a:latin charset="0" panose="02000505000000020004" pitchFamily="2" typeface="Montserrat"/>
                <a:ea charset="0" panose="020b0606030504020204" pitchFamily="34" typeface="Open Sans"/>
                <a:cs charset="0" panose="020b0606030504020204" pitchFamily="34" typeface="Open Sans"/>
              </a:rPr>
              <a:t>PROJECT</a:t>
            </a:r>
          </a:p>
        </p:txBody>
      </p:sp>
      <p:sp>
        <p:nvSpPr>
          <p:cNvPr id="38" name="TextBox 37"/>
          <p:cNvSpPr txBox="1"/>
          <p:nvPr/>
        </p:nvSpPr>
        <p:spPr>
          <a:xfrm>
            <a:off x="695324" y="4357762"/>
            <a:ext cx="4242675" cy="1463040"/>
          </a:xfrm>
          <a:prstGeom prst="rect">
            <a:avLst/>
          </a:prstGeom>
          <a:noFill/>
        </p:spPr>
        <p:txBody>
          <a:bodyPr rtlCol="0" wrap="square">
            <a:spAutoFit/>
          </a:bodyPr>
          <a:lstStyle/>
          <a:p>
            <a:pPr>
              <a:lnSpc>
                <a:spcPct val="150000"/>
              </a:lnSpc>
            </a:pPr>
            <a:r>
              <a:rPr lang="fr-CA" spc="100" sz="1200">
                <a:latin charset="0" panose="020b0606030504020204" pitchFamily="34" typeface="Open Sans"/>
                <a:ea charset="0" panose="020b0606030504020204" pitchFamily="34" typeface="Open Sans"/>
                <a:cs charset="0" panose="020b0606030504020204" pitchFamily="34" typeface="Open Sans"/>
              </a:rPr>
              <a:t>Fap squid organic 8-bit four loko, post-ironic etsy thundercats. Try-hard everyday carry stumptown semiotics jean shorts literally. Fanny pack you probably haven't heard of them vinyl freegan heirloom authentic.</a:t>
            </a:r>
          </a:p>
        </p:txBody>
      </p:sp>
      <p:sp>
        <p:nvSpPr>
          <p:cNvPr id="40" name="Rectangle 39"/>
          <p:cNvSpPr/>
          <p:nvPr/>
        </p:nvSpPr>
        <p:spPr>
          <a:xfrm>
            <a:off x="695325" y="3723380"/>
            <a:ext cx="4242675" cy="518160"/>
          </a:xfrm>
          <a:prstGeom prst="rect">
            <a:avLst/>
          </a:prstGeom>
        </p:spPr>
        <p:txBody>
          <a:bodyPr wrap="square">
            <a:spAutoFit/>
          </a:bodyPr>
          <a:lstStyle/>
          <a:p>
            <a:r>
              <a:rPr lang="fr-CA" sz="2800">
                <a:latin charset="0" panose="02000505000000020004" pitchFamily="2" typeface="Montserrat"/>
                <a:ea charset="0" panose="020b0606030504020204" pitchFamily="34" typeface="Open Sans"/>
                <a:cs charset="0" panose="020b0606030504020204" pitchFamily="34" typeface="Open Sans"/>
              </a:rPr>
              <a:t>Cillum do stumptown</a:t>
            </a:r>
          </a:p>
        </p:txBody>
      </p:sp>
      <p:sp>
        <p:nvSpPr>
          <p:cNvPr id="71" name="Rectangle 70"/>
          <p:cNvSpPr/>
          <p:nvPr/>
        </p:nvSpPr>
        <p:spPr>
          <a:xfrm>
            <a:off x="695325" y="2105724"/>
            <a:ext cx="2303780" cy="365760"/>
          </a:xfrm>
          <a:prstGeom prst="rect">
            <a:avLst/>
          </a:prstGeom>
        </p:spPr>
        <p:txBody>
          <a:bodyPr wrap="none">
            <a:spAutoFit/>
          </a:bodyPr>
          <a:lstStyle/>
          <a:p>
            <a:r>
              <a:rPr lang="fr-CA">
                <a:latin charset="0" panose="02000505000000020004" pitchFamily="2" typeface="Montserrat"/>
                <a:ea charset="0" panose="020b0606030504020204" pitchFamily="34" typeface="Open Sans"/>
                <a:cs charset="0" panose="020b0606030504020204" pitchFamily="34" typeface="Open Sans"/>
              </a:rPr>
              <a:t>Cillum do stumptown</a:t>
            </a:r>
          </a:p>
        </p:txBody>
      </p:sp>
      <p:pic>
        <p:nvPicPr>
          <p:cNvPr id="3" name="图片占位符 2">
            <a:extLst>
              <a:ext uri="{FF2B5EF4-FFF2-40B4-BE49-F238E27FC236}">
                <a16:creationId xmlns:a16="http://schemas.microsoft.com/office/drawing/2014/main" id="{D315856C-4AA0-4BA7-A861-F7753EF11658}"/>
              </a:ext>
            </a:extLst>
          </p:cNvPr>
          <p:cNvPicPr>
            <a:picLocks noChangeAspect="1" noGrp="1"/>
          </p:cNvPicPr>
          <p:nvPr>
            <p:ph idx="12" sz="quarter" type="pic"/>
          </p:nvPr>
        </p:nvPicPr>
        <p:blipFill>
          <a:blip r:embed="rId3">
            <a:extLst>
              <a:ext uri="{28A0092B-C50C-407E-A947-70E740481C1C}">
                <a14:useLocalDpi val="0"/>
              </a:ext>
            </a:extLst>
          </a:blip>
          <a:srcRect b="18477" t="18477"/>
          <a:stretch>
            <a:fillRect/>
          </a:stretch>
        </p:blipFill>
        <p:spPr/>
      </p:pic>
    </p:spTree>
    <p:extLst>
      <p:ext uri="{BB962C8B-B14F-4D97-AF65-F5344CB8AC3E}">
        <p14:creationId val="12655193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71"/>
                                        </p:tgtEl>
                                        <p:attrNameLst>
                                          <p:attrName>style.visibility</p:attrName>
                                        </p:attrNameLst>
                                      </p:cBhvr>
                                      <p:to>
                                        <p:strVal val="visible"/>
                                      </p:to>
                                    </p:set>
                                    <p:anim calcmode="lin" valueType="num">
                                      <p:cBhvr additive="base">
                                        <p:cTn dur="500" fill="hold" id="12"/>
                                        <p:tgtEl>
                                          <p:spTgt spid="71"/>
                                        </p:tgtEl>
                                        <p:attrNameLst>
                                          <p:attrName>ppt_x</p:attrName>
                                        </p:attrNameLst>
                                      </p:cBhvr>
                                      <p:tavLst>
                                        <p:tav tm="0">
                                          <p:val>
                                            <p:strVal val="0-#ppt_w/2"/>
                                          </p:val>
                                        </p:tav>
                                        <p:tav tm="100000">
                                          <p:val>
                                            <p:strVal val="#ppt_x"/>
                                          </p:val>
                                        </p:tav>
                                      </p:tavLst>
                                    </p:anim>
                                    <p:anim calcmode="lin" valueType="num">
                                      <p:cBhvr additive="base">
                                        <p:cTn dur="500" fill="hold" id="13"/>
                                        <p:tgtEl>
                                          <p:spTgt spid="7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1000" id="17"/>
                                        <p:tgtEl>
                                          <p:spTgt spid="40"/>
                                        </p:tgtEl>
                                      </p:cBhvr>
                                    </p:animEffect>
                                    <p:anim calcmode="lin" valueType="num">
                                      <p:cBhvr>
                                        <p:cTn dur="1000" fill="hold" id="18"/>
                                        <p:tgtEl>
                                          <p:spTgt spid="40"/>
                                        </p:tgtEl>
                                        <p:attrNameLst>
                                          <p:attrName>ppt_x</p:attrName>
                                        </p:attrNameLst>
                                      </p:cBhvr>
                                      <p:tavLst>
                                        <p:tav tm="0">
                                          <p:val>
                                            <p:strVal val="#ppt_x"/>
                                          </p:val>
                                        </p:tav>
                                        <p:tav tm="100000">
                                          <p:val>
                                            <p:strVal val="#ppt_x"/>
                                          </p:val>
                                        </p:tav>
                                      </p:tavLst>
                                    </p:anim>
                                    <p:anim calcmode="lin" valueType="num">
                                      <p:cBhvr>
                                        <p:cTn dur="1000" fill="hold" id="19"/>
                                        <p:tgtEl>
                                          <p:spTgt spid="4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38"/>
                                        </p:tgtEl>
                                        <p:attrNameLst>
                                          <p:attrName>style.visibility</p:attrName>
                                        </p:attrNameLst>
                                      </p:cBhvr>
                                      <p:to>
                                        <p:strVal val="visible"/>
                                      </p:to>
                                    </p:set>
                                    <p:animEffect filter="fade" transition="in">
                                      <p:cBhvr>
                                        <p:cTn dur="1000" id="23"/>
                                        <p:tgtEl>
                                          <p:spTgt spid="38"/>
                                        </p:tgtEl>
                                      </p:cBhvr>
                                    </p:animEffect>
                                    <p:anim calcmode="lin" valueType="num">
                                      <p:cBhvr>
                                        <p:cTn dur="1000" fill="hold" id="24"/>
                                        <p:tgtEl>
                                          <p:spTgt spid="38"/>
                                        </p:tgtEl>
                                        <p:attrNameLst>
                                          <p:attrName>ppt_x</p:attrName>
                                        </p:attrNameLst>
                                      </p:cBhvr>
                                      <p:tavLst>
                                        <p:tav tm="0">
                                          <p:val>
                                            <p:strVal val="#ppt_x"/>
                                          </p:val>
                                        </p:tav>
                                        <p:tav tm="100000">
                                          <p:val>
                                            <p:strVal val="#ppt_x"/>
                                          </p:val>
                                        </p:tav>
                                      </p:tavLst>
                                    </p:anim>
                                    <p:anim calcmode="lin" valueType="num">
                                      <p:cBhvr>
                                        <p:cTn dur="1000" fill="hold" id="25"/>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38"/>
      <p:bldP grpId="0" spid="40"/>
      <p:bldP grpId="0" spid="7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8"/>
          <p:cNvSpPr txBox="1"/>
          <p:nvPr/>
        </p:nvSpPr>
        <p:spPr>
          <a:xfrm>
            <a:off x="5668172" y="717645"/>
            <a:ext cx="4859655" cy="701040"/>
          </a:xfrm>
          <a:prstGeom prst="rect">
            <a:avLst/>
          </a:prstGeom>
          <a:noFill/>
          <a:effectLst/>
        </p:spPr>
        <p:txBody>
          <a:bodyPr rtlCol="0" wrap="square">
            <a:spAutoFit/>
          </a:bodyPr>
          <a:lstStyle/>
          <a:p>
            <a:pPr algn="ctr"/>
            <a:r>
              <a:rPr b="1" lang="en-CA" sz="4000">
                <a:latin charset="0" panose="02000505000000020004" pitchFamily="2" typeface="Montserrat"/>
                <a:ea charset="0" panose="020b0606030504020204" pitchFamily="34" typeface="Open Sans"/>
                <a:cs charset="0" panose="020b0606030504020204" pitchFamily="34" typeface="Open Sans"/>
              </a:rPr>
              <a:t>Graphic Chart</a:t>
            </a:r>
          </a:p>
        </p:txBody>
      </p:sp>
      <p:sp>
        <p:nvSpPr>
          <p:cNvPr id="8" name="TextBox 7"/>
          <p:cNvSpPr txBox="1"/>
          <p:nvPr/>
        </p:nvSpPr>
        <p:spPr>
          <a:xfrm>
            <a:off x="4699323" y="2051780"/>
            <a:ext cx="6797352" cy="640080"/>
          </a:xfrm>
          <a:prstGeom prst="rect">
            <a:avLst/>
          </a:prstGeom>
          <a:noFill/>
        </p:spPr>
        <p:txBody>
          <a:bodyPr rtlCol="0" wrap="square">
            <a:spAutoFit/>
          </a:bodyPr>
          <a:lstStyle/>
          <a:p>
            <a:pPr algn="ctr">
              <a:lnSpc>
                <a:spcPct val="150000"/>
              </a:lnSpc>
            </a:pPr>
            <a:r>
              <a:rPr lang="fr-CA" spc="100" sz="1200">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bitters pour-over franzen raw denim street art fixie pack keffiyeh cardigan normcore.</a:t>
            </a:r>
          </a:p>
        </p:txBody>
      </p:sp>
      <mc:AlternateContent>
        <mc:Choice xmlns:cx1="http://schemas.microsoft.com/office/drawing/2015/9/8/chartex" Requires="cx1">
          <p:graphicFrame>
            <p:nvGraphicFramePr>
              <p:cNvPr id="10" name="Chart 9"/>
              <p:cNvGraphicFramePr/>
              <p:nvPr>
                <p:extLst>
                  <p:ext uri="{D42A27DB-BD31-4B8C-83A1-F6EECF244321}">
                    <p14:modId val="4203937964"/>
                  </p:ext>
                </p:extLst>
              </p:nvPr>
            </p:nvGraphicFramePr>
            <p:xfrm>
              <a:off x="4699323" y="2956484"/>
              <a:ext cx="6797351" cy="3181849"/>
            </p:xfrm>
            <a:graphic>
              <a:graphicData uri="http://schemas.microsoft.com/office/drawing/2014/chartex">
                <cx:chart xmlns:cx="http://schemas.microsoft.com/office/drawing/2014/chartex" r:id="rId3"/>
              </a:graphicData>
            </a:graphic>
          </p:graphicFrame>
        </mc:Choice>
        <mc:Fallback>
          <p:pic>
            <p:nvPicPr>
              <p:cNvPr id="0" name=""/>
              <p:cNvPicPr/>
              <p:nvPr/>
            </p:nvPicPr>
            <p:blipFill>
              <a:blip r:embed="rId4"/>
              <a:stretch>
                <a:fillRect/>
              </a:stretch>
            </p:blipFill>
            <p:spPr>
              <a:xfrm>
                <a:off x="4699323" y="2956484"/>
                <a:ext cx="6797351" cy="3181849"/>
              </a:xfrm>
              <a:prstGeom prst="rect">
                <a:avLst/>
              </a:prstGeom>
            </p:spPr>
          </p:pic>
        </mc:Fallback>
      </mc:AlternateContent>
      <p:pic>
        <p:nvPicPr>
          <p:cNvPr id="4" name="图片占位符 3">
            <a:extLst>
              <a:ext uri="{FF2B5EF4-FFF2-40B4-BE49-F238E27FC236}">
                <a16:creationId xmlns:a16="http://schemas.microsoft.com/office/drawing/2014/main" id="{293BCD1B-9229-4E16-95F7-EC2C1FECF6CA}"/>
              </a:ext>
            </a:extLst>
          </p:cNvPr>
          <p:cNvPicPr>
            <a:picLocks noChangeAspect="1" noGrp="1"/>
          </p:cNvPicPr>
          <p:nvPr>
            <p:ph idx="10" sz="quarter" type="pic"/>
          </p:nvPr>
        </p:nvPicPr>
        <p:blipFill>
          <a:blip r:embed="rId5">
            <a:extLst>
              <a:ext uri="{28A0092B-C50C-407E-A947-70E740481C1C}">
                <a14:useLocalDpi val="0"/>
              </a:ext>
            </a:extLst>
          </a:blip>
          <a:srcRect l="5825" r="5825"/>
          <a:stretch>
            <a:fillRect/>
          </a:stretch>
        </p:blipFill>
        <p:spPr/>
      </p:pic>
    </p:spTree>
    <p:extLst>
      <p:ext uri="{BB962C8B-B14F-4D97-AF65-F5344CB8AC3E}">
        <p14:creationId val="24091038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750" id="7"/>
                                        <p:tgtEl>
                                          <p:spTgt spid="19"/>
                                        </p:tgtEl>
                                      </p:cBhvr>
                                    </p:animEffect>
                                    <p:anim calcmode="lin" valueType="num">
                                      <p:cBhvr>
                                        <p:cTn dur="750" fill="hold" id="8"/>
                                        <p:tgtEl>
                                          <p:spTgt spid="19"/>
                                        </p:tgtEl>
                                        <p:attrNameLst>
                                          <p:attrName>ppt_x</p:attrName>
                                        </p:attrNameLst>
                                      </p:cBhvr>
                                      <p:tavLst>
                                        <p:tav tm="0">
                                          <p:val>
                                            <p:strVal val="#ppt_x"/>
                                          </p:val>
                                        </p:tav>
                                        <p:tav tm="100000">
                                          <p:val>
                                            <p:strVal val="#ppt_x"/>
                                          </p:val>
                                        </p:tav>
                                      </p:tavLst>
                                    </p:anim>
                                    <p:anim calcmode="lin" valueType="num">
                                      <p:cBhvr>
                                        <p:cTn dur="75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16" presetSubtype="21">
                                  <p:stCondLst>
                                    <p:cond delay="0"/>
                                  </p:stCondLst>
                                  <p:childTnLst>
                                    <p:set>
                                      <p:cBhvr>
                                        <p:cTn dur="1" fill="hold" id="12">
                                          <p:stCondLst>
                                            <p:cond delay="0"/>
                                          </p:stCondLst>
                                        </p:cTn>
                                        <p:tgtEl>
                                          <p:spTgt spid="8"/>
                                        </p:tgtEl>
                                        <p:attrNameLst>
                                          <p:attrName>style.visibility</p:attrName>
                                        </p:attrNameLst>
                                      </p:cBhvr>
                                      <p:to>
                                        <p:strVal val="visible"/>
                                      </p:to>
                                    </p:set>
                                    <p:animEffect filter="barn(inVertical)" transition="in">
                                      <p:cBhvr>
                                        <p:cTn dur="500" id="13"/>
                                        <p:tgtEl>
                                          <p:spTgt spid="8"/>
                                        </p:tgtEl>
                                      </p:cBhvr>
                                    </p:animEffect>
                                  </p:childTnLst>
                                </p:cTn>
                              </p:par>
                            </p:childTnLst>
                          </p:cTn>
                        </p:par>
                        <p:par>
                          <p:cTn fill="hold" id="14" nodeType="afterGroup">
                            <p:stCondLst>
                              <p:cond delay="1250"/>
                            </p:stCondLst>
                            <p:childTnLst>
                              <p:par>
                                <p:cTn fill="hold" id="15" nodeType="afterEffect" presetClass="entr" presetID="21" presetSubtype="1">
                                  <p:stCondLst>
                                    <p:cond delay="0"/>
                                  </p:stCondLst>
                                  <p:childTnLst>
                                    <p:set>
                                      <p:cBhvr>
                                        <p:cTn dur="1" fill="hold" id="16">
                                          <p:stCondLst>
                                            <p:cond delay="0"/>
                                          </p:stCondLst>
                                        </p:cTn>
                                        <p:tgtEl>
                                          <p:spTgt spid="10"/>
                                        </p:tgtEl>
                                        <p:attrNameLst>
                                          <p:attrName>style.visibility</p:attrName>
                                        </p:attrNameLst>
                                      </p:cBhvr>
                                      <p:to>
                                        <p:strVal val="visible"/>
                                      </p:to>
                                    </p:set>
                                    <p:animEffect filter="wheel(1)" transition="in">
                                      <p:cBhvr>
                                        <p:cTn dur="750" id="1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Freeform: Shape 19"/>
          <p:cNvSpPr/>
          <p:nvPr/>
        </p:nvSpPr>
        <p:spPr bwMode="auto">
          <a:xfrm rot="5400000">
            <a:off x="824391" y="3054354"/>
            <a:ext cx="6851657" cy="742949"/>
          </a:xfrm>
          <a:custGeom>
            <a:gdLst>
              <a:gd fmla="*/ 0 w 6851657" name="connsiteX0"/>
              <a:gd fmla="*/ 742949 h 742949" name="connsiteY0"/>
              <a:gd fmla="*/ 0 w 6851657" name="connsiteX1"/>
              <a:gd fmla="*/ 633 h 742949" name="connsiteY1"/>
              <a:gd fmla="*/ 684468 w 6851657" name="connsiteX2"/>
              <a:gd fmla="*/ 496924 h 742949" name="connsiteY2"/>
              <a:gd fmla="*/ 1369807 w 6851657" name="connsiteX3"/>
              <a:gd fmla="*/ 0 h 742949" name="connsiteY3"/>
              <a:gd fmla="*/ 2055148 w 6851657" name="connsiteX4"/>
              <a:gd fmla="*/ 496924 h 742949" name="connsiteY4"/>
              <a:gd fmla="*/ 2740489 w 6851657" name="connsiteX5"/>
              <a:gd fmla="*/ 0 h 742949" name="connsiteY5"/>
              <a:gd fmla="*/ 3425828 w 6851657" name="connsiteX6"/>
              <a:gd fmla="*/ 496924 h 742949" name="connsiteY6"/>
              <a:gd fmla="*/ 4111167 w 6851657" name="connsiteX7"/>
              <a:gd fmla="*/ 0 h 742949" name="connsiteY7"/>
              <a:gd fmla="*/ 4796507 w 6851657" name="connsiteX8"/>
              <a:gd fmla="*/ 496924 h 742949" name="connsiteY8"/>
              <a:gd fmla="*/ 5481847 w 6851657" name="connsiteX9"/>
              <a:gd fmla="*/ 0 h 742949" name="connsiteY9"/>
              <a:gd fmla="*/ 6167188 w 6851657" name="connsiteX10"/>
              <a:gd fmla="*/ 496924 h 742949" name="connsiteY10"/>
              <a:gd fmla="*/ 6851657 w 6851657" name="connsiteX11"/>
              <a:gd fmla="*/ 633 h 742949" name="connsiteY11"/>
              <a:gd fmla="*/ 6851657 w 6851657" name="connsiteX12"/>
              <a:gd fmla="*/ 742949 h 742949" name="connsiteY12"/>
              <a:gd fmla="*/ 6506498 w 6851657" name="connsiteX13"/>
              <a:gd fmla="*/ 742949 h 742949" name="connsiteY13"/>
              <a:gd fmla="*/ 5827878 w 6851657" name="connsiteX14"/>
              <a:gd fmla="*/ 742949 h 742949" name="connsiteY14"/>
              <a:gd fmla="*/ 5135818 w 6851657" name="connsiteX15"/>
              <a:gd fmla="*/ 742949 h 742949" name="connsiteY15"/>
              <a:gd fmla="*/ 4457197 w 6851657" name="connsiteX16"/>
              <a:gd fmla="*/ 742949 h 742949" name="connsiteY16"/>
              <a:gd fmla="*/ 3765138 w 6851657" name="connsiteX17"/>
              <a:gd fmla="*/ 742949 h 742949" name="connsiteY17"/>
              <a:gd fmla="*/ 3086517 w 6851657" name="connsiteX18"/>
              <a:gd fmla="*/ 742949 h 742949" name="connsiteY18"/>
              <a:gd fmla="*/ 2394458 w 6851657" name="connsiteX19"/>
              <a:gd fmla="*/ 742949 h 742949" name="connsiteY19"/>
              <a:gd fmla="*/ 1715837 w 6851657" name="connsiteX20"/>
              <a:gd fmla="*/ 742949 h 742949" name="connsiteY20"/>
              <a:gd fmla="*/ 1023778 w 6851657" name="connsiteX21"/>
              <a:gd fmla="*/ 742949 h 742949" name="connsiteY21"/>
              <a:gd fmla="*/ 345157 w 6851657" name="connsiteX22"/>
              <a:gd fmla="*/ 742949 h 74294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742949" w="6851656">
                <a:moveTo>
                  <a:pt x="0" y="742949"/>
                </a:moveTo>
                <a:lnTo>
                  <a:pt x="0" y="633"/>
                </a:lnTo>
                <a:lnTo>
                  <a:pt x="684468" y="496924"/>
                </a:lnTo>
                <a:lnTo>
                  <a:pt x="1369807" y="0"/>
                </a:lnTo>
                <a:lnTo>
                  <a:pt x="2055148" y="496924"/>
                </a:lnTo>
                <a:lnTo>
                  <a:pt x="2740489" y="0"/>
                </a:lnTo>
                <a:lnTo>
                  <a:pt x="3425828" y="496924"/>
                </a:lnTo>
                <a:lnTo>
                  <a:pt x="4111167" y="0"/>
                </a:lnTo>
                <a:lnTo>
                  <a:pt x="4796507" y="496924"/>
                </a:lnTo>
                <a:lnTo>
                  <a:pt x="5481847" y="0"/>
                </a:lnTo>
                <a:lnTo>
                  <a:pt x="6167188" y="496924"/>
                </a:lnTo>
                <a:lnTo>
                  <a:pt x="6851657" y="633"/>
                </a:lnTo>
                <a:lnTo>
                  <a:pt x="6851657" y="742949"/>
                </a:lnTo>
                <a:lnTo>
                  <a:pt x="6506498" y="742949"/>
                </a:lnTo>
                <a:lnTo>
                  <a:pt x="5827878" y="742949"/>
                </a:lnTo>
                <a:lnTo>
                  <a:pt x="5135818" y="742949"/>
                </a:lnTo>
                <a:lnTo>
                  <a:pt x="4457197" y="742949"/>
                </a:lnTo>
                <a:lnTo>
                  <a:pt x="3765138" y="742949"/>
                </a:lnTo>
                <a:lnTo>
                  <a:pt x="3086517" y="742949"/>
                </a:lnTo>
                <a:lnTo>
                  <a:pt x="2394458" y="742949"/>
                </a:lnTo>
                <a:lnTo>
                  <a:pt x="1715837" y="742949"/>
                </a:lnTo>
                <a:lnTo>
                  <a:pt x="1023778" y="742949"/>
                </a:lnTo>
                <a:lnTo>
                  <a:pt x="345157" y="742949"/>
                </a:lnTo>
                <a:close/>
              </a:path>
            </a:pathLst>
          </a:custGeom>
          <a:solidFill>
            <a:srgbClr val="87A4C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hidden="1" id="5" name="Rectangle 4"/>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CA"/>
          </a:p>
        </p:txBody>
      </p:sp>
      <p:sp>
        <p:nvSpPr>
          <p:cNvPr id="24" name="TextBox 23"/>
          <p:cNvSpPr txBox="1"/>
          <p:nvPr/>
        </p:nvSpPr>
        <p:spPr>
          <a:xfrm>
            <a:off x="5650027" y="4262027"/>
            <a:ext cx="4999143" cy="1371600"/>
          </a:xfrm>
          <a:prstGeom prst="rect">
            <a:avLst/>
          </a:prstGeom>
          <a:noFill/>
        </p:spPr>
        <p:txBody>
          <a:bodyPr rtlCol="0" wrap="square">
            <a:spAutoFit/>
          </a:bodyPr>
          <a:lstStyle/>
          <a:p>
            <a:pPr>
              <a:lnSpc>
                <a:spcPct val="150000"/>
              </a:lnSpc>
            </a:pPr>
            <a:r>
              <a:rPr lang="fr-CA" spc="100"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bitters pour-over franzen raw denim street art. Organic fixie lumbersexual semiotics</a:t>
            </a:r>
          </a:p>
        </p:txBody>
      </p:sp>
      <p:sp>
        <p:nvSpPr>
          <p:cNvPr id="25" name="TextBox 24"/>
          <p:cNvSpPr txBox="1"/>
          <p:nvPr/>
        </p:nvSpPr>
        <p:spPr>
          <a:xfrm>
            <a:off x="5285100" y="867210"/>
            <a:ext cx="6430680" cy="1844040"/>
          </a:xfrm>
          <a:prstGeom prst="rect">
            <a:avLst/>
          </a:prstGeom>
          <a:noFill/>
          <a:effectLst/>
        </p:spPr>
        <p:txBody>
          <a:bodyPr rtlCol="0" wrap="square">
            <a:spAutoFit/>
          </a:bodyPr>
          <a:lstStyle/>
          <a:p>
            <a:pPr algn="ctr"/>
            <a:r>
              <a:rPr altLang="zh-CN" b="1" lang="en-US" sz="11500">
                <a:gradFill>
                  <a:gsLst>
                    <a:gs pos="0">
                      <a:srgbClr val="F8D6E4"/>
                    </a:gs>
                    <a:gs pos="100000">
                      <a:srgbClr val="87A4C4"/>
                    </a:gs>
                  </a:gsLst>
                  <a:lin ang="3000000" scaled="0"/>
                </a:gradFill>
                <a:latin charset="-128" panose="02000500000000000000" pitchFamily="2" typeface="义启紫水晶体"/>
                <a:ea charset="-128" panose="02000500000000000000" pitchFamily="2" typeface="义启紫水晶体"/>
                <a:cs charset="-128" panose="02000500000000000000" pitchFamily="2" typeface="义启紫水晶体"/>
              </a:rPr>
              <a:t>THANKS</a:t>
            </a:r>
          </a:p>
        </p:txBody>
      </p:sp>
      <p:sp>
        <p:nvSpPr>
          <p:cNvPr id="28" name="Right Triangle 27"/>
          <p:cNvSpPr/>
          <p:nvPr/>
        </p:nvSpPr>
        <p:spPr bwMode="auto">
          <a:xfrm rot="16200000">
            <a:off x="10161820" y="4827820"/>
            <a:ext cx="2030180" cy="2030180"/>
          </a:xfrm>
          <a:prstGeom prst="rtTriangle">
            <a:avLst/>
          </a:prstGeom>
          <a:solidFill>
            <a:srgbClr val="87A4C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pic>
        <p:nvPicPr>
          <p:cNvPr id="3" name="图片占位符 2">
            <a:extLst>
              <a:ext uri="{FF2B5EF4-FFF2-40B4-BE49-F238E27FC236}">
                <a16:creationId xmlns:a16="http://schemas.microsoft.com/office/drawing/2014/main" id="{A3F997DC-83DA-450A-9D22-085D92D0AA02}"/>
              </a:ext>
            </a:extLst>
          </p:cNvPr>
          <p:cNvPicPr>
            <a:picLocks noChangeAspect="1" noGrp="1"/>
          </p:cNvPicPr>
          <p:nvPr>
            <p:ph idx="10" sz="quarter" type="pic"/>
          </p:nvPr>
        </p:nvPicPr>
        <p:blipFill>
          <a:blip r:embed="rId3">
            <a:extLst>
              <a:ext uri="{28A0092B-C50C-407E-A947-70E740481C1C}">
                <a14:useLocalDpi val="0"/>
              </a:ext>
            </a:extLst>
          </a:blip>
          <a:srcRect l="1076" r="1076"/>
          <a:stretch>
            <a:fillRect/>
          </a:stretch>
        </p:blipFill>
        <p:spPr/>
      </p:pic>
      <p:sp>
        <p:nvSpPr>
          <p:cNvPr id="6" name="矩形: 圆角 5">
            <a:extLst>
              <a:ext uri="{FF2B5EF4-FFF2-40B4-BE49-F238E27FC236}">
                <a16:creationId xmlns:a16="http://schemas.microsoft.com/office/drawing/2014/main" id="{CD983010-8FED-416B-8F6A-277A8972E59B}"/>
              </a:ext>
            </a:extLst>
          </p:cNvPr>
          <p:cNvSpPr/>
          <p:nvPr/>
        </p:nvSpPr>
        <p:spPr>
          <a:xfrm>
            <a:off x="5868365" y="3125165"/>
            <a:ext cx="2257063" cy="682906"/>
          </a:xfrm>
          <a:prstGeom prst="roundRect">
            <a:avLst/>
          </a:prstGeom>
          <a:solidFill>
            <a:srgbClr val="F8D6E4"/>
          </a:solidFill>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h="88900" w="889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68F72EA9-6069-4FBC-9E46-C9D7A6FAE005}"/>
              </a:ext>
            </a:extLst>
          </p:cNvPr>
          <p:cNvSpPr txBox="1"/>
          <p:nvPr/>
        </p:nvSpPr>
        <p:spPr>
          <a:xfrm>
            <a:off x="6146157" y="3235785"/>
            <a:ext cx="1701478" cy="457200"/>
          </a:xfrm>
          <a:prstGeom prst="rect">
            <a:avLst/>
          </a:prstGeom>
          <a:noFill/>
        </p:spPr>
        <p:txBody>
          <a:bodyPr rtlCol="0" wrap="square">
            <a:spAutoFit/>
          </a:bodyPr>
          <a:lstStyle/>
          <a:p>
            <a:pPr algn="dist"/>
            <a:r>
              <a:rPr altLang="en-US" b="1" lang="zh-CN" sz="2400">
                <a:solidFill>
                  <a:schemeClr val="bg1"/>
                </a:solidFill>
                <a:latin charset="-122" panose="02000603000000000000" pitchFamily="2" typeface="默陌山魂手迹"/>
                <a:ea charset="-122" panose="02000603000000000000" pitchFamily="2" typeface="默陌山魂手迹"/>
              </a:rPr>
              <a:t>创意色块</a:t>
            </a:r>
          </a:p>
        </p:txBody>
      </p:sp>
    </p:spTree>
    <p:extLst>
      <p:ext uri="{BB962C8B-B14F-4D97-AF65-F5344CB8AC3E}">
        <p14:creationId val="5854318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1000" id="7"/>
                                        <p:tgtEl>
                                          <p:spTgt spid="20"/>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500" id="11"/>
                                        <p:tgtEl>
                                          <p:spTgt spid="25"/>
                                        </p:tgtEl>
                                      </p:cBhvr>
                                    </p:animEffect>
                                  </p:childTnLst>
                                </p:cTn>
                              </p:par>
                            </p:childTnLst>
                          </p:cTn>
                        </p:par>
                        <p:par>
                          <p:cTn fill="hold" id="12" nodeType="afterGroup">
                            <p:stCondLst>
                              <p:cond delay="1500"/>
                            </p:stCondLst>
                            <p:childTnLst>
                              <p:par>
                                <p:cTn fill="hold" grpId="0" id="13" nodeType="after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22" presetSubtype="4">
                                  <p:stCondLst>
                                    <p:cond delay="0"/>
                                  </p:stCondLst>
                                  <p:childTnLst>
                                    <p:set>
                                      <p:cBhvr>
                                        <p:cTn dur="1" fill="hold" id="19">
                                          <p:stCondLst>
                                            <p:cond delay="0"/>
                                          </p:stCondLst>
                                        </p:cTn>
                                        <p:tgtEl>
                                          <p:spTgt spid="24"/>
                                        </p:tgtEl>
                                        <p:attrNameLst>
                                          <p:attrName>style.visibility</p:attrName>
                                        </p:attrNameLst>
                                      </p:cBhvr>
                                      <p:to>
                                        <p:strVal val="visible"/>
                                      </p:to>
                                    </p:set>
                                    <p:animEffect filter="wipe(down)" transition="in">
                                      <p:cBhvr>
                                        <p:cTn dur="500" id="20"/>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grpId="0" spid="25"/>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5" name="Rectangle 4"/>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CA"/>
          </a:p>
        </p:txBody>
      </p:sp>
      <p:grpSp>
        <p:nvGrpSpPr>
          <p:cNvPr id="2" name="Group 1">
            <a:extLst>
              <a:ext uri="{FF2B5EF4-FFF2-40B4-BE49-F238E27FC236}">
                <a16:creationId xmlns:a16="http://schemas.microsoft.com/office/drawing/2014/main" id="{C31B43F5-BDC5-4EB5-A0A2-16C39BBA5F48}"/>
              </a:ext>
            </a:extLst>
          </p:cNvPr>
          <p:cNvGrpSpPr/>
          <p:nvPr/>
        </p:nvGrpSpPr>
        <p:grpSpPr>
          <a:xfrm>
            <a:off x="2348414" y="1888508"/>
            <a:ext cx="7272000" cy="3131784"/>
            <a:chOff x="2314858" y="1888508"/>
            <a:chExt cx="7272000" cy="3131784"/>
          </a:xfrm>
        </p:grpSpPr>
        <p:sp>
          <p:nvSpPr>
            <p:cNvPr id="10" name="TextBox 9"/>
            <p:cNvSpPr txBox="1"/>
            <p:nvPr/>
          </p:nvSpPr>
          <p:spPr>
            <a:xfrm>
              <a:off x="2314858" y="3683234"/>
              <a:ext cx="7272000" cy="1188720"/>
            </a:xfrm>
            <a:prstGeom prst="rect">
              <a:avLst/>
            </a:prstGeom>
            <a:noFill/>
            <a:effectLst/>
          </p:spPr>
          <p:txBody>
            <a:bodyPr rtlCol="0" wrap="square">
              <a:spAutoFit/>
            </a:bodyPr>
            <a:lstStyle/>
            <a:p>
              <a:pPr algn="ctr"/>
              <a:r>
                <a:rPr b="1" lang="en-CA" spc="400" sz="7200">
                  <a:latin charset="0" panose="02000505000000020004" pitchFamily="2" typeface="Montserrat"/>
                  <a:ea charset="0" panose="020b0606030504020204" pitchFamily="34" typeface="Open Sans"/>
                  <a:cs charset="0" panose="020b0606030504020204" pitchFamily="34" typeface="Open Sans"/>
                </a:rPr>
                <a:t>PART ONE</a:t>
              </a:r>
            </a:p>
          </p:txBody>
        </p:sp>
        <p:sp>
          <p:nvSpPr>
            <p:cNvPr id="11" name="TextBox 10"/>
            <p:cNvSpPr txBox="1"/>
            <p:nvPr/>
          </p:nvSpPr>
          <p:spPr>
            <a:xfrm>
              <a:off x="2740933" y="4712515"/>
              <a:ext cx="6419850" cy="304800"/>
            </a:xfrm>
            <a:prstGeom prst="rect">
              <a:avLst/>
            </a:prstGeom>
            <a:noFill/>
          </p:spPr>
          <p:txBody>
            <a:bodyPr rtlCol="0" wrap="square">
              <a:spAutoFit/>
            </a:bodyPr>
            <a:lstStyle/>
            <a:p>
              <a:pPr algn="ctr"/>
              <a:r>
                <a:rPr lang="en-CA" spc="200" sz="1400">
                  <a:latin charset="0" panose="020b0606030504020204" pitchFamily="34" typeface="Open Sans"/>
                  <a:ea charset="0" panose="020b0606030504020204" pitchFamily="34" typeface="Open Sans"/>
                  <a:cs charset="0" panose="020b0606030504020204" pitchFamily="34" typeface="Open Sans"/>
                </a:rPr>
                <a:t>MODERN POWERPOINT PRESENTATION</a:t>
              </a:r>
            </a:p>
          </p:txBody>
        </p:sp>
        <p:sp>
          <p:nvSpPr>
            <p:cNvPr id="12" name="Freeform 123"/>
            <p:cNvSpPr>
              <a:spLocks noChangeAspect="1" noEditPoints="1"/>
            </p:cNvSpPr>
            <p:nvPr/>
          </p:nvSpPr>
          <p:spPr bwMode="auto">
            <a:xfrm>
              <a:off x="5056282" y="1888508"/>
              <a:ext cx="1789152" cy="1547885"/>
            </a:xfrm>
            <a:custGeom>
              <a:gdLst>
                <a:gd fmla="*/ 913 w 1802" name="T0"/>
                <a:gd fmla="*/ 0 h 1559" name="T1"/>
                <a:gd fmla="*/ 1098 w 1802" name="T2"/>
                <a:gd fmla="*/ 321 h 1559" name="T3"/>
                <a:gd fmla="*/ 701 w 1802" name="T4"/>
                <a:gd fmla="*/ 321 h 1559" name="T5"/>
                <a:gd fmla="*/ 889 w 1802" name="T6"/>
                <a:gd fmla="*/ 0 h 1559" name="T7"/>
                <a:gd fmla="*/ 913 w 1802" name="T8"/>
                <a:gd fmla="*/ 0 h 1559" name="T9"/>
                <a:gd fmla="*/ 1789 w 1802" name="T10"/>
                <a:gd fmla="*/ 1559 h 1559" name="T11"/>
                <a:gd fmla="*/ 1416 w 1802" name="T12"/>
                <a:gd fmla="*/ 1559 h 1559" name="T13"/>
                <a:gd fmla="*/ 1614 w 1802" name="T14"/>
                <a:gd fmla="*/ 1216 h 1559" name="T15"/>
                <a:gd fmla="*/ 1802 w 1802" name="T16"/>
                <a:gd fmla="*/ 1541 h 1559" name="T17"/>
                <a:gd fmla="*/ 1789 w 1802" name="T18"/>
                <a:gd fmla="*/ 1559 h 1559" name="T19"/>
                <a:gd fmla="*/ 0 w 1802" name="T20"/>
                <a:gd fmla="*/ 1541 h 1559" name="T21"/>
                <a:gd fmla="*/ 184 w 1802" name="T22"/>
                <a:gd fmla="*/ 1216 h 1559" name="T23"/>
                <a:gd fmla="*/ 382 w 1802" name="T24"/>
                <a:gd fmla="*/ 1559 h 1559" name="T25"/>
                <a:gd fmla="*/ 10 w 1802" name="T26"/>
                <a:gd fmla="*/ 1559 h 1559" name="T27"/>
                <a:gd fmla="*/ 0 w 1802" name="T28"/>
                <a:gd fmla="*/ 1541 h 1559" name="T29"/>
                <a:gd fmla="*/ 950 w 1802" name="T30"/>
                <a:gd fmla="*/ 710 h 1559" name="T31"/>
                <a:gd fmla="*/ 1138 w 1802" name="T32"/>
                <a:gd fmla="*/ 388 h 1559" name="T33"/>
                <a:gd fmla="*/ 1323 w 1802" name="T34"/>
                <a:gd fmla="*/ 710 h 1559" name="T35"/>
                <a:gd fmla="*/ 1256 w 1802" name="T36"/>
                <a:gd fmla="*/ 828 h 1559" name="T37"/>
                <a:gd fmla="*/ 1389 w 1802" name="T38"/>
                <a:gd fmla="*/ 828 h 1559" name="T39"/>
                <a:gd fmla="*/ 1577 w 1802" name="T40"/>
                <a:gd fmla="*/ 1149 h 1559" name="T41"/>
                <a:gd fmla="*/ 1205 w 1802" name="T42"/>
                <a:gd fmla="*/ 1149 h 1559" name="T43"/>
                <a:gd fmla="*/ 950 w 1802" name="T44"/>
                <a:gd fmla="*/ 710 h 1559" name="T45"/>
                <a:gd fmla="*/ 1154 w 1802" name="T46"/>
                <a:gd fmla="*/ 1238 h 1559" name="T47"/>
                <a:gd fmla="*/ 1339 w 1802" name="T48"/>
                <a:gd fmla="*/ 1559 h 1559" name="T49"/>
                <a:gd fmla="*/ 966 w 1802" name="T50"/>
                <a:gd fmla="*/ 1559 h 1559" name="T51"/>
                <a:gd fmla="*/ 899 w 1802" name="T52"/>
                <a:gd fmla="*/ 1444 h 1559" name="T53"/>
                <a:gd fmla="*/ 832 w 1802" name="T54"/>
                <a:gd fmla="*/ 1559 h 1559" name="T55"/>
                <a:gd fmla="*/ 460 w 1802" name="T56"/>
                <a:gd fmla="*/ 1559 h 1559" name="T57"/>
                <a:gd fmla="*/ 645 w 1802" name="T58"/>
                <a:gd fmla="*/ 1238 h 1559" name="T59"/>
                <a:gd fmla="*/ 1154 w 1802" name="T60"/>
                <a:gd fmla="*/ 1238 h 1559" name="T61"/>
                <a:gd fmla="*/ 597 w 1802" name="T62"/>
                <a:gd fmla="*/ 1149 h 1559" name="T63"/>
                <a:gd fmla="*/ 224 w 1802" name="T64"/>
                <a:gd fmla="*/ 1149 h 1559" name="T65"/>
                <a:gd fmla="*/ 409 w 1802" name="T66"/>
                <a:gd fmla="*/ 828 h 1559" name="T67"/>
                <a:gd fmla="*/ 546 w 1802" name="T68"/>
                <a:gd fmla="*/ 828 h 1559" name="T69"/>
                <a:gd fmla="*/ 476 w 1802" name="T70"/>
                <a:gd fmla="*/ 710 h 1559" name="T71"/>
                <a:gd fmla="*/ 664 w 1802" name="T72"/>
                <a:gd fmla="*/ 388 h 1559" name="T73"/>
                <a:gd fmla="*/ 848 w 1802" name="T74"/>
                <a:gd fmla="*/ 710 h 1559" name="T75"/>
                <a:gd fmla="*/ 597 w 1802" name="T76"/>
                <a:gd fmla="*/ 1149 h 155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59" w="1802">
                  <a:moveTo>
                    <a:pt x="913" y="0"/>
                  </a:moveTo>
                  <a:lnTo>
                    <a:pt x="1098" y="321"/>
                  </a:lnTo>
                  <a:lnTo>
                    <a:pt x="701" y="321"/>
                  </a:lnTo>
                  <a:lnTo>
                    <a:pt x="889" y="0"/>
                  </a:lnTo>
                  <a:lnTo>
                    <a:pt x="913" y="0"/>
                  </a:lnTo>
                  <a:close/>
                  <a:moveTo>
                    <a:pt x="1789" y="1559"/>
                  </a:moveTo>
                  <a:lnTo>
                    <a:pt x="1416" y="1559"/>
                  </a:lnTo>
                  <a:lnTo>
                    <a:pt x="1614" y="1216"/>
                  </a:lnTo>
                  <a:lnTo>
                    <a:pt x="1802" y="1541"/>
                  </a:lnTo>
                  <a:lnTo>
                    <a:pt x="1789" y="1559"/>
                  </a:lnTo>
                  <a:close/>
                  <a:moveTo>
                    <a:pt x="0" y="1541"/>
                  </a:moveTo>
                  <a:lnTo>
                    <a:pt x="184" y="1216"/>
                  </a:lnTo>
                  <a:lnTo>
                    <a:pt x="382" y="1559"/>
                  </a:lnTo>
                  <a:lnTo>
                    <a:pt x="10" y="1559"/>
                  </a:lnTo>
                  <a:lnTo>
                    <a:pt x="0" y="1541"/>
                  </a:lnTo>
                  <a:close/>
                  <a:moveTo>
                    <a:pt x="950" y="710"/>
                  </a:moveTo>
                  <a:lnTo>
                    <a:pt x="1138" y="388"/>
                  </a:lnTo>
                  <a:lnTo>
                    <a:pt x="1323" y="710"/>
                  </a:lnTo>
                  <a:lnTo>
                    <a:pt x="1256" y="828"/>
                  </a:lnTo>
                  <a:lnTo>
                    <a:pt x="1389" y="828"/>
                  </a:lnTo>
                  <a:lnTo>
                    <a:pt x="1577" y="1149"/>
                  </a:lnTo>
                  <a:lnTo>
                    <a:pt x="1205" y="1149"/>
                  </a:lnTo>
                  <a:lnTo>
                    <a:pt x="950" y="710"/>
                  </a:lnTo>
                  <a:close/>
                  <a:moveTo>
                    <a:pt x="1154" y="1238"/>
                  </a:moveTo>
                  <a:lnTo>
                    <a:pt x="1339" y="1559"/>
                  </a:lnTo>
                  <a:lnTo>
                    <a:pt x="966" y="1559"/>
                  </a:lnTo>
                  <a:lnTo>
                    <a:pt x="899" y="1444"/>
                  </a:lnTo>
                  <a:lnTo>
                    <a:pt x="832" y="1559"/>
                  </a:lnTo>
                  <a:lnTo>
                    <a:pt x="460" y="1559"/>
                  </a:lnTo>
                  <a:lnTo>
                    <a:pt x="645" y="1238"/>
                  </a:lnTo>
                  <a:lnTo>
                    <a:pt x="1154" y="1238"/>
                  </a:lnTo>
                  <a:close/>
                  <a:moveTo>
                    <a:pt x="597" y="1149"/>
                  </a:moveTo>
                  <a:lnTo>
                    <a:pt x="224" y="1149"/>
                  </a:lnTo>
                  <a:lnTo>
                    <a:pt x="409" y="828"/>
                  </a:lnTo>
                  <a:lnTo>
                    <a:pt x="546" y="828"/>
                  </a:lnTo>
                  <a:lnTo>
                    <a:pt x="476" y="710"/>
                  </a:lnTo>
                  <a:lnTo>
                    <a:pt x="664" y="388"/>
                  </a:lnTo>
                  <a:lnTo>
                    <a:pt x="848" y="710"/>
                  </a:lnTo>
                  <a:lnTo>
                    <a:pt x="597" y="1149"/>
                  </a:lnTo>
                  <a:close/>
                </a:path>
              </a:pathLst>
            </a:custGeom>
            <a:solidFill>
              <a:srgbClr val="F8D6E4"/>
            </a:solidFill>
            <a:ln cap="flat" w="63500">
              <a:solidFill>
                <a:srgbClr val="F8D6E4"/>
              </a:solidFill>
              <a:prstDash val="solid"/>
              <a:miter lim="800000"/>
            </a:ln>
          </p:spPr>
          <p:txBody>
            <a:bodyPr anchor="t" anchorCtr="0" bIns="45720" compatLnSpc="1" lIns="91440" numCol="1" rIns="91440" tIns="45720" vert="horz" wrap="square">
              <a:prstTxWarp prst="textNoShape">
                <a:avLst/>
              </a:prstTxWarp>
            </a:bodyPr>
            <a:lstStyle/>
            <a:p>
              <a:pPr algn="ctr"/>
              <a:endParaRPr lang="fr-CA"/>
            </a:p>
          </p:txBody>
        </p:sp>
      </p:grpSp>
      <p:pic>
        <p:nvPicPr>
          <p:cNvPr id="4" name="图片占位符 3">
            <a:extLst>
              <a:ext uri="{FF2B5EF4-FFF2-40B4-BE49-F238E27FC236}">
                <a16:creationId xmlns:a16="http://schemas.microsoft.com/office/drawing/2014/main" id="{DD749F7F-2A8A-4D85-81E9-D74930BB095C}"/>
              </a:ext>
            </a:extLst>
          </p:cNvPr>
          <p:cNvPicPr>
            <a:picLocks noChangeAspect="1" noGrp="1"/>
          </p:cNvPicPr>
          <p:nvPr>
            <p:ph idx="13" sz="quarter" type="pic"/>
          </p:nvPr>
        </p:nvPicPr>
        <p:blipFill>
          <a:blip r:embed="rId3">
            <a:extLst>
              <a:ext uri="{28A0092B-C50C-407E-A947-70E740481C1C}">
                <a14:useLocalDpi val="0"/>
              </a:ext>
            </a:extLst>
          </a:blip>
          <a:srcRect b="31246" t="31246"/>
          <a:stretch>
            <a:fillRect/>
          </a:stretch>
        </p:blipFill>
        <p:spPr/>
      </p:pic>
    </p:spTree>
    <p:extLst>
      <p:ext uri="{BB962C8B-B14F-4D97-AF65-F5344CB8AC3E}">
        <p14:creationId val="21885991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741777" y="1133234"/>
            <a:ext cx="3048000" cy="1310640"/>
          </a:xfrm>
          <a:prstGeom prst="rect">
            <a:avLst/>
          </a:prstGeom>
          <a:noFill/>
          <a:effectLst/>
        </p:spPr>
        <p:txBody>
          <a:bodyPr rtlCol="0" wrap="square">
            <a:spAutoFit/>
          </a:bodyPr>
          <a:lstStyle/>
          <a:p>
            <a:r>
              <a:rPr b="1" lang="en-CA" sz="4000">
                <a:latin charset="0" panose="02000505000000020004" pitchFamily="2" typeface="Montserrat"/>
                <a:ea charset="0" panose="020b0606030504020204" pitchFamily="34" typeface="Open Sans"/>
                <a:cs charset="0" panose="020b0606030504020204" pitchFamily="34" typeface="Open Sans"/>
              </a:rPr>
              <a:t>MARK STARKE</a:t>
            </a:r>
          </a:p>
        </p:txBody>
      </p:sp>
      <p:sp>
        <p:nvSpPr>
          <p:cNvPr id="5" name="Rectangle 4"/>
          <p:cNvSpPr/>
          <p:nvPr/>
        </p:nvSpPr>
        <p:spPr>
          <a:xfrm>
            <a:off x="741777" y="775114"/>
            <a:ext cx="2252980" cy="365760"/>
          </a:xfrm>
          <a:prstGeom prst="rect">
            <a:avLst/>
          </a:prstGeom>
        </p:spPr>
        <p:txBody>
          <a:bodyPr wrap="none">
            <a:spAutoFit/>
          </a:bodyPr>
          <a:lstStyle/>
          <a:p>
            <a:r>
              <a:rPr lang="en-CA" spc="100">
                <a:solidFill>
                  <a:schemeClr val="accent2"/>
                </a:solidFill>
                <a:latin charset="0" panose="02000505000000020004" pitchFamily="2" typeface="Montserrat"/>
                <a:ea charset="0" panose="020b0606030504020204" pitchFamily="34" typeface="Open Sans"/>
                <a:cs charset="0" panose="020b0606030504020204" pitchFamily="34" typeface="Open Sans"/>
              </a:rPr>
              <a:t>CEO &amp; FOUNDER</a:t>
            </a:r>
          </a:p>
        </p:txBody>
      </p:sp>
      <p:grpSp>
        <p:nvGrpSpPr>
          <p:cNvPr id="9" name="Group 8">
            <a:extLst>
              <a:ext uri="{FF2B5EF4-FFF2-40B4-BE49-F238E27FC236}">
                <a16:creationId xmlns:a16="http://schemas.microsoft.com/office/drawing/2014/main" id="{009F682C-1140-435C-A711-847C5EEE5387}"/>
              </a:ext>
            </a:extLst>
          </p:cNvPr>
          <p:cNvGrpSpPr/>
          <p:nvPr/>
        </p:nvGrpSpPr>
        <p:grpSpPr>
          <a:xfrm>
            <a:off x="821289" y="5514381"/>
            <a:ext cx="5274711" cy="605035"/>
            <a:chOff x="821289" y="5514381"/>
            <a:chExt cx="5274711" cy="605035"/>
          </a:xfrm>
        </p:grpSpPr>
        <p:sp>
          <p:nvSpPr>
            <p:cNvPr id="13" name="Flowchart: Alternate Process 12"/>
            <p:cNvSpPr/>
            <p:nvPr/>
          </p:nvSpPr>
          <p:spPr bwMode="auto">
            <a:xfrm>
              <a:off x="842285" y="5822158"/>
              <a:ext cx="5253715" cy="297258"/>
            </a:xfrm>
            <a:prstGeom prst="flowChartAlternateProcess">
              <a:avLst/>
            </a:prstGeom>
            <a:solidFill>
              <a:schemeClr val="bg1">
                <a:lumMod val="95000"/>
              </a:schemeClr>
            </a:solidFill>
            <a:ln>
              <a:noFill/>
            </a:ln>
            <a:effectLst>
              <a:innerShdw blurRad="114300">
                <a:schemeClr val="bg1">
                  <a:lumMod val="75000"/>
                </a:schemeClr>
              </a:innerShdw>
            </a:effectLst>
            <a:extLst/>
          </p:spPr>
          <p:txBody>
            <a:bodyPr anchor="t" anchorCtr="0" bIns="45720" compatLnSpc="1" lIns="91440" numCol="1" rIns="91440" rtlCol="0" tIns="45720" vert="horz" wrap="square">
              <a:prstTxWarp prst="textNoShape">
                <a:avLst/>
              </a:prstTxWarp>
            </a:bodyPr>
            <a:lstStyle/>
            <a:p>
              <a:pPr algn="ctr"/>
              <a:endParaRPr lang="fr-CA"/>
            </a:p>
          </p:txBody>
        </p:sp>
        <p:sp>
          <p:nvSpPr>
            <p:cNvPr id="14" name="Flowchart: Alternate Process 13"/>
            <p:cNvSpPr/>
            <p:nvPr/>
          </p:nvSpPr>
          <p:spPr bwMode="auto">
            <a:xfrm>
              <a:off x="842285" y="5822158"/>
              <a:ext cx="3077612" cy="283066"/>
            </a:xfrm>
            <a:prstGeom prst="flowChartAlternateProcess">
              <a:avLst/>
            </a:prstGeom>
            <a:solidFill>
              <a:srgbClr val="87A4C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id="15" name="Rectangle 14"/>
            <p:cNvSpPr/>
            <p:nvPr/>
          </p:nvSpPr>
          <p:spPr>
            <a:xfrm>
              <a:off x="821289" y="5514381"/>
              <a:ext cx="1295717" cy="304800"/>
            </a:xfrm>
            <a:prstGeom prst="rect">
              <a:avLst/>
            </a:prstGeom>
          </p:spPr>
          <p:txBody>
            <a:bodyPr wrap="none">
              <a:spAutoFit/>
            </a:bodyPr>
            <a:lstStyle/>
            <a:p>
              <a:r>
                <a:rPr lang="fr-CA" sz="1400">
                  <a:latin charset="0" panose="02000505000000020004" pitchFamily="2" typeface="Montserrat"/>
                  <a:ea charset="0" panose="020b0606030504020204" pitchFamily="34" typeface="Open Sans"/>
                  <a:cs charset="0" panose="020b0606030504020204" pitchFamily="34" typeface="Open Sans"/>
                </a:rPr>
                <a:t>Dreamcatcher</a:t>
              </a:r>
            </a:p>
          </p:txBody>
        </p:sp>
      </p:grpSp>
      <p:grpSp>
        <p:nvGrpSpPr>
          <p:cNvPr id="7" name="Group 6">
            <a:extLst>
              <a:ext uri="{FF2B5EF4-FFF2-40B4-BE49-F238E27FC236}">
                <a16:creationId xmlns:a16="http://schemas.microsoft.com/office/drawing/2014/main" id="{295A16FF-5A84-4DBB-BAF7-85CEF10ADAED}"/>
              </a:ext>
            </a:extLst>
          </p:cNvPr>
          <p:cNvGrpSpPr/>
          <p:nvPr/>
        </p:nvGrpSpPr>
        <p:grpSpPr>
          <a:xfrm>
            <a:off x="821289" y="4828581"/>
            <a:ext cx="5274711" cy="615553"/>
            <a:chOff x="821289" y="4828581"/>
            <a:chExt cx="5274711" cy="615553"/>
          </a:xfrm>
        </p:grpSpPr>
        <p:sp>
          <p:nvSpPr>
            <p:cNvPr id="23" name="Flowchart: Alternate Process 22"/>
            <p:cNvSpPr/>
            <p:nvPr/>
          </p:nvSpPr>
          <p:spPr bwMode="auto">
            <a:xfrm>
              <a:off x="842285" y="5136358"/>
              <a:ext cx="5253715" cy="297258"/>
            </a:xfrm>
            <a:prstGeom prst="flowChartAlternateProcess">
              <a:avLst/>
            </a:prstGeom>
            <a:solidFill>
              <a:schemeClr val="bg1">
                <a:lumMod val="95000"/>
              </a:schemeClr>
            </a:solidFill>
            <a:ln>
              <a:noFill/>
            </a:ln>
            <a:effectLst>
              <a:innerShdw blurRad="114300">
                <a:schemeClr val="bg1">
                  <a:lumMod val="75000"/>
                </a:schemeClr>
              </a:innerShdw>
            </a:effectLst>
            <a:extLst/>
          </p:spPr>
          <p:txBody>
            <a:bodyPr anchor="t" anchorCtr="0" bIns="45720" compatLnSpc="1" lIns="91440" numCol="1" rIns="91440" rtlCol="0" tIns="45720" vert="horz" wrap="square">
              <a:prstTxWarp prst="textNoShape">
                <a:avLst/>
              </a:prstTxWarp>
            </a:bodyPr>
            <a:lstStyle/>
            <a:p>
              <a:pPr algn="ctr"/>
              <a:endParaRPr lang="fr-CA"/>
            </a:p>
          </p:txBody>
        </p:sp>
        <p:sp>
          <p:nvSpPr>
            <p:cNvPr id="24" name="Flowchart: Alternate Process 23"/>
            <p:cNvSpPr/>
            <p:nvPr/>
          </p:nvSpPr>
          <p:spPr bwMode="auto">
            <a:xfrm>
              <a:off x="842284" y="5136357"/>
              <a:ext cx="4375759" cy="307777"/>
            </a:xfrm>
            <a:prstGeom prst="flowChartAlternateProcess">
              <a:avLst/>
            </a:prstGeom>
            <a:solidFill>
              <a:srgbClr val="EFF1B0"/>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id="25" name="Rectangle 24"/>
            <p:cNvSpPr/>
            <p:nvPr/>
          </p:nvSpPr>
          <p:spPr>
            <a:xfrm>
              <a:off x="821289" y="4828581"/>
              <a:ext cx="1167130" cy="304800"/>
            </a:xfrm>
            <a:prstGeom prst="rect">
              <a:avLst/>
            </a:prstGeom>
          </p:spPr>
          <p:txBody>
            <a:bodyPr wrap="none">
              <a:spAutoFit/>
            </a:bodyPr>
            <a:lstStyle/>
            <a:p>
              <a:r>
                <a:rPr lang="fr-CA" sz="1400">
                  <a:latin charset="0" panose="02000505000000020004" pitchFamily="2" typeface="Montserrat"/>
                  <a:ea charset="0" panose="020b0606030504020204" pitchFamily="34" typeface="Open Sans"/>
                  <a:cs charset="0" panose="020b0606030504020204" pitchFamily="34" typeface="Open Sans"/>
                </a:rPr>
                <a:t>Thundercats</a:t>
              </a:r>
            </a:p>
          </p:txBody>
        </p:sp>
      </p:grpSp>
      <p:grpSp>
        <p:nvGrpSpPr>
          <p:cNvPr id="2" name="Group 1">
            <a:extLst>
              <a:ext uri="{FF2B5EF4-FFF2-40B4-BE49-F238E27FC236}">
                <a16:creationId xmlns:a16="http://schemas.microsoft.com/office/drawing/2014/main" id="{A41D005E-7A91-464E-8CBB-3C440A00C3D5}"/>
              </a:ext>
            </a:extLst>
          </p:cNvPr>
          <p:cNvGrpSpPr/>
          <p:nvPr/>
        </p:nvGrpSpPr>
        <p:grpSpPr>
          <a:xfrm>
            <a:off x="821289" y="3456981"/>
            <a:ext cx="5274711" cy="605035"/>
            <a:chOff x="821289" y="3456981"/>
            <a:chExt cx="5274711" cy="605035"/>
          </a:xfrm>
        </p:grpSpPr>
        <p:sp>
          <p:nvSpPr>
            <p:cNvPr id="27" name="Flowchart: Alternate Process 26"/>
            <p:cNvSpPr/>
            <p:nvPr/>
          </p:nvSpPr>
          <p:spPr bwMode="auto">
            <a:xfrm>
              <a:off x="842285" y="3764758"/>
              <a:ext cx="5253715" cy="297258"/>
            </a:xfrm>
            <a:prstGeom prst="flowChartAlternateProcess">
              <a:avLst/>
            </a:prstGeom>
            <a:solidFill>
              <a:schemeClr val="bg1">
                <a:lumMod val="95000"/>
              </a:schemeClr>
            </a:solidFill>
            <a:ln>
              <a:noFill/>
            </a:ln>
            <a:effectLst>
              <a:innerShdw blurRad="114300">
                <a:schemeClr val="bg1">
                  <a:lumMod val="75000"/>
                </a:schemeClr>
              </a:innerShdw>
            </a:effectLst>
            <a:extLst/>
          </p:spPr>
          <p:txBody>
            <a:bodyPr anchor="t" anchorCtr="0" bIns="45720" compatLnSpc="1" lIns="91440" numCol="1" rIns="91440" rtlCol="0" tIns="45720" vert="horz" wrap="square">
              <a:prstTxWarp prst="textNoShape">
                <a:avLst/>
              </a:prstTxWarp>
            </a:bodyPr>
            <a:lstStyle/>
            <a:p>
              <a:pPr algn="ctr"/>
              <a:endParaRPr lang="fr-CA"/>
            </a:p>
          </p:txBody>
        </p:sp>
        <p:sp>
          <p:nvSpPr>
            <p:cNvPr id="28" name="Flowchart: Alternate Process 27"/>
            <p:cNvSpPr/>
            <p:nvPr/>
          </p:nvSpPr>
          <p:spPr bwMode="auto">
            <a:xfrm>
              <a:off x="842285" y="3764758"/>
              <a:ext cx="3416900" cy="297258"/>
            </a:xfrm>
            <a:prstGeom prst="flowChartAlternateProcess">
              <a:avLst/>
            </a:prstGeom>
            <a:solidFill>
              <a:srgbClr val="ABDBE9"/>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id="29" name="Rectangle 28"/>
            <p:cNvSpPr/>
            <p:nvPr/>
          </p:nvSpPr>
          <p:spPr>
            <a:xfrm>
              <a:off x="821289" y="3456981"/>
              <a:ext cx="922655" cy="304800"/>
            </a:xfrm>
            <a:prstGeom prst="rect">
              <a:avLst/>
            </a:prstGeom>
          </p:spPr>
          <p:txBody>
            <a:bodyPr wrap="none">
              <a:spAutoFit/>
            </a:bodyPr>
            <a:lstStyle/>
            <a:p>
              <a:r>
                <a:rPr lang="fr-CA" sz="1400">
                  <a:latin charset="0" panose="02000505000000020004" pitchFamily="2" typeface="Montserrat"/>
                  <a:ea charset="0" panose="020b0606030504020204" pitchFamily="34" typeface="Open Sans"/>
                  <a:cs charset="0" panose="020b0606030504020204" pitchFamily="34" typeface="Open Sans"/>
                </a:rPr>
                <a:t>Authentic</a:t>
              </a:r>
            </a:p>
          </p:txBody>
        </p:sp>
      </p:grpSp>
      <p:grpSp>
        <p:nvGrpSpPr>
          <p:cNvPr id="6" name="Group 5">
            <a:extLst>
              <a:ext uri="{FF2B5EF4-FFF2-40B4-BE49-F238E27FC236}">
                <a16:creationId xmlns:a16="http://schemas.microsoft.com/office/drawing/2014/main" id="{4F733D1B-6E27-4FB3-A0D2-A151F0107B44}"/>
              </a:ext>
            </a:extLst>
          </p:cNvPr>
          <p:cNvGrpSpPr/>
          <p:nvPr/>
        </p:nvGrpSpPr>
        <p:grpSpPr>
          <a:xfrm>
            <a:off x="821289" y="4142781"/>
            <a:ext cx="5274711" cy="605035"/>
            <a:chOff x="821289" y="4142781"/>
            <a:chExt cx="5274711" cy="605035"/>
          </a:xfrm>
        </p:grpSpPr>
        <p:sp>
          <p:nvSpPr>
            <p:cNvPr id="31" name="Flowchart: Alternate Process 30"/>
            <p:cNvSpPr/>
            <p:nvPr/>
          </p:nvSpPr>
          <p:spPr bwMode="auto">
            <a:xfrm>
              <a:off x="842285" y="4450558"/>
              <a:ext cx="5253715" cy="297258"/>
            </a:xfrm>
            <a:prstGeom prst="flowChartAlternateProcess">
              <a:avLst/>
            </a:prstGeom>
            <a:solidFill>
              <a:schemeClr val="bg1">
                <a:lumMod val="95000"/>
              </a:schemeClr>
            </a:solidFill>
            <a:ln>
              <a:noFill/>
            </a:ln>
            <a:effectLst>
              <a:innerShdw blurRad="114300">
                <a:schemeClr val="bg1">
                  <a:lumMod val="75000"/>
                </a:schemeClr>
              </a:innerShdw>
            </a:effectLst>
            <a:extLst/>
          </p:spPr>
          <p:txBody>
            <a:bodyPr anchor="t" anchorCtr="0" bIns="45720" compatLnSpc="1" lIns="91440" numCol="1" rIns="91440" rtlCol="0" tIns="45720" vert="horz" wrap="square">
              <a:prstTxWarp prst="textNoShape">
                <a:avLst/>
              </a:prstTxWarp>
            </a:bodyPr>
            <a:lstStyle/>
            <a:p>
              <a:pPr algn="ctr"/>
              <a:endParaRPr lang="fr-CA"/>
            </a:p>
          </p:txBody>
        </p:sp>
        <p:sp>
          <p:nvSpPr>
            <p:cNvPr id="32" name="Flowchart: Alternate Process 31"/>
            <p:cNvSpPr/>
            <p:nvPr/>
          </p:nvSpPr>
          <p:spPr bwMode="auto">
            <a:xfrm>
              <a:off x="842285" y="4450558"/>
              <a:ext cx="4265122" cy="297258"/>
            </a:xfrm>
            <a:prstGeom prst="flowChartAlternateProcess">
              <a:avLst/>
            </a:prstGeom>
            <a:solidFill>
              <a:srgbClr val="F8D6E4"/>
            </a:solidFill>
            <a:ln>
              <a:noFill/>
            </a:ln>
            <a:extLst/>
          </p:spPr>
          <p:txBody>
            <a:bodyPr anchor="t" anchorCtr="0" bIns="45720" compatLnSpc="1" lIns="91440" numCol="1" rIns="91440" rtlCol="0" tIns="45720" vert="horz" wrap="square">
              <a:prstTxWarp prst="textNoShape">
                <a:avLst/>
              </a:prstTxWarp>
            </a:bodyPr>
            <a:lstStyle/>
            <a:p>
              <a:pPr algn="ctr"/>
              <a:endParaRPr lang="fr-CA"/>
            </a:p>
          </p:txBody>
        </p:sp>
        <p:sp>
          <p:nvSpPr>
            <p:cNvPr id="33" name="Rectangle 32"/>
            <p:cNvSpPr/>
            <p:nvPr/>
          </p:nvSpPr>
          <p:spPr>
            <a:xfrm>
              <a:off x="821289" y="4142781"/>
              <a:ext cx="1059180" cy="304800"/>
            </a:xfrm>
            <a:prstGeom prst="rect">
              <a:avLst/>
            </a:prstGeom>
          </p:spPr>
          <p:txBody>
            <a:bodyPr wrap="none">
              <a:spAutoFit/>
            </a:bodyPr>
            <a:lstStyle/>
            <a:p>
              <a:r>
                <a:rPr lang="fr-CA" sz="1400">
                  <a:latin charset="0" panose="02000505000000020004" pitchFamily="2" typeface="Montserrat"/>
                  <a:ea charset="0" panose="020b0606030504020204" pitchFamily="34" typeface="Open Sans"/>
                  <a:cs charset="0" panose="020b0606030504020204" pitchFamily="34" typeface="Open Sans"/>
                </a:rPr>
                <a:t>Messenger</a:t>
              </a:r>
            </a:p>
          </p:txBody>
        </p:sp>
      </p:grpSp>
      <p:sp>
        <p:nvSpPr>
          <p:cNvPr id="38" name="TextBox 37"/>
          <p:cNvSpPr txBox="1"/>
          <p:nvPr/>
        </p:nvSpPr>
        <p:spPr>
          <a:xfrm>
            <a:off x="3645539" y="979345"/>
            <a:ext cx="3204635" cy="1463040"/>
          </a:xfrm>
          <a:prstGeom prst="rect">
            <a:avLst/>
          </a:prstGeom>
          <a:noFill/>
        </p:spPr>
        <p:txBody>
          <a:bodyPr rtlCol="0" wrap="square">
            <a:spAutoFit/>
          </a:bodyPr>
          <a:lstStyle/>
          <a:p>
            <a:pPr>
              <a:lnSpc>
                <a:spcPct val="150000"/>
              </a:lnSpc>
            </a:pPr>
            <a:r>
              <a:rPr lang="fr-CA" spc="100" sz="12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bitters pour-over franzen raw denim street art. Organic fixie lumbersexual semiotics locavore.</a:t>
            </a:r>
          </a:p>
        </p:txBody>
      </p:sp>
      <p:pic>
        <p:nvPicPr>
          <p:cNvPr id="8" name="图片占位符 7">
            <a:extLst>
              <a:ext uri="{FF2B5EF4-FFF2-40B4-BE49-F238E27FC236}">
                <a16:creationId xmlns:a16="http://schemas.microsoft.com/office/drawing/2014/main" id="{930BB30E-4FEE-43B8-941F-3790686B3A81}"/>
              </a:ext>
            </a:extLst>
          </p:cNvPr>
          <p:cNvPicPr>
            <a:picLocks noChangeAspect="1" noGrp="1"/>
          </p:cNvPicPr>
          <p:nvPr>
            <p:ph idx="10" sz="quarter" type="pic"/>
          </p:nvPr>
        </p:nvPicPr>
        <p:blipFill>
          <a:blip r:embed="rId3">
            <a:extLst>
              <a:ext uri="{28A0092B-C50C-407E-A947-70E740481C1C}">
                <a14:useLocalDpi val="0"/>
              </a:ext>
            </a:extLst>
          </a:blip>
          <a:srcRect b="4421" t="4421"/>
          <a:stretch>
            <a:fillRect/>
          </a:stretch>
        </p:blipFill>
        <p:spPr/>
      </p:pic>
    </p:spTree>
    <p:extLst>
      <p:ext uri="{BB962C8B-B14F-4D97-AF65-F5344CB8AC3E}">
        <p14:creationId val="23242496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38"/>
                                        </p:tgtEl>
                                        <p:attrNameLst>
                                          <p:attrName>style.visibility</p:attrName>
                                        </p:attrNameLst>
                                      </p:cBhvr>
                                      <p:to>
                                        <p:strVal val="visible"/>
                                      </p:to>
                                    </p:set>
                                    <p:animEffect filter="barn(inVertical)" transition="in">
                                      <p:cBhvr>
                                        <p:cTn dur="500" id="15"/>
                                        <p:tgtEl>
                                          <p:spTgt spid="38"/>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500" id="19"/>
                                        <p:tgtEl>
                                          <p:spTgt spid="2"/>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9"/>
                                        </p:tgtEl>
                                        <p:attrNameLst>
                                          <p:attrName>style.visibility</p:attrName>
                                        </p:attrNameLst>
                                      </p:cBhvr>
                                      <p:to>
                                        <p:strVal val="visible"/>
                                      </p:to>
                                    </p:set>
                                    <p:animEffect filter="wipe(left)" transition="in">
                                      <p:cBhvr>
                                        <p:cTn dur="500" id="31"/>
                                        <p:tgtEl>
                                          <p:spTgt spid="9"/>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14" presetSubtype="10">
                                  <p:stCondLst>
                                    <p:cond delay="0"/>
                                  </p:stCondLst>
                                  <p:childTnLst>
                                    <p:set>
                                      <p:cBhvr>
                                        <p:cTn dur="1" fill="hold" id="35">
                                          <p:stCondLst>
                                            <p:cond delay="0"/>
                                          </p:stCondLst>
                                        </p:cTn>
                                        <p:tgtEl>
                                          <p:spTgt spid="8"/>
                                        </p:tgtEl>
                                        <p:attrNameLst>
                                          <p:attrName>style.visibility</p:attrName>
                                        </p:attrNameLst>
                                      </p:cBhvr>
                                      <p:to>
                                        <p:strVal val="visible"/>
                                      </p:to>
                                    </p:set>
                                    <p:animEffect filter="randombar(horizontal)" transition="in">
                                      <p:cBhvr>
                                        <p:cTn dur="500" id="3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3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2" name="Group 81"/>
          <p:cNvGrpSpPr/>
          <p:nvPr/>
        </p:nvGrpSpPr>
        <p:grpSpPr>
          <a:xfrm>
            <a:off x="5184151" y="833606"/>
            <a:ext cx="7272000" cy="3131784"/>
            <a:chOff x="2314858" y="2536691"/>
            <a:chExt cx="7272000" cy="3131784"/>
          </a:xfrm>
        </p:grpSpPr>
        <p:sp>
          <p:nvSpPr>
            <p:cNvPr id="83" name="TextBox 82"/>
            <p:cNvSpPr txBox="1"/>
            <p:nvPr/>
          </p:nvSpPr>
          <p:spPr>
            <a:xfrm>
              <a:off x="2314857" y="4331418"/>
              <a:ext cx="7272000" cy="1188720"/>
            </a:xfrm>
            <a:prstGeom prst="rect">
              <a:avLst/>
            </a:prstGeom>
            <a:noFill/>
            <a:effectLst/>
          </p:spPr>
          <p:txBody>
            <a:bodyPr rtlCol="0" wrap="square">
              <a:spAutoFit/>
            </a:bodyPr>
            <a:lstStyle/>
            <a:p>
              <a:pPr algn="ctr"/>
              <a:r>
                <a:rPr b="1" lang="en-CA" spc="400" sz="7200">
                  <a:latin charset="0" panose="02000505000000020004" pitchFamily="2" typeface="Montserrat"/>
                  <a:ea charset="0" panose="020b0606030504020204" pitchFamily="34" typeface="Open Sans"/>
                  <a:cs charset="0" panose="020b0606030504020204" pitchFamily="34" typeface="Open Sans"/>
                </a:rPr>
                <a:t>PORTAL</a:t>
              </a:r>
            </a:p>
          </p:txBody>
        </p:sp>
        <p:sp>
          <p:nvSpPr>
            <p:cNvPr id="84" name="TextBox 83"/>
            <p:cNvSpPr txBox="1"/>
            <p:nvPr/>
          </p:nvSpPr>
          <p:spPr>
            <a:xfrm>
              <a:off x="2740934" y="5360698"/>
              <a:ext cx="6419850" cy="304800"/>
            </a:xfrm>
            <a:prstGeom prst="rect">
              <a:avLst/>
            </a:prstGeom>
            <a:noFill/>
          </p:spPr>
          <p:txBody>
            <a:bodyPr rtlCol="0" wrap="square">
              <a:spAutoFit/>
            </a:bodyPr>
            <a:lstStyle/>
            <a:p>
              <a:pPr algn="ctr"/>
              <a:r>
                <a:rPr lang="en-CA" spc="200" sz="1400">
                  <a:latin charset="0" panose="020b0606030504020204" pitchFamily="34" typeface="Open Sans"/>
                  <a:ea charset="0" panose="020b0606030504020204" pitchFamily="34" typeface="Open Sans"/>
                  <a:cs charset="0" panose="020b0606030504020204" pitchFamily="34" typeface="Open Sans"/>
                </a:rPr>
                <a:t>MODERN POWERPOINT PRESENTATION</a:t>
              </a:r>
            </a:p>
          </p:txBody>
        </p:sp>
        <p:sp>
          <p:nvSpPr>
            <p:cNvPr id="85" name="Freeform 123"/>
            <p:cNvSpPr>
              <a:spLocks noChangeAspect="1" noEditPoints="1"/>
            </p:cNvSpPr>
            <p:nvPr/>
          </p:nvSpPr>
          <p:spPr bwMode="auto">
            <a:xfrm>
              <a:off x="5056282" y="2536691"/>
              <a:ext cx="1789152" cy="1547885"/>
            </a:xfrm>
            <a:custGeom>
              <a:gdLst>
                <a:gd fmla="*/ 913 w 1802" name="T0"/>
                <a:gd fmla="*/ 0 h 1559" name="T1"/>
                <a:gd fmla="*/ 1098 w 1802" name="T2"/>
                <a:gd fmla="*/ 321 h 1559" name="T3"/>
                <a:gd fmla="*/ 701 w 1802" name="T4"/>
                <a:gd fmla="*/ 321 h 1559" name="T5"/>
                <a:gd fmla="*/ 889 w 1802" name="T6"/>
                <a:gd fmla="*/ 0 h 1559" name="T7"/>
                <a:gd fmla="*/ 913 w 1802" name="T8"/>
                <a:gd fmla="*/ 0 h 1559" name="T9"/>
                <a:gd fmla="*/ 1789 w 1802" name="T10"/>
                <a:gd fmla="*/ 1559 h 1559" name="T11"/>
                <a:gd fmla="*/ 1416 w 1802" name="T12"/>
                <a:gd fmla="*/ 1559 h 1559" name="T13"/>
                <a:gd fmla="*/ 1614 w 1802" name="T14"/>
                <a:gd fmla="*/ 1216 h 1559" name="T15"/>
                <a:gd fmla="*/ 1802 w 1802" name="T16"/>
                <a:gd fmla="*/ 1541 h 1559" name="T17"/>
                <a:gd fmla="*/ 1789 w 1802" name="T18"/>
                <a:gd fmla="*/ 1559 h 1559" name="T19"/>
                <a:gd fmla="*/ 0 w 1802" name="T20"/>
                <a:gd fmla="*/ 1541 h 1559" name="T21"/>
                <a:gd fmla="*/ 184 w 1802" name="T22"/>
                <a:gd fmla="*/ 1216 h 1559" name="T23"/>
                <a:gd fmla="*/ 382 w 1802" name="T24"/>
                <a:gd fmla="*/ 1559 h 1559" name="T25"/>
                <a:gd fmla="*/ 10 w 1802" name="T26"/>
                <a:gd fmla="*/ 1559 h 1559" name="T27"/>
                <a:gd fmla="*/ 0 w 1802" name="T28"/>
                <a:gd fmla="*/ 1541 h 1559" name="T29"/>
                <a:gd fmla="*/ 950 w 1802" name="T30"/>
                <a:gd fmla="*/ 710 h 1559" name="T31"/>
                <a:gd fmla="*/ 1138 w 1802" name="T32"/>
                <a:gd fmla="*/ 388 h 1559" name="T33"/>
                <a:gd fmla="*/ 1323 w 1802" name="T34"/>
                <a:gd fmla="*/ 710 h 1559" name="T35"/>
                <a:gd fmla="*/ 1256 w 1802" name="T36"/>
                <a:gd fmla="*/ 828 h 1559" name="T37"/>
                <a:gd fmla="*/ 1389 w 1802" name="T38"/>
                <a:gd fmla="*/ 828 h 1559" name="T39"/>
                <a:gd fmla="*/ 1577 w 1802" name="T40"/>
                <a:gd fmla="*/ 1149 h 1559" name="T41"/>
                <a:gd fmla="*/ 1205 w 1802" name="T42"/>
                <a:gd fmla="*/ 1149 h 1559" name="T43"/>
                <a:gd fmla="*/ 950 w 1802" name="T44"/>
                <a:gd fmla="*/ 710 h 1559" name="T45"/>
                <a:gd fmla="*/ 1154 w 1802" name="T46"/>
                <a:gd fmla="*/ 1238 h 1559" name="T47"/>
                <a:gd fmla="*/ 1339 w 1802" name="T48"/>
                <a:gd fmla="*/ 1559 h 1559" name="T49"/>
                <a:gd fmla="*/ 966 w 1802" name="T50"/>
                <a:gd fmla="*/ 1559 h 1559" name="T51"/>
                <a:gd fmla="*/ 899 w 1802" name="T52"/>
                <a:gd fmla="*/ 1444 h 1559" name="T53"/>
                <a:gd fmla="*/ 832 w 1802" name="T54"/>
                <a:gd fmla="*/ 1559 h 1559" name="T55"/>
                <a:gd fmla="*/ 460 w 1802" name="T56"/>
                <a:gd fmla="*/ 1559 h 1559" name="T57"/>
                <a:gd fmla="*/ 645 w 1802" name="T58"/>
                <a:gd fmla="*/ 1238 h 1559" name="T59"/>
                <a:gd fmla="*/ 1154 w 1802" name="T60"/>
                <a:gd fmla="*/ 1238 h 1559" name="T61"/>
                <a:gd fmla="*/ 597 w 1802" name="T62"/>
                <a:gd fmla="*/ 1149 h 1559" name="T63"/>
                <a:gd fmla="*/ 224 w 1802" name="T64"/>
                <a:gd fmla="*/ 1149 h 1559" name="T65"/>
                <a:gd fmla="*/ 409 w 1802" name="T66"/>
                <a:gd fmla="*/ 828 h 1559" name="T67"/>
                <a:gd fmla="*/ 546 w 1802" name="T68"/>
                <a:gd fmla="*/ 828 h 1559" name="T69"/>
                <a:gd fmla="*/ 476 w 1802" name="T70"/>
                <a:gd fmla="*/ 710 h 1559" name="T71"/>
                <a:gd fmla="*/ 664 w 1802" name="T72"/>
                <a:gd fmla="*/ 388 h 1559" name="T73"/>
                <a:gd fmla="*/ 848 w 1802" name="T74"/>
                <a:gd fmla="*/ 710 h 1559" name="T75"/>
                <a:gd fmla="*/ 597 w 1802" name="T76"/>
                <a:gd fmla="*/ 1149 h 155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59" w="1802">
                  <a:moveTo>
                    <a:pt x="913" y="0"/>
                  </a:moveTo>
                  <a:lnTo>
                    <a:pt x="1098" y="321"/>
                  </a:lnTo>
                  <a:lnTo>
                    <a:pt x="701" y="321"/>
                  </a:lnTo>
                  <a:lnTo>
                    <a:pt x="889" y="0"/>
                  </a:lnTo>
                  <a:lnTo>
                    <a:pt x="913" y="0"/>
                  </a:lnTo>
                  <a:close/>
                  <a:moveTo>
                    <a:pt x="1789" y="1559"/>
                  </a:moveTo>
                  <a:lnTo>
                    <a:pt x="1416" y="1559"/>
                  </a:lnTo>
                  <a:lnTo>
                    <a:pt x="1614" y="1216"/>
                  </a:lnTo>
                  <a:lnTo>
                    <a:pt x="1802" y="1541"/>
                  </a:lnTo>
                  <a:lnTo>
                    <a:pt x="1789" y="1559"/>
                  </a:lnTo>
                  <a:close/>
                  <a:moveTo>
                    <a:pt x="0" y="1541"/>
                  </a:moveTo>
                  <a:lnTo>
                    <a:pt x="184" y="1216"/>
                  </a:lnTo>
                  <a:lnTo>
                    <a:pt x="382" y="1559"/>
                  </a:lnTo>
                  <a:lnTo>
                    <a:pt x="10" y="1559"/>
                  </a:lnTo>
                  <a:lnTo>
                    <a:pt x="0" y="1541"/>
                  </a:lnTo>
                  <a:close/>
                  <a:moveTo>
                    <a:pt x="950" y="710"/>
                  </a:moveTo>
                  <a:lnTo>
                    <a:pt x="1138" y="388"/>
                  </a:lnTo>
                  <a:lnTo>
                    <a:pt x="1323" y="710"/>
                  </a:lnTo>
                  <a:lnTo>
                    <a:pt x="1256" y="828"/>
                  </a:lnTo>
                  <a:lnTo>
                    <a:pt x="1389" y="828"/>
                  </a:lnTo>
                  <a:lnTo>
                    <a:pt x="1577" y="1149"/>
                  </a:lnTo>
                  <a:lnTo>
                    <a:pt x="1205" y="1149"/>
                  </a:lnTo>
                  <a:lnTo>
                    <a:pt x="950" y="710"/>
                  </a:lnTo>
                  <a:close/>
                  <a:moveTo>
                    <a:pt x="1154" y="1238"/>
                  </a:moveTo>
                  <a:lnTo>
                    <a:pt x="1339" y="1559"/>
                  </a:lnTo>
                  <a:lnTo>
                    <a:pt x="966" y="1559"/>
                  </a:lnTo>
                  <a:lnTo>
                    <a:pt x="899" y="1444"/>
                  </a:lnTo>
                  <a:lnTo>
                    <a:pt x="832" y="1559"/>
                  </a:lnTo>
                  <a:lnTo>
                    <a:pt x="460" y="1559"/>
                  </a:lnTo>
                  <a:lnTo>
                    <a:pt x="645" y="1238"/>
                  </a:lnTo>
                  <a:lnTo>
                    <a:pt x="1154" y="1238"/>
                  </a:lnTo>
                  <a:close/>
                  <a:moveTo>
                    <a:pt x="597" y="1149"/>
                  </a:moveTo>
                  <a:lnTo>
                    <a:pt x="224" y="1149"/>
                  </a:lnTo>
                  <a:lnTo>
                    <a:pt x="409" y="828"/>
                  </a:lnTo>
                  <a:lnTo>
                    <a:pt x="546" y="828"/>
                  </a:lnTo>
                  <a:lnTo>
                    <a:pt x="476" y="710"/>
                  </a:lnTo>
                  <a:lnTo>
                    <a:pt x="664" y="388"/>
                  </a:lnTo>
                  <a:lnTo>
                    <a:pt x="848" y="710"/>
                  </a:lnTo>
                  <a:lnTo>
                    <a:pt x="597" y="1149"/>
                  </a:lnTo>
                  <a:close/>
                </a:path>
              </a:pathLst>
            </a:custGeom>
            <a:solidFill>
              <a:srgbClr val="87A4C4"/>
            </a:solidFill>
            <a:ln cap="flat" w="63500">
              <a:solidFill>
                <a:srgbClr val="87A4C4"/>
              </a:solidFill>
              <a:prstDash val="solid"/>
              <a:miter lim="800000"/>
            </a:ln>
          </p:spPr>
          <p:txBody>
            <a:bodyPr anchor="t" anchorCtr="0" bIns="45720" compatLnSpc="1" lIns="91440" numCol="1" rIns="91440" tIns="45720" vert="horz" wrap="square">
              <a:prstTxWarp prst="textNoShape">
                <a:avLst/>
              </a:prstTxWarp>
            </a:bodyPr>
            <a:lstStyle/>
            <a:p>
              <a:pPr algn="ctr"/>
              <a:endParaRPr lang="fr-CA"/>
            </a:p>
          </p:txBody>
        </p:sp>
      </p:grpSp>
      <p:sp>
        <p:nvSpPr>
          <p:cNvPr id="86" name="TextBox 85"/>
          <p:cNvSpPr txBox="1"/>
          <p:nvPr/>
        </p:nvSpPr>
        <p:spPr>
          <a:xfrm>
            <a:off x="6367052" y="4546520"/>
            <a:ext cx="4847047" cy="1188720"/>
          </a:xfrm>
          <a:prstGeom prst="rect">
            <a:avLst/>
          </a:prstGeom>
          <a:noFill/>
        </p:spPr>
        <p:txBody>
          <a:bodyPr rtlCol="0" wrap="square">
            <a:spAutoFit/>
          </a:bodyPr>
          <a:lstStyle/>
          <a:p>
            <a:pPr algn="ctr">
              <a:lnSpc>
                <a:spcPct val="150000"/>
              </a:lnSpc>
            </a:pPr>
            <a:r>
              <a:rPr lang="fr-CA" spc="100" sz="12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Banh mi dreamcatcher mixtape messenger bag, fingerstache heirloom over franzen raw denim street art. Organic fixie lumbersexual semiotics, locavore farm-to-table fanny pack XOXO keffiyeh.</a:t>
            </a:r>
          </a:p>
        </p:txBody>
      </p:sp>
      <p:pic>
        <p:nvPicPr>
          <p:cNvPr id="3" name="图片占位符 2">
            <a:extLst>
              <a:ext uri="{FF2B5EF4-FFF2-40B4-BE49-F238E27FC236}">
                <a16:creationId xmlns:a16="http://schemas.microsoft.com/office/drawing/2014/main" id="{96913EB8-0F17-4E26-B9C8-04E4CABC33E7}"/>
              </a:ext>
            </a:extLst>
          </p:cNvPr>
          <p:cNvPicPr>
            <a:picLocks noChangeAspect="1" noGrp="1"/>
          </p:cNvPicPr>
          <p:nvPr>
            <p:ph idx="10" sz="quarter" type="pic"/>
          </p:nvPr>
        </p:nvPicPr>
        <p:blipFill>
          <a:blip r:embed="rId3">
            <a:extLst>
              <a:ext uri="{28A0092B-C50C-407E-A947-70E740481C1C}">
                <a14:useLocalDpi val="0"/>
              </a:ext>
            </a:extLst>
          </a:blip>
          <a:srcRect b="33334" t="33334"/>
          <a:stretch>
            <a:fillRect/>
          </a:stretch>
        </p:blipFill>
        <p:spPr/>
      </p:pic>
      <p:pic>
        <p:nvPicPr>
          <p:cNvPr id="6" name="图片占位符 5">
            <a:extLst>
              <a:ext uri="{FF2B5EF4-FFF2-40B4-BE49-F238E27FC236}">
                <a16:creationId xmlns:a16="http://schemas.microsoft.com/office/drawing/2014/main" id="{374B1E4F-7FC6-44E6-BED0-E16B174A2E89}"/>
              </a:ext>
            </a:extLst>
          </p:cNvPr>
          <p:cNvPicPr>
            <a:picLocks noChangeAspect="1" noGrp="1"/>
          </p:cNvPicPr>
          <p:nvPr>
            <p:ph idx="12" sz="quarter" type="pic"/>
          </p:nvPr>
        </p:nvPicPr>
        <p:blipFill>
          <a:blip r:embed="rId4">
            <a:extLst>
              <a:ext uri="{28A0092B-C50C-407E-A947-70E740481C1C}">
                <a14:useLocalDpi val="0"/>
              </a:ext>
            </a:extLst>
          </a:blip>
          <a:srcRect l="12499" r="12499"/>
          <a:stretch>
            <a:fillRect/>
          </a:stretch>
        </p:blipFill>
        <p:spPr/>
      </p:pic>
      <p:pic>
        <p:nvPicPr>
          <p:cNvPr id="10" name="图片占位符 9">
            <a:extLst>
              <a:ext uri="{FF2B5EF4-FFF2-40B4-BE49-F238E27FC236}">
                <a16:creationId xmlns:a16="http://schemas.microsoft.com/office/drawing/2014/main" id="{2DBD1DD0-E6A5-44A2-9684-05D988882B62}"/>
              </a:ext>
            </a:extLst>
          </p:cNvPr>
          <p:cNvPicPr>
            <a:picLocks noChangeAspect="1" noGrp="1"/>
          </p:cNvPicPr>
          <p:nvPr>
            <p:ph idx="11" sz="quarter" type="pic"/>
          </p:nvPr>
        </p:nvPicPr>
        <p:blipFill>
          <a:blip r:embed="rId5">
            <a:extLst>
              <a:ext uri="{28A0092B-C50C-407E-A947-70E740481C1C}">
                <a14:useLocalDpi val="0"/>
              </a:ext>
            </a:extLst>
          </a:blip>
          <a:srcRect b="33382" t="33382"/>
          <a:stretch>
            <a:fillRect/>
          </a:stretch>
        </p:blipFill>
        <p:spPr/>
      </p:pic>
    </p:spTree>
    <p:extLst>
      <p:ext uri="{BB962C8B-B14F-4D97-AF65-F5344CB8AC3E}">
        <p14:creationId val="10734163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2"/>
                                        </p:tgtEl>
                                        <p:attrNameLst>
                                          <p:attrName>style.visibility</p:attrName>
                                        </p:attrNameLst>
                                      </p:cBhvr>
                                      <p:to>
                                        <p:strVal val="visible"/>
                                      </p:to>
                                    </p:set>
                                    <p:animEffect filter="fade" transition="in">
                                      <p:cBhvr>
                                        <p:cTn dur="500" id="7"/>
                                        <p:tgtEl>
                                          <p:spTgt spid="8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86"/>
                                        </p:tgtEl>
                                        <p:attrNameLst>
                                          <p:attrName>style.visibility</p:attrName>
                                        </p:attrNameLst>
                                      </p:cBhvr>
                                      <p:to>
                                        <p:strVal val="visible"/>
                                      </p:to>
                                    </p:set>
                                    <p:anim calcmode="lin" valueType="num">
                                      <p:cBhvr additive="base">
                                        <p:cTn dur="500" fill="hold" id="11"/>
                                        <p:tgtEl>
                                          <p:spTgt spid="86"/>
                                        </p:tgtEl>
                                        <p:attrNameLst>
                                          <p:attrName>ppt_x</p:attrName>
                                        </p:attrNameLst>
                                      </p:cBhvr>
                                      <p:tavLst>
                                        <p:tav tm="0">
                                          <p:val>
                                            <p:strVal val="#ppt_x"/>
                                          </p:val>
                                        </p:tav>
                                        <p:tav tm="100000">
                                          <p:val>
                                            <p:strVal val="#ppt_x"/>
                                          </p:val>
                                        </p:tav>
                                      </p:tavLst>
                                    </p:anim>
                                    <p:anim calcmode="lin" valueType="num">
                                      <p:cBhvr additive="base">
                                        <p:cTn dur="500" fill="hold" id="12"/>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5" name="Rectangle 4"/>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CA"/>
          </a:p>
        </p:txBody>
      </p:sp>
      <p:pic>
        <p:nvPicPr>
          <p:cNvPr id="3" name="图片占位符 2">
            <a:extLst>
              <a:ext uri="{FF2B5EF4-FFF2-40B4-BE49-F238E27FC236}">
                <a16:creationId xmlns:a16="http://schemas.microsoft.com/office/drawing/2014/main" id="{C556FFB6-7E78-4627-9DB8-4B8F100C1CE0}"/>
              </a:ext>
            </a:extLst>
          </p:cNvPr>
          <p:cNvPicPr>
            <a:picLocks noChangeAspect="1" noGrp="1"/>
          </p:cNvPicPr>
          <p:nvPr>
            <p:ph idx="11" sz="quarter" type="pic"/>
          </p:nvPr>
        </p:nvPicPr>
        <p:blipFill>
          <a:blip r:embed="rId3">
            <a:extLst>
              <a:ext uri="{28A0092B-C50C-407E-A947-70E740481C1C}">
                <a14:useLocalDpi val="0"/>
              </a:ext>
            </a:extLst>
          </a:blip>
          <a:srcRect l="15720" r="15720"/>
          <a:stretch>
            <a:fillRect/>
          </a:stretch>
        </p:blipFill>
        <p:spPr>
          <a:xfrm>
            <a:off x="1210910" y="-3184582"/>
            <a:ext cx="4678680" cy="10237149"/>
          </a:xfrm>
        </p:spPr>
      </p:pic>
      <p:sp>
        <p:nvSpPr>
          <p:cNvPr id="40" name="Shape">
            <a:extLst>
              <a:ext uri="{FF2B5EF4-FFF2-40B4-BE49-F238E27FC236}">
                <a16:creationId xmlns:a16="http://schemas.microsoft.com/office/drawing/2014/main" id="{0832065E-4194-47DC-9597-35F9651BAA26}"/>
              </a:ext>
            </a:extLst>
          </p:cNvPr>
          <p:cNvSpPr/>
          <p:nvPr/>
        </p:nvSpPr>
        <p:spPr>
          <a:xfrm>
            <a:off x="7474481" y="1235975"/>
            <a:ext cx="317501" cy="317501"/>
          </a:xfrm>
          <a:custGeom>
            <a:cxnLst>
              <a:cxn ang="0">
                <a:pos x="wd2" y="hd2"/>
              </a:cxn>
              <a:cxn ang="5400000">
                <a:pos x="wd2" y="hd2"/>
              </a:cxn>
              <a:cxn ang="10800000">
                <a:pos x="wd2" y="hd2"/>
              </a:cxn>
              <a:cxn ang="16200000">
                <a:pos x="wd2" y="hd2"/>
              </a:cxn>
            </a:cxnLst>
            <a:rect b="b" l="0" r="r" t="0"/>
            <a:pathLst>
              <a:path extrusionOk="0" h="21600" w="2160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rgbClr val="2B2F3C"/>
          </a:solidFill>
          <a:ln w="12700">
            <a:miter lim="400000"/>
          </a:ln>
        </p:spPr>
        <p:txBody>
          <a:bodyPr anchor="ctr" bIns="19050" lIns="19050" rIns="19050" tIns="19050"/>
          <a:lstStyle/>
          <a:p>
            <a:pPr>
              <a:defRPr b="0" sz="3200">
                <a:solidFill>
                  <a:srgbClr val="FFFFFF"/>
                </a:solidFill>
                <a:latin typeface="+mn-lt"/>
                <a:ea typeface="+mn-ea"/>
                <a:cs typeface="+mn-cs"/>
                <a:sym typeface="Helvetica Neue Medium"/>
              </a:defRPr>
            </a:pPr>
            <a:endParaRPr sz="1600"/>
          </a:p>
        </p:txBody>
      </p:sp>
      <p:sp>
        <p:nvSpPr>
          <p:cNvPr id="41" name="Events…">
            <a:extLst>
              <a:ext uri="{FF2B5EF4-FFF2-40B4-BE49-F238E27FC236}">
                <a16:creationId xmlns:a16="http://schemas.microsoft.com/office/drawing/2014/main" id="{CBDFC145-C8EA-41D4-BBB0-3F783652A56F}"/>
              </a:ext>
            </a:extLst>
          </p:cNvPr>
          <p:cNvSpPr txBox="1"/>
          <p:nvPr/>
        </p:nvSpPr>
        <p:spPr>
          <a:xfrm>
            <a:off x="8134881" y="1235975"/>
            <a:ext cx="3833812" cy="160020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b="0" sz="3500">
                <a:solidFill>
                  <a:srgbClr val="2B2F3C"/>
                </a:solidFill>
                <a:latin typeface="Montserrat Light"/>
                <a:ea typeface="Montserrat Light"/>
                <a:cs typeface="Montserrat Light"/>
                <a:sym typeface="Montserrat Light"/>
              </a:defRPr>
            </a:pPr>
            <a:r>
              <a:rPr sz="1750"/>
              <a:t>Events</a:t>
            </a:r>
          </a:p>
          <a:p>
            <a:pPr algn="l">
              <a:lnSpc>
                <a:spcPct val="150000"/>
              </a:lnSpc>
              <a:defRPr b="0" sz="3500">
                <a:solidFill>
                  <a:srgbClr val="2B2F3C"/>
                </a:solidFill>
                <a:latin typeface="Montserrat Light"/>
                <a:ea typeface="Montserrat Light"/>
                <a:cs typeface="Montserrat Light"/>
                <a:sym typeface="Montserrat Light"/>
              </a:defRPr>
            </a:pPr>
            <a:r>
              <a:rPr sz="1750"/>
              <a:t>Distinctively develop e-markets without</a:t>
            </a:r>
          </a:p>
          <a:p>
            <a:pPr algn="l">
              <a:lnSpc>
                <a:spcPct val="150000"/>
              </a:lnSpc>
              <a:defRPr b="0" sz="3500">
                <a:solidFill>
                  <a:srgbClr val="2B2F3C"/>
                </a:solidFill>
                <a:latin typeface="Montserrat Light"/>
                <a:ea typeface="Montserrat Light"/>
                <a:cs typeface="Montserrat Light"/>
                <a:sym typeface="Montserrat Light"/>
              </a:defRPr>
            </a:pPr>
            <a:r>
              <a:rPr sz="1750"/>
              <a:t>partnerships. Business outside deliver</a:t>
            </a:r>
          </a:p>
          <a:p>
            <a:pPr algn="l">
              <a:lnSpc>
                <a:spcPct val="150000"/>
              </a:lnSpc>
              <a:defRPr b="0" sz="3500">
                <a:solidFill>
                  <a:srgbClr val="2B2F3C"/>
                </a:solidFill>
                <a:latin typeface="Montserrat Light"/>
                <a:ea typeface="Montserrat Light"/>
                <a:cs typeface="Montserrat Light"/>
                <a:sym typeface="Montserrat Light"/>
              </a:defRPr>
            </a:pPr>
            <a:r>
              <a:rPr sz="1750"/>
              <a:t>virtual vectors.</a:t>
            </a:r>
          </a:p>
        </p:txBody>
      </p:sp>
      <p:sp>
        <p:nvSpPr>
          <p:cNvPr id="42" name="Shape">
            <a:extLst>
              <a:ext uri="{FF2B5EF4-FFF2-40B4-BE49-F238E27FC236}">
                <a16:creationId xmlns:a16="http://schemas.microsoft.com/office/drawing/2014/main" id="{648EFEA2-DA3E-41D0-A7CD-005EA5E041FF}"/>
              </a:ext>
            </a:extLst>
          </p:cNvPr>
          <p:cNvSpPr/>
          <p:nvPr/>
        </p:nvSpPr>
        <p:spPr>
          <a:xfrm>
            <a:off x="7403926" y="3185160"/>
            <a:ext cx="388056" cy="317501"/>
          </a:xfrm>
          <a:custGeom>
            <a:cxnLst>
              <a:cxn ang="0">
                <a:pos x="wd2" y="hd2"/>
              </a:cxn>
              <a:cxn ang="5400000">
                <a:pos x="wd2" y="hd2"/>
              </a:cxn>
              <a:cxn ang="10800000">
                <a:pos x="wd2" y="hd2"/>
              </a:cxn>
              <a:cxn ang="16200000">
                <a:pos x="wd2" y="hd2"/>
              </a:cxn>
            </a:cxnLst>
            <a:rect b="b" l="0" r="r" t="0"/>
            <a:pathLst>
              <a:path extrusionOk="0" h="21600" w="2160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2B2F3C"/>
          </a:solidFill>
          <a:ln w="12700">
            <a:miter lim="400000"/>
          </a:ln>
        </p:spPr>
        <p:txBody>
          <a:bodyPr anchor="ctr" bIns="19050" lIns="19050" rIns="19050" tIns="19050"/>
          <a:lstStyle/>
          <a:p>
            <a:pPr>
              <a:defRPr b="0" sz="3200">
                <a:solidFill>
                  <a:srgbClr val="FFFFFF"/>
                </a:solidFill>
                <a:latin typeface="+mn-lt"/>
                <a:ea typeface="+mn-ea"/>
                <a:cs typeface="+mn-cs"/>
                <a:sym typeface="Helvetica Neue Medium"/>
              </a:defRPr>
            </a:pPr>
            <a:endParaRPr sz="1600"/>
          </a:p>
        </p:txBody>
      </p:sp>
      <p:sp>
        <p:nvSpPr>
          <p:cNvPr id="43" name="Projects…">
            <a:extLst>
              <a:ext uri="{FF2B5EF4-FFF2-40B4-BE49-F238E27FC236}">
                <a16:creationId xmlns:a16="http://schemas.microsoft.com/office/drawing/2014/main" id="{5E2E2816-7510-4C3F-963C-3F63FA23E290}"/>
              </a:ext>
            </a:extLst>
          </p:cNvPr>
          <p:cNvSpPr txBox="1"/>
          <p:nvPr/>
        </p:nvSpPr>
        <p:spPr>
          <a:xfrm>
            <a:off x="8134881" y="3185160"/>
            <a:ext cx="3833812" cy="160020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b="0" sz="3500">
                <a:solidFill>
                  <a:srgbClr val="2B2F3C"/>
                </a:solidFill>
                <a:latin typeface="Montserrat Light"/>
                <a:ea typeface="Montserrat Light"/>
                <a:cs typeface="Montserrat Light"/>
                <a:sym typeface="Montserrat Light"/>
              </a:defRPr>
            </a:pPr>
            <a:r>
              <a:rPr sz="1750"/>
              <a:t>Projects</a:t>
            </a:r>
          </a:p>
          <a:p>
            <a:pPr algn="l">
              <a:lnSpc>
                <a:spcPct val="150000"/>
              </a:lnSpc>
              <a:defRPr b="0" sz="3500">
                <a:solidFill>
                  <a:srgbClr val="2B2F3C"/>
                </a:solidFill>
                <a:latin typeface="Montserrat Light"/>
                <a:ea typeface="Montserrat Light"/>
                <a:cs typeface="Montserrat Light"/>
                <a:sym typeface="Montserrat Light"/>
              </a:defRPr>
            </a:pPr>
            <a:r>
              <a:rPr sz="1750"/>
              <a:t>Distinctively develop e-markets without</a:t>
            </a:r>
          </a:p>
          <a:p>
            <a:pPr algn="l">
              <a:lnSpc>
                <a:spcPct val="150000"/>
              </a:lnSpc>
              <a:defRPr b="0" sz="3500">
                <a:solidFill>
                  <a:srgbClr val="2B2F3C"/>
                </a:solidFill>
                <a:latin typeface="Montserrat Light"/>
                <a:ea typeface="Montserrat Light"/>
                <a:cs typeface="Montserrat Light"/>
                <a:sym typeface="Montserrat Light"/>
              </a:defRPr>
            </a:pPr>
            <a:r>
              <a:rPr sz="1750"/>
              <a:t>partnerships. Business outside deliver</a:t>
            </a:r>
          </a:p>
          <a:p>
            <a:pPr algn="l">
              <a:lnSpc>
                <a:spcPct val="150000"/>
              </a:lnSpc>
              <a:defRPr b="0" sz="3500">
                <a:solidFill>
                  <a:srgbClr val="2B2F3C"/>
                </a:solidFill>
                <a:latin typeface="Montserrat Light"/>
                <a:ea typeface="Montserrat Light"/>
                <a:cs typeface="Montserrat Light"/>
                <a:sym typeface="Montserrat Light"/>
              </a:defRPr>
            </a:pPr>
            <a:r>
              <a:rPr sz="1750"/>
              <a:t>virtual vectors.</a:t>
            </a:r>
          </a:p>
        </p:txBody>
      </p:sp>
      <p:sp>
        <p:nvSpPr>
          <p:cNvPr id="44" name="Shape">
            <a:extLst>
              <a:ext uri="{FF2B5EF4-FFF2-40B4-BE49-F238E27FC236}">
                <a16:creationId xmlns:a16="http://schemas.microsoft.com/office/drawing/2014/main" id="{09FF050D-27DD-46C8-91EB-920F0D2BF77B}"/>
              </a:ext>
            </a:extLst>
          </p:cNvPr>
          <p:cNvSpPr/>
          <p:nvPr/>
        </p:nvSpPr>
        <p:spPr>
          <a:xfrm>
            <a:off x="7403926" y="4983480"/>
            <a:ext cx="388056" cy="317501"/>
          </a:xfrm>
          <a:custGeom>
            <a:cxnLst>
              <a:cxn ang="0">
                <a:pos x="wd2" y="hd2"/>
              </a:cxn>
              <a:cxn ang="5400000">
                <a:pos x="wd2" y="hd2"/>
              </a:cxn>
              <a:cxn ang="10800000">
                <a:pos x="wd2" y="hd2"/>
              </a:cxn>
              <a:cxn ang="16200000">
                <a:pos x="wd2" y="hd2"/>
              </a:cxn>
            </a:cxnLst>
            <a:rect b="b" l="0" r="r" t="0"/>
            <a:pathLst>
              <a:path extrusionOk="0" h="21600" w="2160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2B2F3C"/>
          </a:solidFill>
          <a:ln w="12700">
            <a:miter lim="400000"/>
          </a:ln>
        </p:spPr>
        <p:txBody>
          <a:bodyPr anchor="ctr" bIns="19050" lIns="19050" rIns="19050" tIns="19050"/>
          <a:lstStyle/>
          <a:p>
            <a:pPr>
              <a:defRPr b="0" sz="3200">
                <a:solidFill>
                  <a:srgbClr val="FFFFFF"/>
                </a:solidFill>
                <a:latin typeface="+mn-lt"/>
                <a:ea typeface="+mn-ea"/>
                <a:cs typeface="+mn-cs"/>
                <a:sym typeface="Helvetica Neue Medium"/>
              </a:defRPr>
            </a:pPr>
            <a:endParaRPr sz="1600"/>
          </a:p>
        </p:txBody>
      </p:sp>
      <p:sp>
        <p:nvSpPr>
          <p:cNvPr id="45" name="Projects…">
            <a:extLst>
              <a:ext uri="{FF2B5EF4-FFF2-40B4-BE49-F238E27FC236}">
                <a16:creationId xmlns:a16="http://schemas.microsoft.com/office/drawing/2014/main" id="{642BCA36-5AE0-4AB6-8044-9F75120C1C56}"/>
              </a:ext>
            </a:extLst>
          </p:cNvPr>
          <p:cNvSpPr txBox="1"/>
          <p:nvPr/>
        </p:nvSpPr>
        <p:spPr>
          <a:xfrm>
            <a:off x="8134881" y="4983480"/>
            <a:ext cx="3833812" cy="160020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b="0" sz="3500">
                <a:solidFill>
                  <a:srgbClr val="2B2F3C"/>
                </a:solidFill>
                <a:latin typeface="Montserrat Light"/>
                <a:ea typeface="Montserrat Light"/>
                <a:cs typeface="Montserrat Light"/>
                <a:sym typeface="Montserrat Light"/>
              </a:defRPr>
            </a:pPr>
            <a:r>
              <a:rPr sz="1750"/>
              <a:t>Projects</a:t>
            </a:r>
          </a:p>
          <a:p>
            <a:pPr algn="l">
              <a:lnSpc>
                <a:spcPct val="150000"/>
              </a:lnSpc>
              <a:defRPr b="0" sz="3500">
                <a:solidFill>
                  <a:srgbClr val="2B2F3C"/>
                </a:solidFill>
                <a:latin typeface="Montserrat Light"/>
                <a:ea typeface="Montserrat Light"/>
                <a:cs typeface="Montserrat Light"/>
                <a:sym typeface="Montserrat Light"/>
              </a:defRPr>
            </a:pPr>
            <a:r>
              <a:rPr sz="1750"/>
              <a:t>Distinctively develop e-markets without</a:t>
            </a:r>
          </a:p>
          <a:p>
            <a:pPr algn="l">
              <a:lnSpc>
                <a:spcPct val="150000"/>
              </a:lnSpc>
              <a:defRPr b="0" sz="3500">
                <a:solidFill>
                  <a:srgbClr val="2B2F3C"/>
                </a:solidFill>
                <a:latin typeface="Montserrat Light"/>
                <a:ea typeface="Montserrat Light"/>
                <a:cs typeface="Montserrat Light"/>
                <a:sym typeface="Montserrat Light"/>
              </a:defRPr>
            </a:pPr>
            <a:r>
              <a:rPr sz="1750"/>
              <a:t>partnerships. Business outside deliver</a:t>
            </a:r>
          </a:p>
          <a:p>
            <a:pPr algn="l">
              <a:lnSpc>
                <a:spcPct val="150000"/>
              </a:lnSpc>
              <a:defRPr b="0" sz="3500">
                <a:solidFill>
                  <a:srgbClr val="2B2F3C"/>
                </a:solidFill>
                <a:latin typeface="Montserrat Light"/>
                <a:ea typeface="Montserrat Light"/>
                <a:cs typeface="Montserrat Light"/>
                <a:sym typeface="Montserrat Light"/>
              </a:defRPr>
            </a:pPr>
            <a:r>
              <a:rPr sz="1750"/>
              <a:t>virtual vectors.</a:t>
            </a:r>
          </a:p>
        </p:txBody>
      </p:sp>
    </p:spTree>
    <p:extLst>
      <p:ext uri="{BB962C8B-B14F-4D97-AF65-F5344CB8AC3E}">
        <p14:creationId val="39396214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500" fill="hold" id="7"/>
                                        <p:tgtEl>
                                          <p:spTgt spid="40"/>
                                        </p:tgtEl>
                                        <p:attrNameLst>
                                          <p:attrName>ppt_x</p:attrName>
                                        </p:attrNameLst>
                                      </p:cBhvr>
                                      <p:tavLst>
                                        <p:tav tm="0">
                                          <p:val>
                                            <p:strVal val="#ppt_x"/>
                                          </p:val>
                                        </p:tav>
                                        <p:tav tm="100000">
                                          <p:val>
                                            <p:strVal val="#ppt_x"/>
                                          </p:val>
                                        </p:tav>
                                      </p:tavLst>
                                    </p:anim>
                                    <p:anim calcmode="lin" valueType="num">
                                      <p:cBhvr additive="base">
                                        <p:cTn dur="500" fill="hold" id="8"/>
                                        <p:tgtEl>
                                          <p:spTgt spid="4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additive="base">
                                        <p:cTn dur="500" fill="hold" id="11"/>
                                        <p:tgtEl>
                                          <p:spTgt spid="41"/>
                                        </p:tgtEl>
                                        <p:attrNameLst>
                                          <p:attrName>ppt_x</p:attrName>
                                        </p:attrNameLst>
                                      </p:cBhvr>
                                      <p:tavLst>
                                        <p:tav tm="0">
                                          <p:val>
                                            <p:strVal val="#ppt_x"/>
                                          </p:val>
                                        </p:tav>
                                        <p:tav tm="100000">
                                          <p:val>
                                            <p:strVal val="#ppt_x"/>
                                          </p:val>
                                        </p:tav>
                                      </p:tavLst>
                                    </p:anim>
                                    <p:anim calcmode="lin" valueType="num">
                                      <p:cBhvr additive="base">
                                        <p:cTn dur="500" fill="hold" id="12"/>
                                        <p:tgtEl>
                                          <p:spTgt spid="4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2"/>
                                        </p:tgtEl>
                                        <p:attrNameLst>
                                          <p:attrName>style.visibility</p:attrName>
                                        </p:attrNameLst>
                                      </p:cBhvr>
                                      <p:to>
                                        <p:strVal val="visible"/>
                                      </p:to>
                                    </p:set>
                                    <p:anim calcmode="lin" valueType="num">
                                      <p:cBhvr additive="base">
                                        <p:cTn dur="500" fill="hold" id="15"/>
                                        <p:tgtEl>
                                          <p:spTgt spid="42"/>
                                        </p:tgtEl>
                                        <p:attrNameLst>
                                          <p:attrName>ppt_x</p:attrName>
                                        </p:attrNameLst>
                                      </p:cBhvr>
                                      <p:tavLst>
                                        <p:tav tm="0">
                                          <p:val>
                                            <p:strVal val="#ppt_x"/>
                                          </p:val>
                                        </p:tav>
                                        <p:tav tm="100000">
                                          <p:val>
                                            <p:strVal val="#ppt_x"/>
                                          </p:val>
                                        </p:tav>
                                      </p:tavLst>
                                    </p:anim>
                                    <p:anim calcmode="lin" valueType="num">
                                      <p:cBhvr additive="base">
                                        <p:cTn dur="500" fill="hold" id="16"/>
                                        <p:tgtEl>
                                          <p:spTgt spid="4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3"/>
                                        </p:tgtEl>
                                        <p:attrNameLst>
                                          <p:attrName>style.visibility</p:attrName>
                                        </p:attrNameLst>
                                      </p:cBhvr>
                                      <p:to>
                                        <p:strVal val="visible"/>
                                      </p:to>
                                    </p:set>
                                    <p:anim calcmode="lin" valueType="num">
                                      <p:cBhvr additive="base">
                                        <p:cTn dur="500" fill="hold" id="19"/>
                                        <p:tgtEl>
                                          <p:spTgt spid="43"/>
                                        </p:tgtEl>
                                        <p:attrNameLst>
                                          <p:attrName>ppt_x</p:attrName>
                                        </p:attrNameLst>
                                      </p:cBhvr>
                                      <p:tavLst>
                                        <p:tav tm="0">
                                          <p:val>
                                            <p:strVal val="#ppt_x"/>
                                          </p:val>
                                        </p:tav>
                                        <p:tav tm="100000">
                                          <p:val>
                                            <p:strVal val="#ppt_x"/>
                                          </p:val>
                                        </p:tav>
                                      </p:tavLst>
                                    </p:anim>
                                    <p:anim calcmode="lin" valueType="num">
                                      <p:cBhvr additive="base">
                                        <p:cTn dur="500" fill="hold" id="20"/>
                                        <p:tgtEl>
                                          <p:spTgt spid="43"/>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44"/>
                                        </p:tgtEl>
                                        <p:attrNameLst>
                                          <p:attrName>style.visibility</p:attrName>
                                        </p:attrNameLst>
                                      </p:cBhvr>
                                      <p:to>
                                        <p:strVal val="visible"/>
                                      </p:to>
                                    </p:set>
                                    <p:anim calcmode="lin" valueType="num">
                                      <p:cBhvr additive="base">
                                        <p:cTn dur="500" fill="hold" id="23"/>
                                        <p:tgtEl>
                                          <p:spTgt spid="44"/>
                                        </p:tgtEl>
                                        <p:attrNameLst>
                                          <p:attrName>ppt_x</p:attrName>
                                        </p:attrNameLst>
                                      </p:cBhvr>
                                      <p:tavLst>
                                        <p:tav tm="0">
                                          <p:val>
                                            <p:strVal val="#ppt_x"/>
                                          </p:val>
                                        </p:tav>
                                        <p:tav tm="100000">
                                          <p:val>
                                            <p:strVal val="#ppt_x"/>
                                          </p:val>
                                        </p:tav>
                                      </p:tavLst>
                                    </p:anim>
                                    <p:anim calcmode="lin" valueType="num">
                                      <p:cBhvr additive="base">
                                        <p:cTn dur="500" fill="hold" id="24"/>
                                        <p:tgtEl>
                                          <p:spTgt spid="4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5"/>
                                        </p:tgtEl>
                                        <p:attrNameLst>
                                          <p:attrName>style.visibility</p:attrName>
                                        </p:attrNameLst>
                                      </p:cBhvr>
                                      <p:to>
                                        <p:strVal val="visible"/>
                                      </p:to>
                                    </p:set>
                                    <p:anim calcmode="lin" valueType="num">
                                      <p:cBhvr additive="base">
                                        <p:cTn dur="500" fill="hold" id="27"/>
                                        <p:tgtEl>
                                          <p:spTgt spid="45"/>
                                        </p:tgtEl>
                                        <p:attrNameLst>
                                          <p:attrName>ppt_x</p:attrName>
                                        </p:attrNameLst>
                                      </p:cBhvr>
                                      <p:tavLst>
                                        <p:tav tm="0">
                                          <p:val>
                                            <p:strVal val="#ppt_x"/>
                                          </p:val>
                                        </p:tav>
                                        <p:tav tm="100000">
                                          <p:val>
                                            <p:strVal val="#ppt_x"/>
                                          </p:val>
                                        </p:tav>
                                      </p:tavLst>
                                    </p:anim>
                                    <p:anim calcmode="lin" valueType="num">
                                      <p:cBhvr additive="base">
                                        <p:cTn dur="500" fill="hold" id="28"/>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28"/>
          <p:cNvSpPr txBox="1"/>
          <p:nvPr/>
        </p:nvSpPr>
        <p:spPr>
          <a:xfrm>
            <a:off x="1043999" y="6168525"/>
            <a:ext cx="2081756" cy="487680"/>
          </a:xfrm>
          <a:prstGeom prst="rect">
            <a:avLst/>
          </a:prstGeom>
          <a:noFill/>
          <a:effectLst/>
        </p:spPr>
        <p:txBody>
          <a:bodyPr anchor="ctr" bIns="0" lIns="0" rIns="0" rtlCol="0" tIns="0" wrap="square">
            <a:spAutoFit/>
          </a:bodyPr>
          <a:lstStyle/>
          <a:p>
            <a:pPr algn="ctr"/>
            <a:r>
              <a:rPr b="1" lang="en-CA" spc="400" sz="3200">
                <a:latin charset="0" panose="02000505000000020004" pitchFamily="2" typeface="Montserrat"/>
                <a:ea charset="0" panose="020b0606030504020204" pitchFamily="34" typeface="Open Sans"/>
                <a:cs charset="0" panose="020b0606030504020204" pitchFamily="34" typeface="Open Sans"/>
              </a:rPr>
              <a:t>PORTAL</a:t>
            </a:r>
          </a:p>
        </p:txBody>
      </p:sp>
      <p:sp>
        <p:nvSpPr>
          <p:cNvPr id="30" name="TextBox 29"/>
          <p:cNvSpPr txBox="1"/>
          <p:nvPr/>
        </p:nvSpPr>
        <p:spPr>
          <a:xfrm>
            <a:off x="6095999" y="6209561"/>
            <a:ext cx="6419850" cy="304800"/>
          </a:xfrm>
          <a:prstGeom prst="rect">
            <a:avLst/>
          </a:prstGeom>
          <a:noFill/>
        </p:spPr>
        <p:txBody>
          <a:bodyPr anchor="ctr" rtlCol="0" wrap="square">
            <a:spAutoFit/>
          </a:bodyPr>
          <a:lstStyle/>
          <a:p>
            <a:pPr algn="ctr"/>
            <a:r>
              <a:rPr lang="en-CA" spc="200" sz="1400">
                <a:latin charset="0" panose="020b0606030504020204" pitchFamily="34" typeface="Open Sans"/>
                <a:ea charset="0" panose="020b0606030504020204" pitchFamily="34" typeface="Open Sans"/>
                <a:cs charset="0" panose="020b0606030504020204" pitchFamily="34" typeface="Open Sans"/>
              </a:rPr>
              <a:t>MODERN POWERPOINT PRESENTATION</a:t>
            </a:r>
          </a:p>
        </p:txBody>
      </p:sp>
      <p:sp>
        <p:nvSpPr>
          <p:cNvPr id="31" name="Freeform 123"/>
          <p:cNvSpPr>
            <a:spLocks noChangeAspect="1" noEditPoints="1"/>
          </p:cNvSpPr>
          <p:nvPr/>
        </p:nvSpPr>
        <p:spPr bwMode="auto">
          <a:xfrm>
            <a:off x="414266" y="6157975"/>
            <a:ext cx="471560" cy="407971"/>
          </a:xfrm>
          <a:custGeom>
            <a:gdLst>
              <a:gd fmla="*/ 913 w 1802" name="T0"/>
              <a:gd fmla="*/ 0 h 1559" name="T1"/>
              <a:gd fmla="*/ 1098 w 1802" name="T2"/>
              <a:gd fmla="*/ 321 h 1559" name="T3"/>
              <a:gd fmla="*/ 701 w 1802" name="T4"/>
              <a:gd fmla="*/ 321 h 1559" name="T5"/>
              <a:gd fmla="*/ 889 w 1802" name="T6"/>
              <a:gd fmla="*/ 0 h 1559" name="T7"/>
              <a:gd fmla="*/ 913 w 1802" name="T8"/>
              <a:gd fmla="*/ 0 h 1559" name="T9"/>
              <a:gd fmla="*/ 1789 w 1802" name="T10"/>
              <a:gd fmla="*/ 1559 h 1559" name="T11"/>
              <a:gd fmla="*/ 1416 w 1802" name="T12"/>
              <a:gd fmla="*/ 1559 h 1559" name="T13"/>
              <a:gd fmla="*/ 1614 w 1802" name="T14"/>
              <a:gd fmla="*/ 1216 h 1559" name="T15"/>
              <a:gd fmla="*/ 1802 w 1802" name="T16"/>
              <a:gd fmla="*/ 1541 h 1559" name="T17"/>
              <a:gd fmla="*/ 1789 w 1802" name="T18"/>
              <a:gd fmla="*/ 1559 h 1559" name="T19"/>
              <a:gd fmla="*/ 0 w 1802" name="T20"/>
              <a:gd fmla="*/ 1541 h 1559" name="T21"/>
              <a:gd fmla="*/ 184 w 1802" name="T22"/>
              <a:gd fmla="*/ 1216 h 1559" name="T23"/>
              <a:gd fmla="*/ 382 w 1802" name="T24"/>
              <a:gd fmla="*/ 1559 h 1559" name="T25"/>
              <a:gd fmla="*/ 10 w 1802" name="T26"/>
              <a:gd fmla="*/ 1559 h 1559" name="T27"/>
              <a:gd fmla="*/ 0 w 1802" name="T28"/>
              <a:gd fmla="*/ 1541 h 1559" name="T29"/>
              <a:gd fmla="*/ 950 w 1802" name="T30"/>
              <a:gd fmla="*/ 710 h 1559" name="T31"/>
              <a:gd fmla="*/ 1138 w 1802" name="T32"/>
              <a:gd fmla="*/ 388 h 1559" name="T33"/>
              <a:gd fmla="*/ 1323 w 1802" name="T34"/>
              <a:gd fmla="*/ 710 h 1559" name="T35"/>
              <a:gd fmla="*/ 1256 w 1802" name="T36"/>
              <a:gd fmla="*/ 828 h 1559" name="T37"/>
              <a:gd fmla="*/ 1389 w 1802" name="T38"/>
              <a:gd fmla="*/ 828 h 1559" name="T39"/>
              <a:gd fmla="*/ 1577 w 1802" name="T40"/>
              <a:gd fmla="*/ 1149 h 1559" name="T41"/>
              <a:gd fmla="*/ 1205 w 1802" name="T42"/>
              <a:gd fmla="*/ 1149 h 1559" name="T43"/>
              <a:gd fmla="*/ 950 w 1802" name="T44"/>
              <a:gd fmla="*/ 710 h 1559" name="T45"/>
              <a:gd fmla="*/ 1154 w 1802" name="T46"/>
              <a:gd fmla="*/ 1238 h 1559" name="T47"/>
              <a:gd fmla="*/ 1339 w 1802" name="T48"/>
              <a:gd fmla="*/ 1559 h 1559" name="T49"/>
              <a:gd fmla="*/ 966 w 1802" name="T50"/>
              <a:gd fmla="*/ 1559 h 1559" name="T51"/>
              <a:gd fmla="*/ 899 w 1802" name="T52"/>
              <a:gd fmla="*/ 1444 h 1559" name="T53"/>
              <a:gd fmla="*/ 832 w 1802" name="T54"/>
              <a:gd fmla="*/ 1559 h 1559" name="T55"/>
              <a:gd fmla="*/ 460 w 1802" name="T56"/>
              <a:gd fmla="*/ 1559 h 1559" name="T57"/>
              <a:gd fmla="*/ 645 w 1802" name="T58"/>
              <a:gd fmla="*/ 1238 h 1559" name="T59"/>
              <a:gd fmla="*/ 1154 w 1802" name="T60"/>
              <a:gd fmla="*/ 1238 h 1559" name="T61"/>
              <a:gd fmla="*/ 597 w 1802" name="T62"/>
              <a:gd fmla="*/ 1149 h 1559" name="T63"/>
              <a:gd fmla="*/ 224 w 1802" name="T64"/>
              <a:gd fmla="*/ 1149 h 1559" name="T65"/>
              <a:gd fmla="*/ 409 w 1802" name="T66"/>
              <a:gd fmla="*/ 828 h 1559" name="T67"/>
              <a:gd fmla="*/ 546 w 1802" name="T68"/>
              <a:gd fmla="*/ 828 h 1559" name="T69"/>
              <a:gd fmla="*/ 476 w 1802" name="T70"/>
              <a:gd fmla="*/ 710 h 1559" name="T71"/>
              <a:gd fmla="*/ 664 w 1802" name="T72"/>
              <a:gd fmla="*/ 388 h 1559" name="T73"/>
              <a:gd fmla="*/ 848 w 1802" name="T74"/>
              <a:gd fmla="*/ 710 h 1559" name="T75"/>
              <a:gd fmla="*/ 597 w 1802" name="T76"/>
              <a:gd fmla="*/ 1149 h 155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59" w="1802">
                <a:moveTo>
                  <a:pt x="913" y="0"/>
                </a:moveTo>
                <a:lnTo>
                  <a:pt x="1098" y="321"/>
                </a:lnTo>
                <a:lnTo>
                  <a:pt x="701" y="321"/>
                </a:lnTo>
                <a:lnTo>
                  <a:pt x="889" y="0"/>
                </a:lnTo>
                <a:lnTo>
                  <a:pt x="913" y="0"/>
                </a:lnTo>
                <a:close/>
                <a:moveTo>
                  <a:pt x="1789" y="1559"/>
                </a:moveTo>
                <a:lnTo>
                  <a:pt x="1416" y="1559"/>
                </a:lnTo>
                <a:lnTo>
                  <a:pt x="1614" y="1216"/>
                </a:lnTo>
                <a:lnTo>
                  <a:pt x="1802" y="1541"/>
                </a:lnTo>
                <a:lnTo>
                  <a:pt x="1789" y="1559"/>
                </a:lnTo>
                <a:close/>
                <a:moveTo>
                  <a:pt x="0" y="1541"/>
                </a:moveTo>
                <a:lnTo>
                  <a:pt x="184" y="1216"/>
                </a:lnTo>
                <a:lnTo>
                  <a:pt x="382" y="1559"/>
                </a:lnTo>
                <a:lnTo>
                  <a:pt x="10" y="1559"/>
                </a:lnTo>
                <a:lnTo>
                  <a:pt x="0" y="1541"/>
                </a:lnTo>
                <a:close/>
                <a:moveTo>
                  <a:pt x="950" y="710"/>
                </a:moveTo>
                <a:lnTo>
                  <a:pt x="1138" y="388"/>
                </a:lnTo>
                <a:lnTo>
                  <a:pt x="1323" y="710"/>
                </a:lnTo>
                <a:lnTo>
                  <a:pt x="1256" y="828"/>
                </a:lnTo>
                <a:lnTo>
                  <a:pt x="1389" y="828"/>
                </a:lnTo>
                <a:lnTo>
                  <a:pt x="1577" y="1149"/>
                </a:lnTo>
                <a:lnTo>
                  <a:pt x="1205" y="1149"/>
                </a:lnTo>
                <a:lnTo>
                  <a:pt x="950" y="710"/>
                </a:lnTo>
                <a:close/>
                <a:moveTo>
                  <a:pt x="1154" y="1238"/>
                </a:moveTo>
                <a:lnTo>
                  <a:pt x="1339" y="1559"/>
                </a:lnTo>
                <a:lnTo>
                  <a:pt x="966" y="1559"/>
                </a:lnTo>
                <a:lnTo>
                  <a:pt x="899" y="1444"/>
                </a:lnTo>
                <a:lnTo>
                  <a:pt x="832" y="1559"/>
                </a:lnTo>
                <a:lnTo>
                  <a:pt x="460" y="1559"/>
                </a:lnTo>
                <a:lnTo>
                  <a:pt x="645" y="1238"/>
                </a:lnTo>
                <a:lnTo>
                  <a:pt x="1154" y="1238"/>
                </a:lnTo>
                <a:close/>
                <a:moveTo>
                  <a:pt x="597" y="1149"/>
                </a:moveTo>
                <a:lnTo>
                  <a:pt x="224" y="1149"/>
                </a:lnTo>
                <a:lnTo>
                  <a:pt x="409" y="828"/>
                </a:lnTo>
                <a:lnTo>
                  <a:pt x="546" y="828"/>
                </a:lnTo>
                <a:lnTo>
                  <a:pt x="476" y="710"/>
                </a:lnTo>
                <a:lnTo>
                  <a:pt x="664" y="388"/>
                </a:lnTo>
                <a:lnTo>
                  <a:pt x="848" y="710"/>
                </a:lnTo>
                <a:lnTo>
                  <a:pt x="597" y="1149"/>
                </a:lnTo>
                <a:close/>
              </a:path>
            </a:pathLst>
          </a:custGeom>
          <a:noFill/>
          <a:ln cap="flat" w="22225">
            <a:solidFill>
              <a:schemeClr val="accent2"/>
            </a:solidFill>
            <a:prstDash val="solid"/>
            <a:miter lim="800000"/>
          </a:ln>
        </p:spPr>
        <p:txBody>
          <a:bodyPr anchor="ctr" anchorCtr="0" bIns="45720" compatLnSpc="1" lIns="91440" numCol="1" rIns="91440" tIns="45720" vert="horz" wrap="square">
            <a:prstTxWarp prst="textNoShape">
              <a:avLst/>
            </a:prstTxWarp>
          </a:bodyPr>
          <a:lstStyle/>
          <a:p>
            <a:pPr algn="ctr"/>
            <a:endParaRPr lang="fr-CA"/>
          </a:p>
        </p:txBody>
      </p:sp>
      <p:pic>
        <p:nvPicPr>
          <p:cNvPr id="4" name="图片占位符 3">
            <a:extLst>
              <a:ext uri="{FF2B5EF4-FFF2-40B4-BE49-F238E27FC236}">
                <a16:creationId xmlns:a16="http://schemas.microsoft.com/office/drawing/2014/main" id="{59A68C68-787B-4F54-973D-654F3AF1129B}"/>
              </a:ext>
            </a:extLst>
          </p:cNvPr>
          <p:cNvPicPr>
            <a:picLocks noChangeAspect="1" noGrp="1"/>
          </p:cNvPicPr>
          <p:nvPr>
            <p:ph idx="10" sz="quarter" type="pic"/>
          </p:nvPr>
        </p:nvPicPr>
        <p:blipFill>
          <a:blip r:embed="rId3">
            <a:extLst>
              <a:ext uri="{28A0092B-C50C-407E-A947-70E740481C1C}">
                <a14:useLocalDpi val="0"/>
              </a:ext>
            </a:extLst>
          </a:blip>
          <a:srcRect b="34194" t="34194"/>
          <a:stretch>
            <a:fillRect/>
          </a:stretch>
        </p:blipFill>
        <p:spPr/>
      </p:pic>
    </p:spTree>
    <p:extLst>
      <p:ext uri="{BB962C8B-B14F-4D97-AF65-F5344CB8AC3E}">
        <p14:creationId val="10603199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2" presetSubtype="2">
                                  <p:stCondLst>
                                    <p:cond delay="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500" fill="hold" id="15"/>
                                        <p:tgtEl>
                                          <p:spTgt spid="30"/>
                                        </p:tgtEl>
                                        <p:attrNameLst>
                                          <p:attrName>ppt_x</p:attrName>
                                        </p:attrNameLst>
                                      </p:cBhvr>
                                      <p:tavLst>
                                        <p:tav tm="0">
                                          <p:val>
                                            <p:strVal val="1+#ppt_w/2"/>
                                          </p:val>
                                        </p:tav>
                                        <p:tav tm="100000">
                                          <p:val>
                                            <p:strVal val="#ppt_x"/>
                                          </p:val>
                                        </p:tav>
                                      </p:tavLst>
                                    </p:anim>
                                    <p:anim calcmode="lin" valueType="num">
                                      <p:cBhvr additive="base">
                                        <p:cTn dur="500" fill="hold" id="16"/>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hidden="1" id="5" name="Rectangle 4"/>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CA"/>
          </a:p>
        </p:txBody>
      </p:sp>
      <p:grpSp>
        <p:nvGrpSpPr>
          <p:cNvPr id="2" name="Group 1">
            <a:extLst>
              <a:ext uri="{FF2B5EF4-FFF2-40B4-BE49-F238E27FC236}">
                <a16:creationId xmlns:a16="http://schemas.microsoft.com/office/drawing/2014/main" id="{C31B43F5-BDC5-4EB5-A0A2-16C39BBA5F48}"/>
              </a:ext>
            </a:extLst>
          </p:cNvPr>
          <p:cNvGrpSpPr/>
          <p:nvPr/>
        </p:nvGrpSpPr>
        <p:grpSpPr>
          <a:xfrm>
            <a:off x="2348414" y="1888508"/>
            <a:ext cx="7272000" cy="3131784"/>
            <a:chOff x="2314858" y="1888508"/>
            <a:chExt cx="7272000" cy="3131784"/>
          </a:xfrm>
        </p:grpSpPr>
        <p:sp>
          <p:nvSpPr>
            <p:cNvPr id="10" name="TextBox 9"/>
            <p:cNvSpPr txBox="1"/>
            <p:nvPr/>
          </p:nvSpPr>
          <p:spPr>
            <a:xfrm>
              <a:off x="2314858" y="3683234"/>
              <a:ext cx="7272000" cy="1188720"/>
            </a:xfrm>
            <a:prstGeom prst="rect">
              <a:avLst/>
            </a:prstGeom>
            <a:noFill/>
            <a:effectLst/>
          </p:spPr>
          <p:txBody>
            <a:bodyPr rtlCol="0" wrap="square">
              <a:spAutoFit/>
            </a:bodyPr>
            <a:lstStyle/>
            <a:p>
              <a:pPr algn="ctr"/>
              <a:r>
                <a:rPr b="1" lang="en-CA" spc="400" sz="7200">
                  <a:latin charset="0" panose="02000505000000020004" pitchFamily="2" typeface="Montserrat"/>
                  <a:ea charset="0" panose="020b0606030504020204" pitchFamily="34" typeface="Open Sans"/>
                  <a:cs charset="0" panose="020b0606030504020204" pitchFamily="34" typeface="Open Sans"/>
                </a:rPr>
                <a:t>PART TWO</a:t>
              </a:r>
            </a:p>
          </p:txBody>
        </p:sp>
        <p:sp>
          <p:nvSpPr>
            <p:cNvPr id="11" name="TextBox 10"/>
            <p:cNvSpPr txBox="1"/>
            <p:nvPr/>
          </p:nvSpPr>
          <p:spPr>
            <a:xfrm>
              <a:off x="2740933" y="4712515"/>
              <a:ext cx="6419850" cy="304800"/>
            </a:xfrm>
            <a:prstGeom prst="rect">
              <a:avLst/>
            </a:prstGeom>
            <a:noFill/>
          </p:spPr>
          <p:txBody>
            <a:bodyPr rtlCol="0" wrap="square">
              <a:spAutoFit/>
            </a:bodyPr>
            <a:lstStyle/>
            <a:p>
              <a:pPr algn="ctr"/>
              <a:r>
                <a:rPr lang="en-CA" spc="200" sz="1400">
                  <a:latin charset="0" panose="020b0606030504020204" pitchFamily="34" typeface="Open Sans"/>
                  <a:ea charset="0" panose="020b0606030504020204" pitchFamily="34" typeface="Open Sans"/>
                  <a:cs charset="0" panose="020b0606030504020204" pitchFamily="34" typeface="Open Sans"/>
                </a:rPr>
                <a:t>MODERN POWERPOINT PRESENTATION</a:t>
              </a:r>
            </a:p>
          </p:txBody>
        </p:sp>
        <p:sp>
          <p:nvSpPr>
            <p:cNvPr id="12" name="Freeform 123"/>
            <p:cNvSpPr>
              <a:spLocks noChangeAspect="1" noEditPoints="1"/>
            </p:cNvSpPr>
            <p:nvPr/>
          </p:nvSpPr>
          <p:spPr bwMode="auto">
            <a:xfrm>
              <a:off x="5056282" y="1888508"/>
              <a:ext cx="1789152" cy="1547885"/>
            </a:xfrm>
            <a:custGeom>
              <a:gdLst>
                <a:gd fmla="*/ 913 w 1802" name="T0"/>
                <a:gd fmla="*/ 0 h 1559" name="T1"/>
                <a:gd fmla="*/ 1098 w 1802" name="T2"/>
                <a:gd fmla="*/ 321 h 1559" name="T3"/>
                <a:gd fmla="*/ 701 w 1802" name="T4"/>
                <a:gd fmla="*/ 321 h 1559" name="T5"/>
                <a:gd fmla="*/ 889 w 1802" name="T6"/>
                <a:gd fmla="*/ 0 h 1559" name="T7"/>
                <a:gd fmla="*/ 913 w 1802" name="T8"/>
                <a:gd fmla="*/ 0 h 1559" name="T9"/>
                <a:gd fmla="*/ 1789 w 1802" name="T10"/>
                <a:gd fmla="*/ 1559 h 1559" name="T11"/>
                <a:gd fmla="*/ 1416 w 1802" name="T12"/>
                <a:gd fmla="*/ 1559 h 1559" name="T13"/>
                <a:gd fmla="*/ 1614 w 1802" name="T14"/>
                <a:gd fmla="*/ 1216 h 1559" name="T15"/>
                <a:gd fmla="*/ 1802 w 1802" name="T16"/>
                <a:gd fmla="*/ 1541 h 1559" name="T17"/>
                <a:gd fmla="*/ 1789 w 1802" name="T18"/>
                <a:gd fmla="*/ 1559 h 1559" name="T19"/>
                <a:gd fmla="*/ 0 w 1802" name="T20"/>
                <a:gd fmla="*/ 1541 h 1559" name="T21"/>
                <a:gd fmla="*/ 184 w 1802" name="T22"/>
                <a:gd fmla="*/ 1216 h 1559" name="T23"/>
                <a:gd fmla="*/ 382 w 1802" name="T24"/>
                <a:gd fmla="*/ 1559 h 1559" name="T25"/>
                <a:gd fmla="*/ 10 w 1802" name="T26"/>
                <a:gd fmla="*/ 1559 h 1559" name="T27"/>
                <a:gd fmla="*/ 0 w 1802" name="T28"/>
                <a:gd fmla="*/ 1541 h 1559" name="T29"/>
                <a:gd fmla="*/ 950 w 1802" name="T30"/>
                <a:gd fmla="*/ 710 h 1559" name="T31"/>
                <a:gd fmla="*/ 1138 w 1802" name="T32"/>
                <a:gd fmla="*/ 388 h 1559" name="T33"/>
                <a:gd fmla="*/ 1323 w 1802" name="T34"/>
                <a:gd fmla="*/ 710 h 1559" name="T35"/>
                <a:gd fmla="*/ 1256 w 1802" name="T36"/>
                <a:gd fmla="*/ 828 h 1559" name="T37"/>
                <a:gd fmla="*/ 1389 w 1802" name="T38"/>
                <a:gd fmla="*/ 828 h 1559" name="T39"/>
                <a:gd fmla="*/ 1577 w 1802" name="T40"/>
                <a:gd fmla="*/ 1149 h 1559" name="T41"/>
                <a:gd fmla="*/ 1205 w 1802" name="T42"/>
                <a:gd fmla="*/ 1149 h 1559" name="T43"/>
                <a:gd fmla="*/ 950 w 1802" name="T44"/>
                <a:gd fmla="*/ 710 h 1559" name="T45"/>
                <a:gd fmla="*/ 1154 w 1802" name="T46"/>
                <a:gd fmla="*/ 1238 h 1559" name="T47"/>
                <a:gd fmla="*/ 1339 w 1802" name="T48"/>
                <a:gd fmla="*/ 1559 h 1559" name="T49"/>
                <a:gd fmla="*/ 966 w 1802" name="T50"/>
                <a:gd fmla="*/ 1559 h 1559" name="T51"/>
                <a:gd fmla="*/ 899 w 1802" name="T52"/>
                <a:gd fmla="*/ 1444 h 1559" name="T53"/>
                <a:gd fmla="*/ 832 w 1802" name="T54"/>
                <a:gd fmla="*/ 1559 h 1559" name="T55"/>
                <a:gd fmla="*/ 460 w 1802" name="T56"/>
                <a:gd fmla="*/ 1559 h 1559" name="T57"/>
                <a:gd fmla="*/ 645 w 1802" name="T58"/>
                <a:gd fmla="*/ 1238 h 1559" name="T59"/>
                <a:gd fmla="*/ 1154 w 1802" name="T60"/>
                <a:gd fmla="*/ 1238 h 1559" name="T61"/>
                <a:gd fmla="*/ 597 w 1802" name="T62"/>
                <a:gd fmla="*/ 1149 h 1559" name="T63"/>
                <a:gd fmla="*/ 224 w 1802" name="T64"/>
                <a:gd fmla="*/ 1149 h 1559" name="T65"/>
                <a:gd fmla="*/ 409 w 1802" name="T66"/>
                <a:gd fmla="*/ 828 h 1559" name="T67"/>
                <a:gd fmla="*/ 546 w 1802" name="T68"/>
                <a:gd fmla="*/ 828 h 1559" name="T69"/>
                <a:gd fmla="*/ 476 w 1802" name="T70"/>
                <a:gd fmla="*/ 710 h 1559" name="T71"/>
                <a:gd fmla="*/ 664 w 1802" name="T72"/>
                <a:gd fmla="*/ 388 h 1559" name="T73"/>
                <a:gd fmla="*/ 848 w 1802" name="T74"/>
                <a:gd fmla="*/ 710 h 1559" name="T75"/>
                <a:gd fmla="*/ 597 w 1802" name="T76"/>
                <a:gd fmla="*/ 1149 h 155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59" w="1802">
                  <a:moveTo>
                    <a:pt x="913" y="0"/>
                  </a:moveTo>
                  <a:lnTo>
                    <a:pt x="1098" y="321"/>
                  </a:lnTo>
                  <a:lnTo>
                    <a:pt x="701" y="321"/>
                  </a:lnTo>
                  <a:lnTo>
                    <a:pt x="889" y="0"/>
                  </a:lnTo>
                  <a:lnTo>
                    <a:pt x="913" y="0"/>
                  </a:lnTo>
                  <a:close/>
                  <a:moveTo>
                    <a:pt x="1789" y="1559"/>
                  </a:moveTo>
                  <a:lnTo>
                    <a:pt x="1416" y="1559"/>
                  </a:lnTo>
                  <a:lnTo>
                    <a:pt x="1614" y="1216"/>
                  </a:lnTo>
                  <a:lnTo>
                    <a:pt x="1802" y="1541"/>
                  </a:lnTo>
                  <a:lnTo>
                    <a:pt x="1789" y="1559"/>
                  </a:lnTo>
                  <a:close/>
                  <a:moveTo>
                    <a:pt x="0" y="1541"/>
                  </a:moveTo>
                  <a:lnTo>
                    <a:pt x="184" y="1216"/>
                  </a:lnTo>
                  <a:lnTo>
                    <a:pt x="382" y="1559"/>
                  </a:lnTo>
                  <a:lnTo>
                    <a:pt x="10" y="1559"/>
                  </a:lnTo>
                  <a:lnTo>
                    <a:pt x="0" y="1541"/>
                  </a:lnTo>
                  <a:close/>
                  <a:moveTo>
                    <a:pt x="950" y="710"/>
                  </a:moveTo>
                  <a:lnTo>
                    <a:pt x="1138" y="388"/>
                  </a:lnTo>
                  <a:lnTo>
                    <a:pt x="1323" y="710"/>
                  </a:lnTo>
                  <a:lnTo>
                    <a:pt x="1256" y="828"/>
                  </a:lnTo>
                  <a:lnTo>
                    <a:pt x="1389" y="828"/>
                  </a:lnTo>
                  <a:lnTo>
                    <a:pt x="1577" y="1149"/>
                  </a:lnTo>
                  <a:lnTo>
                    <a:pt x="1205" y="1149"/>
                  </a:lnTo>
                  <a:lnTo>
                    <a:pt x="950" y="710"/>
                  </a:lnTo>
                  <a:close/>
                  <a:moveTo>
                    <a:pt x="1154" y="1238"/>
                  </a:moveTo>
                  <a:lnTo>
                    <a:pt x="1339" y="1559"/>
                  </a:lnTo>
                  <a:lnTo>
                    <a:pt x="966" y="1559"/>
                  </a:lnTo>
                  <a:lnTo>
                    <a:pt x="899" y="1444"/>
                  </a:lnTo>
                  <a:lnTo>
                    <a:pt x="832" y="1559"/>
                  </a:lnTo>
                  <a:lnTo>
                    <a:pt x="460" y="1559"/>
                  </a:lnTo>
                  <a:lnTo>
                    <a:pt x="645" y="1238"/>
                  </a:lnTo>
                  <a:lnTo>
                    <a:pt x="1154" y="1238"/>
                  </a:lnTo>
                  <a:close/>
                  <a:moveTo>
                    <a:pt x="597" y="1149"/>
                  </a:moveTo>
                  <a:lnTo>
                    <a:pt x="224" y="1149"/>
                  </a:lnTo>
                  <a:lnTo>
                    <a:pt x="409" y="828"/>
                  </a:lnTo>
                  <a:lnTo>
                    <a:pt x="546" y="828"/>
                  </a:lnTo>
                  <a:lnTo>
                    <a:pt x="476" y="710"/>
                  </a:lnTo>
                  <a:lnTo>
                    <a:pt x="664" y="388"/>
                  </a:lnTo>
                  <a:lnTo>
                    <a:pt x="848" y="710"/>
                  </a:lnTo>
                  <a:lnTo>
                    <a:pt x="597" y="1149"/>
                  </a:lnTo>
                  <a:close/>
                </a:path>
              </a:pathLst>
            </a:custGeom>
            <a:solidFill>
              <a:srgbClr val="F8D6E4"/>
            </a:solidFill>
            <a:ln cap="flat" w="63500">
              <a:solidFill>
                <a:srgbClr val="F8D6E4"/>
              </a:solidFill>
              <a:prstDash val="solid"/>
              <a:miter lim="800000"/>
            </a:ln>
          </p:spPr>
          <p:txBody>
            <a:bodyPr anchor="t" anchorCtr="0" bIns="45720" compatLnSpc="1" lIns="91440" numCol="1" rIns="91440" tIns="45720" vert="horz" wrap="square">
              <a:prstTxWarp prst="textNoShape">
                <a:avLst/>
              </a:prstTxWarp>
            </a:bodyPr>
            <a:lstStyle/>
            <a:p>
              <a:pPr algn="ctr"/>
              <a:endParaRPr lang="fr-CA"/>
            </a:p>
          </p:txBody>
        </p:sp>
      </p:grpSp>
      <p:pic>
        <p:nvPicPr>
          <p:cNvPr id="4" name="图片占位符 3">
            <a:extLst>
              <a:ext uri="{FF2B5EF4-FFF2-40B4-BE49-F238E27FC236}">
                <a16:creationId xmlns:a16="http://schemas.microsoft.com/office/drawing/2014/main" id="{DD749F7F-2A8A-4D85-81E9-D74930BB095C}"/>
              </a:ext>
            </a:extLst>
          </p:cNvPr>
          <p:cNvPicPr>
            <a:picLocks noChangeAspect="1" noGrp="1"/>
          </p:cNvPicPr>
          <p:nvPr>
            <p:ph idx="13" sz="quarter" type="pic"/>
          </p:nvPr>
        </p:nvPicPr>
        <p:blipFill>
          <a:blip r:embed="rId3">
            <a:extLst>
              <a:ext uri="{28A0092B-C50C-407E-A947-70E740481C1C}">
                <a14:useLocalDpi val="0"/>
              </a:ext>
            </a:extLst>
          </a:blip>
          <a:srcRect b="31246" t="31246"/>
          <a:stretch>
            <a:fillRect/>
          </a:stretch>
        </p:blipFill>
        <p:spPr/>
      </p:pic>
    </p:spTree>
    <p:extLst>
      <p:ext uri="{BB962C8B-B14F-4D97-AF65-F5344CB8AC3E}">
        <p14:creationId val="26733652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TextBox 33"/>
          <p:cNvSpPr txBox="1"/>
          <p:nvPr/>
        </p:nvSpPr>
        <p:spPr>
          <a:xfrm>
            <a:off x="6812280" y="1289876"/>
            <a:ext cx="4646295" cy="1920240"/>
          </a:xfrm>
          <a:prstGeom prst="rect">
            <a:avLst/>
          </a:prstGeom>
          <a:noFill/>
          <a:effectLst/>
        </p:spPr>
        <p:txBody>
          <a:bodyPr rtlCol="0" wrap="square">
            <a:spAutoFit/>
          </a:bodyPr>
          <a:lstStyle/>
          <a:p>
            <a:pPr algn="r"/>
            <a:r>
              <a:rPr b="1" lang="en-CA" sz="6000">
                <a:latin charset="0" panose="02000505000000020004" pitchFamily="2" typeface="Montserrat"/>
                <a:ea charset="0" panose="020b0606030504020204" pitchFamily="34" typeface="Open Sans"/>
                <a:cs charset="0" panose="020b0606030504020204" pitchFamily="34" typeface="Open Sans"/>
              </a:rPr>
              <a:t>Who We Are</a:t>
            </a:r>
          </a:p>
        </p:txBody>
      </p:sp>
      <p:sp>
        <p:nvSpPr>
          <p:cNvPr id="36" name="TextBox 35"/>
          <p:cNvSpPr txBox="1"/>
          <p:nvPr/>
        </p:nvSpPr>
        <p:spPr>
          <a:xfrm>
            <a:off x="7168443" y="2920882"/>
            <a:ext cx="4290131" cy="594360"/>
          </a:xfrm>
          <a:prstGeom prst="rect">
            <a:avLst/>
          </a:prstGeom>
          <a:noFill/>
        </p:spPr>
        <p:txBody>
          <a:bodyPr rtlCol="0" wrap="square">
            <a:spAutoFit/>
          </a:bodyPr>
          <a:lstStyle/>
          <a:p>
            <a:pPr algn="r">
              <a:lnSpc>
                <a:spcPct val="150000"/>
              </a:lnSpc>
            </a:pPr>
            <a:r>
              <a:rPr lang="fr-CA" spc="100" sz="11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Fap squid organic 8-bit four loko, etsy thundercats. Try-hard everyday carrpost-ironicy stumptown jean. </a:t>
            </a:r>
          </a:p>
        </p:txBody>
      </p:sp>
      <p:sp>
        <p:nvSpPr>
          <p:cNvPr id="37" name="TextBox 36"/>
          <p:cNvSpPr txBox="1"/>
          <p:nvPr/>
        </p:nvSpPr>
        <p:spPr>
          <a:xfrm>
            <a:off x="7734300" y="4136389"/>
            <a:ext cx="3725863" cy="2011680"/>
          </a:xfrm>
          <a:prstGeom prst="rect">
            <a:avLst/>
          </a:prstGeom>
          <a:noFill/>
        </p:spPr>
        <p:txBody>
          <a:bodyPr rtlCol="0" wrap="square">
            <a:spAutoFit/>
          </a:bodyPr>
          <a:lstStyle/>
          <a:p>
            <a:pPr algn="r">
              <a:lnSpc>
                <a:spcPct val="150000"/>
              </a:lnSpc>
            </a:pPr>
            <a:r>
              <a:rPr lang="fr-CA" spc="100" sz="12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Kickstarter heirloom authentic flannel, bushwick drinking vinegar anim aesthetic pariatur qui typewriter bespoke. Keffiyeh proident offal, wayfarers keytar shoreditch leggings you probably haven't heard of them quis. Fap squid organic 8-bit four loko, post-ironic etsy.</a:t>
            </a:r>
          </a:p>
        </p:txBody>
      </p:sp>
      <p:pic>
        <p:nvPicPr>
          <p:cNvPr id="3" name="图片占位符 2">
            <a:extLst>
              <a:ext uri="{FF2B5EF4-FFF2-40B4-BE49-F238E27FC236}">
                <a16:creationId xmlns:a16="http://schemas.microsoft.com/office/drawing/2014/main" id="{7331D0C2-A884-4EF3-800A-A6C0E67440AC}"/>
              </a:ext>
            </a:extLst>
          </p:cNvPr>
          <p:cNvPicPr>
            <a:picLocks noChangeAspect="1" noGrp="1"/>
          </p:cNvPicPr>
          <p:nvPr>
            <p:ph idx="11" sz="quarter" type="pic"/>
          </p:nvPr>
        </p:nvPicPr>
        <p:blipFill>
          <a:blip r:embed="rId3">
            <a:extLst>
              <a:ext uri="{28A0092B-C50C-407E-A947-70E740481C1C}">
                <a14:useLocalDpi val="0"/>
              </a:ext>
            </a:extLst>
          </a:blip>
          <a:srcRect b="23357" t="23357"/>
          <a:stretch>
            <a:fillRect/>
          </a:stretch>
        </p:blipFill>
        <p:spPr/>
      </p:pic>
    </p:spTree>
    <p:extLst>
      <p:ext uri="{BB962C8B-B14F-4D97-AF65-F5344CB8AC3E}">
        <p14:creationId val="17101509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childTnLst>
                          </p:cTn>
                        </p:par>
                        <p:par>
                          <p:cTn fill="hold" id="8" nodeType="afterGroup">
                            <p:stCondLst>
                              <p:cond delay="500"/>
                            </p:stCondLst>
                            <p:childTnLst>
                              <p:par>
                                <p:cTn fill="hold" grpId="0" id="9" nodeType="afterEffect" presetClass="entr" presetID="2" presetSubtype="6">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1+#ppt_w/2"/>
                                          </p:val>
                                        </p:tav>
                                        <p:tav tm="100000">
                                          <p:val>
                                            <p:strVal val="#ppt_x"/>
                                          </p:val>
                                        </p:tav>
                                      </p:tavLst>
                                    </p:anim>
                                    <p:anim calcmode="lin" valueType="num">
                                      <p:cBhvr additive="base">
                                        <p:cTn dur="500" fill="hold" id="12"/>
                                        <p:tgtEl>
                                          <p:spTgt spid="3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16" presetSubtype="21">
                                  <p:stCondLst>
                                    <p:cond delay="0"/>
                                  </p:stCondLst>
                                  <p:childTnLst>
                                    <p:set>
                                      <p:cBhvr>
                                        <p:cTn dur="1" fill="hold" id="15">
                                          <p:stCondLst>
                                            <p:cond delay="0"/>
                                          </p:stCondLst>
                                        </p:cTn>
                                        <p:tgtEl>
                                          <p:spTgt spid="37"/>
                                        </p:tgtEl>
                                        <p:attrNameLst>
                                          <p:attrName>style.visibility</p:attrName>
                                        </p:attrNameLst>
                                      </p:cBhvr>
                                      <p:to>
                                        <p:strVal val="visible"/>
                                      </p:to>
                                    </p:set>
                                    <p:animEffect filter="barn(inVertical)" transition="in">
                                      <p:cBhvr>
                                        <p:cTn dur="500" id="1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6"/>
      <p:bldP grpId="0" spid="3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130</Paragraphs>
  <Slides>23</Slides>
  <Notes>23</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23</vt:i4>
      </vt:variant>
    </vt:vector>
  </HeadingPairs>
  <TitlesOfParts>
    <vt:vector baseType="lpstr" size="37">
      <vt:lpstr>Arial</vt:lpstr>
      <vt:lpstr>Calibri Light</vt:lpstr>
      <vt:lpstr>Calibri</vt:lpstr>
      <vt:lpstr>等线 Light</vt:lpstr>
      <vt:lpstr>等线</vt:lpstr>
      <vt:lpstr>Open Sans</vt:lpstr>
      <vt:lpstr>义启紫水晶体</vt:lpstr>
      <vt:lpstr>默陌山魂手迹</vt:lpstr>
      <vt:lpstr>Montserrat</vt:lpstr>
      <vt:lpstr>Helvetica Neue Medium</vt:lpstr>
      <vt:lpstr>Montserrat Light</vt:lpstr>
      <vt:lpstr>Gill Sans</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2021-08-22T11:54:06Z</dcterms:created>
  <cp:lastPrinted>2021-08-22T11:54:06Z</cp:lastPrinted>
  <dcterms:modified xsi:type="dcterms:W3CDTF">2021-08-22T05:42:47Z</dcterms:modified>
  <cp:revision>1</cp:revision>
</cp:coreProperties>
</file>