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53" r:id="rId1"/>
    <p:sldMasterId id="2147483665" r:id="rId2"/>
  </p:sldMasterIdLst>
  <p:notesMasterIdLst>
    <p:notesMasterId r:id="rId3"/>
  </p:notesMasterIdLst>
  <p:sldIdLst>
    <p:sldId id="256" r:id="rId4"/>
    <p:sldId id="264" r:id="rId5"/>
    <p:sldId id="257" r:id="rId6"/>
    <p:sldId id="265" r:id="rId7"/>
    <p:sldId id="266" r:id="rId8"/>
    <p:sldId id="260" r:id="rId9"/>
    <p:sldId id="267" r:id="rId10"/>
    <p:sldId id="268" r:id="rId11"/>
    <p:sldId id="258" r:id="rId12"/>
    <p:sldId id="269" r:id="rId13"/>
    <p:sldId id="270" r:id="rId14"/>
    <p:sldId id="271" r:id="rId15"/>
    <p:sldId id="272" r:id="rId16"/>
    <p:sldId id="273" r:id="rId17"/>
    <p:sldId id="274" r:id="rId18"/>
    <p:sldId id="275" r:id="rId19"/>
    <p:sldId id="277" r:id="rId20"/>
    <p:sldId id="285" r:id="rId21"/>
    <p:sldId id="278" r:id="rId22"/>
    <p:sldId id="279" r:id="rId23"/>
    <p:sldId id="280" r:id="rId24"/>
    <p:sldId id="281" r:id="rId25"/>
    <p:sldId id="282" r:id="rId26"/>
    <p:sldId id="283" r:id="rId27"/>
    <p:sldId id="284" r:id="rId28"/>
    <p:sldId id="263" r:id="rId29"/>
  </p:sldIdLst>
  <p:sldSz cx="8999538" cy="504031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5000" autoAdjust="0"/>
  </p:normalViewPr>
  <p:slideViewPr>
    <p:cSldViewPr snapToGrid="0">
      <p:cViewPr varScale="1">
        <p:scale>
          <a:sx n="119" d="100"/>
          <a:sy n="119" d="100"/>
        </p:scale>
        <p:origin x="234"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4.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57807-C398-4898-B1FF-51A0307427B9}"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DF796-A944-441F-8AC6-42CBC275A43C}" type="slidenum">
              <a:rPr lang="zh-CN" altLang="en-US" smtClean="0"/>
              <a:t>‹#›</a:t>
            </a:fld>
            <a:endParaRPr lang="zh-CN" altLang="en-US"/>
          </a:p>
        </p:txBody>
      </p:sp>
    </p:spTree>
    <p:extLst>
      <p:ext uri="{BB962C8B-B14F-4D97-AF65-F5344CB8AC3E}">
        <p14:creationId val="2638986440"/>
      </p:ext>
    </p:extLst>
  </p:cSld>
  <p:clrMap bg1="lt1" tx1="dk1" bg2="lt2" tx2="dk2" accent1="accent1" accent2="accent2" accent3="accent3" accent4="accent4" accent5="accent5" accent6="accent6" hlink="hlink" folHlink="folHlink"/>
  <p:notesStyle>
    <a:lvl1pPr marL="0" algn="l" defTabSz="673913" rtl="0" eaLnBrk="1" latinLnBrk="0" hangingPunct="1">
      <a:defRPr sz="884" kern="1200">
        <a:solidFill>
          <a:schemeClr val="tx1"/>
        </a:solidFill>
        <a:latin typeface="+mn-lt"/>
        <a:ea typeface="+mn-ea"/>
        <a:cs typeface="+mn-cs"/>
      </a:defRPr>
    </a:lvl1pPr>
    <a:lvl2pPr marL="336956" algn="l" defTabSz="673913" rtl="0" eaLnBrk="1" latinLnBrk="0" hangingPunct="1">
      <a:defRPr sz="884" kern="1200">
        <a:solidFill>
          <a:schemeClr val="tx1"/>
        </a:solidFill>
        <a:latin typeface="+mn-lt"/>
        <a:ea typeface="+mn-ea"/>
        <a:cs typeface="+mn-cs"/>
      </a:defRPr>
    </a:lvl2pPr>
    <a:lvl3pPr marL="673913" algn="l" defTabSz="673913" rtl="0" eaLnBrk="1" latinLnBrk="0" hangingPunct="1">
      <a:defRPr sz="884" kern="1200">
        <a:solidFill>
          <a:schemeClr val="tx1"/>
        </a:solidFill>
        <a:latin typeface="+mn-lt"/>
        <a:ea typeface="+mn-ea"/>
        <a:cs typeface="+mn-cs"/>
      </a:defRPr>
    </a:lvl3pPr>
    <a:lvl4pPr marL="1010869" algn="l" defTabSz="673913" rtl="0" eaLnBrk="1" latinLnBrk="0" hangingPunct="1">
      <a:defRPr sz="884" kern="1200">
        <a:solidFill>
          <a:schemeClr val="tx1"/>
        </a:solidFill>
        <a:latin typeface="+mn-lt"/>
        <a:ea typeface="+mn-ea"/>
        <a:cs typeface="+mn-cs"/>
      </a:defRPr>
    </a:lvl4pPr>
    <a:lvl5pPr marL="1347826" algn="l" defTabSz="673913" rtl="0" eaLnBrk="1" latinLnBrk="0" hangingPunct="1">
      <a:defRPr sz="884" kern="1200">
        <a:solidFill>
          <a:schemeClr val="tx1"/>
        </a:solidFill>
        <a:latin typeface="+mn-lt"/>
        <a:ea typeface="+mn-ea"/>
        <a:cs typeface="+mn-cs"/>
      </a:defRPr>
    </a:lvl5pPr>
    <a:lvl6pPr marL="1684782" algn="l" defTabSz="673913" rtl="0" eaLnBrk="1" latinLnBrk="0" hangingPunct="1">
      <a:defRPr sz="884" kern="1200">
        <a:solidFill>
          <a:schemeClr val="tx1"/>
        </a:solidFill>
        <a:latin typeface="+mn-lt"/>
        <a:ea typeface="+mn-ea"/>
        <a:cs typeface="+mn-cs"/>
      </a:defRPr>
    </a:lvl6pPr>
    <a:lvl7pPr marL="2021738" algn="l" defTabSz="673913" rtl="0" eaLnBrk="1" latinLnBrk="0" hangingPunct="1">
      <a:defRPr sz="884" kern="1200">
        <a:solidFill>
          <a:schemeClr val="tx1"/>
        </a:solidFill>
        <a:latin typeface="+mn-lt"/>
        <a:ea typeface="+mn-ea"/>
        <a:cs typeface="+mn-cs"/>
      </a:defRPr>
    </a:lvl7pPr>
    <a:lvl8pPr marL="2358695" algn="l" defTabSz="673913" rtl="0" eaLnBrk="1" latinLnBrk="0" hangingPunct="1">
      <a:defRPr sz="884" kern="1200">
        <a:solidFill>
          <a:schemeClr val="tx1"/>
        </a:solidFill>
        <a:latin typeface="+mn-lt"/>
        <a:ea typeface="+mn-ea"/>
        <a:cs typeface="+mn-cs"/>
      </a:defRPr>
    </a:lvl8pPr>
    <a:lvl9pPr marL="2695651" algn="l" defTabSz="673913" rtl="0" eaLnBrk="1" latinLnBrk="0" hangingPunct="1">
      <a:defRPr sz="884"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893134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192523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465349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116331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455711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516070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909748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701166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249424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414008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36706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802868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880884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480000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886012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470446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230613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072369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619259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15712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777083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955541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92782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874800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899634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482240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jpeg" Type="http://schemas.openxmlformats.org/officeDocument/2006/relationships/image"/><Relationship Id="rId2" Target="http://study.163.com/course/introduction.htm?courseId=1003806063" TargetMode="External" Type="http://schemas.openxmlformats.org/officeDocument/2006/relationships/hyperlink"/><Relationship Id="rId3"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24942" y="824885"/>
            <a:ext cx="6749654" cy="1754776"/>
          </a:xfrm>
        </p:spPr>
        <p:txBody>
          <a:bodyPr anchor="b"/>
          <a:lstStyle>
            <a:lvl1pPr algn="ctr">
              <a:defRPr sz="4410"/>
            </a:lvl1pPr>
          </a:lstStyle>
          <a:p>
            <a:r>
              <a:rPr lang="zh-CN" altLang="en-US"/>
              <a:t>单击此处编辑母版标题样式</a:t>
            </a:r>
            <a:endParaRPr lang="en-US"/>
          </a:p>
        </p:txBody>
      </p:sp>
      <p:sp>
        <p:nvSpPr>
          <p:cNvPr id="3" name="Subtitle 2"/>
          <p:cNvSpPr>
            <a:spLocks noGrp="1"/>
          </p:cNvSpPr>
          <p:nvPr>
            <p:ph type="subTitle" idx="1"/>
          </p:nvPr>
        </p:nvSpPr>
        <p:spPr>
          <a:xfrm>
            <a:off x="1124942" y="2647331"/>
            <a:ext cx="674965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127826486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124772168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440295" y="268350"/>
            <a:ext cx="1940525" cy="4271432"/>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18718" y="268350"/>
            <a:ext cx="5709082" cy="427143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147105038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6" name="图片 5">
            <a:hlinkClick r:id="rId2"/>
          </p:cNvPr>
          <p:cNvPicPr>
            <a:picLocks noChangeAspect="1"/>
          </p:cNvPicPr>
          <p:nvPr userDrawn="1"/>
        </p:nvPicPr>
        <p:blipFill>
          <a:blip r:embed="rId1">
            <a:extLst>
              <a:ext uri="{28A0092B-C50C-407E-A947-70E740481C1C}">
                <a14:useLocalDpi val="0"/>
              </a:ext>
            </a:extLst>
          </a:blip>
          <a:stretch>
            <a:fillRect/>
          </a:stretch>
        </p:blipFill>
        <p:spPr>
          <a:xfrm>
            <a:off x="2988128" y="633100"/>
            <a:ext cx="3023282" cy="3010187"/>
          </a:xfrm>
          <a:prstGeom prst="rect">
            <a:avLst/>
          </a:prstGeom>
        </p:spPr>
      </p:pic>
      <p:sp>
        <p:nvSpPr>
          <p:cNvPr id="7" name="Text Placeholder 1"/>
          <p:cNvSpPr txBox="1"/>
          <p:nvPr userDrawn="1"/>
        </p:nvSpPr>
        <p:spPr>
          <a:xfrm>
            <a:off x="3004493" y="3643288"/>
            <a:ext cx="3006917" cy="357448"/>
          </a:xfrm>
          <a:prstGeom prst="rect">
            <a:avLst/>
          </a:prstGeom>
        </p:spPr>
        <p:txBody>
          <a:bodyPr vert="horz" lIns="67204" tIns="33602" rIns="67204" bIns="33602"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zh-CN" altLang="en-US" sz="2058" b="1">
                <a:solidFill>
                  <a:srgbClr val="44546A"/>
                </a:solidFill>
                <a:latin typeface="微软雅黑" panose="020b0503020204020204" pitchFamily="34" charset="-122"/>
                <a:ea typeface="微软雅黑" panose="020b0503020204020204" pitchFamily="34" charset="-122"/>
              </a:rPr>
              <a:t>微信公众号：短酷</a:t>
            </a:r>
            <a:r>
              <a:rPr lang="en-US" altLang="zh-CN" sz="2058" b="1">
                <a:solidFill>
                  <a:srgbClr val="44546A"/>
                </a:solidFill>
                <a:latin typeface="微软雅黑" panose="020b0503020204020204" pitchFamily="34" charset="-122"/>
                <a:ea typeface="微软雅黑" panose="020b0503020204020204" pitchFamily="34" charset="-122"/>
              </a:rPr>
              <a:t>PPT</a:t>
            </a:r>
            <a:endParaRPr lang="zh-CN" altLang="en-US" sz="2058" b="1">
              <a:solidFill>
                <a:srgbClr val="44546A"/>
              </a:solidFill>
              <a:latin typeface="微软雅黑" panose="020b0503020204020204" pitchFamily="34" charset="-122"/>
              <a:ea typeface="微软雅黑" panose="020b0503020204020204" pitchFamily="34" charset="-122"/>
            </a:endParaRPr>
          </a:p>
        </p:txBody>
      </p:sp>
    </p:spTree>
    <p:extLst>
      <p:ext uri="{BB962C8B-B14F-4D97-AF65-F5344CB8AC3E}">
        <p14:creationId val="388784715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val="333406458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24942" y="824885"/>
            <a:ext cx="6749654" cy="1754776"/>
          </a:xfrm>
        </p:spPr>
        <p:txBody>
          <a:bodyPr anchor="b"/>
          <a:lstStyle>
            <a:lvl1pPr algn="ctr">
              <a:defRPr sz="4410"/>
            </a:lvl1pPr>
          </a:lstStyle>
          <a:p>
            <a:r>
              <a:rPr lang="zh-CN" altLang="en-US" smtClean="0"/>
              <a:t>单击此处编辑母版标题样式</a:t>
            </a:r>
            <a:endParaRPr lang="en-US"/>
          </a:p>
        </p:txBody>
      </p:sp>
      <p:sp>
        <p:nvSpPr>
          <p:cNvPr id="3" name="Subtitle 2"/>
          <p:cNvSpPr>
            <a:spLocks noGrp="1"/>
          </p:cNvSpPr>
          <p:nvPr>
            <p:ph type="subTitle" idx="1"/>
          </p:nvPr>
        </p:nvSpPr>
        <p:spPr>
          <a:xfrm>
            <a:off x="1124942" y="2647331"/>
            <a:ext cx="674965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259894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333579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14031" y="1256579"/>
            <a:ext cx="7762102" cy="2096630"/>
          </a:xfrm>
        </p:spPr>
        <p:txBody>
          <a:bodyPr anchor="b"/>
          <a:lstStyle>
            <a:lvl1pPr>
              <a:defRPr sz="441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14031" y="3373044"/>
            <a:ext cx="7762102"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061332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18718" y="1341750"/>
            <a:ext cx="3824804"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556016" y="1341750"/>
            <a:ext cx="3824804"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102229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19890" y="268350"/>
            <a:ext cx="7762102" cy="97422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19891" y="1235577"/>
            <a:ext cx="380722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4" name="Content Placeholder 3"/>
          <p:cNvSpPr>
            <a:spLocks noGrp="1"/>
          </p:cNvSpPr>
          <p:nvPr>
            <p:ph sz="half" idx="2"/>
          </p:nvPr>
        </p:nvSpPr>
        <p:spPr>
          <a:xfrm>
            <a:off x="619891" y="1841114"/>
            <a:ext cx="3807226"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556016" y="1235577"/>
            <a:ext cx="382597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6" name="Content Placeholder 5"/>
          <p:cNvSpPr>
            <a:spLocks noGrp="1"/>
          </p:cNvSpPr>
          <p:nvPr>
            <p:ph sz="quarter" idx="4"/>
          </p:nvPr>
        </p:nvSpPr>
        <p:spPr>
          <a:xfrm>
            <a:off x="4556016" y="1841114"/>
            <a:ext cx="3825976"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566228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4947766"/>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369044899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0862075"/>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smtClean="0"/>
              <a:t>单击此处编辑母版标题样式</a:t>
            </a:r>
            <a:endParaRPr lang="en-US"/>
          </a:p>
        </p:txBody>
      </p:sp>
      <p:sp>
        <p:nvSpPr>
          <p:cNvPr id="3" name="Content Placeholder 2"/>
          <p:cNvSpPr>
            <a:spLocks noGrp="1"/>
          </p:cNvSpPr>
          <p:nvPr>
            <p:ph idx="1"/>
          </p:nvPr>
        </p:nvSpPr>
        <p:spPr>
          <a:xfrm>
            <a:off x="3825976" y="725712"/>
            <a:ext cx="4556016"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9750299"/>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25976" y="725712"/>
            <a:ext cx="4556016" cy="3581889"/>
          </a:xfrm>
        </p:spPr>
        <p:txBody>
          <a:bodyPr anchor="t"/>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r>
              <a:rPr lang="zh-CN" altLang="en-US" smtClean="0"/>
              <a:t>单击图标添加图片</a:t>
            </a:r>
            <a:endParaRPr lang="en-US"/>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215315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7941209"/>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440295" y="268350"/>
            <a:ext cx="1940525" cy="427143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18718" y="268350"/>
            <a:ext cx="5709082" cy="427143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472399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14031" y="1256579"/>
            <a:ext cx="7762102" cy="2096630"/>
          </a:xfrm>
        </p:spPr>
        <p:txBody>
          <a:bodyPr anchor="b"/>
          <a:lstStyle>
            <a:lvl1pPr>
              <a:defRPr sz="4410"/>
            </a:lvl1pPr>
          </a:lstStyle>
          <a:p>
            <a:r>
              <a:rPr lang="zh-CN" altLang="en-US"/>
              <a:t>单击此处编辑母版标题样式</a:t>
            </a:r>
            <a:endParaRPr lang="en-US"/>
          </a:p>
        </p:txBody>
      </p:sp>
      <p:sp>
        <p:nvSpPr>
          <p:cNvPr id="3" name="Text Placeholder 2"/>
          <p:cNvSpPr>
            <a:spLocks noGrp="1"/>
          </p:cNvSpPr>
          <p:nvPr>
            <p:ph type="body" idx="1"/>
          </p:nvPr>
        </p:nvSpPr>
        <p:spPr>
          <a:xfrm>
            <a:off x="614031" y="3373044"/>
            <a:ext cx="7762102"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900356395"/>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18718" y="1341750"/>
            <a:ext cx="3824804"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556016" y="1341750"/>
            <a:ext cx="3824804"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273161753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19890" y="268350"/>
            <a:ext cx="7762102" cy="974228"/>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19891" y="1235577"/>
            <a:ext cx="380722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a:t>编辑母版文本样式</a:t>
            </a:r>
          </a:p>
        </p:txBody>
      </p:sp>
      <p:sp>
        <p:nvSpPr>
          <p:cNvPr id="4" name="Content Placeholder 3"/>
          <p:cNvSpPr>
            <a:spLocks noGrp="1"/>
          </p:cNvSpPr>
          <p:nvPr>
            <p:ph sz="half" idx="2"/>
          </p:nvPr>
        </p:nvSpPr>
        <p:spPr>
          <a:xfrm>
            <a:off x="619891" y="1841114"/>
            <a:ext cx="380722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556016" y="1235577"/>
            <a:ext cx="382597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a:t>编辑母版文本样式</a:t>
            </a:r>
          </a:p>
        </p:txBody>
      </p:sp>
      <p:sp>
        <p:nvSpPr>
          <p:cNvPr id="6" name="Content Placeholder 5"/>
          <p:cNvSpPr>
            <a:spLocks noGrp="1"/>
          </p:cNvSpPr>
          <p:nvPr>
            <p:ph sz="quarter" idx="4"/>
          </p:nvPr>
        </p:nvSpPr>
        <p:spPr>
          <a:xfrm>
            <a:off x="4556016" y="1841114"/>
            <a:ext cx="382597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85476413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2069998780"/>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287019923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a:t>单击此处编辑母版标题样式</a:t>
            </a:r>
            <a:endParaRPr lang="en-US"/>
          </a:p>
        </p:txBody>
      </p:sp>
      <p:sp>
        <p:nvSpPr>
          <p:cNvPr id="3" name="Content Placeholder 2"/>
          <p:cNvSpPr>
            <a:spLocks noGrp="1"/>
          </p:cNvSpPr>
          <p:nvPr>
            <p:ph idx="1"/>
          </p:nvPr>
        </p:nvSpPr>
        <p:spPr>
          <a:xfrm>
            <a:off x="3825976" y="725712"/>
            <a:ext cx="4556016"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1243936295"/>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25976" y="725712"/>
            <a:ext cx="4556016" cy="3581889"/>
          </a:xfrm>
        </p:spPr>
        <p:txBody>
          <a:bodyPr anchor="t"/>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r>
              <a:rPr lang="zh-CN" altLang="en-US"/>
              <a:t>单击图标添加图片</a:t>
            </a:r>
            <a:endParaRPr lang="en-US"/>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022EC3EF-E09A-4687-B863-5A7FF165526A}"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C47106-07BA-4B84-9208-8EEBD7878697}" type="slidenum">
              <a:rPr lang="zh-CN" altLang="en-US" smtClean="0"/>
              <a:t>‹#›</a:t>
            </a:fld>
            <a:endParaRPr lang="zh-CN" altLang="en-US"/>
          </a:p>
        </p:txBody>
      </p:sp>
    </p:spTree>
    <p:extLst>
      <p:ext uri="{BB962C8B-B14F-4D97-AF65-F5344CB8AC3E}">
        <p14:creationId val="389577890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18718" y="4671624"/>
            <a:ext cx="2024896" cy="268350"/>
          </a:xfrm>
          <a:prstGeom prst="rect">
            <a:avLst/>
          </a:prstGeom>
        </p:spPr>
        <p:txBody>
          <a:bodyPr vert="horz" lIns="91440" tIns="45720" rIns="91440" bIns="45720" rtlCol="0" anchor="ctr"/>
          <a:lstStyle>
            <a:lvl1pPr algn="l">
              <a:defRPr sz="882">
                <a:solidFill>
                  <a:schemeClr val="tx1">
                    <a:tint val="75000"/>
                  </a:schemeClr>
                </a:solidFill>
              </a:defRPr>
            </a:lvl1pPr>
          </a:lstStyle>
          <a:p>
            <a:fld id="{022EC3EF-E09A-4687-B863-5A7FF165526A}" type="datetimeFigureOut">
              <a:rPr lang="zh-CN" altLang="en-US" smtClean="0"/>
              <a:t>2018/6/6</a:t>
            </a:fld>
            <a:endParaRPr lang="zh-CN" altLang="en-US"/>
          </a:p>
        </p:txBody>
      </p:sp>
      <p:sp>
        <p:nvSpPr>
          <p:cNvPr id="5" name="Footer Placeholder 4"/>
          <p:cNvSpPr>
            <a:spLocks noGrp="1"/>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2">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CDC47106-07BA-4B84-9208-8EEBD7878697}" type="slidenum">
              <a:rPr lang="zh-CN" altLang="en-US" smtClean="0"/>
              <a:t>‹#›</a:t>
            </a:fld>
            <a:endParaRPr lang="zh-CN" altLang="en-US"/>
          </a:p>
        </p:txBody>
      </p:sp>
    </p:spTree>
    <p:extLst>
      <p:ext uri="{BB962C8B-B14F-4D97-AF65-F5344CB8AC3E}">
        <p14:creationId val="396555949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51" r:id="rId12"/>
    <p:sldLayoutId id="2147483652" r:id="rId13"/>
  </p:sldLayoutIdLst>
  <mc:AlternateContent>
    <mc:Choice Requires="p14">
      <p:transition spd="slow" p14:dur="1500">
        <p:random/>
      </p:transition>
    </mc:Choice>
    <mc:Fallback>
      <p:transition spd="slow">
        <p:random/>
      </p:transition>
    </mc:Fallback>
  </mc:AlternateContent>
  <p:timing/>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anose="020b0604020202020204"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anose="020b0604020202020204"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18718" y="4671624"/>
            <a:ext cx="2024896" cy="268350"/>
          </a:xfrm>
          <a:prstGeom prst="rect">
            <a:avLst/>
          </a:prstGeom>
        </p:spPr>
        <p:txBody>
          <a:bodyPr vert="horz" lIns="91440" tIns="45720" rIns="91440" bIns="45720" rtlCol="0" anchor="ctr"/>
          <a:lstStyle>
            <a:lvl1pPr algn="l">
              <a:defRPr sz="882">
                <a:solidFill>
                  <a:schemeClr val="tx1">
                    <a:tint val="75000"/>
                  </a:schemeClr>
                </a:solidFill>
              </a:defRPr>
            </a:lvl1pPr>
          </a:lstStyle>
          <a:p>
            <a:pPr defTabSz="672084"/>
            <a:fld id="{16E5758D-A3C3-4E88-8AC0-22500507BD7E}" type="datetimeFigureOut">
              <a:rPr lang="zh-CN" altLang="en-US" smtClean="0">
                <a:solidFill>
                  <a:prstClr val="black">
                    <a:tint val="75000"/>
                  </a:prstClr>
                </a:solidFill>
              </a:rPr>
              <a:pPr defTabSz="672084"/>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2">
                <a:solidFill>
                  <a:schemeClr val="tx1">
                    <a:tint val="75000"/>
                  </a:schemeClr>
                </a:solidFill>
              </a:defRPr>
            </a:lvl1pPr>
          </a:lstStyle>
          <a:p>
            <a:pPr defTabSz="672084"/>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2">
                <a:solidFill>
                  <a:schemeClr val="tx1">
                    <a:tint val="75000"/>
                  </a:schemeClr>
                </a:solidFill>
              </a:defRPr>
            </a:lvl1pPr>
          </a:lstStyle>
          <a:p>
            <a:pPr defTabSz="672084"/>
            <a:fld id="{AA4E786F-588D-4932-A7B2-AE3451FA4ACA}" type="slidenum">
              <a:rPr lang="zh-CN" altLang="en-US" smtClean="0">
                <a:solidFill>
                  <a:prstClr val="black">
                    <a:tint val="75000"/>
                  </a:prstClr>
                </a:solidFill>
              </a:rPr>
              <a:pPr defTabSz="672084"/>
              <a:t>‹#›</a:t>
            </a:fld>
            <a:endParaRPr lang="zh-CN" altLang="en-US">
              <a:solidFill>
                <a:prstClr val="black">
                  <a:tint val="75000"/>
                </a:prstClr>
              </a:solidFill>
            </a:endParaRPr>
          </a:p>
        </p:txBody>
      </p:sp>
    </p:spTree>
    <p:extLst>
      <p:ext uri="{BB962C8B-B14F-4D97-AF65-F5344CB8AC3E}">
        <p14:creationId val="18533331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mc:Choice Requires="p14">
      <p:transition spd="slow" p14:dur="1500">
        <p:random/>
      </p:transition>
    </mc:Choice>
    <mc:Fallback>
      <p:transition spd="slow">
        <p:random/>
      </p:transition>
    </mc:Fallback>
  </mc:AlternateContent>
  <p:timing/>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anose="020b0604020202020204"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anose="020b0604020202020204"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tags/tag1.xml" Type="http://schemas.openxmlformats.org/officeDocument/2006/relationships/tags"/><Relationship Id="rId4" Target="../media/image14.png" Type="http://schemas.openxmlformats.org/officeDocument/2006/relationships/image"/><Relationship Id="rId5" Target="../tags/tag2.xml" Type="http://schemas.openxmlformats.org/officeDocument/2006/relationships/tags"/><Relationship Id="rId6" Target="../media/image15.png" Type="http://schemas.openxmlformats.org/officeDocument/2006/relationships/image"/><Relationship Id="rId7" Target="../tags/tag3.xml" Type="http://schemas.openxmlformats.org/officeDocument/2006/relationships/tags"/><Relationship Id="rId8"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8.png" Type="http://schemas.openxmlformats.org/officeDocument/2006/relationships/image"/><Relationship Id="rId4" Target="../media/image1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0.png" Type="http://schemas.openxmlformats.org/officeDocument/2006/relationships/image"/><Relationship Id="rId4" Target="../media/image2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2.jpe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2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5.jpeg" Type="http://schemas.openxmlformats.org/officeDocument/2006/relationships/image"/><Relationship Id="rId4" Target="../media/image2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5.jpeg" Type="http://schemas.openxmlformats.org/officeDocument/2006/relationships/image"/><Relationship Id="rId4" Target="../media/image2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5.jpeg" Type="http://schemas.openxmlformats.org/officeDocument/2006/relationships/image"/><Relationship Id="rId4" Target="../media/image28.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19491" y="-1"/>
            <a:ext cx="8960556" cy="5040313"/>
          </a:xfrm>
          <a:prstGeom prst="rect">
            <a:avLst/>
          </a:prstGeom>
        </p:spPr>
      </p:pic>
      <p:sp>
        <p:nvSpPr>
          <p:cNvPr id="5" name="矩形 4"/>
          <p:cNvSpPr/>
          <p:nvPr/>
        </p:nvSpPr>
        <p:spPr>
          <a:xfrm>
            <a:off x="0" y="-1"/>
            <a:ext cx="8999538" cy="5040313"/>
          </a:xfrm>
          <a:prstGeom prst="rect">
            <a:avLst/>
          </a:prstGeom>
          <a:solidFill>
            <a:srgbClr val="161D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cs typeface="+mn-ea"/>
              <a:sym typeface="+mn-lt"/>
            </a:endParaRPr>
          </a:p>
        </p:txBody>
      </p:sp>
      <p:sp>
        <p:nv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11" name="矩形 10"/>
          <p:cNvSpPr/>
          <p:nvPr/>
        </p:nvSpPr>
        <p:spPr>
          <a:xfrm>
            <a:off x="1499934" y="2086499"/>
            <a:ext cx="5908682" cy="2087530"/>
          </a:xfrm>
          <a:prstGeom prst="rect">
            <a:avLst/>
          </a:prstGeom>
        </p:spPr>
        <p:txBody>
          <a:bodyPr wrap="square">
            <a:spAutoFit/>
          </a:bodyPr>
          <a:lstStyle/>
          <a:p>
            <a:pPr defTabSz="1778222" fontAlgn="base">
              <a:lnSpc>
                <a:spcPct val="110000"/>
              </a:lnSpc>
              <a:spcBef>
                <a:spcPct val="0"/>
              </a:spcBef>
              <a:spcAft>
                <a:spcPct val="0"/>
              </a:spcAft>
              <a:defRPr/>
            </a:pPr>
            <a:r>
              <a:rPr altLang="zh-CN" b="1" lang="en-US" sz="3969">
                <a:solidFill>
                  <a:srgbClr val="AF935C"/>
                </a:solidFill>
                <a:latin charset="-122" panose="020b0503020204020204" pitchFamily="34" typeface="微软雅黑"/>
                <a:ea charset="-122" panose="020b0503020204020204" pitchFamily="34" typeface="微软雅黑"/>
                <a:cs charset="-122" panose="020b0604020202020204" pitchFamily="34" typeface="Arial Unicode MS"/>
                <a:sym charset="-122" panose="020b0503020204020204" pitchFamily="34" typeface="微软雅黑"/>
              </a:rPr>
              <a:t>POWER YOUR POINT</a:t>
            </a:r>
          </a:p>
          <a:p>
            <a:pPr defTabSz="1778222" fontAlgn="base">
              <a:lnSpc>
                <a:spcPct val="110000"/>
              </a:lnSpc>
              <a:spcBef>
                <a:spcPct val="0"/>
              </a:spcBef>
              <a:spcAft>
                <a:spcPct val="0"/>
              </a:spcAft>
              <a:defRPr/>
            </a:pPr>
            <a:r>
              <a:rPr altLang="zh-CN" b="1" lang="en-US" sz="3969">
                <a:solidFill>
                  <a:srgbClr val="AF935C"/>
                </a:solidFill>
                <a:latin charset="-122" panose="020b0503020204020204" pitchFamily="34" typeface="微软雅黑"/>
                <a:ea charset="-122" panose="020b0503020204020204" pitchFamily="34" typeface="微软雅黑"/>
                <a:cs charset="-122" panose="020b0604020202020204" pitchFamily="34" typeface="Arial Unicode MS"/>
                <a:sym charset="-122" panose="020b0503020204020204" pitchFamily="34" typeface="微软雅黑"/>
              </a:rPr>
              <a:t>ANNUAL BUSSINESS TEMPLATE</a:t>
            </a:r>
          </a:p>
        </p:txBody>
      </p:sp>
      <p:cxnSp>
        <p:nvCxn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17" name="直接连接符 16"/>
          <p:cNvCxnSpPr/>
          <p:nvPr/>
        </p:nvCxnSpPr>
        <p:spPr>
          <a:xfrm>
            <a:off x="1598256" y="2109464"/>
            <a:ext cx="1344083" cy="0"/>
          </a:xfrm>
          <a:prstGeom prst="line">
            <a:avLst/>
          </a:prstGeom>
          <a:ln w="28575">
            <a:solidFill>
              <a:srgbClr val="AF935C"/>
            </a:solidFill>
          </a:ln>
        </p:spPr>
        <p:style>
          <a:lnRef idx="1">
            <a:schemeClr val="accent1"/>
          </a:lnRef>
          <a:fillRef idx="0">
            <a:schemeClr val="accent1"/>
          </a:fillRef>
          <a:effectRef idx="0">
            <a:schemeClr val="accent1"/>
          </a:effectRef>
          <a:fontRef idx="minor">
            <a:schemeClr val="tx1"/>
          </a:fontRef>
        </p:style>
      </p:cxnSp>
      <p:cxnSp>
        <p:nvCxn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18" name="直接连接符 17"/>
          <p:cNvCxnSpPr/>
          <p:nvPr/>
        </p:nvCxnSpPr>
        <p:spPr>
          <a:xfrm>
            <a:off x="1598255" y="3271536"/>
            <a:ext cx="53343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12" name="任意多边形 5"/>
          <p:cNvSpPr/>
          <p:nvPr/>
        </p:nvSpPr>
        <p:spPr>
          <a:xfrm>
            <a:off x="1159095" y="963649"/>
            <a:ext cx="2455286" cy="2963671"/>
          </a:xfrm>
          <a:custGeom>
            <a:gdLst>
              <a:gd fmla="*/ 2343150 w 2343150" name="connsiteX0"/>
              <a:gd fmla="*/ 1543050 h 4800600" name="connsiteY0"/>
              <a:gd fmla="*/ 2343150 w 2343150" name="connsiteX1"/>
              <a:gd fmla="*/ 0 h 4800600" name="connsiteY1"/>
              <a:gd fmla="*/ 0 w 2343150" name="connsiteX2"/>
              <a:gd fmla="*/ 0 h 4800600" name="connsiteY2"/>
              <a:gd fmla="*/ 0 w 2343150" name="connsiteX3"/>
              <a:gd fmla="*/ 4800600 h 4800600" name="connsiteY3"/>
              <a:gd fmla="*/ 2343150 w 2343150" name="connsiteX4"/>
              <a:gd fmla="*/ 4800600 h 4800600" name="connsiteY4"/>
              <a:gd fmla="*/ 2343150 w 2343150" name="connsiteX5"/>
              <a:gd fmla="*/ 4171950 h 4800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800600" w="234315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p>
        </p:txBody>
      </p:sp>
      <p:grpSp>
        <p:nvGrpSpPr>
          <p:cNvPr id="44" name="组合 43"/>
          <p:cNvGrpSpPr/>
          <p:nvPr/>
        </p:nvGrpSpPr>
        <p:grpSpPr>
          <a:xfrm>
            <a:off x="1285087" y="1082817"/>
            <a:ext cx="182845" cy="188096"/>
            <a:chOff x="1620407" y="1473313"/>
            <a:chExt cx="248785" cy="255929"/>
          </a:xfrm>
        </p:grpSpPr>
        <p:sp>
          <p:nvSpPr>
            <p:cNvPr id="41" name="矩形 40"/>
            <p:cNvSpPr/>
            <p:nvPr/>
          </p:nvSpPr>
          <p:spPr>
            <a:xfrm>
              <a:off x="1620407" y="1473313"/>
              <a:ext cx="248785" cy="28575"/>
            </a:xfrm>
            <a:prstGeom prst="rect">
              <a:avLst/>
            </a:prstGeom>
            <a:solidFill>
              <a:schemeClr val="bg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p>
          </p:txBody>
        </p:sp>
        <p:sp>
          <p:nvSpPr>
            <p:cNvPr id="43" name="矩形 42"/>
            <p:cNvSpPr/>
            <p:nvPr/>
          </p:nvSpPr>
          <p:spPr>
            <a:xfrm rot="16200000">
              <a:off x="1510302" y="1590562"/>
              <a:ext cx="248785" cy="28575"/>
            </a:xfrm>
            <a:prstGeom prst="rect">
              <a:avLst/>
            </a:prstGeom>
            <a:solidFill>
              <a:schemeClr val="bg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p>
          </p:txBody>
        </p:sp>
      </p:grpSp>
      <p:sp>
        <p:nvSpPr>
          <p:cNvPr id="3" name="文本框 2"/>
          <p:cNvSpPr txBox="1"/>
          <p:nvPr/>
        </p:nvSpPr>
        <p:spPr>
          <a:xfrm>
            <a:off x="1502456" y="1353212"/>
            <a:ext cx="1653930" cy="762000"/>
          </a:xfrm>
          <a:prstGeom prst="rect">
            <a:avLst/>
          </a:prstGeom>
          <a:noFill/>
        </p:spPr>
        <p:txBody>
          <a:bodyPr rtlCol="0" wrap="square">
            <a:spAutoFit/>
          </a:bodyPr>
          <a:lstStyle/>
          <a:p>
            <a:r>
              <a:rPr altLang="zh-CN" b="1" lang="en-US" smtClean="0" sz="4400">
                <a:solidFill>
                  <a:schemeClr val="bg1"/>
                </a:solidFill>
                <a:latin charset="-122" panose="020b0503020204020204" pitchFamily="34" typeface="微软雅黑"/>
                <a:ea charset="-122" panose="020b0503020204020204" pitchFamily="34" typeface="微软雅黑"/>
              </a:rPr>
              <a:t>2018</a:t>
            </a:r>
          </a:p>
        </p:txBody>
      </p:sp>
    </p:spTree>
    <p:extLst>
      <p:ext uri="{BB962C8B-B14F-4D97-AF65-F5344CB8AC3E}">
        <p14:creationId val="1746360800"/>
      </p:ext>
    </p:extLst>
  </p:cSld>
  <p:clrMapOvr>
    <a:masterClrMapping/>
  </p:clrMapOvr>
  <mc:AlternateContent>
    <mc:Choice Requires="p14">
      <p:transition p14:dur="1500" spd="slow">
        <p:random/>
      </p:transition>
    </mc:Choice>
    <mc:Fallback>
      <p:transition spd="slow">
        <p:random/>
      </p:transition>
    </mc:Fallback>
  </mc:AlternateContent>
  <p:timing/>
  <p:extLst mod="1">
    <p:ext uri="{E180D4A7-C9FB-4DFB-919C-405C955672EB}">
      <p14:showEvtLst>
        <p14:playEvt objId="2" time="9"/>
      </p14:showEvtLst>
    </p:ext>
  </p:extLst>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CE78C78A-6F2A-4884-84C3-A0619A30B015}"/>
              </a:ext>
            </a:extLst>
          </p:cNvPr>
          <p:cNvSpPr/>
          <p:nvPr/>
        </p:nvSpPr>
        <p:spPr>
          <a:xfrm>
            <a:off x="19491" y="-1"/>
            <a:ext cx="8960556" cy="5040313"/>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3" name="矩形 2">
            <a:extLst>
              <a:ext uri="{FF2B5EF4-FFF2-40B4-BE49-F238E27FC236}">
                <a16:creationId xmlns:a16="http://schemas.microsoft.com/office/drawing/2014/main" id="{05FD57B8-B348-47DA-B621-6E26D1604522}"/>
              </a:ext>
            </a:extLst>
          </p:cNvPr>
          <p:cNvSpPr/>
          <p:nvPr/>
        </p:nvSpPr>
        <p:spPr>
          <a:xfrm>
            <a:off x="2749661" y="0"/>
            <a:ext cx="6230386" cy="346404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 name="文本框 8">
            <a:extLst>
              <a:ext uri="{FF2B5EF4-FFF2-40B4-BE49-F238E27FC236}">
                <a16:creationId xmlns:a16="http://schemas.microsoft.com/office/drawing/2014/main" id="{A489C4C9-327C-4B74-9952-CF3AB7F9DE78}"/>
              </a:ext>
            </a:extLst>
          </p:cNvPr>
          <p:cNvSpPr txBox="1">
            <a:spLocks noChangeArrowheads="1"/>
          </p:cNvSpPr>
          <p:nvPr/>
        </p:nvSpPr>
        <p:spPr bwMode="auto">
          <a:xfrm>
            <a:off x="4927963" y="996395"/>
            <a:ext cx="1754505" cy="4050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r>
              <a:rPr altLang="en-US" kumimoji="0" lang="zh-CN" sz="2058">
                <a:solidFill>
                  <a:srgbClr val="272727"/>
                </a:solidFill>
                <a:latin typeface="+mn-lt"/>
                <a:ea typeface="+mn-ea"/>
                <a:cs typeface="+mn-ea"/>
                <a:sym typeface="+mn-lt"/>
              </a:rPr>
              <a:t>此处填写内容</a:t>
            </a:r>
          </a:p>
        </p:txBody>
      </p:sp>
      <p:sp>
        <p:nvSpPr>
          <p:cNvPr id="5" name="矩形 10">
            <a:extLst>
              <a:ext uri="{FF2B5EF4-FFF2-40B4-BE49-F238E27FC236}">
                <a16:creationId xmlns:a16="http://schemas.microsoft.com/office/drawing/2014/main" id="{069446E6-5AEF-42BD-9E61-8A846D38ED5F}"/>
              </a:ext>
            </a:extLst>
          </p:cNvPr>
          <p:cNvSpPr>
            <a:spLocks noChangeArrowheads="1"/>
          </p:cNvSpPr>
          <p:nvPr/>
        </p:nvSpPr>
        <p:spPr bwMode="auto">
          <a:xfrm>
            <a:off x="4927963" y="1492259"/>
            <a:ext cx="2623996" cy="1408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nSpc>
                <a:spcPct val="120000"/>
              </a:lnSpc>
            </a:pPr>
            <a:r>
              <a:rPr altLang="zh-CN" kumimoji="0" lang="en-US" sz="1029">
                <a:solidFill>
                  <a:srgbClr val="272727"/>
                </a:solidFill>
                <a:latin typeface="+mn-lt"/>
                <a:ea typeface="+mn-ea"/>
                <a:cs typeface="+mn-ea"/>
                <a:sym typeface="+mn-lt"/>
              </a:rPr>
              <a:t>You cannot improve your past, but you can improve your future. Once time is wasted, life is wasted. Do one thing at a time, and do well. You cannot improve your past, but you can improve your future. Once time is wasted, life is wasted. Do one thing at a time, and do well.</a:t>
            </a:r>
          </a:p>
        </p:txBody>
      </p:sp>
      <p:cxnSp>
        <p:nvCxnSpPr>
          <p:cNvPr id="6" name="直接连接符 5">
            <a:extLst>
              <a:ext uri="{FF2B5EF4-FFF2-40B4-BE49-F238E27FC236}">
                <a16:creationId xmlns:a16="http://schemas.microsoft.com/office/drawing/2014/main" id="{7F8C9413-A7DC-4DF8-A128-9888439F7F14}"/>
              </a:ext>
            </a:extLst>
          </p:cNvPr>
          <p:cNvCxnSpPr/>
          <p:nvPr/>
        </p:nvCxnSpPr>
        <p:spPr>
          <a:xfrm>
            <a:off x="5002159" y="1436256"/>
            <a:ext cx="369856" cy="0"/>
          </a:xfrm>
          <a:prstGeom prst="line">
            <a:avLst/>
          </a:prstGeom>
          <a:ln w="38100">
            <a:solidFill>
              <a:srgbClr val="AF935C"/>
            </a:solidFill>
          </a:ln>
        </p:spPr>
        <p:style>
          <a:lnRef idx="1">
            <a:schemeClr val="accent1"/>
          </a:lnRef>
          <a:fillRef idx="0">
            <a:schemeClr val="accent1"/>
          </a:fillRef>
          <a:effectRef idx="0">
            <a:schemeClr val="accent1"/>
          </a:effectRef>
          <a:fontRef idx="minor">
            <a:schemeClr val="tx1"/>
          </a:fontRef>
        </p:style>
      </p:cxnSp>
      <p:pic>
        <p:nvPicPr>
          <p:cNvPr id="7" name="图片 2">
            <a:extLst>
              <a:ext uri="{FF2B5EF4-FFF2-40B4-BE49-F238E27FC236}">
                <a16:creationId xmlns:a16="http://schemas.microsoft.com/office/drawing/2014/main" id="{A20E5D12-799E-41F7-8EB4-7CDD8D3E961B}"/>
              </a:ext>
            </a:extLst>
          </p:cNvPr>
          <p:cNvPicPr>
            <a:picLocks noChangeAspect="1"/>
          </p:cNvPicPr>
          <p:nvPr/>
        </p:nvPicPr>
        <p:blipFill>
          <a:blip r:embed="rId3">
            <a:extLst>
              <a:ext uri="{28A0092B-C50C-407E-A947-70E740481C1C}">
                <a14:useLocalDpi val="0"/>
              </a:ext>
            </a:extLst>
          </a:blip>
          <a:stretch>
            <a:fillRect/>
          </a:stretch>
        </p:blipFill>
        <p:spPr bwMode="auto">
          <a:xfrm>
            <a:off x="809374" y="819050"/>
            <a:ext cx="3690395" cy="24594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 name="矩形 7">
            <a:extLst>
              <a:ext uri="{FF2B5EF4-FFF2-40B4-BE49-F238E27FC236}">
                <a16:creationId xmlns:a16="http://schemas.microsoft.com/office/drawing/2014/main" id="{C36D81E4-D0D5-4318-887E-65D2B4D0B8AA}"/>
              </a:ext>
            </a:extLst>
          </p:cNvPr>
          <p:cNvSpPr/>
          <p:nvPr/>
        </p:nvSpPr>
        <p:spPr>
          <a:xfrm>
            <a:off x="809374" y="819050"/>
            <a:ext cx="3690395" cy="2459486"/>
          </a:xfrm>
          <a:prstGeom prst="rect">
            <a:avLst/>
          </a:prstGeom>
          <a:solidFill>
            <a:srgbClr val="27272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cxnSp>
        <p:nvCxnSpPr>
          <p:cNvPr id="9" name="直接连接符 8">
            <a:extLst>
              <a:ext uri="{FF2B5EF4-FFF2-40B4-BE49-F238E27FC236}">
                <a16:creationId xmlns:a16="http://schemas.microsoft.com/office/drawing/2014/main" id="{4C2085DF-145D-4FAB-9DE1-290F0C3AD116}"/>
              </a:ext>
            </a:extLst>
          </p:cNvPr>
          <p:cNvCxnSpPr/>
          <p:nvPr/>
        </p:nvCxnSpPr>
        <p:spPr>
          <a:xfrm>
            <a:off x="4314258" y="4574784"/>
            <a:ext cx="371023" cy="0"/>
          </a:xfrm>
          <a:prstGeom prst="line">
            <a:avLst/>
          </a:prstGeom>
          <a:ln w="38100">
            <a:solidFill>
              <a:srgbClr val="AF935C"/>
            </a:solidFill>
          </a:ln>
        </p:spPr>
        <p:style>
          <a:lnRef idx="1">
            <a:schemeClr val="accent1"/>
          </a:lnRef>
          <a:fillRef idx="0">
            <a:schemeClr val="accent1"/>
          </a:fillRef>
          <a:effectRef idx="0">
            <a:schemeClr val="accent1"/>
          </a:effectRef>
          <a:fontRef idx="minor">
            <a:schemeClr val="tx1"/>
          </a:fontRef>
        </p:style>
      </p:cxnSp>
      <p:sp>
        <p:nvSpPr>
          <p:cNvPr id="10" name="矩形 3">
            <a:extLst>
              <a:ext uri="{FF2B5EF4-FFF2-40B4-BE49-F238E27FC236}">
                <a16:creationId xmlns:a16="http://schemas.microsoft.com/office/drawing/2014/main" id="{22464DF4-6404-4A49-A064-110315BFC964}"/>
              </a:ext>
            </a:extLst>
          </p:cNvPr>
          <p:cNvSpPr>
            <a:spLocks noChangeArrowheads="1"/>
          </p:cNvSpPr>
          <p:nvPr/>
        </p:nvSpPr>
        <p:spPr bwMode="auto">
          <a:xfrm>
            <a:off x="3995738" y="4612120"/>
            <a:ext cx="1008063" cy="2258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dist"/>
            <a:r>
              <a:rPr altLang="en-US" kumimoji="0" lang="zh-CN" sz="882">
                <a:solidFill>
                  <a:schemeClr val="bg1"/>
                </a:solidFill>
                <a:latin typeface="+mn-lt"/>
                <a:ea typeface="+mn-ea"/>
                <a:cs typeface="+mn-ea"/>
                <a:sym typeface="+mn-lt"/>
              </a:rPr>
              <a:t>youka.yanj.cn</a:t>
            </a:r>
          </a:p>
        </p:txBody>
      </p:sp>
      <p:sp>
        <p:nvSpPr>
          <p:cNvPr id="11" name="文本框 10">
            <a:extLst>
              <a:ext uri="{FF2B5EF4-FFF2-40B4-BE49-F238E27FC236}">
                <a16:creationId xmlns:a16="http://schemas.microsoft.com/office/drawing/2014/main" id="{3666E7FD-7805-460C-BCC7-E4A7FB38F669}"/>
              </a:ext>
            </a:extLst>
          </p:cNvPr>
          <p:cNvSpPr txBox="1"/>
          <p:nvPr/>
        </p:nvSpPr>
        <p:spPr>
          <a:xfrm>
            <a:off x="4163530" y="4110422"/>
            <a:ext cx="665480" cy="467807"/>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lnSpc>
                <a:spcPct val="120000"/>
              </a:lnSpc>
            </a:pPr>
            <a:r>
              <a:rPr altLang="zh-CN" kumimoji="0" lang="en-US" sz="1029">
                <a:solidFill>
                  <a:schemeClr val="bg1"/>
                </a:solidFill>
                <a:latin typeface="+mn-lt"/>
                <a:ea typeface="+mn-ea"/>
                <a:cs typeface="+mn-ea"/>
                <a:sym typeface="+mn-lt"/>
              </a:rPr>
              <a:t>FEATURE</a:t>
            </a:r>
          </a:p>
          <a:p>
            <a:pPr algn="ctr">
              <a:lnSpc>
                <a:spcPct val="120000"/>
              </a:lnSpc>
            </a:pPr>
            <a:r>
              <a:rPr altLang="zh-CN" kumimoji="0" lang="en-US" sz="1029">
                <a:solidFill>
                  <a:schemeClr val="bg1"/>
                </a:solidFill>
                <a:latin typeface="+mn-lt"/>
                <a:ea typeface="+mn-ea"/>
                <a:cs typeface="+mn-ea"/>
                <a:sym typeface="+mn-lt"/>
              </a:rPr>
              <a:t>LIFE</a:t>
            </a:r>
          </a:p>
        </p:txBody>
      </p:sp>
    </p:spTree>
    <p:extLst>
      <p:ext uri="{BB962C8B-B14F-4D97-AF65-F5344CB8AC3E}">
        <p14:creationId val="378035203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16563B0-38FC-4B2A-A784-DA28341E7D6E}"/>
              </a:ext>
            </a:extLst>
          </p:cNvPr>
          <p:cNvSpPr/>
          <p:nvPr/>
        </p:nvSpPr>
        <p:spPr>
          <a:xfrm>
            <a:off x="4716032" y="1347614"/>
            <a:ext cx="3816424" cy="244827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ADFFF37-B8CD-4B37-8BFF-11807CCA224A}"/>
              </a:ext>
            </a:extLst>
          </p:cNvPr>
          <p:cNvSpPr/>
          <p:nvPr/>
        </p:nvSpPr>
        <p:spPr>
          <a:xfrm>
            <a:off x="4644032" y="1347614"/>
            <a:ext cx="72000" cy="2448272"/>
          </a:xfrm>
          <a:prstGeom prst="rect">
            <a:avLst/>
          </a:prstGeom>
          <a:solidFill>
            <a:srgbClr val="AF935C"/>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1D0A42D8-CB7C-4CF3-9337-3EDF16377DE5}"/>
              </a:ext>
            </a:extLst>
          </p:cNvPr>
          <p:cNvSpPr/>
          <p:nvPr/>
        </p:nvSpPr>
        <p:spPr>
          <a:xfrm>
            <a:off x="8532456" y="1347614"/>
            <a:ext cx="72000" cy="2448272"/>
          </a:xfrm>
          <a:prstGeom prst="rect">
            <a:avLst/>
          </a:prstGeom>
          <a:solidFill>
            <a:srgbClr val="AF935C"/>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16A4752-350B-492F-B414-BFF0E3475753}"/>
              </a:ext>
            </a:extLst>
          </p:cNvPr>
          <p:cNvSpPr/>
          <p:nvPr/>
        </p:nvSpPr>
        <p:spPr>
          <a:xfrm>
            <a:off x="338768" y="1652414"/>
            <a:ext cx="4248472" cy="804672"/>
          </a:xfrm>
          <a:prstGeom prst="rect">
            <a:avLst/>
          </a:prstGeom>
        </p:spPr>
        <p:txBody>
          <a:bodyPr wrap="square">
            <a:spAutoFit/>
          </a:bodyPr>
          <a:lstStyle/>
          <a:p>
            <a:pPr>
              <a:lnSpc>
                <a:spcPct val="13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a:t>
            </a:r>
          </a:p>
        </p:txBody>
      </p:sp>
      <p:sp>
        <p:nvSpPr>
          <p:cNvPr id="6" name="矩形 5">
            <a:extLst>
              <a:ext uri="{FF2B5EF4-FFF2-40B4-BE49-F238E27FC236}">
                <a16:creationId xmlns:a16="http://schemas.microsoft.com/office/drawing/2014/main" id="{F59F2A67-116A-4556-B976-2BD151B80151}"/>
              </a:ext>
            </a:extLst>
          </p:cNvPr>
          <p:cNvSpPr/>
          <p:nvPr/>
        </p:nvSpPr>
        <p:spPr>
          <a:xfrm>
            <a:off x="361628" y="2762919"/>
            <a:ext cx="4248472" cy="804672"/>
          </a:xfrm>
          <a:prstGeom prst="rect">
            <a:avLst/>
          </a:prstGeom>
        </p:spPr>
        <p:txBody>
          <a:bodyPr wrap="square">
            <a:spAutoFit/>
          </a:bodyPr>
          <a:lstStyle/>
          <a:p>
            <a:pPr>
              <a:lnSpc>
                <a:spcPct val="13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请在此处输入内容请在此处输入内容请在此处输入内容请在此处输入内容请在此处输入内容请在此处输入内容请在此处输入内容请在此处输入内容请在此处输入内容</a:t>
            </a:r>
          </a:p>
        </p:txBody>
      </p:sp>
      <p:grpSp>
        <p:nvGrpSpPr>
          <p:cNvPr id="7" name="组合 6">
            <a:extLst>
              <a:ext uri="{FF2B5EF4-FFF2-40B4-BE49-F238E27FC236}">
                <a16:creationId xmlns:a16="http://schemas.microsoft.com/office/drawing/2014/main" id="{6798973B-1518-4EDD-8B31-2E7447209D10}"/>
              </a:ext>
            </a:extLst>
          </p:cNvPr>
          <p:cNvGrpSpPr/>
          <p:nvPr/>
        </p:nvGrpSpPr>
        <p:grpSpPr>
          <a:xfrm>
            <a:off x="638563" y="2535750"/>
            <a:ext cx="3357373" cy="36000"/>
            <a:chOff x="251520" y="2535750"/>
            <a:chExt cx="3357373" cy="36000"/>
          </a:xfrm>
        </p:grpSpPr>
        <p:cxnSp>
          <p:nvCxnSpPr>
            <p:cNvPr id="8" name="直接连接符 7">
              <a:extLst>
                <a:ext uri="{FF2B5EF4-FFF2-40B4-BE49-F238E27FC236}">
                  <a16:creationId xmlns:a16="http://schemas.microsoft.com/office/drawing/2014/main" id="{B96382E7-B0DC-4CE1-B14C-331194FDED47}"/>
                </a:ext>
              </a:extLst>
            </p:cNvPr>
            <p:cNvCxnSpPr/>
            <p:nvPr/>
          </p:nvCxnSpPr>
          <p:spPr>
            <a:xfrm>
              <a:off x="251520" y="2553750"/>
              <a:ext cx="1512000" cy="0"/>
            </a:xfrm>
            <a:prstGeom prst="line">
              <a:avLst/>
            </a:prstGeom>
            <a:ln>
              <a:solidFill>
                <a:srgbClr val="AF935C"/>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BA13139D-FEFF-4E74-83CA-12F45348B1CB}"/>
                </a:ext>
              </a:extLst>
            </p:cNvPr>
            <p:cNvSpPr/>
            <p:nvPr/>
          </p:nvSpPr>
          <p:spPr>
            <a:xfrm>
              <a:off x="1912207" y="2535750"/>
              <a:ext cx="36000" cy="36000"/>
            </a:xfrm>
            <a:prstGeom prst="ellipse">
              <a:avLst/>
            </a:prstGeom>
            <a:solidFill>
              <a:schemeClr val="tx1">
                <a:lumMod val="75000"/>
                <a:lumOff val="25000"/>
              </a:schemeClr>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a:extLst>
                <a:ext uri="{FF2B5EF4-FFF2-40B4-BE49-F238E27FC236}">
                  <a16:creationId xmlns:a16="http://schemas.microsoft.com/office/drawing/2014/main" id="{98EAB4BB-6ACD-4CB8-B3D5-14EAE610E900}"/>
                </a:ext>
              </a:extLst>
            </p:cNvPr>
            <p:cNvCxnSpPr/>
            <p:nvPr/>
          </p:nvCxnSpPr>
          <p:spPr>
            <a:xfrm>
              <a:off x="2096893" y="2553750"/>
              <a:ext cx="1512000" cy="0"/>
            </a:xfrm>
            <a:prstGeom prst="line">
              <a:avLst/>
            </a:prstGeom>
            <a:ln>
              <a:solidFill>
                <a:srgbClr val="AF935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537101968"/>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D758B903-885F-4E97-89F9-094BC0B38301}"/>
              </a:ext>
            </a:extLst>
          </p:cNvPr>
          <p:cNvGrpSpPr/>
          <p:nvPr/>
        </p:nvGrpSpPr>
        <p:grpSpPr>
          <a:xfrm>
            <a:off x="1187736" y="2139702"/>
            <a:ext cx="864096" cy="864096"/>
            <a:chOff x="1187624" y="2139702"/>
            <a:chExt cx="864096" cy="864096"/>
          </a:xfrm>
        </p:grpSpPr>
        <p:sp>
          <p:nvSpPr>
            <p:cNvPr id="8" name="矩形 7">
              <a:extLst>
                <a:ext uri="{FF2B5EF4-FFF2-40B4-BE49-F238E27FC236}">
                  <a16:creationId xmlns:a16="http://schemas.microsoft.com/office/drawing/2014/main" id="{652A79CA-FA7E-43E7-8895-14763FC539BC}"/>
                </a:ext>
              </a:extLst>
            </p:cNvPr>
            <p:cNvSpPr/>
            <p:nvPr/>
          </p:nvSpPr>
          <p:spPr>
            <a:xfrm>
              <a:off x="1187624" y="2139702"/>
              <a:ext cx="864096" cy="864096"/>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KSO_Shape">
              <a:extLst>
                <a:ext uri="{FF2B5EF4-FFF2-40B4-BE49-F238E27FC236}">
                  <a16:creationId xmlns:a16="http://schemas.microsoft.com/office/drawing/2014/main" id="{3B52C4F1-BD81-49C7-90DE-BB4342DF1FE4}"/>
                </a:ext>
              </a:extLst>
            </p:cNvPr>
            <p:cNvSpPr/>
            <p:nvPr/>
          </p:nvSpPr>
          <p:spPr bwMode="auto">
            <a:xfrm>
              <a:off x="1449849" y="2351201"/>
              <a:ext cx="339645" cy="441098"/>
            </a:xfrm>
            <a:custGeom>
              <a:gdLst>
                <a:gd fmla="*/ 2147483646 w 5278" name="T0"/>
                <a:gd fmla="*/ 2147483646 h 6863" name="T1"/>
                <a:gd fmla="*/ 2147483646 w 5278" name="T2"/>
                <a:gd fmla="*/ 2147483646 h 6863" name="T3"/>
                <a:gd fmla="*/ 2147483646 w 5278" name="T4"/>
                <a:gd fmla="*/ 2147483646 h 6863" name="T5"/>
                <a:gd fmla="*/ 2147483646 w 5278" name="T6"/>
                <a:gd fmla="*/ 2147483646 h 6863" name="T7"/>
                <a:gd fmla="*/ 2147483646 w 5278" name="T8"/>
                <a:gd fmla="*/ 2147483646 h 6863" name="T9"/>
                <a:gd fmla="*/ 2147483646 w 5278" name="T10"/>
                <a:gd fmla="*/ 2147483646 h 6863" name="T11"/>
                <a:gd fmla="*/ 2147483646 w 5278" name="T12"/>
                <a:gd fmla="*/ 2147483646 h 6863" name="T13"/>
                <a:gd fmla="*/ 2147483646 w 5278" name="T14"/>
                <a:gd fmla="*/ 2147483646 h 6863" name="T15"/>
                <a:gd fmla="*/ 2147483646 w 5278" name="T16"/>
                <a:gd fmla="*/ 2147483646 h 6863" name="T17"/>
                <a:gd fmla="*/ 2147483646 w 5278" name="T18"/>
                <a:gd fmla="*/ 2147483646 h 6863" name="T19"/>
                <a:gd fmla="*/ 2147483646 w 5278" name="T20"/>
                <a:gd fmla="*/ 2147483646 h 6863" name="T21"/>
                <a:gd fmla="*/ 2147483646 w 5278" name="T22"/>
                <a:gd fmla="*/ 2147483646 h 6863" name="T23"/>
                <a:gd fmla="*/ 2147483646 w 5278" name="T24"/>
                <a:gd fmla="*/ 2147483646 h 6863" name="T25"/>
                <a:gd fmla="*/ 2147483646 w 5278" name="T26"/>
                <a:gd fmla="*/ 2147483646 h 6863" name="T27"/>
                <a:gd fmla="*/ 2147483646 w 5278" name="T28"/>
                <a:gd fmla="*/ 2147483646 h 6863" name="T29"/>
                <a:gd fmla="*/ 2147483646 w 5278" name="T30"/>
                <a:gd fmla="*/ 2147483646 h 6863" name="T31"/>
                <a:gd fmla="*/ 2147483646 w 5278" name="T32"/>
                <a:gd fmla="*/ 2147483646 h 6863" name="T33"/>
                <a:gd fmla="*/ 2147483646 w 5278" name="T34"/>
                <a:gd fmla="*/ 2147483646 h 6863" name="T35"/>
                <a:gd fmla="*/ 2147483646 w 5278" name="T36"/>
                <a:gd fmla="*/ 2147483646 h 6863" name="T37"/>
                <a:gd fmla="*/ 2147483646 w 5278" name="T38"/>
                <a:gd fmla="*/ 2147483646 h 6863" name="T39"/>
                <a:gd fmla="*/ 2147483646 w 5278" name="T40"/>
                <a:gd fmla="*/ 2147483646 h 6863" name="T41"/>
                <a:gd fmla="*/ 2147483646 w 5278" name="T42"/>
                <a:gd fmla="*/ 2147483646 h 6863" name="T43"/>
                <a:gd fmla="*/ 2147483646 w 5278" name="T44"/>
                <a:gd fmla="*/ 2147483646 h 6863" name="T45"/>
                <a:gd fmla="*/ 2147483646 w 5278" name="T46"/>
                <a:gd fmla="*/ 2147483646 h 6863" name="T47"/>
                <a:gd fmla="*/ 2147483646 w 5278" name="T48"/>
                <a:gd fmla="*/ 2147483646 h 6863" name="T49"/>
                <a:gd fmla="*/ 2147483646 w 5278" name="T50"/>
                <a:gd fmla="*/ 2147483646 h 6863" name="T51"/>
                <a:gd fmla="*/ 2147483646 w 5278" name="T52"/>
                <a:gd fmla="*/ 2147483646 h 6863" name="T53"/>
                <a:gd fmla="*/ 2147483646 w 5278" name="T54"/>
                <a:gd fmla="*/ 2147483646 h 6863" name="T55"/>
                <a:gd fmla="*/ 2147483646 w 5278" name="T56"/>
                <a:gd fmla="*/ 2147483646 h 6863" name="T57"/>
                <a:gd fmla="*/ 2147483646 w 5278" name="T58"/>
                <a:gd fmla="*/ 2147483646 h 6863" name="T59"/>
                <a:gd fmla="*/ 2147483646 w 5278" name="T60"/>
                <a:gd fmla="*/ 2147483646 h 6863" name="T61"/>
                <a:gd fmla="*/ 2147483646 w 5278" name="T62"/>
                <a:gd fmla="*/ 2147483646 h 6863" name="T63"/>
                <a:gd fmla="*/ 2147483646 w 5278" name="T64"/>
                <a:gd fmla="*/ 2147483646 h 6863" name="T65"/>
                <a:gd fmla="*/ 2147483646 w 5278" name="T66"/>
                <a:gd fmla="*/ 2147483646 h 6863" name="T67"/>
                <a:gd fmla="*/ 2147483646 w 5278" name="T68"/>
                <a:gd fmla="*/ 2147483646 h 6863" name="T69"/>
                <a:gd fmla="*/ 2147483646 w 5278" name="T70"/>
                <a:gd fmla="*/ 2147483646 h 6863" name="T71"/>
                <a:gd fmla="*/ 2147483646 w 5278" name="T72"/>
                <a:gd fmla="*/ 2147483646 h 6863" name="T73"/>
                <a:gd fmla="*/ 2147483646 w 5278" name="T74"/>
                <a:gd fmla="*/ 2147483646 h 6863" name="T75"/>
                <a:gd fmla="*/ 2147483646 w 5278" name="T76"/>
                <a:gd fmla="*/ 2147483646 h 6863" name="T77"/>
                <a:gd fmla="*/ 2147483646 w 5278" name="T78"/>
                <a:gd fmla="*/ 2147483646 h 6863" name="T79"/>
                <a:gd fmla="*/ 2147483646 w 5278" name="T80"/>
                <a:gd fmla="*/ 2147483646 h 6863" name="T81"/>
                <a:gd fmla="*/ 2147483646 w 5278" name="T82"/>
                <a:gd fmla="*/ 2147483646 h 6863" name="T83"/>
                <a:gd fmla="*/ 0 w 5278" name="T84"/>
                <a:gd fmla="*/ 2147483646 h 6863" name="T85"/>
                <a:gd fmla="*/ 2147483646 w 5278" name="T86"/>
                <a:gd fmla="*/ 2147483646 h 6863" name="T87"/>
                <a:gd fmla="*/ 2147483646 w 5278" name="T88"/>
                <a:gd fmla="*/ 2147483646 h 6863" name="T89"/>
                <a:gd fmla="*/ 2147483646 w 5278" name="T90"/>
                <a:gd fmla="*/ 2147483646 h 6863" name="T91"/>
                <a:gd fmla="*/ 2147483646 w 5278" name="T92"/>
                <a:gd fmla="*/ 2147483646 h 6863" name="T93"/>
                <a:gd fmla="*/ 2147483646 w 5278" name="T94"/>
                <a:gd fmla="*/ 2147483646 h 6863" name="T95"/>
                <a:gd fmla="*/ 2147483646 w 5278" name="T96"/>
                <a:gd fmla="*/ 1347340187 h 6863" name="T97"/>
                <a:gd fmla="*/ 2147483646 w 5278" name="T98"/>
                <a:gd fmla="*/ 513294381 h 6863" name="T99"/>
                <a:gd fmla="*/ 2147483646 w 5278" name="T100"/>
                <a:gd fmla="*/ 42761601 h 6863" name="T101"/>
                <a:gd fmla="*/ 2147483646 w 5278" name="T102"/>
                <a:gd fmla="*/ 21419384 h 6863" name="T103"/>
                <a:gd fmla="*/ 2147483646 w 5278" name="T104"/>
                <a:gd fmla="*/ 363589915 h 6863" name="T105"/>
                <a:gd fmla="*/ 2147483646 w 5278" name="T106"/>
                <a:gd fmla="*/ 1133454737 h 6863" name="T107"/>
                <a:gd fmla="*/ 2147483646 w 5278" name="T108"/>
                <a:gd fmla="*/ 2147483646 h 6863" name="T109"/>
                <a:gd fmla="*/ 2147483646 w 5278" name="T110"/>
                <a:gd fmla="*/ 2147483646 h 6863" name="T111"/>
                <a:gd fmla="*/ 2147483646 w 5278" name="T112"/>
                <a:gd fmla="*/ 2147483646 h 6863" name="T113"/>
                <a:gd fmla="*/ 2147483646 w 5278" name="T114"/>
                <a:gd fmla="*/ 2147483646 h 6863" name="T115"/>
                <a:gd fmla="*/ 2147483646 w 5278" name="T116"/>
                <a:gd fmla="*/ 2147483646 h 6863" name="T117"/>
                <a:gd fmla="*/ 2147483646 w 5278" name="T118"/>
                <a:gd fmla="*/ 2147483646 h 68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863" w="5278">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10" name="组合 9">
            <a:extLst>
              <a:ext uri="{FF2B5EF4-FFF2-40B4-BE49-F238E27FC236}">
                <a16:creationId xmlns:a16="http://schemas.microsoft.com/office/drawing/2014/main" id="{437888C4-99B3-40AA-B5F0-1D88428C63DB}"/>
              </a:ext>
            </a:extLst>
          </p:cNvPr>
          <p:cNvGrpSpPr/>
          <p:nvPr/>
        </p:nvGrpSpPr>
        <p:grpSpPr>
          <a:xfrm>
            <a:off x="4131721" y="2139702"/>
            <a:ext cx="864096" cy="864096"/>
            <a:chOff x="4139952" y="2167536"/>
            <a:chExt cx="864096" cy="864096"/>
          </a:xfrm>
        </p:grpSpPr>
        <p:sp>
          <p:nvSpPr>
            <p:cNvPr id="11" name="矩形 10">
              <a:extLst>
                <a:ext uri="{FF2B5EF4-FFF2-40B4-BE49-F238E27FC236}">
                  <a16:creationId xmlns:a16="http://schemas.microsoft.com/office/drawing/2014/main" id="{8F4F5C5E-A467-444E-9F7E-5F74C1DF95A9}"/>
                </a:ext>
              </a:extLst>
            </p:cNvPr>
            <p:cNvSpPr/>
            <p:nvPr/>
          </p:nvSpPr>
          <p:spPr>
            <a:xfrm>
              <a:off x="4139952" y="2167536"/>
              <a:ext cx="864096" cy="864096"/>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KSO_Shape">
              <a:extLst>
                <a:ext uri="{FF2B5EF4-FFF2-40B4-BE49-F238E27FC236}">
                  <a16:creationId xmlns:a16="http://schemas.microsoft.com/office/drawing/2014/main" id="{0BB83242-2254-497B-A02D-E404AD1D03D0}"/>
                </a:ext>
              </a:extLst>
            </p:cNvPr>
            <p:cNvSpPr/>
            <p:nvPr/>
          </p:nvSpPr>
          <p:spPr bwMode="auto">
            <a:xfrm>
              <a:off x="4338000" y="2437584"/>
              <a:ext cx="468000" cy="324000"/>
            </a:xfrm>
            <a:custGeom>
              <a:gdLst>
                <a:gd fmla="*/ 2060366 w 2444750" name="T0"/>
                <a:gd fmla="*/ 902017 h 1839913" name="T1"/>
                <a:gd fmla="*/ 2256843 w 2444750" name="T2"/>
                <a:gd fmla="*/ 960437 h 1839913" name="T3"/>
                <a:gd fmla="*/ 2422849 w 2444750" name="T4"/>
                <a:gd fmla="*/ 1051560 h 1839913" name="T5"/>
                <a:gd fmla="*/ 2308264 w 2444750" name="T6"/>
                <a:gd fmla="*/ 1094105 h 1839913" name="T7"/>
                <a:gd fmla="*/ 2187013 w 2444750" name="T8"/>
                <a:gd fmla="*/ 1179512 h 1839913" name="T9"/>
                <a:gd fmla="*/ 2015928 w 2444750" name="T10"/>
                <a:gd fmla="*/ 1375092 h 1839913" name="T11"/>
                <a:gd fmla="*/ 1895629 w 2444750" name="T12"/>
                <a:gd fmla="*/ 1559242 h 1839913" name="T13"/>
                <a:gd fmla="*/ 1814372 w 2444750" name="T14"/>
                <a:gd fmla="*/ 1638935 h 1839913" name="T15"/>
                <a:gd fmla="*/ 1713118 w 2444750" name="T16"/>
                <a:gd fmla="*/ 1694497 h 1839913" name="T17"/>
                <a:gd fmla="*/ 1599803 w 2444750" name="T18"/>
                <a:gd fmla="*/ 1724342 h 1839913" name="T19"/>
                <a:gd fmla="*/ 1482995 w 2444750" name="T20"/>
                <a:gd fmla="*/ 1725930 h 1839913" name="T21"/>
                <a:gd fmla="*/ 1370632 w 2444750" name="T22"/>
                <a:gd fmla="*/ 1696720 h 1839913" name="T23"/>
                <a:gd fmla="*/ 1343652 w 2444750" name="T24"/>
                <a:gd fmla="*/ 1605280 h 1839913" name="T25"/>
                <a:gd fmla="*/ 1444589 w 2444750" name="T26"/>
                <a:gd fmla="*/ 1440180 h 1839913" name="T27"/>
                <a:gd fmla="*/ 1570283 w 2444750" name="T28"/>
                <a:gd fmla="*/ 1292542 h 1839913" name="T29"/>
                <a:gd fmla="*/ 1721371 w 2444750" name="T30"/>
                <a:gd fmla="*/ 1170622 h 1839913" name="T31"/>
                <a:gd fmla="*/ 1899121 w 2444750" name="T32"/>
                <a:gd fmla="*/ 1086802 h 1839913" name="T33"/>
                <a:gd fmla="*/ 2094329 w 2444750" name="T34"/>
                <a:gd fmla="*/ 1051560 h 1839913" name="T35"/>
                <a:gd fmla="*/ 1965460 w 2444750" name="T36"/>
                <a:gd fmla="*/ 1049020 h 1839913" name="T37"/>
                <a:gd fmla="*/ 1765808 w 2444750" name="T38"/>
                <a:gd fmla="*/ 1095375 h 1839913" name="T39"/>
                <a:gd fmla="*/ 1581710 w 2444750" name="T40"/>
                <a:gd fmla="*/ 1190942 h 1839913" name="T41"/>
                <a:gd fmla="*/ 1411578 w 2444750" name="T42"/>
                <a:gd fmla="*/ 1295400 h 1839913" name="T43"/>
                <a:gd fmla="*/ 1408721 w 2444750" name="T44"/>
                <a:gd fmla="*/ 1086167 h 1839913" name="T45"/>
                <a:gd fmla="*/ 1482678 w 2444750" name="T46"/>
                <a:gd fmla="*/ 973137 h 1839913" name="T47"/>
                <a:gd fmla="*/ 1599168 w 2444750" name="T48"/>
                <a:gd fmla="*/ 917892 h 1839913" name="T49"/>
                <a:gd fmla="*/ 1807072 w 2444750" name="T50"/>
                <a:gd fmla="*/ 878840 h 1839913" name="T51"/>
                <a:gd fmla="*/ 201391 w 2444750" name="T52"/>
                <a:gd fmla="*/ 39998 h 1839913" name="T53"/>
                <a:gd fmla="*/ 518091 w 2444750" name="T54"/>
                <a:gd fmla="*/ 144120 h 1839913" name="T55"/>
                <a:gd fmla="*/ 777930 w 2444750" name="T56"/>
                <a:gd fmla="*/ 275860 h 1839913" name="T57"/>
                <a:gd fmla="*/ 949462 w 2444750" name="T58"/>
                <a:gd fmla="*/ 399664 h 1839913" name="T59"/>
                <a:gd fmla="*/ 1101935 w 2444750" name="T60"/>
                <a:gd fmla="*/ 553942 h 1839913" name="T61"/>
                <a:gd fmla="*/ 1223278 w 2444750" name="T62"/>
                <a:gd fmla="*/ 741870 h 1839913" name="T63"/>
                <a:gd fmla="*/ 1302056 w 2444750" name="T64"/>
                <a:gd fmla="*/ 966621 h 1839913" name="T65"/>
                <a:gd fmla="*/ 1326833 w 2444750" name="T66"/>
                <a:gd fmla="*/ 1232005 h 1839913" name="T67"/>
                <a:gd fmla="*/ 1288079 w 2444750" name="T68"/>
                <a:gd fmla="*/ 1499294 h 1839913" name="T69"/>
                <a:gd fmla="*/ 1192148 w 2444750" name="T70"/>
                <a:gd fmla="*/ 1674524 h 1839913" name="T71"/>
                <a:gd fmla="*/ 1066040 w 2444750" name="T72"/>
                <a:gd fmla="*/ 1776424 h 1839913" name="T73"/>
                <a:gd fmla="*/ 1024110 w 2444750" name="T74"/>
                <a:gd fmla="*/ 1592941 h 1839913" name="T75"/>
                <a:gd fmla="*/ 994569 w 2444750" name="T76"/>
                <a:gd fmla="*/ 1268829 h 1839913" name="T77"/>
                <a:gd fmla="*/ 909438 w 2444750" name="T78"/>
                <a:gd fmla="*/ 955193 h 1839913" name="T79"/>
                <a:gd fmla="*/ 761094 w 2444750" name="T80"/>
                <a:gd fmla="*/ 668857 h 1839913" name="T81"/>
                <a:gd fmla="*/ 547632 w 2444750" name="T82"/>
                <a:gd fmla="*/ 431726 h 1839913" name="T83"/>
                <a:gd fmla="*/ 471078 w 2444750" name="T84"/>
                <a:gd fmla="*/ 388871 h 1839913" name="T85"/>
                <a:gd fmla="*/ 667387 w 2444750" name="T86"/>
                <a:gd fmla="*/ 627272 h 1839913" name="T87"/>
                <a:gd fmla="*/ 793495 w 2444750" name="T88"/>
                <a:gd fmla="*/ 905037 h 1839913" name="T89"/>
                <a:gd fmla="*/ 853849 w 2444750" name="T90"/>
                <a:gd fmla="*/ 1201848 h 1839913" name="T91"/>
                <a:gd fmla="*/ 858613 w 2444750" name="T92"/>
                <a:gd fmla="*/ 1504056 h 1839913" name="T93"/>
                <a:gd fmla="*/ 818272 w 2444750" name="T94"/>
                <a:gd fmla="*/ 1801820 h 1839913" name="T95"/>
                <a:gd fmla="*/ 677234 w 2444750" name="T96"/>
                <a:gd fmla="*/ 1814200 h 1839913" name="T97"/>
                <a:gd fmla="*/ 514279 w 2444750" name="T98"/>
                <a:gd fmla="*/ 1734204 h 1839913" name="T99"/>
                <a:gd fmla="*/ 376418 w 2444750" name="T100"/>
                <a:gd fmla="*/ 1614844 h 1839913" name="T101"/>
                <a:gd fmla="*/ 271593 w 2444750" name="T102"/>
                <a:gd fmla="*/ 1465963 h 1839913" name="T103"/>
                <a:gd fmla="*/ 207745 w 2444750" name="T104"/>
                <a:gd fmla="*/ 1298034 h 1839913" name="T105"/>
                <a:gd fmla="*/ 191862 w 2444750" name="T106"/>
                <a:gd fmla="*/ 1121534 h 1839913" name="T107"/>
                <a:gd fmla="*/ 219498 w 2444750" name="T108"/>
                <a:gd fmla="*/ 775836 h 1839913" name="T109"/>
                <a:gd fmla="*/ 204568 w 2444750" name="T110"/>
                <a:gd fmla="*/ 480612 h 1839913" name="T111"/>
                <a:gd fmla="*/ 162003 w 2444750" name="T112"/>
                <a:gd fmla="*/ 286018 h 1839913" name="T113"/>
                <a:gd fmla="*/ 83543 w 2444750" name="T114"/>
                <a:gd fmla="*/ 110154 h 18399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39913" w="2444750">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13" name="组合 12">
            <a:extLst>
              <a:ext uri="{FF2B5EF4-FFF2-40B4-BE49-F238E27FC236}">
                <a16:creationId xmlns:a16="http://schemas.microsoft.com/office/drawing/2014/main" id="{A2493EBB-4013-4192-98B4-73D2FA8C12AC}"/>
              </a:ext>
            </a:extLst>
          </p:cNvPr>
          <p:cNvGrpSpPr/>
          <p:nvPr/>
        </p:nvGrpSpPr>
        <p:grpSpPr>
          <a:xfrm>
            <a:off x="7075819" y="2139702"/>
            <a:ext cx="864096" cy="864096"/>
            <a:chOff x="6859819" y="2931790"/>
            <a:chExt cx="864096" cy="864096"/>
          </a:xfrm>
        </p:grpSpPr>
        <p:sp>
          <p:nvSpPr>
            <p:cNvPr id="14" name="矩形 13">
              <a:extLst>
                <a:ext uri="{FF2B5EF4-FFF2-40B4-BE49-F238E27FC236}">
                  <a16:creationId xmlns:a16="http://schemas.microsoft.com/office/drawing/2014/main" id="{0F1B5FEF-3FA2-4009-9682-2A415C2E35EE}"/>
                </a:ext>
              </a:extLst>
            </p:cNvPr>
            <p:cNvSpPr/>
            <p:nvPr/>
          </p:nvSpPr>
          <p:spPr>
            <a:xfrm>
              <a:off x="6859819" y="2931790"/>
              <a:ext cx="864096" cy="864096"/>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KSO_Shape">
              <a:extLst>
                <a:ext uri="{FF2B5EF4-FFF2-40B4-BE49-F238E27FC236}">
                  <a16:creationId xmlns:a16="http://schemas.microsoft.com/office/drawing/2014/main" id="{7C1CB96F-2D96-49F9-89D1-7EF31D456E43}"/>
                </a:ext>
              </a:extLst>
            </p:cNvPr>
            <p:cNvSpPr/>
            <p:nvPr/>
          </p:nvSpPr>
          <p:spPr bwMode="auto">
            <a:xfrm>
              <a:off x="7075867" y="3165838"/>
              <a:ext cx="432000" cy="396000"/>
            </a:xfrm>
            <a:custGeom>
              <a:rect b="b" l="0" r="r" t="0"/>
              <a:pathLst>
                <a:path h="4260141" w="4999037">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p:spPr>
          <p:txBody>
            <a:bodyPr anchor="ctr" bIns="396000">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sp>
        <p:nvSpPr>
          <p:cNvPr id="16" name="等腰三角形 15">
            <a:extLst>
              <a:ext uri="{FF2B5EF4-FFF2-40B4-BE49-F238E27FC236}">
                <a16:creationId xmlns:a16="http://schemas.microsoft.com/office/drawing/2014/main" id="{FF439ABE-38B3-44E6-B299-5FEC4943E138}"/>
              </a:ext>
            </a:extLst>
          </p:cNvPr>
          <p:cNvSpPr/>
          <p:nvPr/>
        </p:nvSpPr>
        <p:spPr>
          <a:xfrm rot="5400000">
            <a:off x="2958994" y="2427750"/>
            <a:ext cx="360000" cy="288000"/>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6">
            <a:extLst>
              <a:ext uri="{FF2B5EF4-FFF2-40B4-BE49-F238E27FC236}">
                <a16:creationId xmlns:a16="http://schemas.microsoft.com/office/drawing/2014/main" id="{FC649D78-5298-46E7-B452-970E7AA3439F}"/>
              </a:ext>
            </a:extLst>
          </p:cNvPr>
          <p:cNvSpPr/>
          <p:nvPr/>
        </p:nvSpPr>
        <p:spPr>
          <a:xfrm rot="5400000">
            <a:off x="5903091" y="2427750"/>
            <a:ext cx="360000" cy="288000"/>
          </a:xfrm>
          <a:prstGeom prst="triangl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91DD2ECA-267D-4180-A159-CFF613EF914F}"/>
              </a:ext>
            </a:extLst>
          </p:cNvPr>
          <p:cNvSpPr/>
          <p:nvPr/>
        </p:nvSpPr>
        <p:spPr>
          <a:xfrm>
            <a:off x="611784" y="3558357"/>
            <a:ext cx="2016000" cy="883920"/>
          </a:xfrm>
          <a:prstGeom prst="rect">
            <a:avLst/>
          </a:prstGeom>
        </p:spPr>
        <p:txBody>
          <a:bodyPr wrap="square">
            <a:spAutoFit/>
          </a:bodyPr>
          <a:lstStyle/>
          <a:p>
            <a:pPr algn="ct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21" name="矩形 20">
            <a:extLst>
              <a:ext uri="{FF2B5EF4-FFF2-40B4-BE49-F238E27FC236}">
                <a16:creationId xmlns:a16="http://schemas.microsoft.com/office/drawing/2014/main" id="{2846E024-0531-4D7E-BF88-149DA71F4418}"/>
              </a:ext>
            </a:extLst>
          </p:cNvPr>
          <p:cNvSpPr/>
          <p:nvPr/>
        </p:nvSpPr>
        <p:spPr>
          <a:xfrm>
            <a:off x="6499866" y="3558357"/>
            <a:ext cx="2016000" cy="883920"/>
          </a:xfrm>
          <a:prstGeom prst="rect">
            <a:avLst/>
          </a:prstGeom>
        </p:spPr>
        <p:txBody>
          <a:bodyPr wrap="square">
            <a:spAutoFit/>
          </a:bodyPr>
          <a:lstStyle/>
          <a:p>
            <a:pPr algn="ct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23" name="矩形 22">
            <a:extLst>
              <a:ext uri="{FF2B5EF4-FFF2-40B4-BE49-F238E27FC236}">
                <a16:creationId xmlns:a16="http://schemas.microsoft.com/office/drawing/2014/main" id="{8811BDD2-787C-482B-93DA-396D54AB5AFC}"/>
              </a:ext>
            </a:extLst>
          </p:cNvPr>
          <p:cNvSpPr/>
          <p:nvPr/>
        </p:nvSpPr>
        <p:spPr>
          <a:xfrm>
            <a:off x="3564000" y="3558357"/>
            <a:ext cx="2016000" cy="883920"/>
          </a:xfrm>
          <a:prstGeom prst="rect">
            <a:avLst/>
          </a:prstGeom>
        </p:spPr>
        <p:txBody>
          <a:bodyPr wrap="square">
            <a:spAutoFit/>
          </a:bodyPr>
          <a:lstStyle/>
          <a:p>
            <a:pPr algn="ctr">
              <a:lnSpc>
                <a:spcPct val="13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请在此处输入内容请在此处输入内容请在此处输入内容请在此处输入内容请在此处输入内容请在此处输入内容</a:t>
            </a:r>
          </a:p>
        </p:txBody>
      </p:sp>
      <p:sp>
        <p:nvSpPr>
          <p:cNvPr id="24" name="矩形 23">
            <a:extLst>
              <a:ext uri="{FF2B5EF4-FFF2-40B4-BE49-F238E27FC236}">
                <a16:creationId xmlns:a16="http://schemas.microsoft.com/office/drawing/2014/main" id="{93A6192D-A8BF-4F35-AC72-A4DE7535A718}"/>
              </a:ext>
            </a:extLst>
          </p:cNvPr>
          <p:cNvSpPr/>
          <p:nvPr/>
        </p:nvSpPr>
        <p:spPr>
          <a:xfrm>
            <a:off x="-83820" y="-274320"/>
            <a:ext cx="9083358" cy="198882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27064686"/>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82BFBE9-7E25-48A8-A763-51875E943DB2}"/>
              </a:ext>
            </a:extLst>
          </p:cNvPr>
          <p:cNvSpPr/>
          <p:nvPr/>
        </p:nvSpPr>
        <p:spPr>
          <a:xfrm>
            <a:off x="19491" y="1416421"/>
            <a:ext cx="8960556" cy="2972851"/>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3" name="矩形 2">
            <a:extLst>
              <a:ext uri="{FF2B5EF4-FFF2-40B4-BE49-F238E27FC236}">
                <a16:creationId xmlns:a16="http://schemas.microsoft.com/office/drawing/2014/main" id="{2B2C29E5-D2E0-401A-B316-FB6EFAD003CF}"/>
              </a:ext>
            </a:extLst>
          </p:cNvPr>
          <p:cNvSpPr/>
          <p:nvPr/>
        </p:nvSpPr>
        <p:spPr>
          <a:xfrm>
            <a:off x="969217" y="2091963"/>
            <a:ext cx="7061104" cy="2566826"/>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 name="文本框 8">
            <a:extLst>
              <a:ext uri="{FF2B5EF4-FFF2-40B4-BE49-F238E27FC236}">
                <a16:creationId xmlns:a16="http://schemas.microsoft.com/office/drawing/2014/main" id="{FAD82F08-F0C3-4E9D-B4DD-E1AAA5E9946C}"/>
              </a:ext>
            </a:extLst>
          </p:cNvPr>
          <p:cNvSpPr txBox="1">
            <a:spLocks noChangeArrowheads="1"/>
          </p:cNvSpPr>
          <p:nvPr/>
        </p:nvSpPr>
        <p:spPr bwMode="auto">
          <a:xfrm>
            <a:off x="5245014" y="2362647"/>
            <a:ext cx="1022667" cy="360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764">
                <a:solidFill>
                  <a:srgbClr val="272727"/>
                </a:solidFill>
                <a:latin typeface="+mn-lt"/>
                <a:ea typeface="+mn-ea"/>
                <a:cs typeface="+mn-ea"/>
                <a:sym typeface="+mn-lt"/>
              </a:rPr>
              <a:t>About Us</a:t>
            </a:r>
          </a:p>
        </p:txBody>
      </p:sp>
      <p:pic>
        <p:nvPicPr>
          <p:cNvPr id="5" name="图片 9">
            <a:extLst>
              <a:ext uri="{FF2B5EF4-FFF2-40B4-BE49-F238E27FC236}">
                <a16:creationId xmlns:a16="http://schemas.microsoft.com/office/drawing/2014/main" id="{72E00EAA-FBF2-46E5-A7BC-E1F8A0B716BC}"/>
              </a:ext>
            </a:extLst>
          </p:cNvPr>
          <p:cNvPicPr>
            <a:picLocks noChangeAspect="1"/>
          </p:cNvPicPr>
          <p:nvPr/>
        </p:nvPicPr>
        <p:blipFill>
          <a:blip r:embed="rId3">
            <a:grayscl/>
            <a:extLst>
              <a:ext uri="{28A0092B-C50C-407E-A947-70E740481C1C}">
                <a14:useLocalDpi val="0"/>
              </a:ext>
            </a:extLst>
          </a:blip>
          <a:stretch>
            <a:fillRect/>
          </a:stretch>
        </p:blipFill>
        <p:spPr bwMode="auto">
          <a:xfrm>
            <a:off x="1091725" y="1977623"/>
            <a:ext cx="4053251" cy="2473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 name="矩形 10">
            <a:extLst>
              <a:ext uri="{FF2B5EF4-FFF2-40B4-BE49-F238E27FC236}">
                <a16:creationId xmlns:a16="http://schemas.microsoft.com/office/drawing/2014/main" id="{2C2188D7-29A1-4649-98AB-855B724EAA6E}"/>
              </a:ext>
            </a:extLst>
          </p:cNvPr>
          <p:cNvSpPr>
            <a:spLocks noChangeArrowheads="1"/>
          </p:cNvSpPr>
          <p:nvPr/>
        </p:nvSpPr>
        <p:spPr bwMode="auto">
          <a:xfrm>
            <a:off x="5202146" y="2698668"/>
            <a:ext cx="2572660" cy="15709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nSpc>
                <a:spcPct val="120000"/>
              </a:lnSpc>
            </a:pPr>
            <a:r>
              <a:rPr altLang="zh-CN" kumimoji="0" lang="en-US" sz="809">
                <a:solidFill>
                  <a:srgbClr val="272727"/>
                </a:solidFill>
                <a:latin typeface="+mn-lt"/>
                <a:ea typeface="+mn-ea"/>
                <a:cs typeface="+mn-ea"/>
                <a:sym typeface="+mn-lt"/>
              </a:rPr>
              <a:t>You cannot improve your past, but you can improve your future. Once time is wasted, life is wasted. Do one thing at a time, and do well. You cannot improve your past, but you can improve your future. Once time is wasted, life is wasted. Do one thing at a time, and do well.</a:t>
            </a:r>
          </a:p>
          <a:p>
            <a:pPr>
              <a:lnSpc>
                <a:spcPct val="120000"/>
              </a:lnSpc>
            </a:pPr>
            <a:r>
              <a:rPr altLang="zh-CN" kumimoji="0" lang="en-US" sz="809">
                <a:solidFill>
                  <a:srgbClr val="272727"/>
                </a:solidFill>
                <a:latin typeface="+mn-lt"/>
                <a:ea typeface="+mn-ea"/>
                <a:cs typeface="+mn-ea"/>
                <a:sym typeface="+mn-lt"/>
              </a:rPr>
              <a:t>You cannot improve your past, but you can improve your future. Once time is wasted, life is wasted. Do one thing at a time, and do well.</a:t>
            </a:r>
          </a:p>
          <a:p>
            <a:pPr>
              <a:lnSpc>
                <a:spcPct val="120000"/>
              </a:lnSpc>
            </a:pPr>
            <a:r>
              <a:rPr altLang="zh-CN" kumimoji="0" lang="en-US" sz="809">
                <a:solidFill>
                  <a:srgbClr val="272727"/>
                </a:solidFill>
                <a:latin typeface="+mn-lt"/>
                <a:ea typeface="+mn-ea"/>
                <a:cs typeface="+mn-ea"/>
                <a:sym typeface="+mn-lt"/>
              </a:rPr>
              <a:t>You cannot improve your past, but you can improve your future. </a:t>
            </a:r>
          </a:p>
        </p:txBody>
      </p:sp>
      <p:grpSp>
        <p:nvGrpSpPr>
          <p:cNvPr id="7" name="组合 12">
            <a:extLst>
              <a:ext uri="{FF2B5EF4-FFF2-40B4-BE49-F238E27FC236}">
                <a16:creationId xmlns:a16="http://schemas.microsoft.com/office/drawing/2014/main" id="{B3C5F2FA-4AC4-4085-B8E2-9A4F025C094B}"/>
              </a:ext>
            </a:extLst>
          </p:cNvPr>
          <p:cNvGrpSpPr/>
          <p:nvPr/>
        </p:nvGrpSpPr>
        <p:grpSpPr>
          <a:xfrm rot="-5400000">
            <a:off x="7843643" y="4472111"/>
            <a:ext cx="186678" cy="186678"/>
            <a:chOff x="6457496" y="4658798"/>
            <a:chExt cx="254000" cy="254000"/>
          </a:xfrm>
        </p:grpSpPr>
        <p:sp>
          <p:nvSpPr>
            <p:cNvPr id="8" name="矩形 7">
              <a:extLst>
                <a:ext uri="{FF2B5EF4-FFF2-40B4-BE49-F238E27FC236}">
                  <a16:creationId xmlns:a16="http://schemas.microsoft.com/office/drawing/2014/main" id="{60F5C486-1E8F-435A-8D19-03B9CBD9430B}"/>
                </a:ext>
              </a:extLst>
            </p:cNvPr>
            <p:cNvSpPr/>
            <p:nvPr/>
          </p:nvSpPr>
          <p:spPr>
            <a:xfrm>
              <a:off x="6457496" y="4658798"/>
              <a:ext cx="254000" cy="254000"/>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9" name="Freeform 121">
              <a:extLst>
                <a:ext uri="{FF2B5EF4-FFF2-40B4-BE49-F238E27FC236}">
                  <a16:creationId xmlns:a16="http://schemas.microsoft.com/office/drawing/2014/main" id="{9E3C9FE4-0599-4A03-86E0-AAE3F4F10ED9}"/>
                </a:ext>
              </a:extLst>
            </p:cNvPr>
            <p:cNvSpPr/>
            <p:nvPr/>
          </p:nvSpPr>
          <p:spPr bwMode="auto">
            <a:xfrm rot="5400000">
              <a:off x="6545602" y="4717536"/>
              <a:ext cx="77788" cy="136525"/>
            </a:xfrm>
            <a:custGeom>
              <a:gdLst>
                <a:gd fmla="*/ 44450 w 49" name="T0"/>
                <a:gd fmla="*/ 101600 h 86" name="T1"/>
                <a:gd fmla="*/ 6350 w 49" name="T2"/>
                <a:gd fmla="*/ 136525 h 86" name="T3"/>
                <a:gd fmla="*/ 0 w 49" name="T4"/>
                <a:gd fmla="*/ 128588 h 86" name="T5"/>
                <a:gd fmla="*/ 58738 w 49" name="T6"/>
                <a:gd fmla="*/ 68263 h 86" name="T7"/>
                <a:gd fmla="*/ 0 w 49" name="T8"/>
                <a:gd fmla="*/ 12700 h 86" name="T9"/>
                <a:gd fmla="*/ 6350 w 49" name="T10"/>
                <a:gd fmla="*/ 0 h 86" name="T11"/>
                <a:gd fmla="*/ 77788 w 49" name="T12"/>
                <a:gd fmla="*/ 68263 h 86" name="T13"/>
                <a:gd fmla="*/ 66675 w 49" name="T14"/>
                <a:gd fmla="*/ 79375 h 86" name="T15"/>
                <a:gd fmla="*/ 44450 w 49" name="T16"/>
                <a:gd fmla="*/ 101600 h 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6" w="49">
                  <a:moveTo>
                    <a:pt x="28" y="64"/>
                  </a:moveTo>
                  <a:lnTo>
                    <a:pt x="4" y="86"/>
                  </a:lnTo>
                  <a:lnTo>
                    <a:pt x="0" y="81"/>
                  </a:lnTo>
                  <a:lnTo>
                    <a:pt x="37" y="43"/>
                  </a:lnTo>
                  <a:lnTo>
                    <a:pt x="0" y="8"/>
                  </a:lnTo>
                  <a:lnTo>
                    <a:pt x="4" y="0"/>
                  </a:lnTo>
                  <a:lnTo>
                    <a:pt x="49" y="43"/>
                  </a:lnTo>
                  <a:lnTo>
                    <a:pt x="42" y="50"/>
                  </a:lnTo>
                  <a:lnTo>
                    <a:pt x="28" y="64"/>
                  </a:lnTo>
                  <a:close/>
                </a:path>
              </a:pathLst>
            </a:custGeom>
            <a:solidFill>
              <a:schemeClr val="bg1"/>
            </a:solidFill>
            <a:ln>
              <a:noFill/>
            </a:ln>
            <a:extLst>
              <a:ext uri="{91240B29-F687-4F45-9708-019B960494DF}">
                <a14:hiddenLine w="6350">
                  <a:solidFill>
                    <a:srgbClr val="000000"/>
                  </a:solidFill>
                  <a:round/>
                  <a:headEnd/>
                  <a:tailEnd/>
                </a14:hiddenLine>
              </a:ext>
            </a:extLst>
          </p:spPr>
          <p:txBody>
            <a:bodyPr/>
            <a:lstStyle/>
            <a:p>
              <a:endParaRPr altLang="en-US" lang="zh-CN">
                <a:latin typeface="+mn-lt"/>
                <a:ea typeface="+mn-ea"/>
                <a:cs typeface="+mn-ea"/>
                <a:sym typeface="+mn-lt"/>
              </a:endParaRPr>
            </a:p>
          </p:txBody>
        </p:sp>
      </p:grpSp>
      <p:sp>
        <p:nvSpPr>
          <p:cNvPr id="10" name="矩形 15">
            <a:extLst>
              <a:ext uri="{FF2B5EF4-FFF2-40B4-BE49-F238E27FC236}">
                <a16:creationId xmlns:a16="http://schemas.microsoft.com/office/drawing/2014/main" id="{3BFA455F-A019-466A-BC0B-32F4982A4FA8}"/>
              </a:ext>
            </a:extLst>
          </p:cNvPr>
          <p:cNvSpPr>
            <a:spLocks noChangeArrowheads="1"/>
          </p:cNvSpPr>
          <p:nvPr/>
        </p:nvSpPr>
        <p:spPr bwMode="auto">
          <a:xfrm>
            <a:off x="2511646" y="855220"/>
            <a:ext cx="3976247" cy="387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lnSpc>
                <a:spcPct val="120000"/>
              </a:lnSpc>
            </a:pPr>
            <a:r>
              <a:rPr altLang="zh-CN" kumimoji="0" lang="en-US" sz="809">
                <a:solidFill>
                  <a:srgbClr val="272727"/>
                </a:solidFill>
                <a:latin typeface="+mn-lt"/>
                <a:ea typeface="+mn-ea"/>
                <a:cs typeface="+mn-ea"/>
                <a:sym typeface="+mn-lt"/>
              </a:rPr>
              <a:t>You cannot improve your past, but you can improve your future. Once time is wasted, life is wasted. Do one thing at a time, and do well.</a:t>
            </a:r>
          </a:p>
        </p:txBody>
      </p:sp>
    </p:spTree>
    <p:extLst>
      <p:ext uri="{BB962C8B-B14F-4D97-AF65-F5344CB8AC3E}">
        <p14:creationId val="287546964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Picture_2">
            <a:extLst>
              <a:ext uri="{FF2B5EF4-FFF2-40B4-BE49-F238E27FC236}">
                <a16:creationId xmlns:a16="http://schemas.microsoft.com/office/drawing/2014/main" id="{D448B4BC-734A-4172-B953-977E02D02D72}"/>
              </a:ext>
            </a:extLst>
          </p:cNvPr>
          <p:cNvSpPr/>
          <p:nvPr>
            <p:custDataLst>
              <p:tags r:id="rId3"/>
            </p:custDataLst>
          </p:nvPr>
        </p:nvSpPr>
        <p:spPr>
          <a:xfrm>
            <a:off x="3468870" y="1072577"/>
            <a:ext cx="2078918" cy="2578492"/>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975"/>
          </a:p>
        </p:txBody>
      </p:sp>
      <p:sp>
        <p:nvSpPr>
          <p:cNvPr id="3" name="MH_Picture_1">
            <a:extLst>
              <a:ext uri="{FF2B5EF4-FFF2-40B4-BE49-F238E27FC236}">
                <a16:creationId xmlns:a16="http://schemas.microsoft.com/office/drawing/2014/main" id="{81112144-1CA7-4CFC-B275-14B618C7B1D0}"/>
              </a:ext>
            </a:extLst>
          </p:cNvPr>
          <p:cNvSpPr/>
          <p:nvPr>
            <p:custDataLst>
              <p:tags r:id="rId5"/>
            </p:custDataLst>
          </p:nvPr>
        </p:nvSpPr>
        <p:spPr>
          <a:xfrm>
            <a:off x="1180033" y="1355104"/>
            <a:ext cx="1640417" cy="2013438"/>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975"/>
          </a:p>
        </p:txBody>
      </p:sp>
      <p:sp>
        <p:nvSpPr>
          <p:cNvPr id="4" name="MH_Picture_3">
            <a:extLst>
              <a:ext uri="{FF2B5EF4-FFF2-40B4-BE49-F238E27FC236}">
                <a16:creationId xmlns:a16="http://schemas.microsoft.com/office/drawing/2014/main" id="{CDF43D76-3940-47AC-878C-B20BD748778E}"/>
              </a:ext>
            </a:extLst>
          </p:cNvPr>
          <p:cNvSpPr/>
          <p:nvPr>
            <p:custDataLst>
              <p:tags r:id="rId7"/>
            </p:custDataLst>
          </p:nvPr>
        </p:nvSpPr>
        <p:spPr>
          <a:xfrm>
            <a:off x="6196208" y="1355104"/>
            <a:ext cx="1640417" cy="2013438"/>
          </a:xfrm>
          <a:prstGeom prst="rect">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975"/>
          </a:p>
        </p:txBody>
      </p:sp>
      <p:sp>
        <p:nvSpPr>
          <p:cNvPr id="5" name="任意多边形 8">
            <a:extLst>
              <a:ext uri="{FF2B5EF4-FFF2-40B4-BE49-F238E27FC236}">
                <a16:creationId xmlns:a16="http://schemas.microsoft.com/office/drawing/2014/main" id="{A62288CA-6534-43B0-BAD2-D32F347E13B8}"/>
              </a:ext>
            </a:extLst>
          </p:cNvPr>
          <p:cNvSpPr/>
          <p:nvPr/>
        </p:nvSpPr>
        <p:spPr>
          <a:xfrm>
            <a:off x="19491" y="3443056"/>
            <a:ext cx="8988557" cy="322020"/>
          </a:xfrm>
          <a:custGeom>
            <a:gdLst>
              <a:gd fmla="*/ 0 w 12230100" name="connsiteX0"/>
              <a:gd fmla="*/ 0 h 438150" name="connsiteY0"/>
              <a:gd fmla="*/ 4248150 w 12230100" name="connsiteX1"/>
              <a:gd fmla="*/ 0 h 438150" name="connsiteY1"/>
              <a:gd fmla="*/ 4362450 w 12230100" name="connsiteX2"/>
              <a:gd fmla="*/ 438150 h 438150" name="connsiteY2"/>
              <a:gd fmla="*/ 7886700 w 12230100" name="connsiteX3"/>
              <a:gd fmla="*/ 419100 h 438150" name="connsiteY3"/>
              <a:gd fmla="*/ 7981950 w 12230100" name="connsiteX4"/>
              <a:gd fmla="*/ 95250 h 438150" name="connsiteY4"/>
              <a:gd fmla="*/ 12230100 w 12230100" name="connsiteX5"/>
              <a:gd fmla="*/ 95250 h 438150" name="connsiteY5"/>
              <a:gd fmla="*/ 12230100 w 12230100" name="connsiteX6"/>
              <a:gd fmla="*/ 133350 h 4381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8150" w="12230100">
                <a:moveTo>
                  <a:pt x="0" y="0"/>
                </a:moveTo>
                <a:lnTo>
                  <a:pt x="4248150" y="0"/>
                </a:lnTo>
                <a:lnTo>
                  <a:pt x="4362450" y="438150"/>
                </a:lnTo>
                <a:lnTo>
                  <a:pt x="7886700" y="419100"/>
                </a:lnTo>
                <a:lnTo>
                  <a:pt x="7981950" y="95250"/>
                </a:lnTo>
                <a:lnTo>
                  <a:pt x="12230100" y="95250"/>
                </a:lnTo>
                <a:lnTo>
                  <a:pt x="12230100" y="133350"/>
                </a:lnTo>
              </a:path>
            </a:pathLst>
          </a:custGeom>
          <a:noFill/>
          <a:ln w="12700">
            <a:solidFill>
              <a:srgbClr val="AF93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p>
        </p:txBody>
      </p:sp>
      <p:sp>
        <p:nvSpPr>
          <p:cNvPr id="6" name="文本框 5">
            <a:extLst>
              <a:ext uri="{FF2B5EF4-FFF2-40B4-BE49-F238E27FC236}">
                <a16:creationId xmlns:a16="http://schemas.microsoft.com/office/drawing/2014/main" id="{D25AAE67-09B8-47CD-8473-D22C60C7CC88}"/>
              </a:ext>
            </a:extLst>
          </p:cNvPr>
          <p:cNvSpPr txBox="1"/>
          <p:nvPr/>
        </p:nvSpPr>
        <p:spPr>
          <a:xfrm>
            <a:off x="1514835" y="3471014"/>
            <a:ext cx="1086550" cy="315468"/>
          </a:xfrm>
          <a:prstGeom prst="rect">
            <a:avLst/>
          </a:prstGeom>
          <a:noFill/>
        </p:spPr>
        <p:txBody>
          <a:bodyPr rtlCol="0" wrap="square">
            <a:spAutoFit/>
          </a:bodyPr>
          <a:lstStyle/>
          <a:p>
            <a:r>
              <a:rPr altLang="zh-CN" lang="en-US" sz="1470"/>
              <a:t>Your Title</a:t>
            </a:r>
          </a:p>
        </p:txBody>
      </p:sp>
      <p:sp>
        <p:nvSpPr>
          <p:cNvPr id="7" name="文本框 6">
            <a:extLst>
              <a:ext uri="{FF2B5EF4-FFF2-40B4-BE49-F238E27FC236}">
                <a16:creationId xmlns:a16="http://schemas.microsoft.com/office/drawing/2014/main" id="{F462DABA-FCED-421A-9DB5-D284E904855A}"/>
              </a:ext>
            </a:extLst>
          </p:cNvPr>
          <p:cNvSpPr txBox="1"/>
          <p:nvPr/>
        </p:nvSpPr>
        <p:spPr>
          <a:xfrm>
            <a:off x="4071891" y="3798747"/>
            <a:ext cx="1086550" cy="315468"/>
          </a:xfrm>
          <a:prstGeom prst="rect">
            <a:avLst/>
          </a:prstGeom>
          <a:noFill/>
        </p:spPr>
        <p:txBody>
          <a:bodyPr rtlCol="0" wrap="square">
            <a:spAutoFit/>
          </a:bodyPr>
          <a:lstStyle/>
          <a:p>
            <a:r>
              <a:rPr altLang="zh-CN" lang="en-US" sz="1470"/>
              <a:t>Your Title</a:t>
            </a:r>
          </a:p>
        </p:txBody>
      </p:sp>
      <p:sp>
        <p:nvSpPr>
          <p:cNvPr id="8" name="文本框 7">
            <a:extLst>
              <a:ext uri="{FF2B5EF4-FFF2-40B4-BE49-F238E27FC236}">
                <a16:creationId xmlns:a16="http://schemas.microsoft.com/office/drawing/2014/main" id="{09FB6064-16F7-4E7D-889E-AA7D39B43EA9}"/>
              </a:ext>
            </a:extLst>
          </p:cNvPr>
          <p:cNvSpPr txBox="1"/>
          <p:nvPr/>
        </p:nvSpPr>
        <p:spPr>
          <a:xfrm>
            <a:off x="6572940" y="3555941"/>
            <a:ext cx="1086550" cy="315468"/>
          </a:xfrm>
          <a:prstGeom prst="rect">
            <a:avLst/>
          </a:prstGeom>
          <a:noFill/>
        </p:spPr>
        <p:txBody>
          <a:bodyPr rtlCol="0" wrap="square">
            <a:spAutoFit/>
          </a:bodyPr>
          <a:lstStyle/>
          <a:p>
            <a:r>
              <a:rPr altLang="zh-CN" lang="en-US" sz="1470"/>
              <a:t>Your Title</a:t>
            </a:r>
          </a:p>
        </p:txBody>
      </p:sp>
      <p:sp>
        <p:nvSpPr>
          <p:cNvPr id="9" name="文本框 8">
            <a:extLst>
              <a:ext uri="{FF2B5EF4-FFF2-40B4-BE49-F238E27FC236}">
                <a16:creationId xmlns:a16="http://schemas.microsoft.com/office/drawing/2014/main" id="{FD0087FA-30CD-49C9-989D-A780BC830883}"/>
              </a:ext>
            </a:extLst>
          </p:cNvPr>
          <p:cNvSpPr txBox="1"/>
          <p:nvPr/>
        </p:nvSpPr>
        <p:spPr>
          <a:xfrm>
            <a:off x="1268179" y="3853480"/>
            <a:ext cx="1496818" cy="629107"/>
          </a:xfrm>
          <a:prstGeom prst="rect">
            <a:avLst/>
          </a:prstGeom>
          <a:noFill/>
        </p:spPr>
        <p:txBody>
          <a:bodyPr rtlCol="0" wrap="square">
            <a:spAutoFit/>
          </a:bodyPr>
          <a:lstStyle/>
          <a:p>
            <a:pPr algn="just"/>
            <a:r>
              <a:rPr altLang="zh-CN" lang="en-US" sz="1176"/>
              <a:t>The quick brown fox jumps over the lazy dog</a:t>
            </a:r>
          </a:p>
        </p:txBody>
      </p:sp>
      <p:sp>
        <p:nvSpPr>
          <p:cNvPr id="10" name="文本框 9">
            <a:extLst>
              <a:ext uri="{FF2B5EF4-FFF2-40B4-BE49-F238E27FC236}">
                <a16:creationId xmlns:a16="http://schemas.microsoft.com/office/drawing/2014/main" id="{4A3E2EBF-7694-45E8-97A4-FE34FEF2E130}"/>
              </a:ext>
            </a:extLst>
          </p:cNvPr>
          <p:cNvSpPr txBox="1"/>
          <p:nvPr/>
        </p:nvSpPr>
        <p:spPr>
          <a:xfrm>
            <a:off x="3798173" y="4158852"/>
            <a:ext cx="1496818" cy="629107"/>
          </a:xfrm>
          <a:prstGeom prst="rect">
            <a:avLst/>
          </a:prstGeom>
          <a:noFill/>
        </p:spPr>
        <p:txBody>
          <a:bodyPr rtlCol="0" wrap="square">
            <a:spAutoFit/>
          </a:bodyPr>
          <a:lstStyle/>
          <a:p>
            <a:pPr algn="just"/>
            <a:r>
              <a:rPr altLang="zh-CN" lang="en-US" sz="1176"/>
              <a:t>The quick brown fox jumps over the lazy dog</a:t>
            </a:r>
          </a:p>
        </p:txBody>
      </p:sp>
      <p:sp>
        <p:nvSpPr>
          <p:cNvPr id="11" name="文本框 10">
            <a:extLst>
              <a:ext uri="{FF2B5EF4-FFF2-40B4-BE49-F238E27FC236}">
                <a16:creationId xmlns:a16="http://schemas.microsoft.com/office/drawing/2014/main" id="{83AF885F-13BF-40DF-87A5-B67009778A81}"/>
              </a:ext>
            </a:extLst>
          </p:cNvPr>
          <p:cNvSpPr txBox="1"/>
          <p:nvPr/>
        </p:nvSpPr>
        <p:spPr>
          <a:xfrm>
            <a:off x="6367808" y="3931499"/>
            <a:ext cx="1496818" cy="629107"/>
          </a:xfrm>
          <a:prstGeom prst="rect">
            <a:avLst/>
          </a:prstGeom>
          <a:noFill/>
        </p:spPr>
        <p:txBody>
          <a:bodyPr rtlCol="0" wrap="square">
            <a:spAutoFit/>
          </a:bodyPr>
          <a:lstStyle/>
          <a:p>
            <a:pPr algn="just"/>
            <a:r>
              <a:rPr altLang="zh-CN" lang="en-US" sz="1176"/>
              <a:t>The quick brown fox jumps over the lazy dog</a:t>
            </a:r>
          </a:p>
        </p:txBody>
      </p:sp>
    </p:spTree>
    <p:extLst>
      <p:ext uri="{BB962C8B-B14F-4D97-AF65-F5344CB8AC3E}">
        <p14:creationId val="15232322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ecel="100000" dur="900" fill="hold" id="9"/>
                                        <p:tgtEl>
                                          <p:spTgt spid="3"/>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3"/>
                                        </p:tgtEl>
                                        <p:attrNameLst>
                                          <p:attrName>ppt_y</p:attrName>
                                        </p:attrNameLst>
                                      </p:cBhvr>
                                      <p:tavLst>
                                        <p:tav tm="0">
                                          <p:val>
                                            <p:strVal val="#ppt_y-.03"/>
                                          </p:val>
                                        </p:tav>
                                        <p:tav tm="100000">
                                          <p:val>
                                            <p:strVal val="#ppt_y"/>
                                          </p:val>
                                        </p:tav>
                                      </p:tavLst>
                                    </p:anim>
                                  </p:childTnLst>
                                </p:cTn>
                              </p:par>
                              <p:par>
                                <p:cTn fill="hold" grpId="0" id="11" nodeType="withEffect" presetClass="entr" presetID="37"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00" id="13"/>
                                        <p:tgtEl>
                                          <p:spTgt spid="2"/>
                                        </p:tgtEl>
                                      </p:cBhvr>
                                    </p:animEffect>
                                    <p:anim calcmode="lin" valueType="num">
                                      <p:cBhvr>
                                        <p:cTn dur="1000" fill="hold" id="14"/>
                                        <p:tgtEl>
                                          <p:spTgt spid="2"/>
                                        </p:tgtEl>
                                        <p:attrNameLst>
                                          <p:attrName>ppt_x</p:attrName>
                                        </p:attrNameLst>
                                      </p:cBhvr>
                                      <p:tavLst>
                                        <p:tav tm="0">
                                          <p:val>
                                            <p:strVal val="#ppt_x"/>
                                          </p:val>
                                        </p:tav>
                                        <p:tav tm="100000">
                                          <p:val>
                                            <p:strVal val="#ppt_x"/>
                                          </p:val>
                                        </p:tav>
                                      </p:tavLst>
                                    </p:anim>
                                    <p:anim calcmode="lin" valueType="num">
                                      <p:cBhvr>
                                        <p:cTn decel="100000" dur="900" fill="hold" id="15"/>
                                        <p:tgtEl>
                                          <p:spTgt spid="2"/>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2"/>
                                        </p:tgtEl>
                                        <p:attrNameLst>
                                          <p:attrName>ppt_y</p:attrName>
                                        </p:attrNameLst>
                                      </p:cBhvr>
                                      <p:tavLst>
                                        <p:tav tm="0">
                                          <p:val>
                                            <p:strVal val="#ppt_y-.03"/>
                                          </p:val>
                                        </p:tav>
                                        <p:tav tm="100000">
                                          <p:val>
                                            <p:strVal val="#ppt_y"/>
                                          </p:val>
                                        </p:tav>
                                      </p:tavLst>
                                    </p:anim>
                                  </p:childTnLst>
                                </p:cTn>
                              </p:par>
                              <p:par>
                                <p:cTn fill="hold" grpId="0" id="17" nodeType="withEffect" presetClass="entr" presetID="37"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ecel="100000" dur="900" fill="hold" id="21"/>
                                        <p:tgtEl>
                                          <p:spTgt spid="4"/>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2" presetSubtype="4">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additive="base">
                                        <p:cTn dur="500" fill="hold" id="26"/>
                                        <p:tgtEl>
                                          <p:spTgt spid="5"/>
                                        </p:tgtEl>
                                        <p:attrNameLst>
                                          <p:attrName>ppt_x</p:attrName>
                                        </p:attrNameLst>
                                      </p:cBhvr>
                                      <p:tavLst>
                                        <p:tav tm="0">
                                          <p:val>
                                            <p:strVal val="#ppt_x"/>
                                          </p:val>
                                        </p:tav>
                                        <p:tav tm="100000">
                                          <p:val>
                                            <p:strVal val="#ppt_x"/>
                                          </p:val>
                                        </p:tav>
                                      </p:tavLst>
                                    </p:anim>
                                    <p:anim calcmode="lin" valueType="num">
                                      <p:cBhvr additive="base">
                                        <p:cTn dur="500" fill="hold" id="27"/>
                                        <p:tgtEl>
                                          <p:spTgt spid="5"/>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42"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anim calcmode="lin" valueType="num">
                                      <p:cBhvr>
                                        <p:cTn dur="1000" fill="hold" id="32"/>
                                        <p:tgtEl>
                                          <p:spTgt spid="6"/>
                                        </p:tgtEl>
                                        <p:attrNameLst>
                                          <p:attrName>ppt_x</p:attrName>
                                        </p:attrNameLst>
                                      </p:cBhvr>
                                      <p:tavLst>
                                        <p:tav tm="0">
                                          <p:val>
                                            <p:strVal val="#ppt_x"/>
                                          </p:val>
                                        </p:tav>
                                        <p:tav tm="100000">
                                          <p:val>
                                            <p:strVal val="#ppt_x"/>
                                          </p:val>
                                        </p:tav>
                                      </p:tavLst>
                                    </p:anim>
                                    <p:anim calcmode="lin" valueType="num">
                                      <p:cBhvr>
                                        <p:cTn dur="1000" fill="hold" id="33"/>
                                        <p:tgtEl>
                                          <p:spTgt spid="6"/>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1000" id="36"/>
                                        <p:tgtEl>
                                          <p:spTgt spid="7"/>
                                        </p:tgtEl>
                                      </p:cBhvr>
                                    </p:animEffect>
                                    <p:anim calcmode="lin" valueType="num">
                                      <p:cBhvr>
                                        <p:cTn dur="1000" fill="hold" id="37"/>
                                        <p:tgtEl>
                                          <p:spTgt spid="7"/>
                                        </p:tgtEl>
                                        <p:attrNameLst>
                                          <p:attrName>ppt_x</p:attrName>
                                        </p:attrNameLst>
                                      </p:cBhvr>
                                      <p:tavLst>
                                        <p:tav tm="0">
                                          <p:val>
                                            <p:strVal val="#ppt_x"/>
                                          </p:val>
                                        </p:tav>
                                        <p:tav tm="100000">
                                          <p:val>
                                            <p:strVal val="#ppt_x"/>
                                          </p:val>
                                        </p:tav>
                                      </p:tavLst>
                                    </p:anim>
                                    <p:anim calcmode="lin" valueType="num">
                                      <p:cBhvr>
                                        <p:cTn dur="1000" fill="hold" id="38"/>
                                        <p:tgtEl>
                                          <p:spTgt spid="7"/>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8"/>
                                        </p:tgtEl>
                                        <p:attrNameLst>
                                          <p:attrName>style.visibility</p:attrName>
                                        </p:attrNameLst>
                                      </p:cBhvr>
                                      <p:to>
                                        <p:strVal val="visible"/>
                                      </p:to>
                                    </p:set>
                                    <p:animEffect filter="fade" transition="in">
                                      <p:cBhvr>
                                        <p:cTn dur="1000" id="41"/>
                                        <p:tgtEl>
                                          <p:spTgt spid="8"/>
                                        </p:tgtEl>
                                      </p:cBhvr>
                                    </p:animEffect>
                                    <p:anim calcmode="lin" valueType="num">
                                      <p:cBhvr>
                                        <p:cTn dur="1000" fill="hold" id="42"/>
                                        <p:tgtEl>
                                          <p:spTgt spid="8"/>
                                        </p:tgtEl>
                                        <p:attrNameLst>
                                          <p:attrName>ppt_x</p:attrName>
                                        </p:attrNameLst>
                                      </p:cBhvr>
                                      <p:tavLst>
                                        <p:tav tm="0">
                                          <p:val>
                                            <p:strVal val="#ppt_x"/>
                                          </p:val>
                                        </p:tav>
                                        <p:tav tm="100000">
                                          <p:val>
                                            <p:strVal val="#ppt_x"/>
                                          </p:val>
                                        </p:tav>
                                      </p:tavLst>
                                    </p:anim>
                                    <p:anim calcmode="lin" valueType="num">
                                      <p:cBhvr>
                                        <p:cTn dur="1000" fill="hold" id="43"/>
                                        <p:tgtEl>
                                          <p:spTgt spid="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0"/>
                            </p:stCondLst>
                            <p:childTnLst>
                              <p:par>
                                <p:cTn fill="hold" grpId="0" id="45" nodeType="afterEffect" presetClass="entr" presetID="22" presetSubtype="8">
                                  <p:stCondLst>
                                    <p:cond delay="0"/>
                                  </p:stCondLst>
                                  <p:childTnLst>
                                    <p:set>
                                      <p:cBhvr>
                                        <p:cTn dur="1" fill="hold" id="46">
                                          <p:stCondLst>
                                            <p:cond delay="0"/>
                                          </p:stCondLst>
                                        </p:cTn>
                                        <p:tgtEl>
                                          <p:spTgt spid="9"/>
                                        </p:tgtEl>
                                        <p:attrNameLst>
                                          <p:attrName>style.visibility</p:attrName>
                                        </p:attrNameLst>
                                      </p:cBhvr>
                                      <p:to>
                                        <p:strVal val="visible"/>
                                      </p:to>
                                    </p:set>
                                    <p:animEffect filter="wipe(left)" transition="in">
                                      <p:cBhvr>
                                        <p:cTn dur="750" id="47"/>
                                        <p:tgtEl>
                                          <p:spTgt spid="9"/>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10"/>
                                        </p:tgtEl>
                                        <p:attrNameLst>
                                          <p:attrName>style.visibility</p:attrName>
                                        </p:attrNameLst>
                                      </p:cBhvr>
                                      <p:to>
                                        <p:strVal val="visible"/>
                                      </p:to>
                                    </p:set>
                                    <p:animEffect filter="wipe(left)" transition="in">
                                      <p:cBhvr>
                                        <p:cTn dur="750" id="50"/>
                                        <p:tgtEl>
                                          <p:spTgt spid="10"/>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11"/>
                                        </p:tgtEl>
                                        <p:attrNameLst>
                                          <p:attrName>style.visibility</p:attrName>
                                        </p:attrNameLst>
                                      </p:cBhvr>
                                      <p:to>
                                        <p:strVal val="visible"/>
                                      </p:to>
                                    </p:set>
                                    <p:animEffect filter="wipe(left)" transition="in">
                                      <p:cBhvr>
                                        <p:cTn dur="750" id="5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42120BB9-EE63-4159-B121-C0F82F738C1D}"/>
              </a:ext>
            </a:extLst>
          </p:cNvPr>
          <p:cNvPicPr>
            <a:picLocks noChangeAspect="1"/>
          </p:cNvPicPr>
          <p:nvPr/>
        </p:nvPicPr>
        <p:blipFill>
          <a:blip r:embed="rId3">
            <a:extLst>
              <a:ext uri="{28A0092B-C50C-407E-A947-70E740481C1C}">
                <a14:useLocalDpi val="0"/>
              </a:ext>
            </a:extLst>
          </a:blip>
          <a:stretch>
            <a:fillRect/>
          </a:stretch>
        </p:blipFill>
        <p:spPr>
          <a:xfrm>
            <a:off x="1985473" y="-53340"/>
            <a:ext cx="7718074" cy="5146990"/>
          </a:xfrm>
          <a:prstGeom prst="rect">
            <a:avLst/>
          </a:prstGeom>
        </p:spPr>
      </p:pic>
      <p:sp>
        <p:nvSpPr>
          <p:cNvPr id="28" name="Freeform: Shape 32">
            <a:extLst>
              <a:ext uri="{FF2B5EF4-FFF2-40B4-BE49-F238E27FC236}">
                <a16:creationId xmlns:a16="http://schemas.microsoft.com/office/drawing/2014/main" id="{E62E3035-6942-41D0-8EE2-F60EB757D78D}"/>
              </a:ext>
            </a:extLst>
          </p:cNvPr>
          <p:cNvSpPr>
            <a:spLocks noAdjustHandles="1" noChangeAspect="1"/>
          </p:cNvSpPr>
          <p:nvPr/>
        </p:nvSpPr>
        <p:spPr bwMode="auto">
          <a:xfrm flipV="1">
            <a:off x="486000" y="-60294"/>
            <a:ext cx="4644362" cy="5153947"/>
          </a:xfrm>
          <a:custGeom>
            <a:gdLst>
              <a:gd fmla="*/ 0 w 6179931" name="connsiteX0"/>
              <a:gd fmla="*/ 6858000 h 6858000" name="connsiteY0"/>
              <a:gd fmla="*/ 2890289 w 6179931" name="connsiteX1"/>
              <a:gd fmla="*/ 6858000 h 6858000" name="connsiteY1"/>
              <a:gd fmla="*/ 2890290 w 6179931" name="connsiteX2"/>
              <a:gd fmla="*/ 6858000 h 6858000" name="connsiteY2"/>
              <a:gd fmla="*/ 6179931 w 6179931" name="connsiteX3"/>
              <a:gd fmla="*/ 6858000 h 6858000" name="connsiteY3"/>
              <a:gd fmla="*/ 2890290 w 6179931" name="connsiteX4"/>
              <a:gd fmla="*/ 2 h 6858000" name="connsiteY4"/>
              <a:gd fmla="*/ 2890290 w 6179931" name="connsiteX5"/>
              <a:gd fmla="*/ 0 h 6858000" name="connsiteY5"/>
              <a:gd fmla="*/ 2890289 w 6179931" name="connsiteX6"/>
              <a:gd fmla="*/ 0 h 6858000" name="connsiteY6"/>
              <a:gd fmla="*/ 0 w 6179931" name="connsiteX7"/>
              <a:gd fmla="*/ 0 h 6858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8000" w="6179931">
                <a:moveTo>
                  <a:pt x="0" y="6858000"/>
                </a:moveTo>
                <a:lnTo>
                  <a:pt x="2890289" y="6858000"/>
                </a:lnTo>
                <a:lnTo>
                  <a:pt x="2890290" y="6858000"/>
                </a:lnTo>
                <a:lnTo>
                  <a:pt x="6179931" y="6858000"/>
                </a:lnTo>
                <a:lnTo>
                  <a:pt x="2890290" y="2"/>
                </a:lnTo>
                <a:lnTo>
                  <a:pt x="2890290" y="0"/>
                </a:lnTo>
                <a:lnTo>
                  <a:pt x="2890289" y="0"/>
                </a:lnTo>
                <a:lnTo>
                  <a:pt x="0" y="0"/>
                </a:lnTo>
                <a:close/>
              </a:path>
            </a:pathLst>
          </a:custGeom>
          <a:solidFill>
            <a:schemeClr val="bg1"/>
          </a:solidFill>
          <a:ln cap="flat" w="25400">
            <a:solidFill>
              <a:schemeClr val="tx1">
                <a:alpha val="0"/>
              </a:schemeClr>
            </a:solidFill>
            <a:prstDash val="solid"/>
            <a:miter lim="800000"/>
            <a:headEnd len="med" type="none" w="med"/>
            <a:tailEnd len="med" type="none" w="med"/>
          </a:ln>
          <a:effectLst/>
        </p:spPr>
        <p:txBody>
          <a:bodyPr anchor="ctr"/>
          <a:lstStyle/>
          <a:p>
            <a:pPr algn="ctr"/>
            <a:endParaRPr sz="975"/>
          </a:p>
        </p:txBody>
      </p:sp>
      <p:sp>
        <p:nvSpPr>
          <p:cNvPr id="29" name="Parallelogram 5">
            <a:extLst>
              <a:ext uri="{FF2B5EF4-FFF2-40B4-BE49-F238E27FC236}">
                <a16:creationId xmlns:a16="http://schemas.microsoft.com/office/drawing/2014/main" id="{2EB7F9A9-A2ED-427E-8CF2-29A92C347335}"/>
              </a:ext>
            </a:extLst>
          </p:cNvPr>
          <p:cNvSpPr/>
          <p:nvPr/>
        </p:nvSpPr>
        <p:spPr>
          <a:xfrm>
            <a:off x="3768650" y="1888323"/>
            <a:ext cx="1548912" cy="672042"/>
          </a:xfrm>
          <a:prstGeom prst="parallelogram">
            <a:avLst>
              <a:gd fmla="val 52419" name="adj"/>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975"/>
          </a:p>
        </p:txBody>
      </p:sp>
      <p:sp>
        <p:nvSpPr>
          <p:cNvPr id="30" name="Freeform: Shape 6">
            <a:extLst>
              <a:ext uri="{FF2B5EF4-FFF2-40B4-BE49-F238E27FC236}">
                <a16:creationId xmlns:a16="http://schemas.microsoft.com/office/drawing/2014/main" id="{BC649187-5D14-43BE-900C-82387C0B9552}"/>
              </a:ext>
            </a:extLst>
          </p:cNvPr>
          <p:cNvSpPr/>
          <p:nvPr/>
        </p:nvSpPr>
        <p:spPr bwMode="auto">
          <a:xfrm>
            <a:off x="4306913" y="2054801"/>
            <a:ext cx="341855" cy="341271"/>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a:lstStyle/>
          <a:p>
            <a:pPr algn="ctr"/>
            <a:endParaRPr sz="975"/>
          </a:p>
        </p:txBody>
      </p:sp>
      <p:sp>
        <p:nvSpPr>
          <p:cNvPr id="31" name="Parallelogram 8">
            <a:extLst>
              <a:ext uri="{FF2B5EF4-FFF2-40B4-BE49-F238E27FC236}">
                <a16:creationId xmlns:a16="http://schemas.microsoft.com/office/drawing/2014/main" id="{2758783C-D072-469C-911B-5066B1F03D13}"/>
              </a:ext>
            </a:extLst>
          </p:cNvPr>
          <p:cNvSpPr/>
          <p:nvPr/>
        </p:nvSpPr>
        <p:spPr>
          <a:xfrm>
            <a:off x="4206206" y="996704"/>
            <a:ext cx="1548912" cy="672042"/>
          </a:xfrm>
          <a:prstGeom prst="parallelogram">
            <a:avLst>
              <a:gd fmla="val 52419" name="adj"/>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975"/>
          </a:p>
        </p:txBody>
      </p:sp>
      <p:grpSp>
        <p:nvGrpSpPr>
          <p:cNvPr id="32" name="Group 9">
            <a:extLst>
              <a:ext uri="{FF2B5EF4-FFF2-40B4-BE49-F238E27FC236}">
                <a16:creationId xmlns:a16="http://schemas.microsoft.com/office/drawing/2014/main" id="{26BF7B35-1A80-43A9-805D-BFAEAA0CACAC}"/>
              </a:ext>
            </a:extLst>
          </p:cNvPr>
          <p:cNvGrpSpPr/>
          <p:nvPr/>
        </p:nvGrpSpPr>
        <p:grpSpPr>
          <a:xfrm>
            <a:off x="4731714" y="1153389"/>
            <a:ext cx="341855" cy="320270"/>
            <a:chOff x="5368132" y="3540125"/>
            <a:chExt cx="465138" cy="435769"/>
          </a:xfrm>
          <a:solidFill>
            <a:schemeClr val="bg1"/>
          </a:solidFill>
        </p:grpSpPr>
        <p:sp>
          <p:nvSpPr>
            <p:cNvPr id="33" name="Freeform: Shape 10">
              <a:extLst>
                <a:ext uri="{FF2B5EF4-FFF2-40B4-BE49-F238E27FC236}">
                  <a16:creationId xmlns:a16="http://schemas.microsoft.com/office/drawing/2014/main" id="{63C1E84F-3203-4D42-A72C-CD5BDC0FD095}"/>
                </a:ext>
              </a:extLst>
            </p:cNvPr>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a:lstStyle/>
            <a:p>
              <a:pPr algn="ctr"/>
              <a:endParaRPr sz="975"/>
            </a:p>
          </p:txBody>
        </p:sp>
        <p:sp>
          <p:nvSpPr>
            <p:cNvPr id="34" name="Freeform: Shape 11">
              <a:extLst>
                <a:ext uri="{FF2B5EF4-FFF2-40B4-BE49-F238E27FC236}">
                  <a16:creationId xmlns:a16="http://schemas.microsoft.com/office/drawing/2014/main" id="{68D86908-95F0-4999-A9CE-95DD8F9FFDC6}"/>
                </a:ext>
              </a:extLst>
            </p:cNvPr>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a:lstStyle/>
            <a:p>
              <a:pPr algn="ctr"/>
              <a:endParaRPr sz="975"/>
            </a:p>
          </p:txBody>
        </p:sp>
      </p:grpSp>
      <p:sp>
        <p:nvSpPr>
          <p:cNvPr id="35" name="Parallelogram 13">
            <a:extLst>
              <a:ext uri="{FF2B5EF4-FFF2-40B4-BE49-F238E27FC236}">
                <a16:creationId xmlns:a16="http://schemas.microsoft.com/office/drawing/2014/main" id="{E2C7DC18-D72B-48C8-AE3A-31EDD661E80F}"/>
              </a:ext>
            </a:extLst>
          </p:cNvPr>
          <p:cNvSpPr/>
          <p:nvPr/>
        </p:nvSpPr>
        <p:spPr>
          <a:xfrm>
            <a:off x="2928929" y="3679115"/>
            <a:ext cx="1548912" cy="672042"/>
          </a:xfrm>
          <a:prstGeom prst="parallelogram">
            <a:avLst>
              <a:gd fmla="val 52419" name="adj"/>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975"/>
          </a:p>
        </p:txBody>
      </p:sp>
      <p:grpSp>
        <p:nvGrpSpPr>
          <p:cNvPr id="36" name="Group 14">
            <a:extLst>
              <a:ext uri="{FF2B5EF4-FFF2-40B4-BE49-F238E27FC236}">
                <a16:creationId xmlns:a16="http://schemas.microsoft.com/office/drawing/2014/main" id="{CCEFE488-D34C-4165-9012-DD0FF424D411}"/>
              </a:ext>
            </a:extLst>
          </p:cNvPr>
          <p:cNvGrpSpPr/>
          <p:nvPr/>
        </p:nvGrpSpPr>
        <p:grpSpPr>
          <a:xfrm>
            <a:off x="3599254" y="3806255"/>
            <a:ext cx="234515" cy="341855"/>
            <a:chOff x="3582988" y="3510757"/>
            <a:chExt cx="319088" cy="465138"/>
          </a:xfrm>
          <a:solidFill>
            <a:schemeClr val="bg1"/>
          </a:solidFill>
        </p:grpSpPr>
        <p:sp>
          <p:nvSpPr>
            <p:cNvPr id="37" name="Freeform: Shape 15">
              <a:extLst>
                <a:ext uri="{FF2B5EF4-FFF2-40B4-BE49-F238E27FC236}">
                  <a16:creationId xmlns:a16="http://schemas.microsoft.com/office/drawing/2014/main" id="{8B1DFE5F-4E8D-41CB-A5A9-46F55E375DF9}"/>
                </a:ext>
              </a:extLst>
            </p:cNvPr>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algn="ctr"/>
              <a:endParaRPr sz="975"/>
            </a:p>
          </p:txBody>
        </p:sp>
        <p:sp>
          <p:nvSpPr>
            <p:cNvPr id="38" name="Freeform: Shape 16">
              <a:extLst>
                <a:ext uri="{FF2B5EF4-FFF2-40B4-BE49-F238E27FC236}">
                  <a16:creationId xmlns:a16="http://schemas.microsoft.com/office/drawing/2014/main" id="{D6CAFA59-EDBB-4B51-801B-4EC652A1AAD2}"/>
                </a:ext>
              </a:extLst>
            </p:cNvPr>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endParaRPr sz="975"/>
            </a:p>
          </p:txBody>
        </p:sp>
      </p:grpSp>
      <p:sp>
        <p:nvSpPr>
          <p:cNvPr id="39" name="Parallelogram 18">
            <a:extLst>
              <a:ext uri="{FF2B5EF4-FFF2-40B4-BE49-F238E27FC236}">
                <a16:creationId xmlns:a16="http://schemas.microsoft.com/office/drawing/2014/main" id="{4009C316-DFF7-45C8-B80A-A904F6006E6D}"/>
              </a:ext>
            </a:extLst>
          </p:cNvPr>
          <p:cNvSpPr/>
          <p:nvPr/>
        </p:nvSpPr>
        <p:spPr>
          <a:xfrm>
            <a:off x="3376866" y="2764742"/>
            <a:ext cx="1548912" cy="672042"/>
          </a:xfrm>
          <a:prstGeom prst="parallelogram">
            <a:avLst>
              <a:gd fmla="val 52419" name="adj"/>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975"/>
          </a:p>
        </p:txBody>
      </p:sp>
      <p:grpSp>
        <p:nvGrpSpPr>
          <p:cNvPr id="40" name="Group 19">
            <a:extLst>
              <a:ext uri="{FF2B5EF4-FFF2-40B4-BE49-F238E27FC236}">
                <a16:creationId xmlns:a16="http://schemas.microsoft.com/office/drawing/2014/main" id="{E3BDCE4D-8A02-47A3-9F9F-93497F717648}"/>
              </a:ext>
            </a:extLst>
          </p:cNvPr>
          <p:cNvGrpSpPr/>
          <p:nvPr/>
        </p:nvGrpSpPr>
        <p:grpSpPr>
          <a:xfrm>
            <a:off x="3997305" y="2967283"/>
            <a:ext cx="341855" cy="287601"/>
            <a:chOff x="5368132" y="2625725"/>
            <a:chExt cx="465138" cy="391319"/>
          </a:xfrm>
          <a:solidFill>
            <a:schemeClr val="bg1"/>
          </a:solidFill>
        </p:grpSpPr>
        <p:sp>
          <p:nvSpPr>
            <p:cNvPr id="41" name="Freeform: Shape 20">
              <a:extLst>
                <a:ext uri="{FF2B5EF4-FFF2-40B4-BE49-F238E27FC236}">
                  <a16:creationId xmlns:a16="http://schemas.microsoft.com/office/drawing/2014/main" id="{F1C5FDCA-A785-4606-9EB6-EEFC0C069A2C}"/>
                </a:ext>
              </a:extLst>
            </p:cNvPr>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a:lstStyle/>
            <a:p>
              <a:pPr algn="ctr"/>
              <a:endParaRPr sz="975"/>
            </a:p>
          </p:txBody>
        </p:sp>
        <p:sp>
          <p:nvSpPr>
            <p:cNvPr id="42" name="Freeform: Shape 21">
              <a:extLst>
                <a:ext uri="{FF2B5EF4-FFF2-40B4-BE49-F238E27FC236}">
                  <a16:creationId xmlns:a16="http://schemas.microsoft.com/office/drawing/2014/main" id="{1347E2E3-9B92-4902-AE62-B7FE3B28DF47}"/>
                </a:ext>
              </a:extLst>
            </p:cNvPr>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a:lstStyle/>
            <a:p>
              <a:pPr algn="ctr"/>
              <a:endParaRPr sz="975"/>
            </a:p>
          </p:txBody>
        </p:sp>
        <p:sp>
          <p:nvSpPr>
            <p:cNvPr id="43" name="Freeform: Shape 22">
              <a:extLst>
                <a:ext uri="{FF2B5EF4-FFF2-40B4-BE49-F238E27FC236}">
                  <a16:creationId xmlns:a16="http://schemas.microsoft.com/office/drawing/2014/main" id="{263E76AA-DD9B-416F-A904-AE7092D3F69C}"/>
                </a:ext>
              </a:extLst>
            </p:cNvPr>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a:lstStyle/>
            <a:p>
              <a:pPr algn="ctr"/>
              <a:endParaRPr sz="975"/>
            </a:p>
          </p:txBody>
        </p:sp>
      </p:grpSp>
      <p:sp>
        <p:nvSpPr>
          <p:cNvPr id="44" name="Arrow: Pentagon 23">
            <a:extLst>
              <a:ext uri="{FF2B5EF4-FFF2-40B4-BE49-F238E27FC236}">
                <a16:creationId xmlns:a16="http://schemas.microsoft.com/office/drawing/2014/main" id="{6A2BC670-7252-4AF7-AD20-CEDDE5AC82D0}"/>
              </a:ext>
            </a:extLst>
          </p:cNvPr>
          <p:cNvSpPr/>
          <p:nvPr/>
        </p:nvSpPr>
        <p:spPr>
          <a:xfrm>
            <a:off x="1611565" y="1407999"/>
            <a:ext cx="446495" cy="267605"/>
          </a:xfrm>
          <a:prstGeom prst="homePlat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92500" lnSpcReduction="20000"/>
          </a:bodyPr>
          <a:lstStyle/>
          <a:p>
            <a:pPr algn="ctr"/>
            <a:r>
              <a:rPr lang="en-US" sz="1470"/>
              <a:t>01</a:t>
            </a:r>
          </a:p>
        </p:txBody>
      </p:sp>
      <p:sp>
        <p:nvSpPr>
          <p:cNvPr id="45" name="Rectangle 24">
            <a:extLst>
              <a:ext uri="{FF2B5EF4-FFF2-40B4-BE49-F238E27FC236}">
                <a16:creationId xmlns:a16="http://schemas.microsoft.com/office/drawing/2014/main" id="{A5157337-18CC-4250-A3D1-C6152FE7D6CE}"/>
              </a:ext>
            </a:extLst>
          </p:cNvPr>
          <p:cNvSpPr/>
          <p:nvPr/>
        </p:nvSpPr>
        <p:spPr>
          <a:xfrm>
            <a:off x="2097003" y="1276477"/>
            <a:ext cx="3564145" cy="514315"/>
          </a:xfrm>
          <a:prstGeom prst="rect">
            <a:avLst/>
          </a:prstGeom>
        </p:spPr>
        <p:txBody>
          <a:bodyPr anchor="ctr" wrap="none">
            <a:normAutofit/>
          </a:bodyPr>
          <a:lstStyle/>
          <a:p>
            <a:r>
              <a:rPr altLang="en-US" lang="zh-CN" sz="1029"/>
              <a:t>标题文本预设</a:t>
            </a:r>
          </a:p>
        </p:txBody>
      </p:sp>
      <p:sp>
        <p:nvSpPr>
          <p:cNvPr id="46" name="Arrow: Pentagon 25">
            <a:extLst>
              <a:ext uri="{FF2B5EF4-FFF2-40B4-BE49-F238E27FC236}">
                <a16:creationId xmlns:a16="http://schemas.microsoft.com/office/drawing/2014/main" id="{1BD9ECC6-0A1A-4DFC-879E-0148EEEBD29D}"/>
              </a:ext>
            </a:extLst>
          </p:cNvPr>
          <p:cNvSpPr/>
          <p:nvPr/>
        </p:nvSpPr>
        <p:spPr>
          <a:xfrm>
            <a:off x="1611565" y="2030034"/>
            <a:ext cx="446495" cy="267605"/>
          </a:xfrm>
          <a:prstGeom prst="homePlat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92500" lnSpcReduction="20000"/>
          </a:bodyPr>
          <a:lstStyle/>
          <a:p>
            <a:pPr algn="ctr"/>
            <a:r>
              <a:rPr lang="en-US" sz="1470"/>
              <a:t>02</a:t>
            </a:r>
          </a:p>
        </p:txBody>
      </p:sp>
      <p:sp>
        <p:nvSpPr>
          <p:cNvPr id="47" name="Rectangle 26">
            <a:extLst>
              <a:ext uri="{FF2B5EF4-FFF2-40B4-BE49-F238E27FC236}">
                <a16:creationId xmlns:a16="http://schemas.microsoft.com/office/drawing/2014/main" id="{F43DD451-C593-47EC-8CF2-8BE2D8E9DF29}"/>
              </a:ext>
            </a:extLst>
          </p:cNvPr>
          <p:cNvSpPr/>
          <p:nvPr/>
        </p:nvSpPr>
        <p:spPr>
          <a:xfrm>
            <a:off x="2097003" y="1898512"/>
            <a:ext cx="2742261" cy="514315"/>
          </a:xfrm>
          <a:prstGeom prst="rect">
            <a:avLst/>
          </a:prstGeom>
        </p:spPr>
        <p:txBody>
          <a:bodyPr anchor="ctr" wrap="none">
            <a:normAutofit/>
          </a:bodyPr>
          <a:lstStyle/>
          <a:p>
            <a:r>
              <a:rPr altLang="en-US" lang="zh-CN" sz="1029"/>
              <a:t>标题文本预设</a:t>
            </a:r>
          </a:p>
        </p:txBody>
      </p:sp>
      <p:sp>
        <p:nvSpPr>
          <p:cNvPr id="48" name="Arrow: Pentagon 27">
            <a:extLst>
              <a:ext uri="{FF2B5EF4-FFF2-40B4-BE49-F238E27FC236}">
                <a16:creationId xmlns:a16="http://schemas.microsoft.com/office/drawing/2014/main" id="{DE666055-76BD-475C-8D5C-4A8428BF67B4}"/>
              </a:ext>
            </a:extLst>
          </p:cNvPr>
          <p:cNvSpPr/>
          <p:nvPr/>
        </p:nvSpPr>
        <p:spPr>
          <a:xfrm>
            <a:off x="1611565" y="2675242"/>
            <a:ext cx="446495" cy="267605"/>
          </a:xfrm>
          <a:prstGeom prst="homePlat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92500" lnSpcReduction="20000"/>
          </a:bodyPr>
          <a:lstStyle/>
          <a:p>
            <a:pPr algn="ctr"/>
            <a:r>
              <a:rPr lang="en-US" sz="1470"/>
              <a:t>03</a:t>
            </a:r>
          </a:p>
        </p:txBody>
      </p:sp>
      <p:sp>
        <p:nvSpPr>
          <p:cNvPr id="49" name="Rectangle 28">
            <a:extLst>
              <a:ext uri="{FF2B5EF4-FFF2-40B4-BE49-F238E27FC236}">
                <a16:creationId xmlns:a16="http://schemas.microsoft.com/office/drawing/2014/main" id="{6A8B1A27-E388-4A90-972B-49BCAB0CBD8C}"/>
              </a:ext>
            </a:extLst>
          </p:cNvPr>
          <p:cNvSpPr/>
          <p:nvPr/>
        </p:nvSpPr>
        <p:spPr>
          <a:xfrm>
            <a:off x="2097003" y="2543721"/>
            <a:ext cx="2330365" cy="514315"/>
          </a:xfrm>
          <a:prstGeom prst="rect">
            <a:avLst/>
          </a:prstGeom>
        </p:spPr>
        <p:txBody>
          <a:bodyPr anchor="ctr" wrap="none">
            <a:normAutofit/>
          </a:bodyPr>
          <a:lstStyle/>
          <a:p>
            <a:r>
              <a:rPr altLang="en-US" lang="zh-CN" sz="1029"/>
              <a:t>标题文本预设</a:t>
            </a:r>
          </a:p>
        </p:txBody>
      </p:sp>
      <p:sp>
        <p:nvSpPr>
          <p:cNvPr id="50" name="Arrow: Pentagon 29">
            <a:extLst>
              <a:ext uri="{FF2B5EF4-FFF2-40B4-BE49-F238E27FC236}">
                <a16:creationId xmlns:a16="http://schemas.microsoft.com/office/drawing/2014/main" id="{D9C9C221-7ED6-49AB-B337-D04F14152958}"/>
              </a:ext>
            </a:extLst>
          </p:cNvPr>
          <p:cNvSpPr/>
          <p:nvPr/>
        </p:nvSpPr>
        <p:spPr>
          <a:xfrm>
            <a:off x="1611565" y="3342258"/>
            <a:ext cx="446495" cy="267605"/>
          </a:xfrm>
          <a:prstGeom prst="homePlate">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92500" lnSpcReduction="20000"/>
          </a:bodyPr>
          <a:lstStyle/>
          <a:p>
            <a:pPr algn="ctr"/>
            <a:r>
              <a:rPr lang="en-US" sz="1470"/>
              <a:t>04</a:t>
            </a:r>
          </a:p>
        </p:txBody>
      </p:sp>
      <p:sp>
        <p:nvSpPr>
          <p:cNvPr id="51" name="Rectangle 30">
            <a:extLst>
              <a:ext uri="{FF2B5EF4-FFF2-40B4-BE49-F238E27FC236}">
                <a16:creationId xmlns:a16="http://schemas.microsoft.com/office/drawing/2014/main" id="{4A3A32AC-795B-48E3-838D-03CC7666930D}"/>
              </a:ext>
            </a:extLst>
          </p:cNvPr>
          <p:cNvSpPr/>
          <p:nvPr/>
        </p:nvSpPr>
        <p:spPr>
          <a:xfrm>
            <a:off x="2097003" y="3210736"/>
            <a:ext cx="2200292" cy="514315"/>
          </a:xfrm>
          <a:prstGeom prst="rect">
            <a:avLst/>
          </a:prstGeom>
        </p:spPr>
        <p:txBody>
          <a:bodyPr anchor="ctr" wrap="none">
            <a:normAutofit/>
          </a:bodyPr>
          <a:lstStyle/>
          <a:p>
            <a:r>
              <a:rPr altLang="en-US" lang="zh-CN" sz="1029"/>
              <a:t>标题文本预设</a:t>
            </a:r>
          </a:p>
        </p:txBody>
      </p:sp>
    </p:spTree>
    <p:extLst>
      <p:ext uri="{BB962C8B-B14F-4D97-AF65-F5344CB8AC3E}">
        <p14:creationId val="31926900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4"/>
                                        </p:tgtEl>
                                        <p:attrNameLst>
                                          <p:attrName>style.visibility</p:attrName>
                                        </p:attrNameLst>
                                      </p:cBhvr>
                                      <p:to>
                                        <p:strVal val="visible"/>
                                      </p:to>
                                    </p:set>
                                    <p:animEffect filter="wipe(down)" transition="in">
                                      <p:cBhvr>
                                        <p:cTn dur="500" id="7"/>
                                        <p:tgtEl>
                                          <p:spTgt spid="4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46"/>
                                        </p:tgtEl>
                                        <p:attrNameLst>
                                          <p:attrName>style.visibility</p:attrName>
                                        </p:attrNameLst>
                                      </p:cBhvr>
                                      <p:to>
                                        <p:strVal val="visible"/>
                                      </p:to>
                                    </p:set>
                                    <p:animEffect filter="wipe(down)" transition="in">
                                      <p:cBhvr>
                                        <p:cTn dur="500" id="11"/>
                                        <p:tgtEl>
                                          <p:spTgt spid="46"/>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48"/>
                                        </p:tgtEl>
                                        <p:attrNameLst>
                                          <p:attrName>style.visibility</p:attrName>
                                        </p:attrNameLst>
                                      </p:cBhvr>
                                      <p:to>
                                        <p:strVal val="visible"/>
                                      </p:to>
                                    </p:set>
                                    <p:animEffect filter="wipe(down)" transition="in">
                                      <p:cBhvr>
                                        <p:cTn dur="500" id="15"/>
                                        <p:tgtEl>
                                          <p:spTgt spid="48"/>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50"/>
                                        </p:tgtEl>
                                        <p:attrNameLst>
                                          <p:attrName>style.visibility</p:attrName>
                                        </p:attrNameLst>
                                      </p:cBhvr>
                                      <p:to>
                                        <p:strVal val="visible"/>
                                      </p:to>
                                    </p:set>
                                    <p:animEffect filter="wipe(down)" transition="in">
                                      <p:cBhvr>
                                        <p:cTn dur="500" id="19"/>
                                        <p:tgtEl>
                                          <p:spTgt spid="50"/>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45"/>
                                        </p:tgtEl>
                                        <p:attrNameLst>
                                          <p:attrName>style.visibility</p:attrName>
                                        </p:attrNameLst>
                                      </p:cBhvr>
                                      <p:to>
                                        <p:strVal val="visible"/>
                                      </p:to>
                                    </p:set>
                                    <p:animEffect filter="wipe(down)" transition="in">
                                      <p:cBhvr>
                                        <p:cTn dur="500" id="23"/>
                                        <p:tgtEl>
                                          <p:spTgt spid="45"/>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47"/>
                                        </p:tgtEl>
                                        <p:attrNameLst>
                                          <p:attrName>style.visibility</p:attrName>
                                        </p:attrNameLst>
                                      </p:cBhvr>
                                      <p:to>
                                        <p:strVal val="visible"/>
                                      </p:to>
                                    </p:set>
                                    <p:animEffect filter="wipe(down)" transition="in">
                                      <p:cBhvr>
                                        <p:cTn dur="500" id="27"/>
                                        <p:tgtEl>
                                          <p:spTgt spid="47"/>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49"/>
                                        </p:tgtEl>
                                        <p:attrNameLst>
                                          <p:attrName>style.visibility</p:attrName>
                                        </p:attrNameLst>
                                      </p:cBhvr>
                                      <p:to>
                                        <p:strVal val="visible"/>
                                      </p:to>
                                    </p:set>
                                    <p:animEffect filter="wipe(down)" transition="in">
                                      <p:cBhvr>
                                        <p:cTn dur="500" id="31"/>
                                        <p:tgtEl>
                                          <p:spTgt spid="49"/>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51"/>
                                        </p:tgtEl>
                                        <p:attrNameLst>
                                          <p:attrName>style.visibility</p:attrName>
                                        </p:attrNameLst>
                                      </p:cBhvr>
                                      <p:to>
                                        <p:strVal val="visible"/>
                                      </p:to>
                                    </p:set>
                                    <p:animEffect filter="wipe(down)" transition="in">
                                      <p:cBhvr>
                                        <p:cTn dur="500" id="35"/>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7"/>
      <p:bldP grpId="0" spid="48"/>
      <p:bldP grpId="0" spid="49"/>
      <p:bldP grpId="0" spid="50"/>
      <p:bldP grpId="0" spid="5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F8EB786C-04E5-472D-A754-954D90D627DF}"/>
              </a:ext>
            </a:extLst>
          </p:cNvPr>
          <p:cNvSpPr/>
          <p:nvPr/>
        </p:nvSpPr>
        <p:spPr>
          <a:xfrm>
            <a:off x="19491" y="-1"/>
            <a:ext cx="3153426" cy="504031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3" name="文本框 2">
            <a:extLst>
              <a:ext uri="{FF2B5EF4-FFF2-40B4-BE49-F238E27FC236}">
                <a16:creationId xmlns:a16="http://schemas.microsoft.com/office/drawing/2014/main" id="{A7147175-3C83-4C37-836C-9729AD5EFB2D}"/>
              </a:ext>
            </a:extLst>
          </p:cNvPr>
          <p:cNvSpPr txBox="1"/>
          <p:nvPr/>
        </p:nvSpPr>
        <p:spPr>
          <a:xfrm>
            <a:off x="240005" y="865899"/>
            <a:ext cx="3920133" cy="584302"/>
          </a:xfrm>
          <a:prstGeom prst="rect">
            <a:avLst/>
          </a:prstGeom>
          <a:noFill/>
        </p:spPr>
        <p:txBody>
          <a:bodyPr rtlCol="0" wrap="square">
            <a:spAutoFit/>
          </a:bodyPr>
          <a:lstStyle/>
          <a:p>
            <a:pPr>
              <a:lnSpc>
                <a:spcPct val="110000"/>
              </a:lnSpc>
            </a:pPr>
            <a:r>
              <a:rPr altLang="en-US" lang="zh-CN" sz="2940">
                <a:solidFill>
                  <a:schemeClr val="bg1"/>
                </a:solidFill>
                <a:latin charset="0" panose="020b0604020202020204" pitchFamily="34" typeface="Arial"/>
                <a:ea charset="-122" panose="020b0503020204020204" pitchFamily="34" typeface="微软雅黑"/>
                <a:sym charset="0" panose="020b0604020202020204" pitchFamily="34" typeface="Arial"/>
              </a:rPr>
              <a:t>此处填写内容</a:t>
            </a:r>
          </a:p>
        </p:txBody>
      </p:sp>
      <p:sp>
        <p:nvSpPr>
          <p:cNvPr id="4" name="矩形 3">
            <a:extLst>
              <a:ext uri="{FF2B5EF4-FFF2-40B4-BE49-F238E27FC236}">
                <a16:creationId xmlns:a16="http://schemas.microsoft.com/office/drawing/2014/main" id="{0C8E2796-567E-41AF-B2E0-EF281ECB2115}"/>
              </a:ext>
            </a:extLst>
          </p:cNvPr>
          <p:cNvSpPr/>
          <p:nvPr/>
        </p:nvSpPr>
        <p:spPr>
          <a:xfrm>
            <a:off x="258288" y="1570974"/>
            <a:ext cx="2073035" cy="1220541"/>
          </a:xfrm>
          <a:prstGeom prst="rect">
            <a:avLst/>
          </a:prstGeom>
        </p:spPr>
        <p:txBody>
          <a:bodyPr wrap="square">
            <a:spAutoFit/>
          </a:bodyPr>
          <a:lstStyle/>
          <a:p>
            <a:pPr>
              <a:lnSpc>
                <a:spcPct val="120000"/>
              </a:lnSpc>
            </a:pPr>
            <a:r>
              <a:rPr altLang="zh-CN" lang="en-US" sz="1029">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adipisicing elit, sed do eiusmod tempor incididunt ut labore et dolore magna aliqua. Ut enim ad minim veniam, quis nostrud.</a:t>
            </a: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5" name="文本框 4">
            <a:extLst>
              <a:ext uri="{FF2B5EF4-FFF2-40B4-BE49-F238E27FC236}">
                <a16:creationId xmlns:a16="http://schemas.microsoft.com/office/drawing/2014/main" id="{99295DF4-F14B-4CFD-9079-D581D0188FD1}"/>
              </a:ext>
            </a:extLst>
          </p:cNvPr>
          <p:cNvSpPr txBox="1"/>
          <p:nvPr/>
        </p:nvSpPr>
        <p:spPr>
          <a:xfrm>
            <a:off x="5011076" y="830761"/>
            <a:ext cx="3920133" cy="682874"/>
          </a:xfrm>
          <a:prstGeom prst="rect">
            <a:avLst/>
          </a:prstGeom>
          <a:noFill/>
        </p:spPr>
        <p:txBody>
          <a:bodyPr rtlCol="0" wrap="square">
            <a:spAutoFit/>
          </a:bodyPr>
          <a:lstStyle/>
          <a:p>
            <a:pPr>
              <a:lnSpc>
                <a:spcPct val="110000"/>
              </a:lnSpc>
            </a:pPr>
            <a:r>
              <a:rPr altLang="en-US" lang="zh-CN" sz="3528">
                <a:solidFill>
                  <a:srgbClr val="282828"/>
                </a:solidFill>
                <a:latin charset="0" panose="020b0604020202020204" pitchFamily="34" typeface="Arial"/>
                <a:ea charset="-122" panose="020b0503020204020204" pitchFamily="34" typeface="微软雅黑"/>
                <a:sym charset="0" panose="020b0604020202020204" pitchFamily="34" typeface="Arial"/>
              </a:rPr>
              <a:t>此处填写内容</a:t>
            </a:r>
          </a:p>
        </p:txBody>
      </p:sp>
      <p:grpSp>
        <p:nvGrpSpPr>
          <p:cNvPr id="6" name="组合 5">
            <a:extLst>
              <a:ext uri="{FF2B5EF4-FFF2-40B4-BE49-F238E27FC236}">
                <a16:creationId xmlns:a16="http://schemas.microsoft.com/office/drawing/2014/main" id="{4D8B2A6B-C996-4C5E-8454-683483CA3C79}"/>
              </a:ext>
            </a:extLst>
          </p:cNvPr>
          <p:cNvGrpSpPr/>
          <p:nvPr/>
        </p:nvGrpSpPr>
        <p:grpSpPr>
          <a:xfrm>
            <a:off x="5011076" y="2174933"/>
            <a:ext cx="3806894" cy="796702"/>
            <a:chOff x="6791700" y="2959277"/>
            <a:chExt cx="5179774" cy="1084016"/>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7" name="文本框 6">
              <a:extLst>
                <a:ext uri="{FF2B5EF4-FFF2-40B4-BE49-F238E27FC236}">
                  <a16:creationId xmlns:a16="http://schemas.microsoft.com/office/drawing/2014/main" id="{9E20DDDF-5A26-43C5-A257-AAD8E724B287}"/>
                </a:ext>
              </a:extLst>
            </p:cNvPr>
            <p:cNvSpPr txBox="1"/>
            <p:nvPr/>
          </p:nvSpPr>
          <p:spPr>
            <a:xfrm>
              <a:off x="6791700" y="2959277"/>
              <a:ext cx="720448" cy="929138"/>
            </a:xfrm>
            <a:prstGeom prst="rect">
              <a:avLst/>
            </a:prstGeom>
            <a:noFill/>
          </p:spPr>
          <p:txBody>
            <a:bodyPr rtlCol="0" wrap="square">
              <a:spAutoFit/>
            </a:bodyPr>
            <a:lstStyle/>
            <a:p>
              <a:pPr>
                <a:lnSpc>
                  <a:spcPct val="110000"/>
                </a:lnSpc>
              </a:pPr>
              <a:r>
                <a:rPr altLang="zh-CN" lang="en-US" sz="3528">
                  <a:solidFill>
                    <a:srgbClr val="282828"/>
                  </a:solidFill>
                  <a:latin charset="0" panose="020b0604020202020204" pitchFamily="34" typeface="Arial"/>
                  <a:ea charset="-122" panose="020b0503020204020204" pitchFamily="34" typeface="微软雅黑"/>
                  <a:sym charset="0" panose="020b0604020202020204" pitchFamily="34" typeface="Arial"/>
                </a:rPr>
                <a:t>1</a:t>
              </a:r>
            </a:p>
          </p:txBody>
        </p:sp>
        <p:grpSp>
          <p:nvGrpSpPr>
            <p:cNvPr id="8" name="组合 7">
              <a:extLst>
                <a:ext uri="{FF2B5EF4-FFF2-40B4-BE49-F238E27FC236}">
                  <a16:creationId xmlns:a16="http://schemas.microsoft.com/office/drawing/2014/main" id="{216FDC5E-303D-46EB-AA4F-8C9FD2C9A3CF}"/>
                </a:ext>
              </a:extLst>
            </p:cNvPr>
            <p:cNvGrpSpPr/>
            <p:nvPr/>
          </p:nvGrpSpPr>
          <p:grpSpPr>
            <a:xfrm>
              <a:off x="7455876" y="3058166"/>
              <a:ext cx="4515598" cy="985127"/>
              <a:chOff x="1331170" y="4779449"/>
              <a:chExt cx="4515598" cy="985127"/>
            </a:xfrm>
          </p:grpSpPr>
          <p:sp>
            <p:nvSpPr>
              <p:cNvPr id="9" name="文本框 8">
                <a:extLst>
                  <a:ext uri="{FF2B5EF4-FFF2-40B4-BE49-F238E27FC236}">
                    <a16:creationId xmlns:a16="http://schemas.microsoft.com/office/drawing/2014/main" id="{C44406A5-D360-446E-B963-B0AE752DD78D}"/>
                  </a:ext>
                </a:extLst>
              </p:cNvPr>
              <p:cNvSpPr txBox="1"/>
              <p:nvPr/>
            </p:nvSpPr>
            <p:spPr>
              <a:xfrm>
                <a:off x="1331171" y="4779449"/>
                <a:ext cx="1786597" cy="368271"/>
              </a:xfrm>
              <a:prstGeom prst="rect">
                <a:avLst/>
              </a:prstGeom>
              <a:noFill/>
            </p:spPr>
            <p:txBody>
              <a:bodyPr rtlCol="0" wrap="square">
                <a:spAutoFit/>
              </a:bodyPr>
              <a:lstStyle/>
              <a:p>
                <a:r>
                  <a:rPr altLang="zh-CN" b="1" lang="en-US" sz="1176">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SUBTITLE </a:t>
                </a:r>
              </a:p>
            </p:txBody>
          </p:sp>
          <p:sp>
            <p:nvSpPr>
              <p:cNvPr id="10" name="矩形 9">
                <a:extLst>
                  <a:ext uri="{FF2B5EF4-FFF2-40B4-BE49-F238E27FC236}">
                    <a16:creationId xmlns:a16="http://schemas.microsoft.com/office/drawing/2014/main" id="{69F80BE3-47B2-49C3-BCFA-18AF2FB81F45}"/>
                  </a:ext>
                </a:extLst>
              </p:cNvPr>
              <p:cNvSpPr/>
              <p:nvPr/>
            </p:nvSpPr>
            <p:spPr>
              <a:xfrm>
                <a:off x="1331170" y="5121764"/>
                <a:ext cx="4515598" cy="636512"/>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adipisicing elit, eiusmod tempor dolore magna aliqua. </a:t>
                </a:r>
              </a:p>
            </p:txBody>
          </p:sp>
        </p:grpSp>
      </p:grpSp>
      <p:grpSp>
        <p:nvGrpSpPr>
          <p:cNvPr id="11" name="组合 10">
            <a:extLst>
              <a:ext uri="{FF2B5EF4-FFF2-40B4-BE49-F238E27FC236}">
                <a16:creationId xmlns:a16="http://schemas.microsoft.com/office/drawing/2014/main" id="{7CF65180-EEAA-4E36-A37B-26D48034F159}"/>
              </a:ext>
            </a:extLst>
          </p:cNvPr>
          <p:cNvGrpSpPr/>
          <p:nvPr/>
        </p:nvGrpSpPr>
        <p:grpSpPr>
          <a:xfrm>
            <a:off x="5011076" y="3057203"/>
            <a:ext cx="3806894" cy="796702"/>
            <a:chOff x="6791700" y="2959277"/>
            <a:chExt cx="5179774" cy="1084016"/>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2" name="文本框 11">
              <a:extLst>
                <a:ext uri="{FF2B5EF4-FFF2-40B4-BE49-F238E27FC236}">
                  <a16:creationId xmlns:a16="http://schemas.microsoft.com/office/drawing/2014/main" id="{A7B97D6E-847B-4DE0-833D-E8661275667A}"/>
                </a:ext>
              </a:extLst>
            </p:cNvPr>
            <p:cNvSpPr txBox="1"/>
            <p:nvPr/>
          </p:nvSpPr>
          <p:spPr>
            <a:xfrm>
              <a:off x="6791700" y="2959277"/>
              <a:ext cx="720448" cy="929138"/>
            </a:xfrm>
            <a:prstGeom prst="rect">
              <a:avLst/>
            </a:prstGeom>
            <a:noFill/>
          </p:spPr>
          <p:txBody>
            <a:bodyPr rtlCol="0" wrap="square">
              <a:spAutoFit/>
            </a:bodyPr>
            <a:lstStyle/>
            <a:p>
              <a:pPr>
                <a:lnSpc>
                  <a:spcPct val="110000"/>
                </a:lnSpc>
              </a:pPr>
              <a:r>
                <a:rPr altLang="zh-CN" lang="en-US" sz="3528">
                  <a:solidFill>
                    <a:srgbClr val="282828"/>
                  </a:solidFill>
                  <a:latin charset="0" panose="020b0604020202020204" pitchFamily="34" typeface="Arial"/>
                  <a:ea charset="-122" panose="020b0503020204020204" pitchFamily="34" typeface="微软雅黑"/>
                  <a:sym charset="0" panose="020b0604020202020204" pitchFamily="34" typeface="Arial"/>
                </a:rPr>
                <a:t>2</a:t>
              </a:r>
            </a:p>
          </p:txBody>
        </p:sp>
        <p:grpSp>
          <p:nvGrpSpPr>
            <p:cNvPr id="13" name="组合 12">
              <a:extLst>
                <a:ext uri="{FF2B5EF4-FFF2-40B4-BE49-F238E27FC236}">
                  <a16:creationId xmlns:a16="http://schemas.microsoft.com/office/drawing/2014/main" id="{25E57D64-DEF4-41A6-9D2A-F406A67E458A}"/>
                </a:ext>
              </a:extLst>
            </p:cNvPr>
            <p:cNvGrpSpPr/>
            <p:nvPr/>
          </p:nvGrpSpPr>
          <p:grpSpPr>
            <a:xfrm>
              <a:off x="7455876" y="3058166"/>
              <a:ext cx="4515598" cy="985127"/>
              <a:chOff x="1331170" y="4779449"/>
              <a:chExt cx="4515598" cy="985127"/>
            </a:xfrm>
          </p:grpSpPr>
          <p:sp>
            <p:nvSpPr>
              <p:cNvPr id="14" name="文本框 13">
                <a:extLst>
                  <a:ext uri="{FF2B5EF4-FFF2-40B4-BE49-F238E27FC236}">
                    <a16:creationId xmlns:a16="http://schemas.microsoft.com/office/drawing/2014/main" id="{6B1F9215-8418-40C2-9DF8-3CE1B9067A09}"/>
                  </a:ext>
                </a:extLst>
              </p:cNvPr>
              <p:cNvSpPr txBox="1"/>
              <p:nvPr/>
            </p:nvSpPr>
            <p:spPr>
              <a:xfrm>
                <a:off x="1331171" y="4779449"/>
                <a:ext cx="1786597" cy="368271"/>
              </a:xfrm>
              <a:prstGeom prst="rect">
                <a:avLst/>
              </a:prstGeom>
              <a:noFill/>
            </p:spPr>
            <p:txBody>
              <a:bodyPr rtlCol="0" wrap="square">
                <a:spAutoFit/>
              </a:bodyPr>
              <a:lstStyle/>
              <a:p>
                <a:r>
                  <a:rPr altLang="zh-CN" b="1" lang="en-US" sz="1176">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SUBTITLE </a:t>
                </a:r>
              </a:p>
            </p:txBody>
          </p:sp>
          <p:sp>
            <p:nvSpPr>
              <p:cNvPr id="15" name="矩形 14">
                <a:extLst>
                  <a:ext uri="{FF2B5EF4-FFF2-40B4-BE49-F238E27FC236}">
                    <a16:creationId xmlns:a16="http://schemas.microsoft.com/office/drawing/2014/main" id="{ACFC5B3D-AC23-4421-99B0-AF780A29B7F8}"/>
                  </a:ext>
                </a:extLst>
              </p:cNvPr>
              <p:cNvSpPr/>
              <p:nvPr/>
            </p:nvSpPr>
            <p:spPr>
              <a:xfrm>
                <a:off x="1331170" y="5121764"/>
                <a:ext cx="4515598" cy="636512"/>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adipisicing elit, eiusmod tempor dolore magna aliqua. </a:t>
                </a:r>
              </a:p>
            </p:txBody>
          </p:sp>
        </p:grpSp>
      </p:grpSp>
      <p:grpSp>
        <p:nvGrpSpPr>
          <p:cNvPr id="16" name="组合 15">
            <a:extLst>
              <a:ext uri="{FF2B5EF4-FFF2-40B4-BE49-F238E27FC236}">
                <a16:creationId xmlns:a16="http://schemas.microsoft.com/office/drawing/2014/main" id="{41E73DE1-9492-4C7C-AA8A-765C94ADDB1C}"/>
              </a:ext>
            </a:extLst>
          </p:cNvPr>
          <p:cNvGrpSpPr/>
          <p:nvPr/>
        </p:nvGrpSpPr>
        <p:grpSpPr>
          <a:xfrm>
            <a:off x="5011076" y="3939473"/>
            <a:ext cx="3806894" cy="796702"/>
            <a:chOff x="6791700" y="2959277"/>
            <a:chExt cx="5179774" cy="1084016"/>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17" name="文本框 16">
              <a:extLst>
                <a:ext uri="{FF2B5EF4-FFF2-40B4-BE49-F238E27FC236}">
                  <a16:creationId xmlns:a16="http://schemas.microsoft.com/office/drawing/2014/main" id="{2CCF29A0-0B12-4CBC-8E56-C49A13FFB3D7}"/>
                </a:ext>
              </a:extLst>
            </p:cNvPr>
            <p:cNvSpPr txBox="1"/>
            <p:nvPr/>
          </p:nvSpPr>
          <p:spPr>
            <a:xfrm>
              <a:off x="6791700" y="2959278"/>
              <a:ext cx="720448" cy="929138"/>
            </a:xfrm>
            <a:prstGeom prst="rect">
              <a:avLst/>
            </a:prstGeom>
            <a:noFill/>
          </p:spPr>
          <p:txBody>
            <a:bodyPr rtlCol="0" wrap="square">
              <a:spAutoFit/>
            </a:bodyPr>
            <a:lstStyle/>
            <a:p>
              <a:pPr>
                <a:lnSpc>
                  <a:spcPct val="110000"/>
                </a:lnSpc>
              </a:pPr>
              <a:r>
                <a:rPr altLang="zh-CN" lang="en-US" sz="3528">
                  <a:solidFill>
                    <a:srgbClr val="282828"/>
                  </a:solidFill>
                  <a:latin charset="0" panose="020b0604020202020204" pitchFamily="34" typeface="Arial"/>
                  <a:ea charset="-122" panose="020b0503020204020204" pitchFamily="34" typeface="微软雅黑"/>
                  <a:sym charset="0" panose="020b0604020202020204" pitchFamily="34" typeface="Arial"/>
                </a:rPr>
                <a:t>3</a:t>
              </a:r>
            </a:p>
          </p:txBody>
        </p:sp>
        <p:grpSp>
          <p:nvGrpSpPr>
            <p:cNvPr id="18" name="组合 17">
              <a:extLst>
                <a:ext uri="{FF2B5EF4-FFF2-40B4-BE49-F238E27FC236}">
                  <a16:creationId xmlns:a16="http://schemas.microsoft.com/office/drawing/2014/main" id="{040D5EE8-FA92-4831-AF75-F00AE6DD3AF1}"/>
                </a:ext>
              </a:extLst>
            </p:cNvPr>
            <p:cNvGrpSpPr/>
            <p:nvPr/>
          </p:nvGrpSpPr>
          <p:grpSpPr>
            <a:xfrm>
              <a:off x="7455876" y="3058166"/>
              <a:ext cx="4515598" cy="985127"/>
              <a:chOff x="1331170" y="4779449"/>
              <a:chExt cx="4515598" cy="985127"/>
            </a:xfrm>
          </p:grpSpPr>
          <p:sp>
            <p:nvSpPr>
              <p:cNvPr id="19" name="文本框 18">
                <a:extLst>
                  <a:ext uri="{FF2B5EF4-FFF2-40B4-BE49-F238E27FC236}">
                    <a16:creationId xmlns:a16="http://schemas.microsoft.com/office/drawing/2014/main" id="{88B82D02-AE07-4971-85A6-1B42D719F138}"/>
                  </a:ext>
                </a:extLst>
              </p:cNvPr>
              <p:cNvSpPr txBox="1"/>
              <p:nvPr/>
            </p:nvSpPr>
            <p:spPr>
              <a:xfrm>
                <a:off x="1331171" y="4779449"/>
                <a:ext cx="1786597" cy="368271"/>
              </a:xfrm>
              <a:prstGeom prst="rect">
                <a:avLst/>
              </a:prstGeom>
              <a:noFill/>
            </p:spPr>
            <p:txBody>
              <a:bodyPr rtlCol="0" wrap="square">
                <a:spAutoFit/>
              </a:bodyPr>
              <a:lstStyle/>
              <a:p>
                <a:r>
                  <a:rPr altLang="zh-CN" b="1" lang="en-US" sz="1176">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SUBTITLE </a:t>
                </a:r>
              </a:p>
            </p:txBody>
          </p:sp>
          <p:sp>
            <p:nvSpPr>
              <p:cNvPr id="20" name="矩形 19">
                <a:extLst>
                  <a:ext uri="{FF2B5EF4-FFF2-40B4-BE49-F238E27FC236}">
                    <a16:creationId xmlns:a16="http://schemas.microsoft.com/office/drawing/2014/main" id="{C3DEA200-FAE8-47F2-BF05-936D7982CB1E}"/>
                  </a:ext>
                </a:extLst>
              </p:cNvPr>
              <p:cNvSpPr/>
              <p:nvPr/>
            </p:nvSpPr>
            <p:spPr>
              <a:xfrm>
                <a:off x="1331170" y="5121764"/>
                <a:ext cx="4515598" cy="636512"/>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adipisicing elit, eiusmod tempor dolore magna aliqua. </a:t>
                </a:r>
              </a:p>
            </p:txBody>
          </p:sp>
        </p:grpSp>
      </p:grpSp>
      <p:pic>
        <p:nvPicPr>
          <p:cNvPr id="22" name="图片 21">
            <a:extLst>
              <a:ext uri="{FF2B5EF4-FFF2-40B4-BE49-F238E27FC236}">
                <a16:creationId xmlns:a16="http://schemas.microsoft.com/office/drawing/2014/main" id="{0FA4ECFB-11C4-47FB-B3E3-A245509E15FF}"/>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Lst>
          </a:blip>
          <a:stretch>
            <a:fillRect/>
          </a:stretch>
        </p:blipFill>
        <p:spPr>
          <a:xfrm>
            <a:off x="2437114" y="724505"/>
            <a:ext cx="2025261" cy="4108771"/>
          </a:xfrm>
          <a:prstGeom prst="rect">
            <a:avLst/>
          </a:prstGeom>
        </p:spPr>
      </p:pic>
      <p:pic>
        <p:nvPicPr>
          <p:cNvPr id="23" name="图片 22">
            <a:extLst>
              <a:ext uri="{FF2B5EF4-FFF2-40B4-BE49-F238E27FC236}">
                <a16:creationId xmlns:a16="http://schemas.microsoft.com/office/drawing/2014/main" id="{4AD90B9B-4444-446C-B1FF-58C882C18E7B}"/>
              </a:ext>
            </a:extLst>
          </p:cNvPr>
          <p:cNvPicPr>
            <a:picLocks noChangeAspect="1"/>
          </p:cNvPicPr>
          <p:nvPr/>
        </p:nvPicPr>
        <p:blipFill>
          <a:blip r:embed="rId4">
            <a:extLst>
              <a:ext uri="{28A0092B-C50C-407E-A947-70E740481C1C}">
                <a14:useLocalDpi val="0"/>
              </a:ext>
            </a:extLst>
          </a:blip>
          <a:stretch>
            <a:fillRect/>
          </a:stretch>
        </p:blipFill>
        <p:spPr>
          <a:xfrm>
            <a:off x="2553406" y="1083973"/>
            <a:ext cx="1792675" cy="3224408"/>
          </a:xfrm>
          <a:custGeom>
            <a:gdLst>
              <a:gd fmla="*/ 0 w 2439168" name="connsiteX0"/>
              <a:gd fmla="*/ 0 h 4417255" name="connsiteY0"/>
              <a:gd fmla="*/ 2439168 w 2439168" name="connsiteX1"/>
              <a:gd fmla="*/ 0 h 4417255" name="connsiteY1"/>
              <a:gd fmla="*/ 2439168 w 2439168" name="connsiteX2"/>
              <a:gd fmla="*/ 4417255 h 4417255" name="connsiteY2"/>
              <a:gd fmla="*/ 0 w 2439168" name="connsiteX3"/>
              <a:gd fmla="*/ 4417255 h 4417255" name="connsiteY3"/>
            </a:gdLst>
            <a:cxnLst>
              <a:cxn ang="0">
                <a:pos x="connsiteX0" y="connsiteY0"/>
              </a:cxn>
              <a:cxn ang="0">
                <a:pos x="connsiteX1" y="connsiteY1"/>
              </a:cxn>
              <a:cxn ang="0">
                <a:pos x="connsiteX2" y="connsiteY2"/>
              </a:cxn>
              <a:cxn ang="0">
                <a:pos x="connsiteX3" y="connsiteY3"/>
              </a:cxn>
            </a:cxnLst>
            <a:rect b="b" l="l" r="r" t="t"/>
            <a:pathLst>
              <a:path h="4417255" w="2439168">
                <a:moveTo>
                  <a:pt x="0" y="0"/>
                </a:moveTo>
                <a:lnTo>
                  <a:pt x="2439168" y="0"/>
                </a:lnTo>
                <a:lnTo>
                  <a:pt x="2439168" y="4417255"/>
                </a:lnTo>
                <a:lnTo>
                  <a:pt x="0" y="4417255"/>
                </a:lnTo>
                <a:close/>
              </a:path>
            </a:pathLst>
          </a:custGeom>
          <a:ln>
            <a:solidFill>
              <a:schemeClr val="bg1">
                <a:lumMod val="95000"/>
              </a:schemeClr>
            </a:solidFill>
          </a:ln>
        </p:spPr>
      </p:pic>
    </p:spTree>
    <p:extLst>
      <p:ext uri="{BB962C8B-B14F-4D97-AF65-F5344CB8AC3E}">
        <p14:creationId val="2239554225"/>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A4C97B80-84B0-493C-8E34-C77D2720A371}"/>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1529090" y="488180"/>
            <a:ext cx="6399388" cy="4136256"/>
          </a:xfrm>
          <a:prstGeom prst="rect">
            <a:avLst/>
          </a:prstGeom>
        </p:spPr>
      </p:pic>
      <p:pic>
        <p:nvPicPr>
          <p:cNvPr id="4" name="图片 3">
            <a:extLst>
              <a:ext uri="{FF2B5EF4-FFF2-40B4-BE49-F238E27FC236}">
                <a16:creationId xmlns:a16="http://schemas.microsoft.com/office/drawing/2014/main" id="{153DEC65-A686-4DB3-AC95-3CE4D165E3A8}"/>
              </a:ext>
            </a:extLst>
          </p:cNvPr>
          <p:cNvPicPr>
            <a:picLocks noChangeAspect="1"/>
          </p:cNvPicPr>
          <p:nvPr/>
        </p:nvPicPr>
        <p:blipFill>
          <a:blip r:embed="rId4">
            <a:extLst>
              <a:ext uri="{28A0092B-C50C-407E-A947-70E740481C1C}">
                <a14:useLocalDpi val="0"/>
              </a:ext>
            </a:extLst>
          </a:blip>
          <a:stretch>
            <a:fillRect/>
          </a:stretch>
        </p:blipFill>
        <p:spPr>
          <a:xfrm>
            <a:off x="-621684" y="1212891"/>
            <a:ext cx="4531642" cy="2926181"/>
          </a:xfrm>
          <a:custGeom>
            <a:gdLst>
              <a:gd fmla="*/ 0 w 6172200" name="connsiteX0"/>
              <a:gd fmla="*/ 0 h 3981450" name="connsiteY0"/>
              <a:gd fmla="*/ 6172200 w 6172200" name="connsiteX1"/>
              <a:gd fmla="*/ 0 h 3981450" name="connsiteY1"/>
              <a:gd fmla="*/ 6172200 w 6172200" name="connsiteX2"/>
              <a:gd fmla="*/ 3981450 h 3981450" name="connsiteY2"/>
              <a:gd fmla="*/ 0 w 6172200" name="connsiteX3"/>
              <a:gd fmla="*/ 3981450 h 3981450" name="connsiteY3"/>
            </a:gdLst>
            <a:cxnLst>
              <a:cxn ang="0">
                <a:pos x="connsiteX0" y="connsiteY0"/>
              </a:cxn>
              <a:cxn ang="0">
                <a:pos x="connsiteX1" y="connsiteY1"/>
              </a:cxn>
              <a:cxn ang="0">
                <a:pos x="connsiteX2" y="connsiteY2"/>
              </a:cxn>
              <a:cxn ang="0">
                <a:pos x="connsiteX3" y="connsiteY3"/>
              </a:cxn>
            </a:cxnLst>
            <a:rect b="b" l="l" r="r" t="t"/>
            <a:pathLst>
              <a:path h="3981450" w="6172200">
                <a:moveTo>
                  <a:pt x="0" y="0"/>
                </a:moveTo>
                <a:lnTo>
                  <a:pt x="6172200" y="0"/>
                </a:lnTo>
                <a:lnTo>
                  <a:pt x="6172200" y="3981450"/>
                </a:lnTo>
                <a:lnTo>
                  <a:pt x="0" y="3981450"/>
                </a:lnTo>
                <a:close/>
              </a:path>
            </a:pathLst>
          </a:custGeom>
          <a:ln>
            <a:solidFill>
              <a:srgbClr val="282828"/>
            </a:solidFill>
          </a:ln>
        </p:spPr>
      </p:pic>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5" name="文本框 4">
            <a:extLst>
              <a:ext uri="{FF2B5EF4-FFF2-40B4-BE49-F238E27FC236}">
                <a16:creationId xmlns:a16="http://schemas.microsoft.com/office/drawing/2014/main" id="{72051DD0-0BA3-4908-B7B8-3E3AE07365FE}"/>
              </a:ext>
            </a:extLst>
          </p:cNvPr>
          <p:cNvSpPr txBox="1"/>
          <p:nvPr/>
        </p:nvSpPr>
        <p:spPr>
          <a:xfrm>
            <a:off x="4549456" y="1013233"/>
            <a:ext cx="3920133" cy="736641"/>
          </a:xfrm>
          <a:prstGeom prst="rect">
            <a:avLst/>
          </a:prstGeom>
          <a:noFill/>
        </p:spPr>
        <p:txBody>
          <a:bodyPr rtlCol="0" wrap="square">
            <a:spAutoFit/>
          </a:bodyPr>
          <a:lstStyle/>
          <a:p>
            <a:pPr>
              <a:lnSpc>
                <a:spcPct val="120000"/>
              </a:lnSpc>
            </a:pPr>
            <a:r>
              <a:rPr altLang="en-US" lang="zh-CN" sz="3528">
                <a:solidFill>
                  <a:srgbClr val="282828"/>
                </a:solidFill>
                <a:latin charset="0" panose="020b0604020202020204" pitchFamily="34" typeface="Arial"/>
                <a:ea charset="-122" panose="020b0503020204020204" pitchFamily="34" typeface="微软雅黑"/>
                <a:sym charset="0" panose="020b0604020202020204" pitchFamily="34" typeface="Arial"/>
              </a:rPr>
              <a:t>此处填写内容</a:t>
            </a:r>
          </a:p>
        </p:txBody>
      </p:sp>
      <p:sp>
        <p:nvSpPr>
          <p:cNvPr id="6" name="矩形 5">
            <a:extLst>
              <a:ext uri="{FF2B5EF4-FFF2-40B4-BE49-F238E27FC236}">
                <a16:creationId xmlns:a16="http://schemas.microsoft.com/office/drawing/2014/main" id="{A5BE0E1F-5EAD-434D-95A9-B963FB5F66DB}"/>
              </a:ext>
            </a:extLst>
          </p:cNvPr>
          <p:cNvSpPr/>
          <p:nvPr/>
        </p:nvSpPr>
        <p:spPr>
          <a:xfrm>
            <a:off x="4549457" y="2720445"/>
            <a:ext cx="4025232" cy="655991"/>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adipisicing elit, sed do eiusmod tempor incididunt ut labore et dolore magna aliqua. Ut enim ad minim veniam, quis nostrud.</a:t>
            </a:r>
          </a:p>
        </p:txBody>
      </p:sp>
      <p:cxnSp>
        <p:nvCxnSpPr>
          <p:cNvPr id="7" name="直接连接符 6">
            <a:extLst>
              <a:ext uri="{FF2B5EF4-FFF2-40B4-BE49-F238E27FC236}">
                <a16:creationId xmlns:a16="http://schemas.microsoft.com/office/drawing/2014/main" id="{B61B7A98-6578-474A-A28E-C6954439D693}"/>
              </a:ext>
            </a:extLst>
          </p:cNvPr>
          <p:cNvCxnSpPr/>
          <p:nvPr/>
        </p:nvCxnSpPr>
        <p:spPr>
          <a:xfrm>
            <a:off x="4636203" y="2578630"/>
            <a:ext cx="35059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3F68CD3E-3E2A-468D-B88C-22DE2FB8CACC}"/>
              </a:ext>
            </a:extLst>
          </p:cNvPr>
          <p:cNvSpPr/>
          <p:nvPr/>
        </p:nvSpPr>
        <p:spPr>
          <a:xfrm>
            <a:off x="4580475" y="3529069"/>
            <a:ext cx="844205" cy="844205"/>
          </a:xfrm>
          <a:prstGeom prst="ellipse">
            <a:avLst/>
          </a:prstGeom>
          <a:solidFill>
            <a:srgbClr val="AF935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9" name="椭圆 8">
            <a:extLst>
              <a:ext uri="{FF2B5EF4-FFF2-40B4-BE49-F238E27FC236}">
                <a16:creationId xmlns:a16="http://schemas.microsoft.com/office/drawing/2014/main" id="{C39ECD32-10F4-48A7-BA7B-16DECC846BA4}"/>
              </a:ext>
            </a:extLst>
          </p:cNvPr>
          <p:cNvSpPr/>
          <p:nvPr/>
        </p:nvSpPr>
        <p:spPr>
          <a:xfrm>
            <a:off x="5060487" y="3529069"/>
            <a:ext cx="844205" cy="844205"/>
          </a:xfrm>
          <a:prstGeom prst="ellipse">
            <a:avLst/>
          </a:prstGeom>
          <a:solidFill>
            <a:srgbClr val="AF935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0" name="文本框 9">
            <a:extLst>
              <a:ext uri="{FF2B5EF4-FFF2-40B4-BE49-F238E27FC236}">
                <a16:creationId xmlns:a16="http://schemas.microsoft.com/office/drawing/2014/main" id="{B1328A65-7091-4D7A-8BA2-D317E1659C2B}"/>
              </a:ext>
            </a:extLst>
          </p:cNvPr>
          <p:cNvSpPr txBox="1"/>
          <p:nvPr/>
        </p:nvSpPr>
        <p:spPr>
          <a:xfrm>
            <a:off x="4667221" y="3736279"/>
            <a:ext cx="1170932" cy="449885"/>
          </a:xfrm>
          <a:prstGeom prst="rect">
            <a:avLst/>
          </a:prstGeom>
          <a:noFill/>
        </p:spPr>
        <p:txBody>
          <a:bodyPr rtlCol="0" wrap="square">
            <a:spAutoFit/>
          </a:bodyPr>
          <a:lstStyle/>
          <a:p>
            <a:pPr algn="ctr"/>
            <a:r>
              <a:rPr altLang="zh-CN" lang="en-US" sz="2352">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  +  C</a:t>
            </a:r>
          </a:p>
        </p:txBody>
      </p:sp>
      <p:sp>
        <p:nvSpPr>
          <p:cNvPr id="11" name="矩形 10">
            <a:extLst>
              <a:ext uri="{FF2B5EF4-FFF2-40B4-BE49-F238E27FC236}">
                <a16:creationId xmlns:a16="http://schemas.microsoft.com/office/drawing/2014/main" id="{55EDC734-2549-4698-8721-50CF7217C93B}"/>
              </a:ext>
            </a:extLst>
          </p:cNvPr>
          <p:cNvSpPr/>
          <p:nvPr/>
        </p:nvSpPr>
        <p:spPr>
          <a:xfrm>
            <a:off x="6090067" y="3878766"/>
            <a:ext cx="2410540" cy="467807"/>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and adipisicing elit. </a:t>
            </a:r>
          </a:p>
        </p:txBody>
      </p:sp>
      <p:sp>
        <p:nvSpPr>
          <p:cNvPr id="12" name="文本框 11">
            <a:extLst>
              <a:ext uri="{FF2B5EF4-FFF2-40B4-BE49-F238E27FC236}">
                <a16:creationId xmlns:a16="http://schemas.microsoft.com/office/drawing/2014/main" id="{B755C0C7-AEC9-4DEE-882F-31E111312B7B}"/>
              </a:ext>
            </a:extLst>
          </p:cNvPr>
          <p:cNvSpPr txBox="1"/>
          <p:nvPr/>
        </p:nvSpPr>
        <p:spPr>
          <a:xfrm>
            <a:off x="6062824" y="3586950"/>
            <a:ext cx="2437784" cy="240030"/>
          </a:xfrm>
          <a:prstGeom prst="rect">
            <a:avLst/>
          </a:prstGeom>
          <a:noFill/>
        </p:spPr>
        <p:txBody>
          <a:bodyPr rtlCol="0" wrap="square">
            <a:spAutoFit/>
          </a:bodyPr>
          <a:lstStyle/>
          <a:p>
            <a:r>
              <a:rPr altLang="zh-CN" b="1" lang="en-US" sz="975">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Standard &amp; Comfortable</a:t>
            </a:r>
          </a:p>
        </p:txBody>
      </p:sp>
    </p:spTree>
    <p:extLst>
      <p:ext uri="{BB962C8B-B14F-4D97-AF65-F5344CB8AC3E}">
        <p14:creationId val="3920921155"/>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07D16A75-C57B-4491-883A-9B381A515C88}"/>
              </a:ext>
            </a:extLst>
          </p:cNvPr>
          <p:cNvSpPr/>
          <p:nvPr/>
        </p:nvSpPr>
        <p:spPr>
          <a:xfrm>
            <a:off x="251305" y="807976"/>
            <a:ext cx="4778164" cy="397902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grpSp>
        <p:nvGrpSpPr>
          <p:cNvPr id="3" name="组合 2">
            <a:extLst>
              <a:ext uri="{FF2B5EF4-FFF2-40B4-BE49-F238E27FC236}">
                <a16:creationId xmlns:a16="http://schemas.microsoft.com/office/drawing/2014/main" id="{FFD85CD9-73A4-4E82-9B4D-2F4F82476BFB}"/>
              </a:ext>
            </a:extLst>
          </p:cNvPr>
          <p:cNvGrpSpPr/>
          <p:nvPr/>
        </p:nvGrpSpPr>
        <p:grpSpPr>
          <a:xfrm>
            <a:off x="540759" y="1113276"/>
            <a:ext cx="4079633" cy="3368430"/>
            <a:chOff x="1624270" y="529589"/>
            <a:chExt cx="5240209" cy="4326682"/>
          </a:xfrm>
          <a:solidFill>
            <a:schemeClr val="bg1"/>
          </a:solidFill>
        </p:grpSpPr>
        <p:sp>
          <p:nvSpPr>
            <p:cNvPr id="4" name="Freeform 8">
              <a:extLst>
                <a:ext uri="{FF2B5EF4-FFF2-40B4-BE49-F238E27FC236}">
                  <a16:creationId xmlns:a16="http://schemas.microsoft.com/office/drawing/2014/main" id="{514D6AC5-6B44-4782-8088-D1C5D37CBD0A}"/>
                </a:ext>
              </a:extLst>
            </p:cNvPr>
            <p:cNvSpPr/>
            <p:nvPr/>
          </p:nvSpPr>
          <p:spPr bwMode="auto">
            <a:xfrm>
              <a:off x="4892853" y="4644651"/>
              <a:ext cx="255620" cy="211620"/>
            </a:xfrm>
            <a:custGeom>
              <a:gdLst>
                <a:gd fmla="*/ 82 w 244" name="T0"/>
                <a:gd fmla="*/ 202 h 202" name="T1"/>
                <a:gd fmla="*/ 82 w 244" name="T2"/>
                <a:gd fmla="*/ 202 h 202" name="T3"/>
                <a:gd fmla="*/ 22 w 244" name="T4"/>
                <a:gd fmla="*/ 182 h 202" name="T5"/>
                <a:gd fmla="*/ 22 w 244" name="T6"/>
                <a:gd fmla="*/ 182 h 202" name="T7"/>
                <a:gd fmla="*/ 12 w 244" name="T8"/>
                <a:gd fmla="*/ 174 h 202" name="T9"/>
                <a:gd fmla="*/ 6 w 244" name="T10"/>
                <a:gd fmla="*/ 166 h 202" name="T11"/>
                <a:gd fmla="*/ 0 w 244" name="T12"/>
                <a:gd fmla="*/ 158 h 202" name="T13"/>
                <a:gd fmla="*/ 0 w 244" name="T14"/>
                <a:gd fmla="*/ 150 h 202" name="T15"/>
                <a:gd fmla="*/ 0 w 244" name="T16"/>
                <a:gd fmla="*/ 132 h 202" name="T17"/>
                <a:gd fmla="*/ 0 w 244" name="T18"/>
                <a:gd fmla="*/ 114 h 202" name="T19"/>
                <a:gd fmla="*/ 0 w 244" name="T20"/>
                <a:gd fmla="*/ 114 h 202" name="T21"/>
                <a:gd fmla="*/ 2 w 244" name="T22"/>
                <a:gd fmla="*/ 94 h 202" name="T23"/>
                <a:gd fmla="*/ 4 w 244" name="T24"/>
                <a:gd fmla="*/ 90 h 202" name="T25"/>
                <a:gd fmla="*/ 6 w 244" name="T26"/>
                <a:gd fmla="*/ 86 h 202" name="T27"/>
                <a:gd fmla="*/ 8 w 244" name="T28"/>
                <a:gd fmla="*/ 84 h 202" name="T29"/>
                <a:gd fmla="*/ 14 w 244" name="T30"/>
                <a:gd fmla="*/ 82 h 202" name="T31"/>
                <a:gd fmla="*/ 30 w 244" name="T32"/>
                <a:gd fmla="*/ 78 h 202" name="T33"/>
                <a:gd fmla="*/ 30 w 244" name="T34"/>
                <a:gd fmla="*/ 78 h 202" name="T35"/>
                <a:gd fmla="*/ 42 w 244" name="T36"/>
                <a:gd fmla="*/ 68 h 202" name="T37"/>
                <a:gd fmla="*/ 42 w 244" name="T38"/>
                <a:gd fmla="*/ 68 h 202" name="T39"/>
                <a:gd fmla="*/ 44 w 244" name="T40"/>
                <a:gd fmla="*/ 32 h 202" name="T41"/>
                <a:gd fmla="*/ 44 w 244" name="T42"/>
                <a:gd fmla="*/ 32 h 202" name="T43"/>
                <a:gd fmla="*/ 48 w 244" name="T44"/>
                <a:gd fmla="*/ 30 h 202" name="T45"/>
                <a:gd fmla="*/ 48 w 244" name="T46"/>
                <a:gd fmla="*/ 30 h 202" name="T47"/>
                <a:gd fmla="*/ 64 w 244" name="T48"/>
                <a:gd fmla="*/ 34 h 202" name="T49"/>
                <a:gd fmla="*/ 74 w 244" name="T50"/>
                <a:gd fmla="*/ 34 h 202" name="T51"/>
                <a:gd fmla="*/ 84 w 244" name="T52"/>
                <a:gd fmla="*/ 34 h 202" name="T53"/>
                <a:gd fmla="*/ 84 w 244" name="T54"/>
                <a:gd fmla="*/ 34 h 202" name="T55"/>
                <a:gd fmla="*/ 134 w 244" name="T56"/>
                <a:gd fmla="*/ 6 h 202" name="T57"/>
                <a:gd fmla="*/ 134 w 244" name="T58"/>
                <a:gd fmla="*/ 6 h 202" name="T59"/>
                <a:gd fmla="*/ 218 w 244" name="T60"/>
                <a:gd fmla="*/ 0 h 202" name="T61"/>
                <a:gd fmla="*/ 218 w 244" name="T62"/>
                <a:gd fmla="*/ 0 h 202" name="T63"/>
                <a:gd fmla="*/ 224 w 244" name="T64"/>
                <a:gd fmla="*/ 4 h 202" name="T65"/>
                <a:gd fmla="*/ 234 w 244" name="T66"/>
                <a:gd fmla="*/ 12 h 202" name="T67"/>
                <a:gd fmla="*/ 238 w 244" name="T68"/>
                <a:gd fmla="*/ 16 h 202" name="T69"/>
                <a:gd fmla="*/ 240 w 244" name="T70"/>
                <a:gd fmla="*/ 22 h 202" name="T71"/>
                <a:gd fmla="*/ 244 w 244" name="T72"/>
                <a:gd fmla="*/ 28 h 202" name="T73"/>
                <a:gd fmla="*/ 244 w 244" name="T74"/>
                <a:gd fmla="*/ 36 h 202" name="T75"/>
                <a:gd fmla="*/ 244 w 244" name="T76"/>
                <a:gd fmla="*/ 36 h 202" name="T77"/>
                <a:gd fmla="*/ 232 w 244" name="T78"/>
                <a:gd fmla="*/ 56 h 202" name="T79"/>
                <a:gd fmla="*/ 224 w 244" name="T80"/>
                <a:gd fmla="*/ 66 h 202" name="T81"/>
                <a:gd fmla="*/ 216 w 244" name="T82"/>
                <a:gd fmla="*/ 74 h 202" name="T83"/>
                <a:gd fmla="*/ 216 w 244" name="T84"/>
                <a:gd fmla="*/ 74 h 202" name="T85"/>
                <a:gd fmla="*/ 210 w 244" name="T86"/>
                <a:gd fmla="*/ 90 h 202" name="T87"/>
                <a:gd fmla="*/ 202 w 244" name="T88"/>
                <a:gd fmla="*/ 106 h 202" name="T89"/>
                <a:gd fmla="*/ 194 w 244" name="T90"/>
                <a:gd fmla="*/ 122 h 202" name="T91"/>
                <a:gd fmla="*/ 188 w 244" name="T92"/>
                <a:gd fmla="*/ 142 h 202" name="T93"/>
                <a:gd fmla="*/ 188 w 244" name="T94"/>
                <a:gd fmla="*/ 142 h 202" name="T95"/>
                <a:gd fmla="*/ 98 w 244" name="T96"/>
                <a:gd fmla="*/ 198 h 202" name="T97"/>
                <a:gd fmla="*/ 98 w 244" name="T98"/>
                <a:gd fmla="*/ 198 h 202" name="T99"/>
                <a:gd fmla="*/ 90 w 244" name="T100"/>
                <a:gd fmla="*/ 200 h 202" name="T101"/>
                <a:gd fmla="*/ 82 w 244" name="T102"/>
                <a:gd fmla="*/ 202 h 202" name="T103"/>
                <a:gd fmla="*/ 82 w 244" name="T104"/>
                <a:gd fmla="*/ 202 h 20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1" w="244">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 name="Freeform 10">
              <a:extLst>
                <a:ext uri="{FF2B5EF4-FFF2-40B4-BE49-F238E27FC236}">
                  <a16:creationId xmlns:a16="http://schemas.microsoft.com/office/drawing/2014/main" id="{1620DF90-BA8B-4ABC-B5CF-5A45F54C3071}"/>
                </a:ext>
              </a:extLst>
            </p:cNvPr>
            <p:cNvSpPr/>
            <p:nvPr/>
          </p:nvSpPr>
          <p:spPr bwMode="auto">
            <a:xfrm>
              <a:off x="4993425" y="3978363"/>
              <a:ext cx="821336" cy="630669"/>
            </a:xfrm>
            <a:custGeom>
              <a:gdLst>
                <a:gd fmla="*/ 40 w 784" name="T0"/>
                <a:gd fmla="*/ 590 h 602" name="T1"/>
                <a:gd fmla="*/ 0 w 784" name="T2"/>
                <a:gd fmla="*/ 520 h 602" name="T3"/>
                <a:gd fmla="*/ 8 w 784" name="T4"/>
                <a:gd fmla="*/ 486 h 602" name="T5"/>
                <a:gd fmla="*/ 26 w 784" name="T6"/>
                <a:gd fmla="*/ 440 h 602" name="T7"/>
                <a:gd fmla="*/ 66 w 784" name="T8"/>
                <a:gd fmla="*/ 396 h 602" name="T9"/>
                <a:gd fmla="*/ 124 w 784" name="T10"/>
                <a:gd fmla="*/ 342 h 602" name="T11"/>
                <a:gd fmla="*/ 184 w 784" name="T12"/>
                <a:gd fmla="*/ 276 h 602" name="T13"/>
                <a:gd fmla="*/ 214 w 784" name="T14"/>
                <a:gd fmla="*/ 230 h 602" name="T15"/>
                <a:gd fmla="*/ 218 w 784" name="T16"/>
                <a:gd fmla="*/ 196 h 602" name="T17"/>
                <a:gd fmla="*/ 248 w 784" name="T18"/>
                <a:gd fmla="*/ 164 h 602" name="T19"/>
                <a:gd fmla="*/ 254 w 784" name="T20"/>
                <a:gd fmla="*/ 96 h 602" name="T21"/>
                <a:gd fmla="*/ 264 w 784" name="T22"/>
                <a:gd fmla="*/ 60 h 602" name="T23"/>
                <a:gd fmla="*/ 298 w 784" name="T24"/>
                <a:gd fmla="*/ 36 h 602" name="T25"/>
                <a:gd fmla="*/ 352 w 784" name="T26"/>
                <a:gd fmla="*/ 68 h 602" name="T27"/>
                <a:gd fmla="*/ 360 w 784" name="T28"/>
                <a:gd fmla="*/ 32 h 602" name="T29"/>
                <a:gd fmla="*/ 346 w 784" name="T30"/>
                <a:gd fmla="*/ 8 h 602" name="T31"/>
                <a:gd fmla="*/ 454 w 784" name="T32"/>
                <a:gd fmla="*/ 10 h 602" name="T33"/>
                <a:gd fmla="*/ 506 w 784" name="T34"/>
                <a:gd fmla="*/ 0 h 602" name="T35"/>
                <a:gd fmla="*/ 518 w 784" name="T36"/>
                <a:gd fmla="*/ 20 h 602" name="T37"/>
                <a:gd fmla="*/ 478 w 784" name="T38"/>
                <a:gd fmla="*/ 82 h 602" name="T39"/>
                <a:gd fmla="*/ 500 w 784" name="T40"/>
                <a:gd fmla="*/ 96 h 602" name="T41"/>
                <a:gd fmla="*/ 580 w 784" name="T42"/>
                <a:gd fmla="*/ 72 h 602" name="T43"/>
                <a:gd fmla="*/ 612 w 784" name="T44"/>
                <a:gd fmla="*/ 84 h 602" name="T45"/>
                <a:gd fmla="*/ 668 w 784" name="T46"/>
                <a:gd fmla="*/ 58 h 602" name="T47"/>
                <a:gd fmla="*/ 710 w 784" name="T48"/>
                <a:gd fmla="*/ 56 h 602" name="T49"/>
                <a:gd fmla="*/ 784 w 784" name="T50"/>
                <a:gd fmla="*/ 152 h 602" name="T51"/>
                <a:gd fmla="*/ 752 w 784" name="T52"/>
                <a:gd fmla="*/ 174 h 602" name="T53"/>
                <a:gd fmla="*/ 728 w 784" name="T54"/>
                <a:gd fmla="*/ 196 h 602" name="T55"/>
                <a:gd fmla="*/ 728 w 784" name="T56"/>
                <a:gd fmla="*/ 224 h 602" name="T57"/>
                <a:gd fmla="*/ 704 w 784" name="T58"/>
                <a:gd fmla="*/ 242 h 602" name="T59"/>
                <a:gd fmla="*/ 634 w 784" name="T60"/>
                <a:gd fmla="*/ 282 h 602" name="T61"/>
                <a:gd fmla="*/ 606 w 784" name="T62"/>
                <a:gd fmla="*/ 296 h 602" name="T63"/>
                <a:gd fmla="*/ 582 w 784" name="T64"/>
                <a:gd fmla="*/ 288 h 602" name="T65"/>
                <a:gd fmla="*/ 556 w 784" name="T66"/>
                <a:gd fmla="*/ 304 h 602" name="T67"/>
                <a:gd fmla="*/ 544 w 784" name="T68"/>
                <a:gd fmla="*/ 292 h 602" name="T69"/>
                <a:gd fmla="*/ 526 w 784" name="T70"/>
                <a:gd fmla="*/ 294 h 602" name="T71"/>
                <a:gd fmla="*/ 516 w 784" name="T72"/>
                <a:gd fmla="*/ 326 h 602" name="T73"/>
                <a:gd fmla="*/ 498 w 784" name="T74"/>
                <a:gd fmla="*/ 338 h 602" name="T75"/>
                <a:gd fmla="*/ 478 w 784" name="T76"/>
                <a:gd fmla="*/ 342 h 602" name="T77"/>
                <a:gd fmla="*/ 468 w 784" name="T78"/>
                <a:gd fmla="*/ 326 h 602" name="T79"/>
                <a:gd fmla="*/ 436 w 784" name="T80"/>
                <a:gd fmla="*/ 302 h 602" name="T81"/>
                <a:gd fmla="*/ 408 w 784" name="T82"/>
                <a:gd fmla="*/ 330 h 602" name="T83"/>
                <a:gd fmla="*/ 374 w 784" name="T84"/>
                <a:gd fmla="*/ 368 h 602" name="T85"/>
                <a:gd fmla="*/ 350 w 784" name="T86"/>
                <a:gd fmla="*/ 394 h 602" name="T87"/>
                <a:gd fmla="*/ 306 w 784" name="T88"/>
                <a:gd fmla="*/ 418 h 602" name="T89"/>
                <a:gd fmla="*/ 270 w 784" name="T90"/>
                <a:gd fmla="*/ 422 h 602" name="T91"/>
                <a:gd fmla="*/ 256 w 784" name="T92"/>
                <a:gd fmla="*/ 438 h 602" name="T93"/>
                <a:gd fmla="*/ 218 w 784" name="T94"/>
                <a:gd fmla="*/ 432 h 602" name="T95"/>
                <a:gd fmla="*/ 140 w 784" name="T96"/>
                <a:gd fmla="*/ 462 h 602" name="T97"/>
                <a:gd fmla="*/ 92 w 784" name="T98"/>
                <a:gd fmla="*/ 474 h 602" name="T99"/>
                <a:gd fmla="*/ 76 w 784" name="T100"/>
                <a:gd fmla="*/ 510 h 602" name="T101"/>
                <a:gd fmla="*/ 52 w 784" name="T102"/>
                <a:gd fmla="*/ 542 h 602" name="T103"/>
                <a:gd fmla="*/ 78 w 784" name="T104"/>
                <a:gd fmla="*/ 566 h 602" name="T105"/>
                <a:gd fmla="*/ 86 w 784" name="T106"/>
                <a:gd fmla="*/ 590 h 602" name="T107"/>
                <a:gd fmla="*/ 54 w 784" name="T108"/>
                <a:gd fmla="*/ 602 h 6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02" w="784">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 name="Freeform 11">
              <a:extLst>
                <a:ext uri="{FF2B5EF4-FFF2-40B4-BE49-F238E27FC236}">
                  <a16:creationId xmlns:a16="http://schemas.microsoft.com/office/drawing/2014/main" id="{B87853CE-6ED8-42A8-A69F-9F8565801FDB}"/>
                </a:ext>
              </a:extLst>
            </p:cNvPr>
            <p:cNvSpPr/>
            <p:nvPr/>
          </p:nvSpPr>
          <p:spPr bwMode="auto">
            <a:xfrm>
              <a:off x="3681801" y="3544647"/>
              <a:ext cx="924003" cy="976384"/>
            </a:xfrm>
            <a:custGeom>
              <a:gdLst>
                <a:gd fmla="*/ 356 w 882" name="T0"/>
                <a:gd fmla="*/ 898 h 932" name="T1"/>
                <a:gd fmla="*/ 352 w 882" name="T2"/>
                <a:gd fmla="*/ 844 h 932" name="T3"/>
                <a:gd fmla="*/ 310 w 882" name="T4"/>
                <a:gd fmla="*/ 844 h 932" name="T5"/>
                <a:gd fmla="*/ 246 w 882" name="T6"/>
                <a:gd fmla="*/ 840 h 932" name="T7"/>
                <a:gd fmla="*/ 208 w 882" name="T8"/>
                <a:gd fmla="*/ 800 h 932" name="T9"/>
                <a:gd fmla="*/ 164 w 882" name="T10"/>
                <a:gd fmla="*/ 782 h 932" name="T11"/>
                <a:gd fmla="*/ 166 w 882" name="T12"/>
                <a:gd fmla="*/ 724 h 932" name="T13"/>
                <a:gd fmla="*/ 138 w 882" name="T14"/>
                <a:gd fmla="*/ 676 h 932" name="T15"/>
                <a:gd fmla="*/ 114 w 882" name="T16"/>
                <a:gd fmla="*/ 616 h 932" name="T17"/>
                <a:gd fmla="*/ 88 w 882" name="T18"/>
                <a:gd fmla="*/ 564 h 932" name="T19"/>
                <a:gd fmla="*/ 16 w 882" name="T20"/>
                <a:gd fmla="*/ 578 h 932" name="T21"/>
                <a:gd fmla="*/ 0 w 882" name="T22"/>
                <a:gd fmla="*/ 490 h 932" name="T23"/>
                <a:gd fmla="*/ 84 w 882" name="T24"/>
                <a:gd fmla="*/ 392 h 932" name="T25"/>
                <a:gd fmla="*/ 120 w 882" name="T26"/>
                <a:gd fmla="*/ 310 h 932" name="T27"/>
                <a:gd fmla="*/ 130 w 882" name="T28"/>
                <a:gd fmla="*/ 236 h 932" name="T29"/>
                <a:gd fmla="*/ 126 w 882" name="T30"/>
                <a:gd fmla="*/ 178 h 932" name="T31"/>
                <a:gd fmla="*/ 104 w 882" name="T32"/>
                <a:gd fmla="*/ 108 h 932" name="T33"/>
                <a:gd fmla="*/ 126 w 882" name="T34"/>
                <a:gd fmla="*/ 52 h 932" name="T35"/>
                <a:gd fmla="*/ 134 w 882" name="T36"/>
                <a:gd fmla="*/ 0 h 932" name="T37"/>
                <a:gd fmla="*/ 170 w 882" name="T38"/>
                <a:gd fmla="*/ 44 h 932" name="T39"/>
                <a:gd fmla="*/ 208 w 882" name="T40"/>
                <a:gd fmla="*/ 100 h 932" name="T41"/>
                <a:gd fmla="*/ 218 w 882" name="T42"/>
                <a:gd fmla="*/ 44 h 932" name="T43"/>
                <a:gd fmla="*/ 252 w 882" name="T44"/>
                <a:gd fmla="*/ 88 h 932" name="T45"/>
                <a:gd fmla="*/ 332 w 882" name="T46"/>
                <a:gd fmla="*/ 148 h 932" name="T47"/>
                <a:gd fmla="*/ 406 w 882" name="T48"/>
                <a:gd fmla="*/ 280 h 932" name="T49"/>
                <a:gd fmla="*/ 400 w 882" name="T50"/>
                <a:gd fmla="*/ 336 h 932" name="T51"/>
                <a:gd fmla="*/ 452 w 882" name="T52"/>
                <a:gd fmla="*/ 370 h 932" name="T53"/>
                <a:gd fmla="*/ 574 w 882" name="T54"/>
                <a:gd fmla="*/ 346 h 932" name="T55"/>
                <a:gd fmla="*/ 586 w 882" name="T56"/>
                <a:gd fmla="*/ 290 h 932" name="T57"/>
                <a:gd fmla="*/ 558 w 882" name="T58"/>
                <a:gd fmla="*/ 230 h 932" name="T59"/>
                <a:gd fmla="*/ 620 w 882" name="T60"/>
                <a:gd fmla="*/ 178 h 932" name="T61"/>
                <a:gd fmla="*/ 606 w 882" name="T62"/>
                <a:gd fmla="*/ 122 h 932" name="T63"/>
                <a:gd fmla="*/ 614 w 882" name="T64"/>
                <a:gd fmla="*/ 104 h 932" name="T65"/>
                <a:gd fmla="*/ 654 w 882" name="T66"/>
                <a:gd fmla="*/ 64 h 932" name="T67"/>
                <a:gd fmla="*/ 712 w 882" name="T68"/>
                <a:gd fmla="*/ 144 h 932" name="T69"/>
                <a:gd fmla="*/ 790 w 882" name="T70"/>
                <a:gd fmla="*/ 128 h 932" name="T71"/>
                <a:gd fmla="*/ 790 w 882" name="T72"/>
                <a:gd fmla="*/ 188 h 932" name="T73"/>
                <a:gd fmla="*/ 752 w 882" name="T74"/>
                <a:gd fmla="*/ 208 h 932" name="T75"/>
                <a:gd fmla="*/ 660 w 882" name="T76"/>
                <a:gd fmla="*/ 204 h 932" name="T77"/>
                <a:gd fmla="*/ 630 w 882" name="T78"/>
                <a:gd fmla="*/ 266 h 932" name="T79"/>
                <a:gd fmla="*/ 652 w 882" name="T80"/>
                <a:gd fmla="*/ 308 h 932" name="T81"/>
                <a:gd fmla="*/ 698 w 882" name="T82"/>
                <a:gd fmla="*/ 300 h 932" name="T83"/>
                <a:gd fmla="*/ 718 w 882" name="T84"/>
                <a:gd fmla="*/ 330 h 932" name="T85"/>
                <a:gd fmla="*/ 692 w 882" name="T86"/>
                <a:gd fmla="*/ 418 h 932" name="T87"/>
                <a:gd fmla="*/ 732 w 882" name="T88"/>
                <a:gd fmla="*/ 472 h 932" name="T89"/>
                <a:gd fmla="*/ 726 w 882" name="T90"/>
                <a:gd fmla="*/ 528 h 932" name="T91"/>
                <a:gd fmla="*/ 828 w 882" name="T92"/>
                <a:gd fmla="*/ 590 h 932" name="T93"/>
                <a:gd fmla="*/ 876 w 882" name="T94"/>
                <a:gd fmla="*/ 606 h 932" name="T95"/>
                <a:gd fmla="*/ 850 w 882" name="T96"/>
                <a:gd fmla="*/ 658 h 932" name="T97"/>
                <a:gd fmla="*/ 784 w 882" name="T98"/>
                <a:gd fmla="*/ 676 h 932" name="T99"/>
                <a:gd fmla="*/ 720 w 882" name="T100"/>
                <a:gd fmla="*/ 734 h 932" name="T101"/>
                <a:gd fmla="*/ 650 w 882" name="T102"/>
                <a:gd fmla="*/ 764 h 932" name="T103"/>
                <a:gd fmla="*/ 612 w 882" name="T104"/>
                <a:gd fmla="*/ 742 h 932" name="T105"/>
                <a:gd fmla="*/ 564 w 882" name="T106"/>
                <a:gd fmla="*/ 760 h 932" name="T107"/>
                <a:gd fmla="*/ 526 w 882" name="T108"/>
                <a:gd fmla="*/ 740 h 932" name="T109"/>
                <a:gd fmla="*/ 482 w 882" name="T110"/>
                <a:gd fmla="*/ 750 h 932" name="T111"/>
                <a:gd fmla="*/ 448 w 882" name="T112"/>
                <a:gd fmla="*/ 768 h 932" name="T113"/>
                <a:gd fmla="*/ 404 w 882" name="T114"/>
                <a:gd fmla="*/ 766 h 932" name="T115"/>
                <a:gd fmla="*/ 410 w 882" name="T116"/>
                <a:gd fmla="*/ 826 h 932" name="T117"/>
                <a:gd fmla="*/ 410 w 882" name="T118"/>
                <a:gd fmla="*/ 872 h 932" name="T119"/>
                <a:gd fmla="*/ 406 w 882" name="T120"/>
                <a:gd fmla="*/ 932 h 93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32" w="88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7" name="Freeform 12">
              <a:extLst>
                <a:ext uri="{FF2B5EF4-FFF2-40B4-BE49-F238E27FC236}">
                  <a16:creationId xmlns:a16="http://schemas.microsoft.com/office/drawing/2014/main" id="{FDA9B52A-59C9-4444-8BCD-BD26209B668D}"/>
                </a:ext>
              </a:extLst>
            </p:cNvPr>
            <p:cNvSpPr/>
            <p:nvPr/>
          </p:nvSpPr>
          <p:spPr bwMode="auto">
            <a:xfrm>
              <a:off x="4459137" y="3894553"/>
              <a:ext cx="783622" cy="584573"/>
            </a:xfrm>
            <a:custGeom>
              <a:gdLst>
                <a:gd fmla="*/ 450 w 748" name="T0"/>
                <a:gd fmla="*/ 540 h 558" name="T1"/>
                <a:gd fmla="*/ 440 w 748" name="T2"/>
                <a:gd fmla="*/ 532 h 558" name="T3"/>
                <a:gd fmla="*/ 422 w 748" name="T4"/>
                <a:gd fmla="*/ 516 h 558" name="T5"/>
                <a:gd fmla="*/ 406 w 748" name="T6"/>
                <a:gd fmla="*/ 508 h 558" name="T7"/>
                <a:gd fmla="*/ 390 w 748" name="T8"/>
                <a:gd fmla="*/ 536 h 558" name="T9"/>
                <a:gd fmla="*/ 280 w 748" name="T10"/>
                <a:gd fmla="*/ 532 h 558" name="T11"/>
                <a:gd fmla="*/ 218 w 748" name="T12"/>
                <a:gd fmla="*/ 498 h 558" name="T13"/>
                <a:gd fmla="*/ 204 w 748" name="T14"/>
                <a:gd fmla="*/ 478 h 558" name="T15"/>
                <a:gd fmla="*/ 212 w 748" name="T16"/>
                <a:gd fmla="*/ 432 h 558" name="T17"/>
                <a:gd fmla="*/ 188 w 748" name="T18"/>
                <a:gd fmla="*/ 390 h 558" name="T19"/>
                <a:gd fmla="*/ 142 w 748" name="T20"/>
                <a:gd fmla="*/ 382 h 558" name="T21"/>
                <a:gd fmla="*/ 82 w 748" name="T22"/>
                <a:gd fmla="*/ 368 h 558" name="T23"/>
                <a:gd fmla="*/ 104 w 748" name="T24"/>
                <a:gd fmla="*/ 342 h 558" name="T25"/>
                <a:gd fmla="*/ 140 w 748" name="T26"/>
                <a:gd fmla="*/ 316 h 558" name="T27"/>
                <a:gd fmla="*/ 142 w 748" name="T28"/>
                <a:gd fmla="*/ 262 h 558" name="T29"/>
                <a:gd fmla="*/ 102 w 748" name="T30"/>
                <a:gd fmla="*/ 252 h 558" name="T31"/>
                <a:gd fmla="*/ 20 w 748" name="T32"/>
                <a:gd fmla="*/ 222 h 558" name="T33"/>
                <a:gd fmla="*/ 0 w 748" name="T34"/>
                <a:gd fmla="*/ 192 h 558" name="T35"/>
                <a:gd fmla="*/ 22 w 748" name="T36"/>
                <a:gd fmla="*/ 162 h 558" name="T37"/>
                <a:gd fmla="*/ 62 w 748" name="T38"/>
                <a:gd fmla="*/ 154 h 558" name="T39"/>
                <a:gd fmla="*/ 120 w 748" name="T40"/>
                <a:gd fmla="*/ 190 h 558" name="T41"/>
                <a:gd fmla="*/ 156 w 748" name="T42"/>
                <a:gd fmla="*/ 192 h 558" name="T43"/>
                <a:gd fmla="*/ 206 w 748" name="T44"/>
                <a:gd fmla="*/ 156 h 558" name="T45"/>
                <a:gd fmla="*/ 240 w 748" name="T46"/>
                <a:gd fmla="*/ 98 h 558" name="T47"/>
                <a:gd fmla="*/ 274 w 748" name="T48"/>
                <a:gd fmla="*/ 110 h 558" name="T49"/>
                <a:gd fmla="*/ 308 w 748" name="T50"/>
                <a:gd fmla="*/ 128 h 558" name="T51"/>
                <a:gd fmla="*/ 342 w 748" name="T52"/>
                <a:gd fmla="*/ 134 h 558" name="T53"/>
                <a:gd fmla="*/ 410 w 748" name="T54"/>
                <a:gd fmla="*/ 100 h 558" name="T55"/>
                <a:gd fmla="*/ 442 w 748" name="T56"/>
                <a:gd fmla="*/ 78 h 558" name="T57"/>
                <a:gd fmla="*/ 470 w 748" name="T58"/>
                <a:gd fmla="*/ 52 h 558" name="T59"/>
                <a:gd fmla="*/ 514 w 748" name="T60"/>
                <a:gd fmla="*/ 38 h 558" name="T61"/>
                <a:gd fmla="*/ 588 w 748" name="T62"/>
                <a:gd fmla="*/ 10 h 558" name="T63"/>
                <a:gd fmla="*/ 632 w 748" name="T64"/>
                <a:gd fmla="*/ 0 h 558" name="T65"/>
                <a:gd fmla="*/ 672 w 748" name="T66"/>
                <a:gd fmla="*/ 54 h 558" name="T67"/>
                <a:gd fmla="*/ 640 w 748" name="T68"/>
                <a:gd fmla="*/ 112 h 558" name="T69"/>
                <a:gd fmla="*/ 642 w 748" name="T70"/>
                <a:gd fmla="*/ 142 h 558" name="T71"/>
                <a:gd fmla="*/ 682 w 748" name="T72"/>
                <a:gd fmla="*/ 172 h 558" name="T73"/>
                <a:gd fmla="*/ 734 w 748" name="T74"/>
                <a:gd fmla="*/ 180 h 558" name="T75"/>
                <a:gd fmla="*/ 748 w 748" name="T76"/>
                <a:gd fmla="*/ 220 h 558" name="T77"/>
                <a:gd fmla="*/ 734 w 748" name="T78"/>
                <a:gd fmla="*/ 254 h 558" name="T79"/>
                <a:gd fmla="*/ 722 w 748" name="T80"/>
                <a:gd fmla="*/ 264 h 558" name="T81"/>
                <a:gd fmla="*/ 712 w 748" name="T82"/>
                <a:gd fmla="*/ 312 h 558" name="T83"/>
                <a:gd fmla="*/ 688 w 748" name="T84"/>
                <a:gd fmla="*/ 346 h 558" name="T85"/>
                <a:gd fmla="*/ 672 w 748" name="T86"/>
                <a:gd fmla="*/ 360 h 558" name="T87"/>
                <a:gd fmla="*/ 634 w 748" name="T88"/>
                <a:gd fmla="*/ 406 h 558" name="T89"/>
                <a:gd fmla="*/ 614 w 748" name="T90"/>
                <a:gd fmla="*/ 424 h 558" name="T91"/>
                <a:gd fmla="*/ 586 w 748" name="T92"/>
                <a:gd fmla="*/ 448 h 558" name="T93"/>
                <a:gd fmla="*/ 570 w 748" name="T94"/>
                <a:gd fmla="*/ 468 h 558" name="T95"/>
                <a:gd fmla="*/ 566 w 748" name="T96"/>
                <a:gd fmla="*/ 474 h 558" name="T97"/>
                <a:gd fmla="*/ 546 w 748" name="T98"/>
                <a:gd fmla="*/ 484 h 558" name="T99"/>
                <a:gd fmla="*/ 518 w 748" name="T100"/>
                <a:gd fmla="*/ 534 h 558" name="T101"/>
                <a:gd fmla="*/ 466 w 748" name="T102"/>
                <a:gd fmla="*/ 558 h 55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58" w="74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8" name="Freeform 13">
              <a:extLst>
                <a:ext uri="{FF2B5EF4-FFF2-40B4-BE49-F238E27FC236}">
                  <a16:creationId xmlns:a16="http://schemas.microsoft.com/office/drawing/2014/main" id="{77F95254-755E-49C4-9142-7A59ECCB004C}"/>
                </a:ext>
              </a:extLst>
            </p:cNvPr>
            <p:cNvSpPr/>
            <p:nvPr/>
          </p:nvSpPr>
          <p:spPr bwMode="auto">
            <a:xfrm>
              <a:off x="6129047" y="3896648"/>
              <a:ext cx="186477" cy="431621"/>
            </a:xfrm>
            <a:custGeom>
              <a:gdLst>
                <a:gd fmla="*/ 82 w 178" name="T0"/>
                <a:gd fmla="*/ 412 h 412" name="T1"/>
                <a:gd fmla="*/ 82 w 178" name="T2"/>
                <a:gd fmla="*/ 412 h 412" name="T3"/>
                <a:gd fmla="*/ 50 w 178" name="T4"/>
                <a:gd fmla="*/ 364 h 412" name="T5"/>
                <a:gd fmla="*/ 50 w 178" name="T6"/>
                <a:gd fmla="*/ 364 h 412" name="T7"/>
                <a:gd fmla="*/ 40 w 178" name="T8"/>
                <a:gd fmla="*/ 360 h 412" name="T9"/>
                <a:gd fmla="*/ 34 w 178" name="T10"/>
                <a:gd fmla="*/ 356 h 412" name="T11"/>
                <a:gd fmla="*/ 28 w 178" name="T12"/>
                <a:gd fmla="*/ 350 h 412" name="T13"/>
                <a:gd fmla="*/ 26 w 178" name="T14"/>
                <a:gd fmla="*/ 346 h 412" name="T15"/>
                <a:gd fmla="*/ 20 w 178" name="T16"/>
                <a:gd fmla="*/ 336 h 412" name="T17"/>
                <a:gd fmla="*/ 16 w 178" name="T18"/>
                <a:gd fmla="*/ 324 h 412" name="T19"/>
                <a:gd fmla="*/ 16 w 178" name="T20"/>
                <a:gd fmla="*/ 324 h 412" name="T21"/>
                <a:gd fmla="*/ 0 w 178" name="T22"/>
                <a:gd fmla="*/ 304 h 412" name="T23"/>
                <a:gd fmla="*/ 0 w 178" name="T24"/>
                <a:gd fmla="*/ 304 h 412" name="T25"/>
                <a:gd fmla="*/ 2 w 178" name="T26"/>
                <a:gd fmla="*/ 280 h 412" name="T27"/>
                <a:gd fmla="*/ 6 w 178" name="T28"/>
                <a:gd fmla="*/ 258 h 412" name="T29"/>
                <a:gd fmla="*/ 8 w 178" name="T30"/>
                <a:gd fmla="*/ 238 h 412" name="T31"/>
                <a:gd fmla="*/ 8 w 178" name="T32"/>
                <a:gd fmla="*/ 228 h 412" name="T33"/>
                <a:gd fmla="*/ 6 w 178" name="T34"/>
                <a:gd fmla="*/ 220 h 412" name="T35"/>
                <a:gd fmla="*/ 6 w 178" name="T36"/>
                <a:gd fmla="*/ 220 h 412" name="T37"/>
                <a:gd fmla="*/ 6 w 178" name="T38"/>
                <a:gd fmla="*/ 196 h 412" name="T39"/>
                <a:gd fmla="*/ 10 w 178" name="T40"/>
                <a:gd fmla="*/ 180 h 412" name="T41"/>
                <a:gd fmla="*/ 16 w 178" name="T42"/>
                <a:gd fmla="*/ 166 h 412" name="T43"/>
                <a:gd fmla="*/ 30 w 178" name="T44"/>
                <a:gd fmla="*/ 150 h 412" name="T45"/>
                <a:gd fmla="*/ 30 w 178" name="T46"/>
                <a:gd fmla="*/ 150 h 412" name="T47"/>
                <a:gd fmla="*/ 38 w 178" name="T48"/>
                <a:gd fmla="*/ 112 h 412" name="T49"/>
                <a:gd fmla="*/ 38 w 178" name="T50"/>
                <a:gd fmla="*/ 112 h 412" name="T51"/>
                <a:gd fmla="*/ 60 w 178" name="T52"/>
                <a:gd fmla="*/ 64 h 412" name="T53"/>
                <a:gd fmla="*/ 60 w 178" name="T54"/>
                <a:gd fmla="*/ 64 h 412" name="T55"/>
                <a:gd fmla="*/ 76 w 178" name="T56"/>
                <a:gd fmla="*/ 44 h 412" name="T57"/>
                <a:gd fmla="*/ 90 w 178" name="T58"/>
                <a:gd fmla="*/ 28 h 412" name="T59"/>
                <a:gd fmla="*/ 104 w 178" name="T60"/>
                <a:gd fmla="*/ 14 h 412" name="T61"/>
                <a:gd fmla="*/ 122 w 178" name="T62"/>
                <a:gd fmla="*/ 0 h 412" name="T63"/>
                <a:gd fmla="*/ 122 w 178" name="T64"/>
                <a:gd fmla="*/ 0 h 412" name="T65"/>
                <a:gd fmla="*/ 164 w 178" name="T66"/>
                <a:gd fmla="*/ 2 h 412" name="T67"/>
                <a:gd fmla="*/ 164 w 178" name="T68"/>
                <a:gd fmla="*/ 2 h 412" name="T69"/>
                <a:gd fmla="*/ 170 w 178" name="T70"/>
                <a:gd fmla="*/ 6 h 412" name="T71"/>
                <a:gd fmla="*/ 170 w 178" name="T72"/>
                <a:gd fmla="*/ 6 h 412" name="T73"/>
                <a:gd fmla="*/ 176 w 178" name="T74"/>
                <a:gd fmla="*/ 30 h 412" name="T75"/>
                <a:gd fmla="*/ 178 w 178" name="T76"/>
                <a:gd fmla="*/ 44 h 412" name="T77"/>
                <a:gd fmla="*/ 178 w 178" name="T78"/>
                <a:gd fmla="*/ 58 h 412" name="T79"/>
                <a:gd fmla="*/ 178 w 178" name="T80"/>
                <a:gd fmla="*/ 58 h 412" name="T81"/>
                <a:gd fmla="*/ 172 w 178" name="T82"/>
                <a:gd fmla="*/ 72 h 412" name="T83"/>
                <a:gd fmla="*/ 168 w 178" name="T84"/>
                <a:gd fmla="*/ 86 h 412" name="T85"/>
                <a:gd fmla="*/ 166 w 178" name="T86"/>
                <a:gd fmla="*/ 102 h 412" name="T87"/>
                <a:gd fmla="*/ 166 w 178" name="T88"/>
                <a:gd fmla="*/ 118 h 412" name="T89"/>
                <a:gd fmla="*/ 168 w 178" name="T90"/>
                <a:gd fmla="*/ 154 h 412" name="T91"/>
                <a:gd fmla="*/ 170 w 178" name="T92"/>
                <a:gd fmla="*/ 188 h 412" name="T93"/>
                <a:gd fmla="*/ 170 w 178" name="T94"/>
                <a:gd fmla="*/ 188 h 412" name="T95"/>
                <a:gd fmla="*/ 164 w 178" name="T96"/>
                <a:gd fmla="*/ 202 h 412" name="T97"/>
                <a:gd fmla="*/ 158 w 178" name="T98"/>
                <a:gd fmla="*/ 218 h 412" name="T99"/>
                <a:gd fmla="*/ 158 w 178" name="T100"/>
                <a:gd fmla="*/ 218 h 412" name="T101"/>
                <a:gd fmla="*/ 118 w 178" name="T102"/>
                <a:gd fmla="*/ 304 h 412" name="T103"/>
                <a:gd fmla="*/ 118 w 178" name="T104"/>
                <a:gd fmla="*/ 304 h 412" name="T105"/>
                <a:gd fmla="*/ 108 w 178" name="T106"/>
                <a:gd fmla="*/ 398 h 412" name="T107"/>
                <a:gd fmla="*/ 108 w 178" name="T108"/>
                <a:gd fmla="*/ 398 h 412" name="T109"/>
                <a:gd fmla="*/ 98 w 178" name="T110"/>
                <a:gd fmla="*/ 408 h 412" name="T111"/>
                <a:gd fmla="*/ 98 w 178" name="T112"/>
                <a:gd fmla="*/ 408 h 412" name="T113"/>
                <a:gd fmla="*/ 90 w 178" name="T114"/>
                <a:gd fmla="*/ 410 h 412" name="T115"/>
                <a:gd fmla="*/ 82 w 178" name="T116"/>
                <a:gd fmla="*/ 412 h 412" name="T117"/>
                <a:gd fmla="*/ 82 w 178" name="T118"/>
                <a:gd fmla="*/ 412 h 41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12" w="178">
                  <a:moveTo>
                    <a:pt x="82" y="412"/>
                  </a:moveTo>
                  <a:lnTo>
                    <a:pt x="82" y="412"/>
                  </a:lnTo>
                  <a:lnTo>
                    <a:pt x="50" y="364"/>
                  </a:lnTo>
                  <a:lnTo>
                    <a:pt x="50" y="364"/>
                  </a:lnTo>
                  <a:lnTo>
                    <a:pt x="40" y="360"/>
                  </a:lnTo>
                  <a:lnTo>
                    <a:pt x="34" y="356"/>
                  </a:lnTo>
                  <a:lnTo>
                    <a:pt x="28" y="350"/>
                  </a:lnTo>
                  <a:lnTo>
                    <a:pt x="26" y="346"/>
                  </a:lnTo>
                  <a:lnTo>
                    <a:pt x="20" y="336"/>
                  </a:lnTo>
                  <a:lnTo>
                    <a:pt x="16" y="324"/>
                  </a:lnTo>
                  <a:lnTo>
                    <a:pt x="16" y="324"/>
                  </a:lnTo>
                  <a:lnTo>
                    <a:pt x="0" y="304"/>
                  </a:lnTo>
                  <a:lnTo>
                    <a:pt x="0" y="304"/>
                  </a:lnTo>
                  <a:lnTo>
                    <a:pt x="2" y="280"/>
                  </a:lnTo>
                  <a:lnTo>
                    <a:pt x="6" y="258"/>
                  </a:lnTo>
                  <a:lnTo>
                    <a:pt x="8" y="238"/>
                  </a:lnTo>
                  <a:lnTo>
                    <a:pt x="8" y="228"/>
                  </a:lnTo>
                  <a:lnTo>
                    <a:pt x="6" y="220"/>
                  </a:lnTo>
                  <a:lnTo>
                    <a:pt x="6" y="220"/>
                  </a:lnTo>
                  <a:lnTo>
                    <a:pt x="6" y="196"/>
                  </a:lnTo>
                  <a:lnTo>
                    <a:pt x="10" y="180"/>
                  </a:lnTo>
                  <a:lnTo>
                    <a:pt x="16" y="166"/>
                  </a:lnTo>
                  <a:lnTo>
                    <a:pt x="30" y="150"/>
                  </a:lnTo>
                  <a:lnTo>
                    <a:pt x="30" y="150"/>
                  </a:lnTo>
                  <a:lnTo>
                    <a:pt x="38" y="112"/>
                  </a:lnTo>
                  <a:lnTo>
                    <a:pt x="38" y="112"/>
                  </a:lnTo>
                  <a:lnTo>
                    <a:pt x="60" y="64"/>
                  </a:lnTo>
                  <a:lnTo>
                    <a:pt x="60" y="64"/>
                  </a:lnTo>
                  <a:lnTo>
                    <a:pt x="76" y="44"/>
                  </a:lnTo>
                  <a:lnTo>
                    <a:pt x="90" y="28"/>
                  </a:lnTo>
                  <a:lnTo>
                    <a:pt x="104" y="14"/>
                  </a:lnTo>
                  <a:lnTo>
                    <a:pt x="122" y="0"/>
                  </a:lnTo>
                  <a:lnTo>
                    <a:pt x="122" y="0"/>
                  </a:lnTo>
                  <a:lnTo>
                    <a:pt x="164" y="2"/>
                  </a:lnTo>
                  <a:lnTo>
                    <a:pt x="164" y="2"/>
                  </a:lnTo>
                  <a:lnTo>
                    <a:pt x="170" y="6"/>
                  </a:lnTo>
                  <a:lnTo>
                    <a:pt x="170" y="6"/>
                  </a:lnTo>
                  <a:lnTo>
                    <a:pt x="176" y="30"/>
                  </a:lnTo>
                  <a:lnTo>
                    <a:pt x="178" y="44"/>
                  </a:lnTo>
                  <a:lnTo>
                    <a:pt x="178" y="58"/>
                  </a:lnTo>
                  <a:lnTo>
                    <a:pt x="178" y="58"/>
                  </a:lnTo>
                  <a:lnTo>
                    <a:pt x="172" y="72"/>
                  </a:lnTo>
                  <a:lnTo>
                    <a:pt x="168" y="86"/>
                  </a:lnTo>
                  <a:lnTo>
                    <a:pt x="166" y="102"/>
                  </a:lnTo>
                  <a:lnTo>
                    <a:pt x="166" y="118"/>
                  </a:lnTo>
                  <a:lnTo>
                    <a:pt x="168" y="154"/>
                  </a:lnTo>
                  <a:lnTo>
                    <a:pt x="170" y="188"/>
                  </a:lnTo>
                  <a:lnTo>
                    <a:pt x="170" y="188"/>
                  </a:lnTo>
                  <a:lnTo>
                    <a:pt x="164" y="202"/>
                  </a:lnTo>
                  <a:lnTo>
                    <a:pt x="158" y="218"/>
                  </a:lnTo>
                  <a:lnTo>
                    <a:pt x="158" y="218"/>
                  </a:lnTo>
                  <a:lnTo>
                    <a:pt x="118" y="304"/>
                  </a:lnTo>
                  <a:lnTo>
                    <a:pt x="118" y="304"/>
                  </a:lnTo>
                  <a:lnTo>
                    <a:pt x="108" y="398"/>
                  </a:lnTo>
                  <a:lnTo>
                    <a:pt x="108" y="398"/>
                  </a:lnTo>
                  <a:lnTo>
                    <a:pt x="98" y="408"/>
                  </a:lnTo>
                  <a:lnTo>
                    <a:pt x="98" y="408"/>
                  </a:lnTo>
                  <a:lnTo>
                    <a:pt x="90" y="410"/>
                  </a:lnTo>
                  <a:lnTo>
                    <a:pt x="82" y="412"/>
                  </a:lnTo>
                  <a:lnTo>
                    <a:pt x="82" y="412"/>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9" name="Freeform 14">
              <a:extLst>
                <a:ext uri="{FF2B5EF4-FFF2-40B4-BE49-F238E27FC236}">
                  <a16:creationId xmlns:a16="http://schemas.microsoft.com/office/drawing/2014/main" id="{B0139374-F7A1-43CC-A8BB-E8D71E5CC9CE}"/>
                </a:ext>
              </a:extLst>
            </p:cNvPr>
            <p:cNvSpPr/>
            <p:nvPr/>
          </p:nvSpPr>
          <p:spPr bwMode="auto">
            <a:xfrm>
              <a:off x="6141619" y="3907125"/>
              <a:ext cx="163429" cy="408573"/>
            </a:xfrm>
            <a:custGeom>
              <a:gdLst>
                <a:gd fmla="*/ 76 w 156" name="T0"/>
                <a:gd fmla="*/ 390 h 390" name="T1"/>
                <a:gd fmla="*/ 76 w 156" name="T2"/>
                <a:gd fmla="*/ 390 h 390" name="T3"/>
                <a:gd fmla="*/ 46 w 156" name="T4"/>
                <a:gd fmla="*/ 344 h 390" name="T5"/>
                <a:gd fmla="*/ 46 w 156" name="T6"/>
                <a:gd fmla="*/ 344 h 390" name="T7"/>
                <a:gd fmla="*/ 26 w 156" name="T8"/>
                <a:gd fmla="*/ 338 h 390" name="T9"/>
                <a:gd fmla="*/ 26 w 156" name="T10"/>
                <a:gd fmla="*/ 338 h 390" name="T11"/>
                <a:gd fmla="*/ 22 w 156" name="T12"/>
                <a:gd fmla="*/ 324 h 390" name="T13"/>
                <a:gd fmla="*/ 14 w 156" name="T14"/>
                <a:gd fmla="*/ 310 h 390" name="T15"/>
                <a:gd fmla="*/ 6 w 156" name="T16"/>
                <a:gd fmla="*/ 300 h 390" name="T17"/>
                <a:gd fmla="*/ 0 w 156" name="T18"/>
                <a:gd fmla="*/ 294 h 390" name="T19"/>
                <a:gd fmla="*/ 0 w 156" name="T20"/>
                <a:gd fmla="*/ 294 h 390" name="T21"/>
                <a:gd fmla="*/ 0 w 156" name="T22"/>
                <a:gd fmla="*/ 272 h 390" name="T23"/>
                <a:gd fmla="*/ 0 w 156" name="T24"/>
                <a:gd fmla="*/ 272 h 390" name="T25"/>
                <a:gd fmla="*/ 4 w 156" name="T26"/>
                <a:gd fmla="*/ 242 h 390" name="T27"/>
                <a:gd fmla="*/ 6 w 156" name="T28"/>
                <a:gd fmla="*/ 230 h 390" name="T29"/>
                <a:gd fmla="*/ 8 w 156" name="T30"/>
                <a:gd fmla="*/ 216 h 390" name="T31"/>
                <a:gd fmla="*/ 8 w 156" name="T32"/>
                <a:gd fmla="*/ 216 h 390" name="T33"/>
                <a:gd fmla="*/ 4 w 156" name="T34"/>
                <a:gd fmla="*/ 202 h 390" name="T35"/>
                <a:gd fmla="*/ 4 w 156" name="T36"/>
                <a:gd fmla="*/ 192 h 390" name="T37"/>
                <a:gd fmla="*/ 4 w 156" name="T38"/>
                <a:gd fmla="*/ 182 h 390" name="T39"/>
                <a:gd fmla="*/ 8 w 156" name="T40"/>
                <a:gd fmla="*/ 174 h 390" name="T41"/>
                <a:gd fmla="*/ 18 w 156" name="T42"/>
                <a:gd fmla="*/ 158 h 390" name="T43"/>
                <a:gd fmla="*/ 30 w 156" name="T44"/>
                <a:gd fmla="*/ 142 h 390" name="T45"/>
                <a:gd fmla="*/ 30 w 156" name="T46"/>
                <a:gd fmla="*/ 142 h 390" name="T47"/>
                <a:gd fmla="*/ 38 w 156" name="T48"/>
                <a:gd fmla="*/ 108 h 390" name="T49"/>
                <a:gd fmla="*/ 38 w 156" name="T50"/>
                <a:gd fmla="*/ 108 h 390" name="T51"/>
                <a:gd fmla="*/ 48 w 156" name="T52"/>
                <a:gd fmla="*/ 84 h 390" name="T53"/>
                <a:gd fmla="*/ 56 w 156" name="T54"/>
                <a:gd fmla="*/ 64 h 390" name="T55"/>
                <a:gd fmla="*/ 68 w 156" name="T56"/>
                <a:gd fmla="*/ 46 h 390" name="T57"/>
                <a:gd fmla="*/ 84 w 156" name="T58"/>
                <a:gd fmla="*/ 28 h 390" name="T59"/>
                <a:gd fmla="*/ 84 w 156" name="T60"/>
                <a:gd fmla="*/ 28 h 390" name="T61"/>
                <a:gd fmla="*/ 116 w 156" name="T62"/>
                <a:gd fmla="*/ 2 h 390" name="T63"/>
                <a:gd fmla="*/ 116 w 156" name="T64"/>
                <a:gd fmla="*/ 2 h 390" name="T65"/>
                <a:gd fmla="*/ 150 w 156" name="T66"/>
                <a:gd fmla="*/ 0 h 390" name="T67"/>
                <a:gd fmla="*/ 150 w 156" name="T68"/>
                <a:gd fmla="*/ 0 h 390" name="T69"/>
                <a:gd fmla="*/ 154 w 156" name="T70"/>
                <a:gd fmla="*/ 18 h 390" name="T71"/>
                <a:gd fmla="*/ 156 w 156" name="T72"/>
                <a:gd fmla="*/ 32 h 390" name="T73"/>
                <a:gd fmla="*/ 156 w 156" name="T74"/>
                <a:gd fmla="*/ 44 h 390" name="T75"/>
                <a:gd fmla="*/ 156 w 156" name="T76"/>
                <a:gd fmla="*/ 44 h 390" name="T77"/>
                <a:gd fmla="*/ 150 w 156" name="T78"/>
                <a:gd fmla="*/ 56 h 390" name="T79"/>
                <a:gd fmla="*/ 146 w 156" name="T80"/>
                <a:gd fmla="*/ 70 h 390" name="T81"/>
                <a:gd fmla="*/ 144 w 156" name="T82"/>
                <a:gd fmla="*/ 86 h 390" name="T83"/>
                <a:gd fmla="*/ 142 w 156" name="T84"/>
                <a:gd fmla="*/ 102 h 390" name="T85"/>
                <a:gd fmla="*/ 144 w 156" name="T86"/>
                <a:gd fmla="*/ 138 h 390" name="T87"/>
                <a:gd fmla="*/ 146 w 156" name="T88"/>
                <a:gd fmla="*/ 174 h 390" name="T89"/>
                <a:gd fmla="*/ 146 w 156" name="T90"/>
                <a:gd fmla="*/ 174 h 390" name="T91"/>
                <a:gd fmla="*/ 138 w 156" name="T92"/>
                <a:gd fmla="*/ 196 h 390" name="T93"/>
                <a:gd fmla="*/ 126 w 156" name="T94"/>
                <a:gd fmla="*/ 222 h 390" name="T95"/>
                <a:gd fmla="*/ 102 w 156" name="T96"/>
                <a:gd fmla="*/ 270 h 390" name="T97"/>
                <a:gd fmla="*/ 102 w 156" name="T98"/>
                <a:gd fmla="*/ 270 h 390" name="T99"/>
                <a:gd fmla="*/ 96 w 156" name="T100"/>
                <a:gd fmla="*/ 290 h 390" name="T101"/>
                <a:gd fmla="*/ 96 w 156" name="T102"/>
                <a:gd fmla="*/ 290 h 390" name="T103"/>
                <a:gd fmla="*/ 84 w 156" name="T104"/>
                <a:gd fmla="*/ 382 h 390" name="T105"/>
                <a:gd fmla="*/ 84 w 156" name="T106"/>
                <a:gd fmla="*/ 382 h 390" name="T107"/>
                <a:gd fmla="*/ 80 w 156" name="T108"/>
                <a:gd fmla="*/ 386 h 390" name="T109"/>
                <a:gd fmla="*/ 76 w 156" name="T110"/>
                <a:gd fmla="*/ 390 h 390" name="T111"/>
                <a:gd fmla="*/ 76 w 156" name="T112"/>
                <a:gd fmla="*/ 390 h 39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0" w="156">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0" name="Freeform 15">
              <a:extLst>
                <a:ext uri="{FF2B5EF4-FFF2-40B4-BE49-F238E27FC236}">
                  <a16:creationId xmlns:a16="http://schemas.microsoft.com/office/drawing/2014/main" id="{4A486218-ECC9-406D-889C-E7BAB0497E1E}"/>
                </a:ext>
              </a:extLst>
            </p:cNvPr>
            <p:cNvSpPr/>
            <p:nvPr/>
          </p:nvSpPr>
          <p:spPr bwMode="auto">
            <a:xfrm>
              <a:off x="5684855" y="3582362"/>
              <a:ext cx="433716" cy="563621"/>
            </a:xfrm>
            <a:custGeom>
              <a:gdLst>
                <a:gd fmla="*/ 136 w 414" name="T0"/>
                <a:gd fmla="*/ 532 h 538" name="T1"/>
                <a:gd fmla="*/ 122 w 414" name="T2"/>
                <a:gd fmla="*/ 508 h 538" name="T3"/>
                <a:gd fmla="*/ 116 w 414" name="T4"/>
                <a:gd fmla="*/ 498 h 538" name="T5"/>
                <a:gd fmla="*/ 58 w 414" name="T6"/>
                <a:gd fmla="*/ 426 h 538" name="T7"/>
                <a:gd fmla="*/ 12 w 414" name="T8"/>
                <a:gd fmla="*/ 420 h 538" name="T9"/>
                <a:gd fmla="*/ 0 w 414" name="T10"/>
                <a:gd fmla="*/ 402 h 538" name="T11"/>
                <a:gd fmla="*/ 6 w 414" name="T12"/>
                <a:gd fmla="*/ 360 h 538" name="T13"/>
                <a:gd fmla="*/ 10 w 414" name="T14"/>
                <a:gd fmla="*/ 332 h 538" name="T15"/>
                <a:gd fmla="*/ 8 w 414" name="T16"/>
                <a:gd fmla="*/ 306 h 538" name="T17"/>
                <a:gd fmla="*/ 44 w 414" name="T18"/>
                <a:gd fmla="*/ 246 h 538" name="T19"/>
                <a:gd fmla="*/ 42 w 414" name="T20"/>
                <a:gd fmla="*/ 200 h 538" name="T21"/>
                <a:gd fmla="*/ 46 w 414" name="T22"/>
                <a:gd fmla="*/ 190 h 538" name="T23"/>
                <a:gd fmla="*/ 74 w 414" name="T24"/>
                <a:gd fmla="*/ 174 h 538" name="T25"/>
                <a:gd fmla="*/ 102 w 414" name="T26"/>
                <a:gd fmla="*/ 134 h 538" name="T27"/>
                <a:gd fmla="*/ 102 w 414" name="T28"/>
                <a:gd fmla="*/ 116 h 538" name="T29"/>
                <a:gd fmla="*/ 92 w 414" name="T30"/>
                <a:gd fmla="*/ 88 h 538" name="T31"/>
                <a:gd fmla="*/ 104 w 414" name="T32"/>
                <a:gd fmla="*/ 72 h 538" name="T33"/>
                <a:gd fmla="*/ 132 w 414" name="T34"/>
                <a:gd fmla="*/ 58 h 538" name="T35"/>
                <a:gd fmla="*/ 172 w 414" name="T36"/>
                <a:gd fmla="*/ 48 h 538" name="T37"/>
                <a:gd fmla="*/ 190 w 414" name="T38"/>
                <a:gd fmla="*/ 28 h 538" name="T39"/>
                <a:gd fmla="*/ 204 w 414" name="T40"/>
                <a:gd fmla="*/ 2 h 538" name="T41"/>
                <a:gd fmla="*/ 224 w 414" name="T42"/>
                <a:gd fmla="*/ 2 h 538" name="T43"/>
                <a:gd fmla="*/ 236 w 414" name="T44"/>
                <a:gd fmla="*/ 16 h 538" name="T45"/>
                <a:gd fmla="*/ 250 w 414" name="T46"/>
                <a:gd fmla="*/ 64 h 538" name="T47"/>
                <a:gd fmla="*/ 280 w 414" name="T48"/>
                <a:gd fmla="*/ 96 h 538" name="T49"/>
                <a:gd fmla="*/ 336 w 414" name="T50"/>
                <a:gd fmla="*/ 100 h 538" name="T51"/>
                <a:gd fmla="*/ 366 w 414" name="T52"/>
                <a:gd fmla="*/ 86 h 538" name="T53"/>
                <a:gd fmla="*/ 404 w 414" name="T54"/>
                <a:gd fmla="*/ 84 h 538" name="T55"/>
                <a:gd fmla="*/ 398 w 414" name="T56"/>
                <a:gd fmla="*/ 104 h 538" name="T57"/>
                <a:gd fmla="*/ 384 w 414" name="T58"/>
                <a:gd fmla="*/ 124 h 538" name="T59"/>
                <a:gd fmla="*/ 362 w 414" name="T60"/>
                <a:gd fmla="*/ 154 h 538" name="T61"/>
                <a:gd fmla="*/ 330 w 414" name="T62"/>
                <a:gd fmla="*/ 162 h 538" name="T63"/>
                <a:gd fmla="*/ 328 w 414" name="T64"/>
                <a:gd fmla="*/ 180 h 538" name="T65"/>
                <a:gd fmla="*/ 348 w 414" name="T66"/>
                <a:gd fmla="*/ 198 h 538" name="T67"/>
                <a:gd fmla="*/ 350 w 414" name="T68"/>
                <a:gd fmla="*/ 222 h 538" name="T69"/>
                <a:gd fmla="*/ 348 w 414" name="T70"/>
                <a:gd fmla="*/ 240 h 538" name="T71"/>
                <a:gd fmla="*/ 340 w 414" name="T72"/>
                <a:gd fmla="*/ 278 h 538" name="T73"/>
                <a:gd fmla="*/ 346 w 414" name="T74"/>
                <a:gd fmla="*/ 296 h 538" name="T75"/>
                <a:gd fmla="*/ 356 w 414" name="T76"/>
                <a:gd fmla="*/ 308 h 538" name="T77"/>
                <a:gd fmla="*/ 350 w 414" name="T78"/>
                <a:gd fmla="*/ 306 h 538" name="T79"/>
                <a:gd fmla="*/ 318 w 414" name="T80"/>
                <a:gd fmla="*/ 312 h 538" name="T81"/>
                <a:gd fmla="*/ 318 w 414" name="T82"/>
                <a:gd fmla="*/ 336 h 538" name="T83"/>
                <a:gd fmla="*/ 296 w 414" name="T84"/>
                <a:gd fmla="*/ 354 h 538" name="T85"/>
                <a:gd fmla="*/ 288 w 414" name="T86"/>
                <a:gd fmla="*/ 384 h 538" name="T87"/>
                <a:gd fmla="*/ 268 w 414" name="T88"/>
                <a:gd fmla="*/ 408 h 538" name="T89"/>
                <a:gd fmla="*/ 228 w 414" name="T90"/>
                <a:gd fmla="*/ 416 h 538" name="T91"/>
                <a:gd fmla="*/ 240 w 414" name="T92"/>
                <a:gd fmla="*/ 440 h 538" name="T93"/>
                <a:gd fmla="*/ 218 w 414" name="T94"/>
                <a:gd fmla="*/ 450 h 538" name="T95"/>
                <a:gd fmla="*/ 184 w 414" name="T96"/>
                <a:gd fmla="*/ 480 h 538" name="T97"/>
                <a:gd fmla="*/ 166 w 414" name="T98"/>
                <a:gd fmla="*/ 514 h 538" name="T99"/>
                <a:gd fmla="*/ 150 w 414" name="T100"/>
                <a:gd fmla="*/ 528 h 5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38" w="413">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solidFill>
              <a:schemeClr val="tx1">
                <a:lumMod val="75000"/>
                <a:lumOff val="25000"/>
              </a:schemeClr>
            </a:solid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1" name="Freeform 16">
              <a:extLst>
                <a:ext uri="{FF2B5EF4-FFF2-40B4-BE49-F238E27FC236}">
                  <a16:creationId xmlns:a16="http://schemas.microsoft.com/office/drawing/2014/main" id="{A9484349-BC19-45E2-BD1D-F004E83B1014}"/>
                </a:ext>
              </a:extLst>
            </p:cNvPr>
            <p:cNvSpPr/>
            <p:nvPr/>
          </p:nvSpPr>
          <p:spPr bwMode="auto">
            <a:xfrm>
              <a:off x="4352280" y="3527885"/>
              <a:ext cx="634859" cy="557335"/>
            </a:xfrm>
            <a:custGeom>
              <a:gdLst>
                <a:gd fmla="*/ 210 w 606" name="T0"/>
                <a:gd fmla="*/ 516 h 532" name="T1"/>
                <a:gd fmla="*/ 172 w 606" name="T2"/>
                <a:gd fmla="*/ 494 h 532" name="T3"/>
                <a:gd fmla="*/ 126 w 606" name="T4"/>
                <a:gd fmla="*/ 498 h 532" name="T5"/>
                <a:gd fmla="*/ 96 w 606" name="T6"/>
                <a:gd fmla="*/ 530 h 532" name="T7"/>
                <a:gd fmla="*/ 104 w 606" name="T8"/>
                <a:gd fmla="*/ 494 h 532" name="T9"/>
                <a:gd fmla="*/ 62 w 606" name="T10"/>
                <a:gd fmla="*/ 432 h 532" name="T11"/>
                <a:gd fmla="*/ 84 w 606" name="T12"/>
                <a:gd fmla="*/ 356 h 532" name="T13"/>
                <a:gd fmla="*/ 88 w 606" name="T14"/>
                <a:gd fmla="*/ 336 h 532" name="T15"/>
                <a:gd fmla="*/ 70 w 606" name="T16"/>
                <a:gd fmla="*/ 304 h 532" name="T17"/>
                <a:gd fmla="*/ 20 w 606" name="T18"/>
                <a:gd fmla="*/ 314 h 532" name="T19"/>
                <a:gd fmla="*/ 6 w 606" name="T20"/>
                <a:gd fmla="*/ 302 h 532" name="T21"/>
                <a:gd fmla="*/ 0 w 606" name="T22"/>
                <a:gd fmla="*/ 278 h 532" name="T23"/>
                <a:gd fmla="*/ 10 w 606" name="T24"/>
                <a:gd fmla="*/ 240 h 532" name="T25"/>
                <a:gd fmla="*/ 60 w 606" name="T26"/>
                <a:gd fmla="*/ 218 h 532" name="T27"/>
                <a:gd fmla="*/ 90 w 606" name="T28"/>
                <a:gd fmla="*/ 226 h 532" name="T29"/>
                <a:gd fmla="*/ 134 w 606" name="T30"/>
                <a:gd fmla="*/ 234 h 532" name="T31"/>
                <a:gd fmla="*/ 158 w 606" name="T32"/>
                <a:gd fmla="*/ 214 h 532" name="T33"/>
                <a:gd fmla="*/ 174 w 606" name="T34"/>
                <a:gd fmla="*/ 194 h 532" name="T35"/>
                <a:gd fmla="*/ 252 w 606" name="T36"/>
                <a:gd fmla="*/ 204 h 532" name="T37"/>
                <a:gd fmla="*/ 264 w 606" name="T38"/>
                <a:gd fmla="*/ 182 h 532" name="T39"/>
                <a:gd fmla="*/ 266 w 606" name="T40"/>
                <a:gd fmla="*/ 146 h 532" name="T41"/>
                <a:gd fmla="*/ 196 w 606" name="T42"/>
                <a:gd fmla="*/ 108 h 532" name="T43"/>
                <a:gd fmla="*/ 192 w 606" name="T44"/>
                <a:gd fmla="*/ 88 h 532" name="T45"/>
                <a:gd fmla="*/ 216 w 606" name="T46"/>
                <a:gd fmla="*/ 78 h 532" name="T47"/>
                <a:gd fmla="*/ 278 w 606" name="T48"/>
                <a:gd fmla="*/ 102 h 532" name="T49"/>
                <a:gd fmla="*/ 326 w 606" name="T50"/>
                <a:gd fmla="*/ 88 h 532" name="T51"/>
                <a:gd fmla="*/ 378 w 606" name="T52"/>
                <a:gd fmla="*/ 44 h 532" name="T53"/>
                <a:gd fmla="*/ 390 w 606" name="T54"/>
                <a:gd fmla="*/ 14 h 532" name="T55"/>
                <a:gd fmla="*/ 414 w 606" name="T56"/>
                <a:gd fmla="*/ 0 h 532" name="T57"/>
                <a:gd fmla="*/ 444 w 606" name="T58"/>
                <a:gd fmla="*/ 10 h 532" name="T59"/>
                <a:gd fmla="*/ 468 w 606" name="T60"/>
                <a:gd fmla="*/ 66 h 532" name="T61"/>
                <a:gd fmla="*/ 526 w 606" name="T62"/>
                <a:gd fmla="*/ 130 h 532" name="T63"/>
                <a:gd fmla="*/ 562 w 606" name="T64"/>
                <a:gd fmla="*/ 154 h 532" name="T65"/>
                <a:gd fmla="*/ 564 w 606" name="T66"/>
                <a:gd fmla="*/ 196 h 532" name="T67"/>
                <a:gd fmla="*/ 534 w 606" name="T68"/>
                <a:gd fmla="*/ 216 h 532" name="T69"/>
                <a:gd fmla="*/ 506 w 606" name="T70"/>
                <a:gd fmla="*/ 246 h 532" name="T71"/>
                <a:gd fmla="*/ 532 w 606" name="T72"/>
                <a:gd fmla="*/ 258 h 532" name="T73"/>
                <a:gd fmla="*/ 568 w 606" name="T74"/>
                <a:gd fmla="*/ 326 h 532" name="T75"/>
                <a:gd fmla="*/ 592 w 606" name="T76"/>
                <a:gd fmla="*/ 356 h 532" name="T77"/>
                <a:gd fmla="*/ 590 w 606" name="T78"/>
                <a:gd fmla="*/ 380 h 532" name="T79"/>
                <a:gd fmla="*/ 546 w 606" name="T80"/>
                <a:gd fmla="*/ 408 h 532" name="T81"/>
                <a:gd fmla="*/ 482 w 606" name="T82"/>
                <a:gd fmla="*/ 460 h 532" name="T83"/>
                <a:gd fmla="*/ 434 w 606" name="T84"/>
                <a:gd fmla="*/ 472 h 532" name="T85"/>
                <a:gd fmla="*/ 392 w 606" name="T86"/>
                <a:gd fmla="*/ 456 h 532" name="T87"/>
                <a:gd fmla="*/ 358 w 606" name="T88"/>
                <a:gd fmla="*/ 436 h 532" name="T89"/>
                <a:gd fmla="*/ 332 w 606" name="T90"/>
                <a:gd fmla="*/ 442 h 532" name="T91"/>
                <a:gd fmla="*/ 302 w 606" name="T92"/>
                <a:gd fmla="*/ 492 h 532" name="T93"/>
                <a:gd fmla="*/ 266 w 606" name="T94"/>
                <a:gd fmla="*/ 528 h 53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32" w="606">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2" name="Freeform 17">
              <a:extLst>
                <a:ext uri="{FF2B5EF4-FFF2-40B4-BE49-F238E27FC236}">
                  <a16:creationId xmlns:a16="http://schemas.microsoft.com/office/drawing/2014/main" id="{0038EEF1-7830-4A38-AD28-1ABE9C4E9BC7}"/>
                </a:ext>
              </a:extLst>
            </p:cNvPr>
            <p:cNvSpPr/>
            <p:nvPr/>
          </p:nvSpPr>
          <p:spPr bwMode="auto">
            <a:xfrm>
              <a:off x="4892853" y="3412647"/>
              <a:ext cx="563621" cy="668383"/>
            </a:xfrm>
            <a:custGeom>
              <a:gdLst>
                <a:gd fmla="*/ 324 w 538" name="T0"/>
                <a:gd fmla="*/ 632 h 638" name="T1"/>
                <a:gd fmla="*/ 306 w 538" name="T2"/>
                <a:gd fmla="*/ 628 h 638" name="T3"/>
                <a:gd fmla="*/ 282 w 538" name="T4"/>
                <a:gd fmla="*/ 636 h 638" name="T5"/>
                <a:gd fmla="*/ 272 w 538" name="T6"/>
                <a:gd fmla="*/ 608 h 638" name="T7"/>
                <a:gd fmla="*/ 258 w 538" name="T8"/>
                <a:gd fmla="*/ 594 h 638" name="T9"/>
                <a:gd fmla="*/ 234 w 538" name="T10"/>
                <a:gd fmla="*/ 594 h 638" name="T11"/>
                <a:gd fmla="*/ 234 w 538" name="T12"/>
                <a:gd fmla="*/ 580 h 638" name="T13"/>
                <a:gd fmla="*/ 268 w 538" name="T14"/>
                <a:gd fmla="*/ 508 h 638" name="T15"/>
                <a:gd fmla="*/ 240 w 538" name="T16"/>
                <a:gd fmla="*/ 472 h 638" name="T17"/>
                <a:gd fmla="*/ 226 w 538" name="T18"/>
                <a:gd fmla="*/ 452 h 638" name="T19"/>
                <a:gd fmla="*/ 204 w 538" name="T20"/>
                <a:gd fmla="*/ 448 h 638" name="T21"/>
                <a:gd fmla="*/ 172 w 538" name="T22"/>
                <a:gd fmla="*/ 456 h 638" name="T23"/>
                <a:gd fmla="*/ 132 w 538" name="T24"/>
                <a:gd fmla="*/ 486 h 638" name="T25"/>
                <a:gd fmla="*/ 98 w 538" name="T26"/>
                <a:gd fmla="*/ 488 h 638" name="T27"/>
                <a:gd fmla="*/ 86 w 538" name="T28"/>
                <a:gd fmla="*/ 458 h 638" name="T29"/>
                <a:gd fmla="*/ 68 w 538" name="T30"/>
                <a:gd fmla="*/ 442 h 638" name="T31"/>
                <a:gd fmla="*/ 64 w 538" name="T32"/>
                <a:gd fmla="*/ 354 h 638" name="T33"/>
                <a:gd fmla="*/ 14 w 538" name="T34"/>
                <a:gd fmla="*/ 358 h 638" name="T35"/>
                <a:gd fmla="*/ 0 w 538" name="T36"/>
                <a:gd fmla="*/ 352 h 638" name="T37"/>
                <a:gd fmla="*/ 8 w 538" name="T38"/>
                <a:gd fmla="*/ 340 h 638" name="T39"/>
                <a:gd fmla="*/ 32 w 538" name="T40"/>
                <a:gd fmla="*/ 334 h 638" name="T41"/>
                <a:gd fmla="*/ 54 w 538" name="T42"/>
                <a:gd fmla="*/ 312 h 638" name="T43"/>
                <a:gd fmla="*/ 62 w 538" name="T44"/>
                <a:gd fmla="*/ 284 h 638" name="T45"/>
                <a:gd fmla="*/ 46 w 538" name="T46"/>
                <a:gd fmla="*/ 154 h 638" name="T47"/>
                <a:gd fmla="*/ 40 w 538" name="T48"/>
                <a:gd fmla="*/ 130 h 638" name="T49"/>
                <a:gd fmla="*/ 64 w 538" name="T50"/>
                <a:gd fmla="*/ 108 h 638" name="T51"/>
                <a:gd fmla="*/ 80 w 538" name="T52"/>
                <a:gd fmla="*/ 78 h 638" name="T53"/>
                <a:gd fmla="*/ 114 w 538" name="T54"/>
                <a:gd fmla="*/ 56 h 638" name="T55"/>
                <a:gd fmla="*/ 142 w 538" name="T56"/>
                <a:gd fmla="*/ 58 h 638" name="T57"/>
                <a:gd fmla="*/ 158 w 538" name="T58"/>
                <a:gd fmla="*/ 54 h 638" name="T59"/>
                <a:gd fmla="*/ 168 w 538" name="T60"/>
                <a:gd fmla="*/ 42 h 638" name="T61"/>
                <a:gd fmla="*/ 158 w 538" name="T62"/>
                <a:gd fmla="*/ 14 h 638" name="T63"/>
                <a:gd fmla="*/ 156 w 538" name="T64"/>
                <a:gd fmla="*/ 4 h 638" name="T65"/>
                <a:gd fmla="*/ 174 w 538" name="T66"/>
                <a:gd fmla="*/ 2 h 638" name="T67"/>
                <a:gd fmla="*/ 210 w 538" name="T68"/>
                <a:gd fmla="*/ 12 h 638" name="T69"/>
                <a:gd fmla="*/ 274 w 538" name="T70"/>
                <a:gd fmla="*/ 34 h 638" name="T71"/>
                <a:gd fmla="*/ 312 w 538" name="T72"/>
                <a:gd fmla="*/ 56 h 638" name="T73"/>
                <a:gd fmla="*/ 372 w 538" name="T74"/>
                <a:gd fmla="*/ 68 h 638" name="T75"/>
                <a:gd fmla="*/ 392 w 538" name="T76"/>
                <a:gd fmla="*/ 44 h 638" name="T77"/>
                <a:gd fmla="*/ 420 w 538" name="T78"/>
                <a:gd fmla="*/ 60 h 638" name="T79"/>
                <a:gd fmla="*/ 450 w 538" name="T80"/>
                <a:gd fmla="*/ 82 h 638" name="T81"/>
                <a:gd fmla="*/ 482 w 538" name="T82"/>
                <a:gd fmla="*/ 100 h 638" name="T83"/>
                <a:gd fmla="*/ 514 w 538" name="T84"/>
                <a:gd fmla="*/ 134 h 638" name="T85"/>
                <a:gd fmla="*/ 522 w 538" name="T86"/>
                <a:gd fmla="*/ 180 h 638" name="T87"/>
                <a:gd fmla="*/ 516 w 538" name="T88"/>
                <a:gd fmla="*/ 214 h 638" name="T89"/>
                <a:gd fmla="*/ 486 w 538" name="T90"/>
                <a:gd fmla="*/ 248 h 638" name="T91"/>
                <a:gd fmla="*/ 480 w 538" name="T92"/>
                <a:gd fmla="*/ 286 h 638" name="T93"/>
                <a:gd fmla="*/ 494 w 538" name="T94"/>
                <a:gd fmla="*/ 320 h 638" name="T95"/>
                <a:gd fmla="*/ 502 w 538" name="T96"/>
                <a:gd fmla="*/ 344 h 638" name="T97"/>
                <a:gd fmla="*/ 522 w 538" name="T98"/>
                <a:gd fmla="*/ 414 h 638" name="T99"/>
                <a:gd fmla="*/ 532 w 538" name="T100"/>
                <a:gd fmla="*/ 440 h 638" name="T101"/>
                <a:gd fmla="*/ 528 w 538" name="T102"/>
                <a:gd fmla="*/ 472 h 638" name="T103"/>
                <a:gd fmla="*/ 538 w 538" name="T104"/>
                <a:gd fmla="*/ 536 h 638" name="T105"/>
                <a:gd fmla="*/ 426 w 538" name="T106"/>
                <a:gd fmla="*/ 540 h 638" name="T107"/>
                <a:gd fmla="*/ 428 w 538" name="T108"/>
                <a:gd fmla="*/ 558 h 638" name="T109"/>
                <a:gd fmla="*/ 446 w 538" name="T110"/>
                <a:gd fmla="*/ 580 h 638" name="T111"/>
                <a:gd fmla="*/ 436 w 538" name="T112"/>
                <a:gd fmla="*/ 598 h 638" name="T113"/>
                <a:gd fmla="*/ 402 w 538" name="T114"/>
                <a:gd fmla="*/ 568 h 638" name="T115"/>
                <a:gd fmla="*/ 368 w 538" name="T116"/>
                <a:gd fmla="*/ 566 h 638" name="T117"/>
                <a:gd fmla="*/ 348 w 538" name="T118"/>
                <a:gd fmla="*/ 604 h 638" name="T119"/>
                <a:gd fmla="*/ 336 w 538" name="T120"/>
                <a:gd fmla="*/ 634 h 6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38" w="5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solidFill>
              <a:schemeClr val="tx1">
                <a:lumMod val="75000"/>
                <a:lumOff val="25000"/>
              </a:schemeClr>
            </a:solid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3" name="Freeform 18">
              <a:extLst>
                <a:ext uri="{FF2B5EF4-FFF2-40B4-BE49-F238E27FC236}">
                  <a16:creationId xmlns:a16="http://schemas.microsoft.com/office/drawing/2014/main" id="{DEB333D9-4D63-43F4-BC8E-CC8F2CF66B16}"/>
                </a:ext>
              </a:extLst>
            </p:cNvPr>
            <p:cNvSpPr/>
            <p:nvPr/>
          </p:nvSpPr>
          <p:spPr bwMode="auto">
            <a:xfrm>
              <a:off x="5406188" y="3374932"/>
              <a:ext cx="488192" cy="697717"/>
            </a:xfrm>
            <a:custGeom>
              <a:gdLst>
                <a:gd fmla="*/ 112 w 466" name="T0"/>
                <a:gd fmla="*/ 660 h 666" name="T1"/>
                <a:gd fmla="*/ 94 w 466" name="T2"/>
                <a:gd fmla="*/ 656 h 666" name="T3"/>
                <a:gd fmla="*/ 134 w 466" name="T4"/>
                <a:gd fmla="*/ 598 h 666" name="T5"/>
                <a:gd fmla="*/ 128 w 466" name="T6"/>
                <a:gd fmla="*/ 566 h 666" name="T7"/>
                <a:gd fmla="*/ 104 w 466" name="T8"/>
                <a:gd fmla="*/ 568 h 666" name="T9"/>
                <a:gd fmla="*/ 88 w 466" name="T10"/>
                <a:gd fmla="*/ 576 h 666" name="T11"/>
                <a:gd fmla="*/ 48 w 466" name="T12"/>
                <a:gd fmla="*/ 536 h 666" name="T13"/>
                <a:gd fmla="*/ 52 w 466" name="T14"/>
                <a:gd fmla="*/ 494 h 666" name="T15"/>
                <a:gd fmla="*/ 52 w 466" name="T16"/>
                <a:gd fmla="*/ 456 h 666" name="T17"/>
                <a:gd fmla="*/ 42 w 466" name="T18"/>
                <a:gd fmla="*/ 446 h 666" name="T19"/>
                <a:gd fmla="*/ 30 w 466" name="T20"/>
                <a:gd fmla="*/ 398 h 666" name="T21"/>
                <a:gd fmla="*/ 16 w 466" name="T22"/>
                <a:gd fmla="*/ 356 h 666" name="T23"/>
                <a:gd fmla="*/ 2 w 466" name="T24"/>
                <a:gd fmla="*/ 316 h 666" name="T25"/>
                <a:gd fmla="*/ 6 w 466" name="T26"/>
                <a:gd fmla="*/ 292 h 666" name="T27"/>
                <a:gd fmla="*/ 16 w 466" name="T28"/>
                <a:gd fmla="*/ 280 h 666" name="T29"/>
                <a:gd fmla="*/ 42 w 466" name="T30"/>
                <a:gd fmla="*/ 240 h 666" name="T31"/>
                <a:gd fmla="*/ 42 w 466" name="T32"/>
                <a:gd fmla="*/ 188 h 666" name="T33"/>
                <a:gd fmla="*/ 22 w 466" name="T34"/>
                <a:gd fmla="*/ 146 h 666" name="T35"/>
                <a:gd fmla="*/ 46 w 466" name="T36"/>
                <a:gd fmla="*/ 126 h 666" name="T37"/>
                <a:gd fmla="*/ 78 w 466" name="T38"/>
                <a:gd fmla="*/ 116 h 666" name="T39"/>
                <a:gd fmla="*/ 88 w 466" name="T40"/>
                <a:gd fmla="*/ 114 h 666" name="T41"/>
                <a:gd fmla="*/ 102 w 466" name="T42"/>
                <a:gd fmla="*/ 98 h 666" name="T43"/>
                <a:gd fmla="*/ 160 w 466" name="T44"/>
                <a:gd fmla="*/ 60 h 666" name="T45"/>
                <a:gd fmla="*/ 176 w 466" name="T46"/>
                <a:gd fmla="*/ 46 h 666" name="T47"/>
                <a:gd fmla="*/ 226 w 466" name="T48"/>
                <a:gd fmla="*/ 32 h 666" name="T49"/>
                <a:gd fmla="*/ 250 w 466" name="T50"/>
                <a:gd fmla="*/ 22 h 666" name="T51"/>
                <a:gd fmla="*/ 260 w 466" name="T52"/>
                <a:gd fmla="*/ 2 h 666" name="T53"/>
                <a:gd fmla="*/ 284 w 466" name="T54"/>
                <a:gd fmla="*/ 0 h 666" name="T55"/>
                <a:gd fmla="*/ 292 w 466" name="T56"/>
                <a:gd fmla="*/ 52 h 666" name="T57"/>
                <a:gd fmla="*/ 314 w 466" name="T58"/>
                <a:gd fmla="*/ 56 h 666" name="T59"/>
                <a:gd fmla="*/ 326 w 466" name="T60"/>
                <a:gd fmla="*/ 34 h 666" name="T61"/>
                <a:gd fmla="*/ 334 w 466" name="T62"/>
                <a:gd fmla="*/ 14 h 666" name="T63"/>
                <a:gd fmla="*/ 344 w 466" name="T64"/>
                <a:gd fmla="*/ 36 h 666" name="T65"/>
                <a:gd fmla="*/ 362 w 466" name="T66"/>
                <a:gd fmla="*/ 50 h 666" name="T67"/>
                <a:gd fmla="*/ 384 w 466" name="T68"/>
                <a:gd fmla="*/ 54 h 666" name="T69"/>
                <a:gd fmla="*/ 424 w 466" name="T70"/>
                <a:gd fmla="*/ 42 h 666" name="T71"/>
                <a:gd fmla="*/ 442 w 466" name="T72"/>
                <a:gd fmla="*/ 42 h 666" name="T73"/>
                <a:gd fmla="*/ 422 w 466" name="T74"/>
                <a:gd fmla="*/ 66 h 666" name="T75"/>
                <a:gd fmla="*/ 414 w 466" name="T76"/>
                <a:gd fmla="*/ 88 h 666" name="T77"/>
                <a:gd fmla="*/ 428 w 466" name="T78"/>
                <a:gd fmla="*/ 112 h 666" name="T79"/>
                <a:gd fmla="*/ 466 w 466" name="T80"/>
                <a:gd fmla="*/ 168 h 666" name="T81"/>
                <a:gd fmla="*/ 464 w 466" name="T82"/>
                <a:gd fmla="*/ 192 h 666" name="T83"/>
                <a:gd fmla="*/ 450 w 466" name="T84"/>
                <a:gd fmla="*/ 218 h 666" name="T85"/>
                <a:gd fmla="*/ 430 w 466" name="T86"/>
                <a:gd fmla="*/ 236 h 666" name="T87"/>
                <a:gd fmla="*/ 396 w 466" name="T88"/>
                <a:gd fmla="*/ 244 h 666" name="T89"/>
                <a:gd fmla="*/ 376 w 466" name="T90"/>
                <a:gd fmla="*/ 250 h 666" name="T91"/>
                <a:gd fmla="*/ 348 w 466" name="T92"/>
                <a:gd fmla="*/ 276 h 666" name="T93"/>
                <a:gd fmla="*/ 348 w 466" name="T94"/>
                <a:gd fmla="*/ 304 h 666" name="T95"/>
                <a:gd fmla="*/ 354 w 466" name="T96"/>
                <a:gd fmla="*/ 332 h 666" name="T97"/>
                <a:gd fmla="*/ 328 w 466" name="T98"/>
                <a:gd fmla="*/ 366 h 666" name="T99"/>
                <a:gd fmla="*/ 302 w 466" name="T100"/>
                <a:gd fmla="*/ 386 h 666" name="T101"/>
                <a:gd fmla="*/ 296 w 466" name="T102"/>
                <a:gd fmla="*/ 408 h 666" name="T103"/>
                <a:gd fmla="*/ 292 w 466" name="T104"/>
                <a:gd fmla="*/ 468 h 666" name="T105"/>
                <a:gd fmla="*/ 270 w 466" name="T106"/>
                <a:gd fmla="*/ 490 h 666" name="T107"/>
                <a:gd fmla="*/ 264 w 466" name="T108"/>
                <a:gd fmla="*/ 522 h 666" name="T109"/>
                <a:gd fmla="*/ 266 w 466" name="T110"/>
                <a:gd fmla="*/ 546 h 666" name="T111"/>
                <a:gd fmla="*/ 254 w 466" name="T112"/>
                <a:gd fmla="*/ 596 h 666" name="T113"/>
                <a:gd fmla="*/ 260 w 466" name="T114"/>
                <a:gd fmla="*/ 630 h 666" name="T115"/>
                <a:gd fmla="*/ 224 w 466" name="T116"/>
                <a:gd fmla="*/ 650 h 666" name="T117"/>
                <a:gd fmla="*/ 196 w 466" name="T118"/>
                <a:gd fmla="*/ 636 h 666" name="T119"/>
                <a:gd fmla="*/ 168 w 466" name="T120"/>
                <a:gd fmla="*/ 646 h 666" name="T121"/>
                <a:gd fmla="*/ 134 w 466" name="T122"/>
                <a:gd fmla="*/ 660 h 66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66" w="4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4" name="Freeform 19">
              <a:extLst>
                <a:ext uri="{FF2B5EF4-FFF2-40B4-BE49-F238E27FC236}">
                  <a16:creationId xmlns:a16="http://schemas.microsoft.com/office/drawing/2014/main" id="{6CAA0CC2-8F90-4954-B987-556F95CF282F}"/>
                </a:ext>
              </a:extLst>
            </p:cNvPr>
            <p:cNvSpPr/>
            <p:nvPr/>
          </p:nvSpPr>
          <p:spPr bwMode="auto">
            <a:xfrm>
              <a:off x="3729992" y="2932836"/>
              <a:ext cx="1018289" cy="1001527"/>
            </a:xfrm>
            <a:custGeom>
              <a:gdLst>
                <a:gd fmla="*/ 392 w 972" name="T0"/>
                <a:gd fmla="*/ 934 h 956" name="T1"/>
                <a:gd fmla="*/ 354 w 972" name="T2"/>
                <a:gd fmla="*/ 888 h 956" name="T3"/>
                <a:gd fmla="*/ 366 w 972" name="T4"/>
                <a:gd fmla="*/ 840 h 956" name="T5"/>
                <a:gd fmla="*/ 324 w 972" name="T6"/>
                <a:gd fmla="*/ 780 h 956" name="T7"/>
                <a:gd fmla="*/ 290 w 972" name="T8"/>
                <a:gd fmla="*/ 722 h 956" name="T9"/>
                <a:gd fmla="*/ 248 w 972" name="T10"/>
                <a:gd fmla="*/ 712 h 956" name="T11"/>
                <a:gd fmla="*/ 192 w 972" name="T12"/>
                <a:gd fmla="*/ 608 h 956" name="T13"/>
                <a:gd fmla="*/ 160 w 972" name="T14"/>
                <a:gd fmla="*/ 662 h 956" name="T15"/>
                <a:gd fmla="*/ 140 w 972" name="T16"/>
                <a:gd fmla="*/ 634 h 956" name="T17"/>
                <a:gd fmla="*/ 138 w 972" name="T18"/>
                <a:gd fmla="*/ 590 h 956" name="T19"/>
                <a:gd fmla="*/ 130 w 972" name="T20"/>
                <a:gd fmla="*/ 500 h 956" name="T21"/>
                <a:gd fmla="*/ 150 w 972" name="T22"/>
                <a:gd fmla="*/ 442 h 956" name="T23"/>
                <a:gd fmla="*/ 110 w 972" name="T24"/>
                <a:gd fmla="*/ 312 h 956" name="T25"/>
                <a:gd fmla="*/ 50 w 972" name="T26"/>
                <a:gd fmla="*/ 222 h 956" name="T27"/>
                <a:gd fmla="*/ 6 w 972" name="T28"/>
                <a:gd fmla="*/ 178 h 956" name="T29"/>
                <a:gd fmla="*/ 2 w 972" name="T30"/>
                <a:gd fmla="*/ 134 h 956" name="T31"/>
                <a:gd fmla="*/ 26 w 972" name="T32"/>
                <a:gd fmla="*/ 80 h 956" name="T33"/>
                <a:gd fmla="*/ 74 w 972" name="T34"/>
                <a:gd fmla="*/ 24 h 956" name="T35"/>
                <a:gd fmla="*/ 112 w 972" name="T36"/>
                <a:gd fmla="*/ 64 h 956" name="T37"/>
                <a:gd fmla="*/ 166 w 972" name="T38"/>
                <a:gd fmla="*/ 152 h 956" name="T39"/>
                <a:gd fmla="*/ 200 w 972" name="T40"/>
                <a:gd fmla="*/ 172 h 956" name="T41"/>
                <a:gd fmla="*/ 236 w 972" name="T42"/>
                <a:gd fmla="*/ 158 h 956" name="T43"/>
                <a:gd fmla="*/ 250 w 972" name="T44"/>
                <a:gd fmla="*/ 170 h 956" name="T45"/>
                <a:gd fmla="*/ 290 w 972" name="T46"/>
                <a:gd fmla="*/ 188 h 956" name="T47"/>
                <a:gd fmla="*/ 374 w 972" name="T48"/>
                <a:gd fmla="*/ 166 h 956" name="T49"/>
                <a:gd fmla="*/ 378 w 972" name="T50"/>
                <a:gd fmla="*/ 128 h 956" name="T51"/>
                <a:gd fmla="*/ 370 w 972" name="T52"/>
                <a:gd fmla="*/ 66 h 956" name="T53"/>
                <a:gd fmla="*/ 412 w 972" name="T54"/>
                <a:gd fmla="*/ 100 h 956" name="T55"/>
                <a:gd fmla="*/ 468 w 972" name="T56"/>
                <a:gd fmla="*/ 100 h 956" name="T57"/>
                <a:gd fmla="*/ 472 w 972" name="T58"/>
                <a:gd fmla="*/ 30 h 956" name="T59"/>
                <a:gd fmla="*/ 516 w 972" name="T60"/>
                <a:gd fmla="*/ 0 h 956" name="T61"/>
                <a:gd fmla="*/ 562 w 972" name="T62"/>
                <a:gd fmla="*/ 50 h 956" name="T63"/>
                <a:gd fmla="*/ 628 w 972" name="T64"/>
                <a:gd fmla="*/ 98 h 956" name="T65"/>
                <a:gd fmla="*/ 656 w 972" name="T66"/>
                <a:gd fmla="*/ 150 h 956" name="T67"/>
                <a:gd fmla="*/ 764 w 972" name="T68"/>
                <a:gd fmla="*/ 184 h 956" name="T69"/>
                <a:gd fmla="*/ 812 w 972" name="T70"/>
                <a:gd fmla="*/ 168 h 956" name="T71"/>
                <a:gd fmla="*/ 932 w 972" name="T72"/>
                <a:gd fmla="*/ 208 h 956" name="T73"/>
                <a:gd fmla="*/ 972 w 972" name="T74"/>
                <a:gd fmla="*/ 278 h 956" name="T75"/>
                <a:gd fmla="*/ 908 w 972" name="T76"/>
                <a:gd fmla="*/ 388 h 956" name="T77"/>
                <a:gd fmla="*/ 840 w 972" name="T78"/>
                <a:gd fmla="*/ 418 h 956" name="T79"/>
                <a:gd fmla="*/ 788 w 972" name="T80"/>
                <a:gd fmla="*/ 376 h 956" name="T81"/>
                <a:gd fmla="*/ 764 w 972" name="T82"/>
                <a:gd fmla="*/ 422 h 956" name="T83"/>
                <a:gd fmla="*/ 772 w 972" name="T84"/>
                <a:gd fmla="*/ 478 h 956" name="T85"/>
                <a:gd fmla="*/ 784 w 972" name="T86"/>
                <a:gd fmla="*/ 564 h 956" name="T87"/>
                <a:gd fmla="*/ 810 w 972" name="T88"/>
                <a:gd fmla="*/ 602 h 956" name="T89"/>
                <a:gd fmla="*/ 780 w 972" name="T90"/>
                <a:gd fmla="*/ 646 h 956" name="T91"/>
                <a:gd fmla="*/ 788 w 972" name="T92"/>
                <a:gd fmla="*/ 686 h 956" name="T93"/>
                <a:gd fmla="*/ 848 w 972" name="T94"/>
                <a:gd fmla="*/ 740 h 956" name="T95"/>
                <a:gd fmla="*/ 796 w 972" name="T96"/>
                <a:gd fmla="*/ 758 h 956" name="T97"/>
                <a:gd fmla="*/ 756 w 972" name="T98"/>
                <a:gd fmla="*/ 712 h 956" name="T99"/>
                <a:gd fmla="*/ 716 w 972" name="T100"/>
                <a:gd fmla="*/ 718 h 956" name="T101"/>
                <a:gd fmla="*/ 662 w 972" name="T102"/>
                <a:gd fmla="*/ 706 h 956" name="T103"/>
                <a:gd fmla="*/ 630 w 972" name="T104"/>
                <a:gd fmla="*/ 636 h 956" name="T105"/>
                <a:gd fmla="*/ 578 w 972" name="T106"/>
                <a:gd fmla="*/ 648 h 956" name="T107"/>
                <a:gd fmla="*/ 550 w 972" name="T108"/>
                <a:gd fmla="*/ 682 h 956" name="T109"/>
                <a:gd fmla="*/ 558 w 972" name="T110"/>
                <a:gd fmla="*/ 726 h 956" name="T111"/>
                <a:gd fmla="*/ 558 w 972" name="T112"/>
                <a:gd fmla="*/ 766 h 956" name="T113"/>
                <a:gd fmla="*/ 500 w 972" name="T114"/>
                <a:gd fmla="*/ 810 h 956" name="T115"/>
                <a:gd fmla="*/ 522 w 972" name="T116"/>
                <a:gd fmla="*/ 870 h 956" name="T117"/>
                <a:gd fmla="*/ 522 w 972" name="T118"/>
                <a:gd fmla="*/ 918 h 9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56" w="972">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5" name="Freeform 20">
              <a:extLst>
                <a:ext uri="{FF2B5EF4-FFF2-40B4-BE49-F238E27FC236}">
                  <a16:creationId xmlns:a16="http://schemas.microsoft.com/office/drawing/2014/main" id="{560D40EA-0852-4708-9E48-703BC9EAD6A7}"/>
                </a:ext>
              </a:extLst>
            </p:cNvPr>
            <p:cNvSpPr/>
            <p:nvPr/>
          </p:nvSpPr>
          <p:spPr bwMode="auto">
            <a:xfrm>
              <a:off x="1833795" y="2499120"/>
              <a:ext cx="2042864" cy="1250861"/>
            </a:xfrm>
            <a:custGeom>
              <a:gdLst>
                <a:gd fmla="*/ 1244 w 1950" name="T0"/>
                <a:gd fmla="*/ 1192 h 1194" name="T1"/>
                <a:gd fmla="*/ 1218 w 1950" name="T2"/>
                <a:gd fmla="*/ 1156 h 1194" name="T3"/>
                <a:gd fmla="*/ 1200 w 1950" name="T4"/>
                <a:gd fmla="*/ 1100 h 1194" name="T5"/>
                <a:gd fmla="*/ 1152 w 1950" name="T6"/>
                <a:gd fmla="*/ 1058 h 1194" name="T7"/>
                <a:gd fmla="*/ 1050 w 1950" name="T8"/>
                <a:gd fmla="*/ 1000 h 1194" name="T9"/>
                <a:gd fmla="*/ 970 w 1950" name="T10"/>
                <a:gd fmla="*/ 1022 h 1194" name="T11"/>
                <a:gd fmla="*/ 928 w 1950" name="T12"/>
                <a:gd fmla="*/ 1096 h 1194" name="T13"/>
                <a:gd fmla="*/ 898 w 1950" name="T14"/>
                <a:gd fmla="*/ 1042 h 1194" name="T15"/>
                <a:gd fmla="*/ 872 w 1950" name="T16"/>
                <a:gd fmla="*/ 992 h 1194" name="T17"/>
                <a:gd fmla="*/ 754 w 1950" name="T18"/>
                <a:gd fmla="*/ 1010 h 1194" name="T19"/>
                <a:gd fmla="*/ 634 w 1950" name="T20"/>
                <a:gd fmla="*/ 966 h 1194" name="T21"/>
                <a:gd fmla="*/ 580 w 1950" name="T22"/>
                <a:gd fmla="*/ 900 h 1194" name="T23"/>
                <a:gd fmla="*/ 492 w 1950" name="T24"/>
                <a:gd fmla="*/ 842 h 1194" name="T25"/>
                <a:gd fmla="*/ 468 w 1950" name="T26"/>
                <a:gd fmla="*/ 764 h 1194" name="T27"/>
                <a:gd fmla="*/ 390 w 1950" name="T28"/>
                <a:gd fmla="*/ 726 h 1194" name="T29"/>
                <a:gd fmla="*/ 284 w 1950" name="T30"/>
                <a:gd fmla="*/ 610 h 1194" name="T31"/>
                <a:gd fmla="*/ 182 w 1950" name="T32"/>
                <a:gd fmla="*/ 630 h 1194" name="T33"/>
                <a:gd fmla="*/ 142 w 1950" name="T34"/>
                <a:gd fmla="*/ 552 h 1194" name="T35"/>
                <a:gd fmla="*/ 12 w 1950" name="T36"/>
                <a:gd fmla="*/ 454 h 1194" name="T37"/>
                <a:gd fmla="*/ 8 w 1950" name="T38"/>
                <a:gd fmla="*/ 412 h 1194" name="T39"/>
                <a:gd fmla="*/ 16 w 1950" name="T40"/>
                <a:gd fmla="*/ 290 h 1194" name="T41"/>
                <a:gd fmla="*/ 54 w 1950" name="T42"/>
                <a:gd fmla="*/ 300 h 1194" name="T43"/>
                <a:gd fmla="*/ 104 w 1950" name="T44"/>
                <a:gd fmla="*/ 280 h 1194" name="T45"/>
                <a:gd fmla="*/ 78 w 1950" name="T46"/>
                <a:gd fmla="*/ 126 h 1194" name="T47"/>
                <a:gd fmla="*/ 146 w 1950" name="T48"/>
                <a:gd fmla="*/ 98 h 1194" name="T49"/>
                <a:gd fmla="*/ 216 w 1950" name="T50"/>
                <a:gd fmla="*/ 72 h 1194" name="T51"/>
                <a:gd fmla="*/ 304 w 1950" name="T52"/>
                <a:gd fmla="*/ 6 h 1194" name="T53"/>
                <a:gd fmla="*/ 386 w 1950" name="T54"/>
                <a:gd fmla="*/ 48 h 1194" name="T55"/>
                <a:gd fmla="*/ 470 w 1950" name="T56"/>
                <a:gd fmla="*/ 10 h 1194" name="T57"/>
                <a:gd fmla="*/ 510 w 1950" name="T58"/>
                <a:gd fmla="*/ 56 h 1194" name="T59"/>
                <a:gd fmla="*/ 622 w 1950" name="T60"/>
                <a:gd fmla="*/ 72 h 1194" name="T61"/>
                <a:gd fmla="*/ 710 w 1950" name="T62"/>
                <a:gd fmla="*/ 56 h 1194" name="T63"/>
                <a:gd fmla="*/ 804 w 1950" name="T64"/>
                <a:gd fmla="*/ 44 h 1194" name="T65"/>
                <a:gd fmla="*/ 898 w 1950" name="T66"/>
                <a:gd fmla="*/ 30 h 1194" name="T67"/>
                <a:gd fmla="*/ 1046 w 1950" name="T68"/>
                <a:gd fmla="*/ 38 h 1194" name="T69"/>
                <a:gd fmla="*/ 1106 w 1950" name="T70"/>
                <a:gd fmla="*/ 114 h 1194" name="T71"/>
                <a:gd fmla="*/ 1092 w 1950" name="T72"/>
                <a:gd fmla="*/ 220 h 1194" name="T73"/>
                <a:gd fmla="*/ 1118 w 1950" name="T74"/>
                <a:gd fmla="*/ 378 h 1194" name="T75"/>
                <a:gd fmla="*/ 1192 w 1950" name="T76"/>
                <a:gd fmla="*/ 440 h 1194" name="T77"/>
                <a:gd fmla="*/ 1308 w 1950" name="T78"/>
                <a:gd fmla="*/ 502 h 1194" name="T79"/>
                <a:gd fmla="*/ 1406 w 1950" name="T80"/>
                <a:gd fmla="*/ 546 h 1194" name="T81"/>
                <a:gd fmla="*/ 1586 w 1950" name="T82"/>
                <a:gd fmla="*/ 576 h 1194" name="T83"/>
                <a:gd fmla="*/ 1666 w 1950" name="T84"/>
                <a:gd fmla="*/ 682 h 1194" name="T85"/>
                <a:gd fmla="*/ 1706 w 1950" name="T86"/>
                <a:gd fmla="*/ 676 h 1194" name="T87"/>
                <a:gd fmla="*/ 1794 w 1950" name="T88"/>
                <a:gd fmla="*/ 616 h 1194" name="T89"/>
                <a:gd fmla="*/ 1848 w 1950" name="T90"/>
                <a:gd fmla="*/ 632 h 1194" name="T91"/>
                <a:gd fmla="*/ 1926 w 1950" name="T92"/>
                <a:gd fmla="*/ 788 h 1194" name="T93"/>
                <a:gd fmla="*/ 1930 w 1950" name="T94"/>
                <a:gd fmla="*/ 878 h 1194" name="T95"/>
                <a:gd fmla="*/ 1940 w 1950" name="T96"/>
                <a:gd fmla="*/ 976 h 1194" name="T97"/>
                <a:gd fmla="*/ 1930 w 1950" name="T98"/>
                <a:gd fmla="*/ 1002 h 1194" name="T99"/>
                <a:gd fmla="*/ 1872 w 1950" name="T100"/>
                <a:gd fmla="*/ 1006 h 1194" name="T101"/>
                <a:gd fmla="*/ 1866 w 1950" name="T102"/>
                <a:gd fmla="*/ 1096 h 1194" name="T103"/>
                <a:gd fmla="*/ 1772 w 1950" name="T104"/>
                <a:gd fmla="*/ 1052 h 1194" name="T105"/>
                <a:gd fmla="*/ 1744 w 1950" name="T106"/>
                <a:gd fmla="*/ 1124 h 1194" name="T107"/>
                <a:gd fmla="*/ 1696 w 1950" name="T108"/>
                <a:gd fmla="*/ 1086 h 1194" name="T109"/>
                <a:gd fmla="*/ 1594 w 1950" name="T110"/>
                <a:gd fmla="*/ 1048 h 1194" name="T111"/>
                <a:gd fmla="*/ 1498 w 1950" name="T112"/>
                <a:gd fmla="*/ 1102 h 1194" name="T113"/>
                <a:gd fmla="*/ 1430 w 1950" name="T114"/>
                <a:gd fmla="*/ 1144 h 1194" name="T115"/>
                <a:gd fmla="*/ 1342 w 1950" name="T116"/>
                <a:gd fmla="*/ 1194 h 119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94" w="1950">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6" name="Freeform 21">
              <a:extLst>
                <a:ext uri="{FF2B5EF4-FFF2-40B4-BE49-F238E27FC236}">
                  <a16:creationId xmlns:a16="http://schemas.microsoft.com/office/drawing/2014/main" id="{A0384EC9-701C-44E5-8353-7734D328A939}"/>
                </a:ext>
              </a:extLst>
            </p:cNvPr>
            <p:cNvSpPr/>
            <p:nvPr/>
          </p:nvSpPr>
          <p:spPr bwMode="auto">
            <a:xfrm>
              <a:off x="5852475" y="3301599"/>
              <a:ext cx="381335" cy="377144"/>
            </a:xfrm>
            <a:custGeom>
              <a:gdLst>
                <a:gd fmla="*/ 138 w 364" name="T0"/>
                <a:gd fmla="*/ 356 h 360" name="T1"/>
                <a:gd fmla="*/ 108 w 364" name="T2"/>
                <a:gd fmla="*/ 340 h 360" name="T3"/>
                <a:gd fmla="*/ 86 w 364" name="T4"/>
                <a:gd fmla="*/ 274 h 360" name="T5"/>
                <a:gd fmla="*/ 48 w 364" name="T6"/>
                <a:gd fmla="*/ 256 h 360" name="T7"/>
                <a:gd fmla="*/ 46 w 364" name="T8"/>
                <a:gd fmla="*/ 226 h 360" name="T9"/>
                <a:gd fmla="*/ 24 w 364" name="T10"/>
                <a:gd fmla="*/ 188 h 360" name="T11"/>
                <a:gd fmla="*/ 0 w 364" name="T12"/>
                <a:gd fmla="*/ 162 h 360" name="T13"/>
                <a:gd fmla="*/ 10 w 364" name="T14"/>
                <a:gd fmla="*/ 140 h 360" name="T15"/>
                <a:gd fmla="*/ 26 w 364" name="T16"/>
                <a:gd fmla="*/ 122 h 360" name="T17"/>
                <a:gd fmla="*/ 32 w 364" name="T18"/>
                <a:gd fmla="*/ 104 h 360" name="T19"/>
                <a:gd fmla="*/ 58 w 364" name="T20"/>
                <a:gd fmla="*/ 88 h 360" name="T21"/>
                <a:gd fmla="*/ 70 w 364" name="T22"/>
                <a:gd fmla="*/ 68 h 360" name="T23"/>
                <a:gd fmla="*/ 72 w 364" name="T24"/>
                <a:gd fmla="*/ 16 h 360" name="T25"/>
                <a:gd fmla="*/ 90 w 364" name="T26"/>
                <a:gd fmla="*/ 8 h 360" name="T27"/>
                <a:gd fmla="*/ 106 w 364" name="T28"/>
                <a:gd fmla="*/ 6 h 360" name="T29"/>
                <a:gd fmla="*/ 140 w 364" name="T30"/>
                <a:gd fmla="*/ 10 h 360" name="T31"/>
                <a:gd fmla="*/ 152 w 364" name="T32"/>
                <a:gd fmla="*/ 2 h 360" name="T33"/>
                <a:gd fmla="*/ 186 w 364" name="T34"/>
                <a:gd fmla="*/ 4 h 360" name="T35"/>
                <a:gd fmla="*/ 212 w 364" name="T36"/>
                <a:gd fmla="*/ 16 h 360" name="T37"/>
                <a:gd fmla="*/ 238 w 364" name="T38"/>
                <a:gd fmla="*/ 26 h 360" name="T39"/>
                <a:gd fmla="*/ 254 w 364" name="T40"/>
                <a:gd fmla="*/ 22 h 360" name="T41"/>
                <a:gd fmla="*/ 280 w 364" name="T42"/>
                <a:gd fmla="*/ 2 h 360" name="T43"/>
                <a:gd fmla="*/ 300 w 364" name="T44"/>
                <a:gd fmla="*/ 8 h 360" name="T45"/>
                <a:gd fmla="*/ 324 w 364" name="T46"/>
                <a:gd fmla="*/ 18 h 360" name="T47"/>
                <a:gd fmla="*/ 360 w 364" name="T48"/>
                <a:gd fmla="*/ 28 h 360" name="T49"/>
                <a:gd fmla="*/ 324 w 364" name="T50"/>
                <a:gd fmla="*/ 58 h 360" name="T51"/>
                <a:gd fmla="*/ 316 w 364" name="T52"/>
                <a:gd fmla="*/ 76 h 360" name="T53"/>
                <a:gd fmla="*/ 320 w 364" name="T54"/>
                <a:gd fmla="*/ 84 h 360" name="T55"/>
                <a:gd fmla="*/ 362 w 364" name="T56"/>
                <a:gd fmla="*/ 72 h 360" name="T57"/>
                <a:gd fmla="*/ 364 w 364" name="T58"/>
                <a:gd fmla="*/ 90 h 360" name="T59"/>
                <a:gd fmla="*/ 346 w 364" name="T60"/>
                <a:gd fmla="*/ 100 h 360" name="T61"/>
                <a:gd fmla="*/ 322 w 364" name="T62"/>
                <a:gd fmla="*/ 112 h 360" name="T63"/>
                <a:gd fmla="*/ 344 w 364" name="T64"/>
                <a:gd fmla="*/ 142 h 360" name="T65"/>
                <a:gd fmla="*/ 340 w 364" name="T66"/>
                <a:gd fmla="*/ 196 h 360" name="T67"/>
                <a:gd fmla="*/ 344 w 364" name="T68"/>
                <a:gd fmla="*/ 214 h 360" name="T69"/>
                <a:gd fmla="*/ 338 w 364" name="T70"/>
                <a:gd fmla="*/ 238 h 360" name="T71"/>
                <a:gd fmla="*/ 330 w 364" name="T72"/>
                <a:gd fmla="*/ 240 h 360" name="T73"/>
                <a:gd fmla="*/ 324 w 364" name="T74"/>
                <a:gd fmla="*/ 224 h 360" name="T75"/>
                <a:gd fmla="*/ 304 w 364" name="T76"/>
                <a:gd fmla="*/ 232 h 360" name="T77"/>
                <a:gd fmla="*/ 270 w 364" name="T78"/>
                <a:gd fmla="*/ 268 h 360" name="T79"/>
                <a:gd fmla="*/ 262 w 364" name="T80"/>
                <a:gd fmla="*/ 286 h 360" name="T81"/>
                <a:gd fmla="*/ 260 w 364" name="T82"/>
                <a:gd fmla="*/ 344 h 360" name="T83"/>
                <a:gd fmla="*/ 222 w 364" name="T84"/>
                <a:gd fmla="*/ 344 h 360" name="T85"/>
                <a:gd fmla="*/ 158 w 364" name="T86"/>
                <a:gd fmla="*/ 360 h 3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60" w="364">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7" name="Freeform 22">
              <a:extLst>
                <a:ext uri="{FF2B5EF4-FFF2-40B4-BE49-F238E27FC236}">
                  <a16:creationId xmlns:a16="http://schemas.microsoft.com/office/drawing/2014/main" id="{36191DC9-48A2-4B33-A14A-E48E992E0A04}"/>
                </a:ext>
              </a:extLst>
            </p:cNvPr>
            <p:cNvSpPr/>
            <p:nvPr/>
          </p:nvSpPr>
          <p:spPr bwMode="auto">
            <a:xfrm>
              <a:off x="4540852" y="3161217"/>
              <a:ext cx="484002" cy="502859"/>
            </a:xfrm>
            <a:custGeom>
              <a:gdLst>
                <a:gd fmla="*/ 360 w 462" name="T0"/>
                <a:gd fmla="*/ 474 h 480" name="T1"/>
                <a:gd fmla="*/ 328 w 462" name="T2"/>
                <a:gd fmla="*/ 448 h 480" name="T3"/>
                <a:gd fmla="*/ 300 w 462" name="T4"/>
                <a:gd fmla="*/ 412 h 480" name="T5"/>
                <a:gd fmla="*/ 282 w 462" name="T6"/>
                <a:gd fmla="*/ 362 h 480" name="T7"/>
                <a:gd fmla="*/ 252 w 462" name="T8"/>
                <a:gd fmla="*/ 340 h 480" name="T9"/>
                <a:gd fmla="*/ 230 w 462" name="T10"/>
                <a:gd fmla="*/ 340 h 480" name="T11"/>
                <a:gd fmla="*/ 214 w 462" name="T12"/>
                <a:gd fmla="*/ 346 h 480" name="T13"/>
                <a:gd fmla="*/ 196 w 462" name="T14"/>
                <a:gd fmla="*/ 376 h 480" name="T15"/>
                <a:gd fmla="*/ 176 w 462" name="T16"/>
                <a:gd fmla="*/ 402 h 480" name="T17"/>
                <a:gd fmla="*/ 152 w 462" name="T18"/>
                <a:gd fmla="*/ 428 h 480" name="T19"/>
                <a:gd fmla="*/ 144 w 462" name="T20"/>
                <a:gd fmla="*/ 430 h 480" name="T21"/>
                <a:gd fmla="*/ 118 w 462" name="T22"/>
                <a:gd fmla="*/ 442 h 480" name="T23"/>
                <a:gd fmla="*/ 72 w 462" name="T24"/>
                <a:gd fmla="*/ 434 h 480" name="T25"/>
                <a:gd fmla="*/ 38 w 462" name="T26"/>
                <a:gd fmla="*/ 416 h 480" name="T27"/>
                <a:gd fmla="*/ 46 w 462" name="T28"/>
                <a:gd fmla="*/ 386 h 480" name="T29"/>
                <a:gd fmla="*/ 42 w 462" name="T30"/>
                <a:gd fmla="*/ 360 h 480" name="T31"/>
                <a:gd fmla="*/ 2 w 462" name="T32"/>
                <a:gd fmla="*/ 312 h 480" name="T33"/>
                <a:gd fmla="*/ 10 w 462" name="T34"/>
                <a:gd fmla="*/ 228 h 480" name="T35"/>
                <a:gd fmla="*/ 0 w 462" name="T36"/>
                <a:gd fmla="*/ 168 h 480" name="T37"/>
                <a:gd fmla="*/ 4 w 462" name="T38"/>
                <a:gd fmla="*/ 166 h 480" name="T39"/>
                <a:gd fmla="*/ 64 w 462" name="T40"/>
                <a:gd fmla="*/ 212 h 480" name="T41"/>
                <a:gd fmla="*/ 82 w 462" name="T42"/>
                <a:gd fmla="*/ 216 h 480" name="T43"/>
                <a:gd fmla="*/ 110 w 462" name="T44"/>
                <a:gd fmla="*/ 208 h 480" name="T45"/>
                <a:gd fmla="*/ 148 w 462" name="T46"/>
                <a:gd fmla="*/ 172 h 480" name="T47"/>
                <a:gd fmla="*/ 176 w 462" name="T48"/>
                <a:gd fmla="*/ 116 h 480" name="T49"/>
                <a:gd fmla="*/ 210 w 462" name="T50"/>
                <a:gd fmla="*/ 62 h 480" name="T51"/>
                <a:gd fmla="*/ 232 w 462" name="T52"/>
                <a:gd fmla="*/ 4 h 480" name="T53"/>
                <a:gd fmla="*/ 272 w 462" name="T54"/>
                <a:gd fmla="*/ 0 h 480" name="T55"/>
                <a:gd fmla="*/ 306 w 462" name="T56"/>
                <a:gd fmla="*/ 10 h 480" name="T57"/>
                <a:gd fmla="*/ 352 w 462" name="T58"/>
                <a:gd fmla="*/ 50 h 480" name="T59"/>
                <a:gd fmla="*/ 394 w 462" name="T60"/>
                <a:gd fmla="*/ 60 h 480" name="T61"/>
                <a:gd fmla="*/ 444 w 462" name="T62"/>
                <a:gd fmla="*/ 98 h 480" name="T63"/>
                <a:gd fmla="*/ 462 w 462" name="T64"/>
                <a:gd fmla="*/ 134 h 480" name="T65"/>
                <a:gd fmla="*/ 430 w 462" name="T66"/>
                <a:gd fmla="*/ 158 h 480" name="T67"/>
                <a:gd fmla="*/ 402 w 462" name="T68"/>
                <a:gd fmla="*/ 182 h 480" name="T69"/>
                <a:gd fmla="*/ 336 w 462" name="T70"/>
                <a:gd fmla="*/ 188 h 480" name="T71"/>
                <a:gd fmla="*/ 292 w 462" name="T72"/>
                <a:gd fmla="*/ 192 h 480" name="T73"/>
                <a:gd fmla="*/ 284 w 462" name="T74"/>
                <a:gd fmla="*/ 218 h 480" name="T75"/>
                <a:gd fmla="*/ 288 w 462" name="T76"/>
                <a:gd fmla="*/ 236 h 480" name="T77"/>
                <a:gd fmla="*/ 284 w 462" name="T78"/>
                <a:gd fmla="*/ 276 h 480" name="T79"/>
                <a:gd fmla="*/ 304 w 462" name="T80"/>
                <a:gd fmla="*/ 296 h 480" name="T81"/>
                <a:gd fmla="*/ 362 w 462" name="T82"/>
                <a:gd fmla="*/ 364 h 480" name="T83"/>
                <a:gd fmla="*/ 372 w 462" name="T84"/>
                <a:gd fmla="*/ 400 h 48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80" w="462">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8" name="Freeform 23">
              <a:extLst>
                <a:ext uri="{FF2B5EF4-FFF2-40B4-BE49-F238E27FC236}">
                  <a16:creationId xmlns:a16="http://schemas.microsoft.com/office/drawing/2014/main" id="{E5A412AF-A8FE-42BD-9CB7-A108BB2B1B49}"/>
                </a:ext>
              </a:extLst>
            </p:cNvPr>
            <p:cNvSpPr/>
            <p:nvPr/>
          </p:nvSpPr>
          <p:spPr bwMode="auto">
            <a:xfrm>
              <a:off x="4846757" y="3050169"/>
              <a:ext cx="789907" cy="488192"/>
            </a:xfrm>
            <a:custGeom>
              <a:gdLst>
                <a:gd fmla="*/ 72 w 754" name="T0"/>
                <a:gd fmla="*/ 452 h 466" name="T1"/>
                <a:gd fmla="*/ 4 w 754" name="T2"/>
                <a:gd fmla="*/ 380 h 466" name="T3"/>
                <a:gd fmla="*/ 2 w 754" name="T4"/>
                <a:gd fmla="*/ 362 h 466" name="T5"/>
                <a:gd fmla="*/ 6 w 754" name="T6"/>
                <a:gd fmla="*/ 348 h 466" name="T7"/>
                <a:gd fmla="*/ 0 w 754" name="T8"/>
                <a:gd fmla="*/ 310 h 466" name="T9"/>
                <a:gd fmla="*/ 18 w 754" name="T10"/>
                <a:gd fmla="*/ 304 h 466" name="T11"/>
                <a:gd fmla="*/ 96 w 754" name="T12"/>
                <a:gd fmla="*/ 304 h 466" name="T13"/>
                <a:gd fmla="*/ 138 w 754" name="T14"/>
                <a:gd fmla="*/ 276 h 466" name="T15"/>
                <a:gd fmla="*/ 178 w 754" name="T16"/>
                <a:gd fmla="*/ 244 h 466" name="T17"/>
                <a:gd fmla="*/ 180 w 754" name="T18"/>
                <a:gd fmla="*/ 226 h 466" name="T19"/>
                <a:gd fmla="*/ 126 w 754" name="T20"/>
                <a:gd fmla="*/ 166 h 466" name="T21"/>
                <a:gd fmla="*/ 100 w 754" name="T22"/>
                <a:gd fmla="*/ 144 h 466" name="T23"/>
                <a:gd fmla="*/ 98 w 754" name="T24"/>
                <a:gd fmla="*/ 96 h 466" name="T25"/>
                <a:gd fmla="*/ 136 w 754" name="T26"/>
                <a:gd fmla="*/ 66 h 466" name="T27"/>
                <a:gd fmla="*/ 146 w 754" name="T28"/>
                <a:gd fmla="*/ 54 h 466" name="T29"/>
                <a:gd fmla="*/ 140 w 754" name="T30"/>
                <a:gd fmla="*/ 30 h 466" name="T31"/>
                <a:gd fmla="*/ 118 w 754" name="T32"/>
                <a:gd fmla="*/ 10 h 466" name="T33"/>
                <a:gd fmla="*/ 108 w 754" name="T34"/>
                <a:gd fmla="*/ 0 h 466" name="T35"/>
                <a:gd fmla="*/ 234 w 754" name="T36"/>
                <a:gd fmla="*/ 6 h 466" name="T37"/>
                <a:gd fmla="*/ 246 w 754" name="T38"/>
                <a:gd fmla="*/ 22 h 466" name="T39"/>
                <a:gd fmla="*/ 276 w 754" name="T40"/>
                <a:gd fmla="*/ 46 h 466" name="T41"/>
                <a:gd fmla="*/ 314 w 754" name="T42"/>
                <a:gd fmla="*/ 62 h 466" name="T43"/>
                <a:gd fmla="*/ 338 w 754" name="T44"/>
                <a:gd fmla="*/ 72 h 466" name="T45"/>
                <a:gd fmla="*/ 494 w 754" name="T46"/>
                <a:gd fmla="*/ 100 h 466" name="T47"/>
                <a:gd fmla="*/ 504 w 754" name="T48"/>
                <a:gd fmla="*/ 116 h 466" name="T49"/>
                <a:gd fmla="*/ 524 w 754" name="T50"/>
                <a:gd fmla="*/ 136 h 466" name="T51"/>
                <a:gd fmla="*/ 618 w 754" name="T52"/>
                <a:gd fmla="*/ 158 h 466" name="T53"/>
                <a:gd fmla="*/ 626 w 754" name="T54"/>
                <a:gd fmla="*/ 160 h 466" name="T55"/>
                <a:gd fmla="*/ 660 w 754" name="T56"/>
                <a:gd fmla="*/ 164 h 466" name="T57"/>
                <a:gd fmla="*/ 670 w 754" name="T58"/>
                <a:gd fmla="*/ 174 h 466" name="T59"/>
                <a:gd fmla="*/ 684 w 754" name="T60"/>
                <a:gd fmla="*/ 192 h 466" name="T61"/>
                <a:gd fmla="*/ 702 w 754" name="T62"/>
                <a:gd fmla="*/ 196 h 466" name="T63"/>
                <a:gd fmla="*/ 718 w 754" name="T64"/>
                <a:gd fmla="*/ 208 h 466" name="T65"/>
                <a:gd fmla="*/ 708 w 754" name="T66"/>
                <a:gd fmla="*/ 228 h 466" name="T67"/>
                <a:gd fmla="*/ 702 w 754" name="T68"/>
                <a:gd fmla="*/ 250 h 466" name="T69"/>
                <a:gd fmla="*/ 724 w 754" name="T70"/>
                <a:gd fmla="*/ 274 h 466" name="T71"/>
                <a:gd fmla="*/ 732 w 754" name="T72"/>
                <a:gd fmla="*/ 298 h 466" name="T73"/>
                <a:gd fmla="*/ 740 w 754" name="T74"/>
                <a:gd fmla="*/ 320 h 466" name="T75"/>
                <a:gd fmla="*/ 754 w 754" name="T76"/>
                <a:gd fmla="*/ 330 h 466" name="T77"/>
                <a:gd fmla="*/ 734 w 754" name="T78"/>
                <a:gd fmla="*/ 338 h 466" name="T79"/>
                <a:gd fmla="*/ 692 w 754" name="T80"/>
                <a:gd fmla="*/ 354 h 466" name="T81"/>
                <a:gd fmla="*/ 640 w 754" name="T82"/>
                <a:gd fmla="*/ 392 h 466" name="T83"/>
                <a:gd fmla="*/ 616 w 754" name="T84"/>
                <a:gd fmla="*/ 414 h 466" name="T85"/>
                <a:gd fmla="*/ 582 w 754" name="T86"/>
                <a:gd fmla="*/ 424 h 466" name="T87"/>
                <a:gd fmla="*/ 562 w 754" name="T88"/>
                <a:gd fmla="*/ 434 h 466" name="T89"/>
                <a:gd fmla="*/ 544 w 754" name="T90"/>
                <a:gd fmla="*/ 448 h 466" name="T91"/>
                <a:gd fmla="*/ 512 w 754" name="T92"/>
                <a:gd fmla="*/ 422 h 466" name="T93"/>
                <a:gd fmla="*/ 482 w 754" name="T94"/>
                <a:gd fmla="*/ 408 h 466" name="T95"/>
                <a:gd fmla="*/ 450 w 754" name="T96"/>
                <a:gd fmla="*/ 380 h 466" name="T97"/>
                <a:gd fmla="*/ 426 w 754" name="T98"/>
                <a:gd fmla="*/ 384 h 466" name="T99"/>
                <a:gd fmla="*/ 410 w 754" name="T100"/>
                <a:gd fmla="*/ 404 h 466" name="T101"/>
                <a:gd fmla="*/ 358 w 754" name="T102"/>
                <a:gd fmla="*/ 392 h 466" name="T103"/>
                <a:gd fmla="*/ 286 w 754" name="T104"/>
                <a:gd fmla="*/ 352 h 466" name="T105"/>
                <a:gd fmla="*/ 252 w 754" name="T106"/>
                <a:gd fmla="*/ 346 h 466" name="T107"/>
                <a:gd fmla="*/ 200 w 754" name="T108"/>
                <a:gd fmla="*/ 338 h 466" name="T109"/>
                <a:gd fmla="*/ 184 w 754" name="T110"/>
                <a:gd fmla="*/ 350 h 466" name="T111"/>
                <a:gd fmla="*/ 202 w 754" name="T112"/>
                <a:gd fmla="*/ 380 h 466" name="T113"/>
                <a:gd fmla="*/ 196 w 754" name="T114"/>
                <a:gd fmla="*/ 392 h 466" name="T115"/>
                <a:gd fmla="*/ 164 w 754" name="T116"/>
                <a:gd fmla="*/ 390 h 466" name="T117"/>
                <a:gd fmla="*/ 128 w 754" name="T118"/>
                <a:gd fmla="*/ 406 h 466" name="T119"/>
                <a:gd fmla="*/ 96 w 754" name="T120"/>
                <a:gd fmla="*/ 454 h 466" name="T121"/>
                <a:gd fmla="*/ 80 w 754" name="T122"/>
                <a:gd fmla="*/ 466 h 46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66" w="754">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19" name="Freeform 24">
              <a:extLst>
                <a:ext uri="{FF2B5EF4-FFF2-40B4-BE49-F238E27FC236}">
                  <a16:creationId xmlns:a16="http://schemas.microsoft.com/office/drawing/2014/main" id="{958077F5-295A-4EC3-B3CD-740ED4C1F685}"/>
                </a:ext>
              </a:extLst>
            </p:cNvPr>
            <p:cNvSpPr/>
            <p:nvPr/>
          </p:nvSpPr>
          <p:spPr bwMode="auto">
            <a:xfrm>
              <a:off x="5496283" y="2821788"/>
              <a:ext cx="488192" cy="601335"/>
            </a:xfrm>
            <a:custGeom>
              <a:gdLst>
                <a:gd fmla="*/ 212 w 466" name="T0"/>
                <a:gd fmla="*/ 570 h 574" name="T1"/>
                <a:gd fmla="*/ 202 w 466" name="T2"/>
                <a:gd fmla="*/ 516 h 574" name="T3"/>
                <a:gd fmla="*/ 166 w 466" name="T4"/>
                <a:gd fmla="*/ 522 h 574" name="T5"/>
                <a:gd fmla="*/ 148 w 466" name="T6"/>
                <a:gd fmla="*/ 546 h 574" name="T7"/>
                <a:gd fmla="*/ 140 w 466" name="T8"/>
                <a:gd fmla="*/ 538 h 574" name="T9"/>
                <a:gd fmla="*/ 122 w 466" name="T10"/>
                <a:gd fmla="*/ 520 h 574" name="T11"/>
                <a:gd fmla="*/ 114 w 466" name="T12"/>
                <a:gd fmla="*/ 490 h 574" name="T13"/>
                <a:gd fmla="*/ 102 w 466" name="T14"/>
                <a:gd fmla="*/ 470 h 574" name="T15"/>
                <a:gd fmla="*/ 100 w 466" name="T16"/>
                <a:gd fmla="*/ 446 h 574" name="T17"/>
                <a:gd fmla="*/ 106 w 466" name="T18"/>
                <a:gd fmla="*/ 416 h 574" name="T19"/>
                <a:gd fmla="*/ 68 w 466" name="T20"/>
                <a:gd fmla="*/ 398 h 574" name="T21"/>
                <a:gd fmla="*/ 58 w 466" name="T22"/>
                <a:gd fmla="*/ 380 h 574" name="T23"/>
                <a:gd fmla="*/ 56 w 466" name="T24"/>
                <a:gd fmla="*/ 366 h 574" name="T25"/>
                <a:gd fmla="*/ 86 w 466" name="T26"/>
                <a:gd fmla="*/ 346 h 574" name="T27"/>
                <a:gd fmla="*/ 96 w 466" name="T28"/>
                <a:gd fmla="*/ 284 h 574" name="T29"/>
                <a:gd fmla="*/ 78 w 466" name="T30"/>
                <a:gd fmla="*/ 252 h 574" name="T31"/>
                <a:gd fmla="*/ 48 w 466" name="T32"/>
                <a:gd fmla="*/ 262 h 574" name="T33"/>
                <a:gd fmla="*/ 30 w 466" name="T34"/>
                <a:gd fmla="*/ 252 h 574" name="T35"/>
                <a:gd fmla="*/ 0 w 466" name="T36"/>
                <a:gd fmla="*/ 202 h 574" name="T37"/>
                <a:gd fmla="*/ 10 w 466" name="T38"/>
                <a:gd fmla="*/ 180 h 574" name="T39"/>
                <a:gd fmla="*/ 42 w 466" name="T40"/>
                <a:gd fmla="*/ 148 h 574" name="T41"/>
                <a:gd fmla="*/ 44 w 466" name="T42"/>
                <a:gd fmla="*/ 72 h 574" name="T43"/>
                <a:gd fmla="*/ 58 w 466" name="T44"/>
                <a:gd fmla="*/ 74 h 574" name="T45"/>
                <a:gd fmla="*/ 76 w 466" name="T46"/>
                <a:gd fmla="*/ 110 h 574" name="T47"/>
                <a:gd fmla="*/ 110 w 466" name="T48"/>
                <a:gd fmla="*/ 120 h 574" name="T49"/>
                <a:gd fmla="*/ 126 w 466" name="T50"/>
                <a:gd fmla="*/ 80 h 574" name="T51"/>
                <a:gd fmla="*/ 134 w 466" name="T52"/>
                <a:gd fmla="*/ 54 h 574" name="T53"/>
                <a:gd fmla="*/ 102 w 466" name="T54"/>
                <a:gd fmla="*/ 6 h 574" name="T55"/>
                <a:gd fmla="*/ 118 w 466" name="T56"/>
                <a:gd fmla="*/ 0 h 574" name="T57"/>
                <a:gd fmla="*/ 150 w 466" name="T58"/>
                <a:gd fmla="*/ 40 h 574" name="T59"/>
                <a:gd fmla="*/ 176 w 466" name="T60"/>
                <a:gd fmla="*/ 80 h 574" name="T61"/>
                <a:gd fmla="*/ 264 w 466" name="T62"/>
                <a:gd fmla="*/ 106 h 574" name="T63"/>
                <a:gd fmla="*/ 294 w 466" name="T64"/>
                <a:gd fmla="*/ 174 h 574" name="T65"/>
                <a:gd fmla="*/ 318 w 466" name="T66"/>
                <a:gd fmla="*/ 202 h 574" name="T67"/>
                <a:gd fmla="*/ 358 w 466" name="T68"/>
                <a:gd fmla="*/ 194 h 574" name="T69"/>
                <a:gd fmla="*/ 362 w 466" name="T70"/>
                <a:gd fmla="*/ 180 h 574" name="T71"/>
                <a:gd fmla="*/ 388 w 466" name="T72"/>
                <a:gd fmla="*/ 194 h 574" name="T73"/>
                <a:gd fmla="*/ 382 w 466" name="T74"/>
                <a:gd fmla="*/ 224 h 574" name="T75"/>
                <a:gd fmla="*/ 338 w 466" name="T76"/>
                <a:gd fmla="*/ 250 h 574" name="T77"/>
                <a:gd fmla="*/ 330 w 466" name="T78"/>
                <a:gd fmla="*/ 280 h 574" name="T79"/>
                <a:gd fmla="*/ 326 w 466" name="T80"/>
                <a:gd fmla="*/ 302 h 574" name="T81"/>
                <a:gd fmla="*/ 380 w 466" name="T82"/>
                <a:gd fmla="*/ 346 h 574" name="T83"/>
                <a:gd fmla="*/ 392 w 466" name="T84"/>
                <a:gd fmla="*/ 360 h 574" name="T85"/>
                <a:gd fmla="*/ 456 w 466" name="T86"/>
                <a:gd fmla="*/ 378 h 574" name="T87"/>
                <a:gd fmla="*/ 466 w 466" name="T88"/>
                <a:gd fmla="*/ 402 h 574" name="T89"/>
                <a:gd fmla="*/ 426 w 466" name="T90"/>
                <a:gd fmla="*/ 420 h 574" name="T91"/>
                <a:gd fmla="*/ 416 w 466" name="T92"/>
                <a:gd fmla="*/ 440 h 574" name="T93"/>
                <a:gd fmla="*/ 420 w 466" name="T94"/>
                <a:gd fmla="*/ 460 h 574" name="T95"/>
                <a:gd fmla="*/ 400 w 466" name="T96"/>
                <a:gd fmla="*/ 522 h 574" name="T97"/>
                <a:gd fmla="*/ 378 w 466" name="T98"/>
                <a:gd fmla="*/ 546 h 574" name="T99"/>
                <a:gd fmla="*/ 330 w 466" name="T100"/>
                <a:gd fmla="*/ 560 h 574" name="T101"/>
                <a:gd fmla="*/ 278 w 466" name="T102"/>
                <a:gd fmla="*/ 566 h 574" name="T103"/>
                <a:gd fmla="*/ 256 w 466" name="T104"/>
                <a:gd fmla="*/ 536 h 574" name="T105"/>
                <a:gd fmla="*/ 238 w 466" name="T106"/>
                <a:gd fmla="*/ 532 h 574" name="T107"/>
                <a:gd fmla="*/ 226 w 466" name="T108"/>
                <a:gd fmla="*/ 574 h 57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74" w="466">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25">
              <a:extLst>
                <a:ext uri="{FF2B5EF4-FFF2-40B4-BE49-F238E27FC236}">
                  <a16:creationId xmlns:a16="http://schemas.microsoft.com/office/drawing/2014/main" id="{014AED4D-E5DE-4E21-8AD4-2B64E409B594}"/>
                </a:ext>
              </a:extLst>
            </p:cNvPr>
            <p:cNvSpPr/>
            <p:nvPr/>
          </p:nvSpPr>
          <p:spPr bwMode="auto">
            <a:xfrm>
              <a:off x="5626189" y="2740073"/>
              <a:ext cx="569907" cy="563621"/>
            </a:xfrm>
            <a:custGeom>
              <a:gdLst>
                <a:gd fmla="*/ 322 w 544" name="T0"/>
                <a:gd fmla="*/ 532 h 538" name="T1"/>
                <a:gd fmla="*/ 308 w 544" name="T2"/>
                <a:gd fmla="*/ 518 h 538" name="T3"/>
                <a:gd fmla="*/ 308 w 544" name="T4"/>
                <a:gd fmla="*/ 508 h 538" name="T5"/>
                <a:gd fmla="*/ 354 w 544" name="T6"/>
                <a:gd fmla="*/ 484 h 538" name="T7"/>
                <a:gd fmla="*/ 342 w 544" name="T8"/>
                <a:gd fmla="*/ 450 h 538" name="T9"/>
                <a:gd fmla="*/ 298 w 544" name="T10"/>
                <a:gd fmla="*/ 444 h 538" name="T11"/>
                <a:gd fmla="*/ 272 w 544" name="T12"/>
                <a:gd fmla="*/ 420 h 538" name="T13"/>
                <a:gd fmla="*/ 240 w 544" name="T14"/>
                <a:gd fmla="*/ 400 h 538" name="T15"/>
                <a:gd fmla="*/ 216 w 544" name="T16"/>
                <a:gd fmla="*/ 380 h 538" name="T17"/>
                <a:gd fmla="*/ 216 w 544" name="T18"/>
                <a:gd fmla="*/ 364 h 538" name="T19"/>
                <a:gd fmla="*/ 224 w 544" name="T20"/>
                <a:gd fmla="*/ 334 h 538" name="T21"/>
                <a:gd fmla="*/ 254 w 544" name="T22"/>
                <a:gd fmla="*/ 314 h 538" name="T23"/>
                <a:gd fmla="*/ 280 w 544" name="T24"/>
                <a:gd fmla="*/ 304 h 538" name="T25"/>
                <a:gd fmla="*/ 264 w 544" name="T26"/>
                <a:gd fmla="*/ 250 h 538" name="T27"/>
                <a:gd fmla="*/ 228 w 544" name="T28"/>
                <a:gd fmla="*/ 252 h 538" name="T29"/>
                <a:gd fmla="*/ 202 w 544" name="T30"/>
                <a:gd fmla="*/ 272 h 538" name="T31"/>
                <a:gd fmla="*/ 186 w 544" name="T32"/>
                <a:gd fmla="*/ 256 h 538" name="T33"/>
                <a:gd fmla="*/ 152 w 544" name="T34"/>
                <a:gd fmla="*/ 186 h 538" name="T35"/>
                <a:gd fmla="*/ 116 w 544" name="T36"/>
                <a:gd fmla="*/ 158 h 538" name="T37"/>
                <a:gd fmla="*/ 58 w 544" name="T38"/>
                <a:gd fmla="*/ 146 h 538" name="T39"/>
                <a:gd fmla="*/ 26 w 544" name="T40"/>
                <a:gd fmla="*/ 98 h 538" name="T41"/>
                <a:gd fmla="*/ 0 w 544" name="T42"/>
                <a:gd fmla="*/ 56 h 538" name="T43"/>
                <a:gd fmla="*/ 10 w 544" name="T44"/>
                <a:gd fmla="*/ 36 h 538" name="T45"/>
                <a:gd fmla="*/ 30 w 544" name="T46"/>
                <a:gd fmla="*/ 52 h 538" name="T47"/>
                <a:gd fmla="*/ 36 w 544" name="T48"/>
                <a:gd fmla="*/ 60 h 538" name="T49"/>
                <a:gd fmla="*/ 60 w 544" name="T50"/>
                <a:gd fmla="*/ 90 h 538" name="T51"/>
                <a:gd fmla="*/ 112 w 544" name="T52"/>
                <a:gd fmla="*/ 98 h 538" name="T53"/>
                <a:gd fmla="*/ 140 w 544" name="T54"/>
                <a:gd fmla="*/ 68 h 538" name="T55"/>
                <a:gd fmla="*/ 160 w 544" name="T56"/>
                <a:gd fmla="*/ 76 h 538" name="T57"/>
                <a:gd fmla="*/ 200 w 544" name="T58"/>
                <a:gd fmla="*/ 50 h 538" name="T59"/>
                <a:gd fmla="*/ 212 w 544" name="T60"/>
                <a:gd fmla="*/ 10 h 538" name="T61"/>
                <a:gd fmla="*/ 236 w 544" name="T62"/>
                <a:gd fmla="*/ 0 h 538" name="T63"/>
                <a:gd fmla="*/ 268 w 544" name="T64"/>
                <a:gd fmla="*/ 52 h 538" name="T65"/>
                <a:gd fmla="*/ 338 w 544" name="T66"/>
                <a:gd fmla="*/ 88 h 538" name="T67"/>
                <a:gd fmla="*/ 412 w 544" name="T68"/>
                <a:gd fmla="*/ 218 h 538" name="T69"/>
                <a:gd fmla="*/ 424 w 544" name="T70"/>
                <a:gd fmla="*/ 258 h 538" name="T71"/>
                <a:gd fmla="*/ 500 w 544" name="T72"/>
                <a:gd fmla="*/ 312 h 538" name="T73"/>
                <a:gd fmla="*/ 526 w 544" name="T74"/>
                <a:gd fmla="*/ 336 h 538" name="T75"/>
                <a:gd fmla="*/ 470 w 544" name="T76"/>
                <a:gd fmla="*/ 340 h 538" name="T77"/>
                <a:gd fmla="*/ 504 w 544" name="T78"/>
                <a:gd fmla="*/ 374 h 538" name="T79"/>
                <a:gd fmla="*/ 498 w 544" name="T80"/>
                <a:gd fmla="*/ 392 h 538" name="T81"/>
                <a:gd fmla="*/ 540 w 544" name="T82"/>
                <a:gd fmla="*/ 420 h 538" name="T83"/>
                <a:gd fmla="*/ 540 w 544" name="T84"/>
                <a:gd fmla="*/ 440 h 538" name="T85"/>
                <a:gd fmla="*/ 502 w 544" name="T86"/>
                <a:gd fmla="*/ 468 h 538" name="T87"/>
                <a:gd fmla="*/ 498 w 544" name="T88"/>
                <a:gd fmla="*/ 474 h 538" name="T89"/>
                <a:gd fmla="*/ 452 w 544" name="T90"/>
                <a:gd fmla="*/ 514 h 538" name="T91"/>
                <a:gd fmla="*/ 416 w 544" name="T92"/>
                <a:gd fmla="*/ 530 h 538" name="T93"/>
                <a:gd fmla="*/ 342 w 544" name="T94"/>
                <a:gd fmla="*/ 538 h 5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38" w="544">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solidFill>
              <a:schemeClr val="tx1">
                <a:lumMod val="75000"/>
                <a:lumOff val="25000"/>
              </a:schemeClr>
            </a:solid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1" name="Freeform 26">
              <a:extLst>
                <a:ext uri="{FF2B5EF4-FFF2-40B4-BE49-F238E27FC236}">
                  <a16:creationId xmlns:a16="http://schemas.microsoft.com/office/drawing/2014/main" id="{F77AC540-1D67-4635-911A-7CA26AAE492E}"/>
                </a:ext>
              </a:extLst>
            </p:cNvPr>
            <p:cNvSpPr/>
            <p:nvPr/>
          </p:nvSpPr>
          <p:spPr bwMode="auto">
            <a:xfrm>
              <a:off x="5037425" y="2643692"/>
              <a:ext cx="586669" cy="567811"/>
            </a:xfrm>
            <a:custGeom>
              <a:gdLst>
                <a:gd fmla="*/ 434 w 560" name="T0"/>
                <a:gd fmla="*/ 536 h 542" name="T1"/>
                <a:gd fmla="*/ 400 w 560" name="T2"/>
                <a:gd fmla="*/ 518 h 542" name="T3"/>
                <a:gd fmla="*/ 346 w 560" name="T4"/>
                <a:gd fmla="*/ 512 h 542" name="T5"/>
                <a:gd fmla="*/ 316 w 560" name="T6"/>
                <a:gd fmla="*/ 476 h 542" name="T7"/>
                <a:gd fmla="*/ 282 w 560" name="T8"/>
                <a:gd fmla="*/ 454 h 542" name="T9"/>
                <a:gd fmla="*/ 116 w 560" name="T10"/>
                <a:gd fmla="*/ 434 h 542" name="T11"/>
                <a:gd fmla="*/ 84 w 560" name="T12"/>
                <a:gd fmla="*/ 412 h 542" name="T13"/>
                <a:gd fmla="*/ 68 w 560" name="T14"/>
                <a:gd fmla="*/ 398 h 542" name="T15"/>
                <a:gd fmla="*/ 58 w 560" name="T16"/>
                <a:gd fmla="*/ 370 h 542" name="T17"/>
                <a:gd fmla="*/ 18 w 560" name="T18"/>
                <a:gd fmla="*/ 292 h 542" name="T19"/>
                <a:gd fmla="*/ 2 w 560" name="T20"/>
                <a:gd fmla="*/ 246 h 542" name="T21"/>
                <a:gd fmla="*/ 14 w 560" name="T22"/>
                <a:gd fmla="*/ 206 h 542" name="T23"/>
                <a:gd fmla="*/ 50 w 560" name="T24"/>
                <a:gd fmla="*/ 182 h 542" name="T25"/>
                <a:gd fmla="*/ 68 w 560" name="T26"/>
                <a:gd fmla="*/ 172 h 542" name="T27"/>
                <a:gd fmla="*/ 104 w 560" name="T28"/>
                <a:gd fmla="*/ 164 h 542" name="T29"/>
                <a:gd fmla="*/ 138 w 560" name="T30"/>
                <a:gd fmla="*/ 144 h 542" name="T31"/>
                <a:gd fmla="*/ 208 w 560" name="T32"/>
                <a:gd fmla="*/ 128 h 542" name="T33"/>
                <a:gd fmla="*/ 234 w 560" name="T34"/>
                <a:gd fmla="*/ 106 h 542" name="T35"/>
                <a:gd fmla="*/ 266 w 560" name="T36"/>
                <a:gd fmla="*/ 74 h 542" name="T37"/>
                <a:gd fmla="*/ 280 w 560" name="T38"/>
                <a:gd fmla="*/ 44 h 542" name="T39"/>
                <a:gd fmla="*/ 284 w 560" name="T40"/>
                <a:gd fmla="*/ 0 h 542" name="T41"/>
                <a:gd fmla="*/ 414 w 560" name="T42"/>
                <a:gd fmla="*/ 12 h 542" name="T43"/>
                <a:gd fmla="*/ 428 w 560" name="T44"/>
                <a:gd fmla="*/ 32 h 542" name="T45"/>
                <a:gd fmla="*/ 444 w 560" name="T46"/>
                <a:gd fmla="*/ 58 h 542" name="T47"/>
                <a:gd fmla="*/ 438 w 560" name="T48"/>
                <a:gd fmla="*/ 82 h 542" name="T49"/>
                <a:gd fmla="*/ 418 w 560" name="T50"/>
                <a:gd fmla="*/ 96 h 542" name="T51"/>
                <a:gd fmla="*/ 408 w 560" name="T52"/>
                <a:gd fmla="*/ 118 h 542" name="T53"/>
                <a:gd fmla="*/ 396 w 560" name="T54"/>
                <a:gd fmla="*/ 122 h 542" name="T55"/>
                <a:gd fmla="*/ 432 w 560" name="T56"/>
                <a:gd fmla="*/ 156 h 542" name="T57"/>
                <a:gd fmla="*/ 434 w 560" name="T58"/>
                <a:gd fmla="*/ 162 h 542" name="T59"/>
                <a:gd fmla="*/ 466 w 560" name="T60"/>
                <a:gd fmla="*/ 186 h 542" name="T61"/>
                <a:gd fmla="*/ 498 w 560" name="T62"/>
                <a:gd fmla="*/ 192 h 542" name="T63"/>
                <a:gd fmla="*/ 516 w 560" name="T64"/>
                <a:gd fmla="*/ 188 h 542" name="T65"/>
                <a:gd fmla="*/ 532 w 560" name="T66"/>
                <a:gd fmla="*/ 204 h 542" name="T67"/>
                <a:gd fmla="*/ 558 w 560" name="T68"/>
                <a:gd fmla="*/ 234 h 542" name="T69"/>
                <a:gd fmla="*/ 554 w 560" name="T70"/>
                <a:gd fmla="*/ 244 h 542" name="T71"/>
                <a:gd fmla="*/ 544 w 560" name="T72"/>
                <a:gd fmla="*/ 282 h 542" name="T73"/>
                <a:gd fmla="*/ 528 w 560" name="T74"/>
                <a:gd fmla="*/ 276 h 542" name="T75"/>
                <a:gd fmla="*/ 500 w 560" name="T76"/>
                <a:gd fmla="*/ 234 h 542" name="T77"/>
                <a:gd fmla="*/ 472 w 560" name="T78"/>
                <a:gd fmla="*/ 232 h 542" name="T79"/>
                <a:gd fmla="*/ 474 w 560" name="T80"/>
                <a:gd fmla="*/ 302 h 542" name="T81"/>
                <a:gd fmla="*/ 442 w 560" name="T82"/>
                <a:gd fmla="*/ 344 h 542" name="T83"/>
                <a:gd fmla="*/ 428 w 560" name="T84"/>
                <a:gd fmla="*/ 376 h 542" name="T85"/>
                <a:gd fmla="*/ 450 w 560" name="T86"/>
                <a:gd fmla="*/ 392 h 542" name="T87"/>
                <a:gd fmla="*/ 460 w 560" name="T88"/>
                <a:gd fmla="*/ 430 h 542" name="T89"/>
                <a:gd fmla="*/ 474 w 560" name="T90"/>
                <a:gd fmla="*/ 444 h 542" name="T91"/>
                <a:gd fmla="*/ 486 w 560" name="T92"/>
                <a:gd fmla="*/ 446 h 542" name="T93"/>
                <a:gd fmla="*/ 504 w 560" name="T94"/>
                <a:gd fmla="*/ 434 h 542" name="T95"/>
                <a:gd fmla="*/ 520 w 560" name="T96"/>
                <a:gd fmla="*/ 448 h 542" name="T97"/>
                <a:gd fmla="*/ 530 w 560" name="T98"/>
                <a:gd fmla="*/ 484 h 542" name="T99"/>
                <a:gd fmla="*/ 526 w 560" name="T100"/>
                <a:gd fmla="*/ 502 h 542" name="T101"/>
                <a:gd fmla="*/ 492 w 560" name="T102"/>
                <a:gd fmla="*/ 522 h 542" name="T103"/>
                <a:gd fmla="*/ 478 w 560" name="T104"/>
                <a:gd fmla="*/ 542 h 54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42" w="560">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2" name="Freeform 27">
              <a:extLst>
                <a:ext uri="{FF2B5EF4-FFF2-40B4-BE49-F238E27FC236}">
                  <a16:creationId xmlns:a16="http://schemas.microsoft.com/office/drawing/2014/main" id="{DED2878E-B819-4AAA-A8BD-4858CAEB1E6F}"/>
                </a:ext>
              </a:extLst>
            </p:cNvPr>
            <p:cNvSpPr/>
            <p:nvPr/>
          </p:nvSpPr>
          <p:spPr bwMode="auto">
            <a:xfrm>
              <a:off x="4574376" y="2277024"/>
              <a:ext cx="513335" cy="930289"/>
            </a:xfrm>
            <a:custGeom>
              <a:gdLst>
                <a:gd fmla="*/ 320 w 490" name="T0"/>
                <a:gd fmla="*/ 878 h 888" name="T1"/>
                <a:gd fmla="*/ 252 w 490" name="T2"/>
                <a:gd fmla="*/ 834 h 888" name="T3"/>
                <a:gd fmla="*/ 196 w 490" name="T4"/>
                <a:gd fmla="*/ 838 h 888" name="T5"/>
                <a:gd fmla="*/ 170 w 490" name="T6"/>
                <a:gd fmla="*/ 842 h 888" name="T7"/>
                <a:gd fmla="*/ 136 w 490" name="T8"/>
                <a:gd fmla="*/ 824 h 888" name="T9"/>
                <a:gd fmla="*/ 106 w 490" name="T10"/>
                <a:gd fmla="*/ 804 h 888" name="T11"/>
                <a:gd fmla="*/ 56 w 490" name="T12"/>
                <a:gd fmla="*/ 800 h 888" name="T13"/>
                <a:gd fmla="*/ 12 w 490" name="T14"/>
                <a:gd fmla="*/ 776 h 888" name="T15"/>
                <a:gd fmla="*/ 20 w 490" name="T16"/>
                <a:gd fmla="*/ 744 h 888" name="T17"/>
                <a:gd fmla="*/ 8 w 490" name="T18"/>
                <a:gd fmla="*/ 726 h 888" name="T19"/>
                <a:gd fmla="*/ 0 w 490" name="T20"/>
                <a:gd fmla="*/ 706 h 888" name="T21"/>
                <a:gd fmla="*/ 62 w 490" name="T22"/>
                <a:gd fmla="*/ 696 h 888" name="T23"/>
                <a:gd fmla="*/ 66 w 490" name="T24"/>
                <a:gd fmla="*/ 648 h 888" name="T25"/>
                <a:gd fmla="*/ 52 w 490" name="T26"/>
                <a:gd fmla="*/ 602 h 888" name="T27"/>
                <a:gd fmla="*/ 56 w 490" name="T28"/>
                <a:gd fmla="*/ 536 h 888" name="T29"/>
                <a:gd fmla="*/ 104 w 490" name="T30"/>
                <a:gd fmla="*/ 530 h 888" name="T31"/>
                <a:gd fmla="*/ 168 w 490" name="T32"/>
                <a:gd fmla="*/ 548 h 888" name="T33"/>
                <a:gd fmla="*/ 172 w 490" name="T34"/>
                <a:gd fmla="*/ 504 h 888" name="T35"/>
                <a:gd fmla="*/ 190 w 490" name="T36"/>
                <a:gd fmla="*/ 494 h 888" name="T37"/>
                <a:gd fmla="*/ 214 w 490" name="T38"/>
                <a:gd fmla="*/ 500 h 888" name="T39"/>
                <a:gd fmla="*/ 248 w 490" name="T40"/>
                <a:gd fmla="*/ 478 h 888" name="T41"/>
                <a:gd fmla="*/ 246 w 490" name="T42"/>
                <a:gd fmla="*/ 416 h 888" name="T43"/>
                <a:gd fmla="*/ 256 w 490" name="T44"/>
                <a:gd fmla="*/ 384 h 888" name="T45"/>
                <a:gd fmla="*/ 240 w 490" name="T46"/>
                <a:gd fmla="*/ 362 h 888" name="T47"/>
                <a:gd fmla="*/ 196 w 490" name="T48"/>
                <a:gd fmla="*/ 334 h 888" name="T49"/>
                <a:gd fmla="*/ 152 w 490" name="T50"/>
                <a:gd fmla="*/ 318 h 888" name="T51"/>
                <a:gd fmla="*/ 126 w 490" name="T52"/>
                <a:gd fmla="*/ 296 h 888" name="T53"/>
                <a:gd fmla="*/ 130 w 490" name="T54"/>
                <a:gd fmla="*/ 244 h 888" name="T55"/>
                <a:gd fmla="*/ 148 w 490" name="T56"/>
                <a:gd fmla="*/ 222 h 888" name="T57"/>
                <a:gd fmla="*/ 184 w 490" name="T58"/>
                <a:gd fmla="*/ 226 h 888" name="T59"/>
                <a:gd fmla="*/ 270 w 490" name="T60"/>
                <a:gd fmla="*/ 220 h 888" name="T61"/>
                <a:gd fmla="*/ 278 w 490" name="T62"/>
                <a:gd fmla="*/ 162 h 888" name="T63"/>
                <a:gd fmla="*/ 280 w 490" name="T64"/>
                <a:gd fmla="*/ 130 h 888" name="T65"/>
                <a:gd fmla="*/ 304 w 490" name="T66"/>
                <a:gd fmla="*/ 104 h 888" name="T67"/>
                <a:gd fmla="*/ 364 w 490" name="T68"/>
                <a:gd fmla="*/ 38 h 888" name="T69"/>
                <a:gd fmla="*/ 404 w 490" name="T70"/>
                <a:gd fmla="*/ 28 h 888" name="T71"/>
                <a:gd fmla="*/ 416 w 490" name="T72"/>
                <a:gd fmla="*/ 22 h 888" name="T73"/>
                <a:gd fmla="*/ 440 w 490" name="T74"/>
                <a:gd fmla="*/ 2 h 888" name="T75"/>
                <a:gd fmla="*/ 462 w 490" name="T76"/>
                <a:gd fmla="*/ 20 h 888" name="T77"/>
                <a:gd fmla="*/ 452 w 490" name="T78"/>
                <a:gd fmla="*/ 52 h 888" name="T79"/>
                <a:gd fmla="*/ 438 w 490" name="T80"/>
                <a:gd fmla="*/ 108 h 888" name="T81"/>
                <a:gd fmla="*/ 422 w 490" name="T82"/>
                <a:gd fmla="*/ 138 h 888" name="T83"/>
                <a:gd fmla="*/ 430 w 490" name="T84"/>
                <a:gd fmla="*/ 228 h 888" name="T85"/>
                <a:gd fmla="*/ 408 w 490" name="T86"/>
                <a:gd fmla="*/ 284 h 888" name="T87"/>
                <a:gd fmla="*/ 398 w 490" name="T88"/>
                <a:gd fmla="*/ 384 h 888" name="T89"/>
                <a:gd fmla="*/ 418 w 490" name="T90"/>
                <a:gd fmla="*/ 454 h 888" name="T91"/>
                <a:gd fmla="*/ 412 w 490" name="T92"/>
                <a:gd fmla="*/ 526 h 888" name="T93"/>
                <a:gd fmla="*/ 428 w 490" name="T94"/>
                <a:gd fmla="*/ 556 h 888" name="T95"/>
                <a:gd fmla="*/ 432 w 490" name="T96"/>
                <a:gd fmla="*/ 600 h 888" name="T97"/>
                <a:gd fmla="*/ 476 w 490" name="T98"/>
                <a:gd fmla="*/ 690 h 888" name="T99"/>
                <a:gd fmla="*/ 462 w 490" name="T100"/>
                <a:gd fmla="*/ 726 h 888" name="T101"/>
                <a:gd fmla="*/ 362 w 490" name="T102"/>
                <a:gd fmla="*/ 728 h 888" name="T103"/>
                <a:gd fmla="*/ 354 w 490" name="T104"/>
                <a:gd fmla="*/ 744 h 888" name="T105"/>
                <a:gd fmla="*/ 398 w 490" name="T106"/>
                <a:gd fmla="*/ 792 h 888" name="T107"/>
                <a:gd fmla="*/ 350 w 490" name="T108"/>
                <a:gd fmla="*/ 828 h 888" name="T109"/>
                <a:gd fmla="*/ 344 w 490" name="T110"/>
                <a:gd fmla="*/ 888 h 88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87" w="490">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3" name="Freeform 28">
              <a:extLst>
                <a:ext uri="{FF2B5EF4-FFF2-40B4-BE49-F238E27FC236}">
                  <a16:creationId xmlns:a16="http://schemas.microsoft.com/office/drawing/2014/main" id="{C9DCFBCE-2D32-4328-AA46-DB086BB4743D}"/>
                </a:ext>
              </a:extLst>
            </p:cNvPr>
            <p:cNvSpPr/>
            <p:nvPr/>
          </p:nvSpPr>
          <p:spPr bwMode="auto">
            <a:xfrm>
              <a:off x="2988275" y="2262357"/>
              <a:ext cx="1294862" cy="942860"/>
            </a:xfrm>
            <a:custGeom>
              <a:gdLst>
                <a:gd fmla="*/ 494 w 1236" name="T0"/>
                <a:gd fmla="*/ 798 h 900" name="T1"/>
                <a:gd fmla="*/ 430 w 1236" name="T2"/>
                <a:gd fmla="*/ 762 h 900" name="T3"/>
                <a:gd fmla="*/ 278 w 1236" name="T4"/>
                <a:gd fmla="*/ 748 h 900" name="T5"/>
                <a:gd fmla="*/ 176 w 1236" name="T6"/>
                <a:gd fmla="*/ 704 h 900" name="T7"/>
                <a:gd fmla="*/ 148 w 1236" name="T8"/>
                <a:gd fmla="*/ 670 h 900" name="T9"/>
                <a:gd fmla="*/ 70 w 1236" name="T10"/>
                <a:gd fmla="*/ 640 h 900" name="T11"/>
                <a:gd fmla="*/ 24 w 1236" name="T12"/>
                <a:gd fmla="*/ 596 h 900" name="T13"/>
                <a:gd fmla="*/ 0 w 1236" name="T14"/>
                <a:gd fmla="*/ 412 h 900" name="T15"/>
                <a:gd fmla="*/ 16 w 1236" name="T16"/>
                <a:gd fmla="*/ 340 h 900" name="T17"/>
                <a:gd fmla="*/ 26 w 1236" name="T18"/>
                <a:gd fmla="*/ 328 h 900" name="T19"/>
                <a:gd fmla="*/ 52 w 1236" name="T20"/>
                <a:gd fmla="*/ 314 h 900" name="T21"/>
                <a:gd fmla="*/ 98 w 1236" name="T22"/>
                <a:gd fmla="*/ 336 h 900" name="T23"/>
                <a:gd fmla="*/ 150 w 1236" name="T24"/>
                <a:gd fmla="*/ 336 h 900" name="T25"/>
                <a:gd fmla="*/ 138 w 1236" name="T26"/>
                <a:gd fmla="*/ 274 h 900" name="T27"/>
                <a:gd fmla="*/ 168 w 1236" name="T28"/>
                <a:gd fmla="*/ 236 h 900" name="T29"/>
                <a:gd fmla="*/ 186 w 1236" name="T30"/>
                <a:gd fmla="*/ 192 h 900" name="T31"/>
                <a:gd fmla="*/ 152 w 1236" name="T32"/>
                <a:gd fmla="*/ 150 h 900" name="T33"/>
                <a:gd fmla="*/ 120 w 1236" name="T34"/>
                <a:gd fmla="*/ 120 h 900" name="T35"/>
                <a:gd fmla="*/ 118 w 1236" name="T36"/>
                <a:gd fmla="*/ 92 h 900" name="T37"/>
                <a:gd fmla="*/ 104 w 1236" name="T38"/>
                <a:gd fmla="*/ 58 h 900" name="T39"/>
                <a:gd fmla="*/ 234 w 1236" name="T40"/>
                <a:gd fmla="*/ 42 h 900" name="T41"/>
                <a:gd fmla="*/ 340 w 1236" name="T42"/>
                <a:gd fmla="*/ 4 h 900" name="T43"/>
                <a:gd fmla="*/ 430 w 1236" name="T44"/>
                <a:gd fmla="*/ 8 h 900" name="T45"/>
                <a:gd fmla="*/ 526 w 1236" name="T46"/>
                <a:gd fmla="*/ 22 h 900" name="T47"/>
                <a:gd fmla="*/ 654 w 1236" name="T48"/>
                <a:gd fmla="*/ 114 h 900" name="T49"/>
                <a:gd fmla="*/ 720 w 1236" name="T50"/>
                <a:gd fmla="*/ 110 h 900" name="T51"/>
                <a:gd fmla="*/ 720 w 1236" name="T52"/>
                <a:gd fmla="*/ 56 h 900" name="T53"/>
                <a:gd fmla="*/ 792 w 1236" name="T54"/>
                <a:gd fmla="*/ 72 h 900" name="T55"/>
                <a:gd fmla="*/ 930 w 1236" name="T56"/>
                <a:gd fmla="*/ 128 h 900" name="T57"/>
                <a:gd fmla="*/ 952 w 1236" name="T58"/>
                <a:gd fmla="*/ 142 h 900" name="T59"/>
                <a:gd fmla="*/ 1088 w 1236" name="T60"/>
                <a:gd fmla="*/ 224 h 900" name="T61"/>
                <a:gd fmla="*/ 1174 w 1236" name="T62"/>
                <a:gd fmla="*/ 250 h 900" name="T63"/>
                <a:gd fmla="*/ 1216 w 1236" name="T64"/>
                <a:gd fmla="*/ 368 h 900" name="T65"/>
                <a:gd fmla="*/ 1236 w 1236" name="T66"/>
                <a:gd fmla="*/ 452 h 900" name="T67"/>
                <a:gd fmla="*/ 1184 w 1236" name="T68"/>
                <a:gd fmla="*/ 496 h 900" name="T69"/>
                <a:gd fmla="*/ 1120 w 1236" name="T70"/>
                <a:gd fmla="*/ 584 h 900" name="T71"/>
                <a:gd fmla="*/ 1144 w 1236" name="T72"/>
                <a:gd fmla="*/ 626 h 900" name="T73"/>
                <a:gd fmla="*/ 1086 w 1236" name="T74"/>
                <a:gd fmla="*/ 606 h 900" name="T75"/>
                <a:gd fmla="*/ 1030 w 1236" name="T76"/>
                <a:gd fmla="*/ 642 h 900" name="T77"/>
                <a:gd fmla="*/ 1064 w 1236" name="T78"/>
                <a:gd fmla="*/ 694 h 900" name="T79"/>
                <a:gd fmla="*/ 1076 w 1236" name="T80"/>
                <a:gd fmla="*/ 792 h 900" name="T81"/>
                <a:gd fmla="*/ 1034 w 1236" name="T82"/>
                <a:gd fmla="*/ 804 h 900" name="T83"/>
                <a:gd fmla="*/ 996 w 1236" name="T84"/>
                <a:gd fmla="*/ 806 h 900" name="T85"/>
                <a:gd fmla="*/ 956 w 1236" name="T86"/>
                <a:gd fmla="*/ 788 h 900" name="T87"/>
                <a:gd fmla="*/ 920 w 1236" name="T88"/>
                <a:gd fmla="*/ 800 h 900" name="T89"/>
                <a:gd fmla="*/ 878 w 1236" name="T90"/>
                <a:gd fmla="*/ 780 h 900" name="T91"/>
                <a:gd fmla="*/ 828 w 1236" name="T92"/>
                <a:gd fmla="*/ 698 h 900" name="T93"/>
                <a:gd fmla="*/ 778 w 1236" name="T94"/>
                <a:gd fmla="*/ 654 h 900" name="T95"/>
                <a:gd fmla="*/ 700 w 1236" name="T96"/>
                <a:gd fmla="*/ 662 h 900" name="T97"/>
                <a:gd fmla="*/ 722 w 1236" name="T98"/>
                <a:gd fmla="*/ 746 h 900" name="T99"/>
                <a:gd fmla="*/ 694 w 1236" name="T100"/>
                <a:gd fmla="*/ 796 h 900" name="T101"/>
                <a:gd fmla="*/ 664 w 1236" name="T102"/>
                <a:gd fmla="*/ 862 h 900" name="T103"/>
                <a:gd fmla="*/ 634 w 1236" name="T104"/>
                <a:gd fmla="*/ 886 h 900" name="T105"/>
                <a:gd fmla="*/ 604 w 1236" name="T106"/>
                <a:gd fmla="*/ 884 h 900" name="T107"/>
                <a:gd fmla="*/ 568 w 1236" name="T108"/>
                <a:gd fmla="*/ 880 h 90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00" w="1236">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4" name="Freeform 29">
              <a:extLst>
                <a:ext uri="{FF2B5EF4-FFF2-40B4-BE49-F238E27FC236}">
                  <a16:creationId xmlns:a16="http://schemas.microsoft.com/office/drawing/2014/main" id="{E2336833-EFA1-47FD-B7DE-87B152A5288D}"/>
                </a:ext>
              </a:extLst>
            </p:cNvPr>
            <p:cNvSpPr/>
            <p:nvPr/>
          </p:nvSpPr>
          <p:spPr bwMode="auto">
            <a:xfrm>
              <a:off x="5003901" y="2134547"/>
              <a:ext cx="356192" cy="716574"/>
            </a:xfrm>
            <a:custGeom>
              <a:gdLst>
                <a:gd fmla="*/ 24 w 340" name="T0"/>
                <a:gd fmla="*/ 676 h 684" name="T1"/>
                <a:gd fmla="*/ 10 w 340" name="T2"/>
                <a:gd fmla="*/ 654 h 684" name="T3"/>
                <a:gd fmla="*/ 10 w 340" name="T4"/>
                <a:gd fmla="*/ 624 h 684" name="T5"/>
                <a:gd fmla="*/ 18 w 340" name="T6"/>
                <a:gd fmla="*/ 560 h 684" name="T7"/>
                <a:gd fmla="*/ 0 w 340" name="T8"/>
                <a:gd fmla="*/ 514 h 684" name="T9"/>
                <a:gd fmla="*/ 8 w 340" name="T10"/>
                <a:gd fmla="*/ 426 h 684" name="T11"/>
                <a:gd fmla="*/ 30 w 340" name="T12"/>
                <a:gd fmla="*/ 386 h 684" name="T13"/>
                <a:gd fmla="*/ 24 w 340" name="T14"/>
                <a:gd fmla="*/ 326 h 684" name="T15"/>
                <a:gd fmla="*/ 22 w 340" name="T16"/>
                <a:gd fmla="*/ 282 h 684" name="T17"/>
                <a:gd fmla="*/ 44 w 340" name="T18"/>
                <a:gd fmla="*/ 248 h 684" name="T19"/>
                <a:gd fmla="*/ 50 w 340" name="T20"/>
                <a:gd fmla="*/ 218 h 684" name="T21"/>
                <a:gd fmla="*/ 64 w 340" name="T22"/>
                <a:gd fmla="*/ 170 h 684" name="T23"/>
                <a:gd fmla="*/ 70 w 340" name="T24"/>
                <a:gd fmla="*/ 150 h 684" name="T25"/>
                <a:gd fmla="*/ 94 w 340" name="T26"/>
                <a:gd fmla="*/ 122 h 684" name="T27"/>
                <a:gd fmla="*/ 128 w 340" name="T28"/>
                <a:gd fmla="*/ 82 h 684" name="T29"/>
                <a:gd fmla="*/ 152 w 340" name="T30"/>
                <a:gd fmla="*/ 58 h 684" name="T31"/>
                <a:gd fmla="*/ 170 w 340" name="T32"/>
                <a:gd fmla="*/ 40 h 684" name="T33"/>
                <a:gd fmla="*/ 224 w 340" name="T34"/>
                <a:gd fmla="*/ 40 h 684" name="T35"/>
                <a:gd fmla="*/ 238 w 340" name="T36"/>
                <a:gd fmla="*/ 32 h 684" name="T37"/>
                <a:gd fmla="*/ 270 w 340" name="T38"/>
                <a:gd fmla="*/ 20 h 684" name="T39"/>
                <a:gd fmla="*/ 290 w 340" name="T40"/>
                <a:gd fmla="*/ 0 h 684" name="T41"/>
                <a:gd fmla="*/ 308 w 340" name="T42"/>
                <a:gd fmla="*/ 12 h 684" name="T43"/>
                <a:gd fmla="*/ 290 w 340" name="T44"/>
                <a:gd fmla="*/ 34 h 684" name="T45"/>
                <a:gd fmla="*/ 276 w 340" name="T46"/>
                <a:gd fmla="*/ 54 h 684" name="T47"/>
                <a:gd fmla="*/ 286 w 340" name="T48"/>
                <a:gd fmla="*/ 64 h 684" name="T49"/>
                <a:gd fmla="*/ 310 w 340" name="T50"/>
                <a:gd fmla="*/ 82 h 684" name="T51"/>
                <a:gd fmla="*/ 340 w 340" name="T52"/>
                <a:gd fmla="*/ 124 h 684" name="T53"/>
                <a:gd fmla="*/ 328 w 340" name="T54"/>
                <a:gd fmla="*/ 158 h 684" name="T55"/>
                <a:gd fmla="*/ 290 w 340" name="T56"/>
                <a:gd fmla="*/ 186 h 684" name="T57"/>
                <a:gd fmla="*/ 268 w 340" name="T58"/>
                <a:gd fmla="*/ 228 h 684" name="T59"/>
                <a:gd fmla="*/ 274 w 340" name="T60"/>
                <a:gd fmla="*/ 256 h 684" name="T61"/>
                <a:gd fmla="*/ 300 w 340" name="T62"/>
                <a:gd fmla="*/ 278 h 684" name="T63"/>
                <a:gd fmla="*/ 320 w 340" name="T64"/>
                <a:gd fmla="*/ 312 h 684" name="T65"/>
                <a:gd fmla="*/ 328 w 340" name="T66"/>
                <a:gd fmla="*/ 344 h 684" name="T67"/>
                <a:gd fmla="*/ 316 w 340" name="T68"/>
                <a:gd fmla="*/ 384 h 684" name="T69"/>
                <a:gd fmla="*/ 298 w 340" name="T70"/>
                <a:gd fmla="*/ 412 h 684" name="T71"/>
                <a:gd fmla="*/ 276 w 340" name="T72"/>
                <a:gd fmla="*/ 436 h 684" name="T73"/>
                <a:gd fmla="*/ 298 w 340" name="T74"/>
                <a:gd fmla="*/ 474 h 684" name="T75"/>
                <a:gd fmla="*/ 302 w 340" name="T76"/>
                <a:gd fmla="*/ 506 h 684" name="T77"/>
                <a:gd fmla="*/ 296 w 340" name="T78"/>
                <a:gd fmla="*/ 544 h 684" name="T79"/>
                <a:gd fmla="*/ 236 w 340" name="T80"/>
                <a:gd fmla="*/ 602 h 684" name="T81"/>
                <a:gd fmla="*/ 164 w 340" name="T82"/>
                <a:gd fmla="*/ 620 h 684" name="T83"/>
                <a:gd fmla="*/ 112 w 340" name="T84"/>
                <a:gd fmla="*/ 644 h 684" name="T85"/>
                <a:gd fmla="*/ 66 w 340" name="T86"/>
                <a:gd fmla="*/ 664 h 684" name="T87"/>
                <a:gd fmla="*/ 48 w 340" name="T88"/>
                <a:gd fmla="*/ 678 h 68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84" w="340">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solidFill>
              <a:schemeClr val="tx1">
                <a:lumMod val="75000"/>
                <a:lumOff val="25000"/>
              </a:schemeClr>
            </a:solid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5" name="Freeform 30">
              <a:extLst>
                <a:ext uri="{FF2B5EF4-FFF2-40B4-BE49-F238E27FC236}">
                  <a16:creationId xmlns:a16="http://schemas.microsoft.com/office/drawing/2014/main" id="{E4500378-3E68-4DFB-9B9F-57CEC8E38A90}"/>
                </a:ext>
              </a:extLst>
            </p:cNvPr>
            <p:cNvSpPr/>
            <p:nvPr/>
          </p:nvSpPr>
          <p:spPr bwMode="auto">
            <a:xfrm>
              <a:off x="5471140" y="2388072"/>
              <a:ext cx="670478" cy="448382"/>
            </a:xfrm>
            <a:custGeom>
              <a:gdLst>
                <a:gd fmla="*/ 42 w 640" name="T0"/>
                <a:gd fmla="*/ 410 h 428" name="T1"/>
                <a:gd fmla="*/ 0 w 640" name="T2"/>
                <a:gd fmla="*/ 372 h 428" name="T3"/>
                <a:gd fmla="*/ 26 w 640" name="T4"/>
                <a:gd fmla="*/ 338 h 428" name="T5"/>
                <a:gd fmla="*/ 38 w 640" name="T6"/>
                <a:gd fmla="*/ 322 h 428" name="T7"/>
                <a:gd fmla="*/ 26 w 640" name="T8"/>
                <a:gd fmla="*/ 244 h 428" name="T9"/>
                <a:gd fmla="*/ 12 w 640" name="T10"/>
                <a:gd fmla="*/ 208 h 428" name="T11"/>
                <a:gd fmla="*/ 20 w 640" name="T12"/>
                <a:gd fmla="*/ 174 h 428" name="T13"/>
                <a:gd fmla="*/ 42 w 640" name="T14"/>
                <a:gd fmla="*/ 144 h 428" name="T15"/>
                <a:gd fmla="*/ 76 w 640" name="T16"/>
                <a:gd fmla="*/ 106 h 428" name="T17"/>
                <a:gd fmla="*/ 104 w 640" name="T18"/>
                <a:gd fmla="*/ 80 h 428" name="T19"/>
                <a:gd fmla="*/ 150 w 640" name="T20"/>
                <a:gd fmla="*/ 52 h 428" name="T21"/>
                <a:gd fmla="*/ 210 w 640" name="T22"/>
                <a:gd fmla="*/ 38 h 428" name="T23"/>
                <a:gd fmla="*/ 236 w 640" name="T24"/>
                <a:gd fmla="*/ 38 h 428" name="T25"/>
                <a:gd fmla="*/ 268 w 640" name="T26"/>
                <a:gd fmla="*/ 16 h 428" name="T27"/>
                <a:gd fmla="*/ 294 w 640" name="T28"/>
                <a:gd fmla="*/ 12 h 428" name="T29"/>
                <a:gd fmla="*/ 308 w 640" name="T30"/>
                <a:gd fmla="*/ 36 h 428" name="T31"/>
                <a:gd fmla="*/ 308 w 640" name="T32"/>
                <a:gd fmla="*/ 80 h 428" name="T33"/>
                <a:gd fmla="*/ 360 w 640" name="T34"/>
                <a:gd fmla="*/ 108 h 428" name="T35"/>
                <a:gd fmla="*/ 384 w 640" name="T36"/>
                <a:gd fmla="*/ 110 h 428" name="T37"/>
                <a:gd fmla="*/ 432 w 640" name="T38"/>
                <a:gd fmla="*/ 38 h 428" name="T39"/>
                <a:gd fmla="*/ 452 w 640" name="T40"/>
                <a:gd fmla="*/ 24 h 428" name="T41"/>
                <a:gd fmla="*/ 492 w 640" name="T42"/>
                <a:gd fmla="*/ 16 h 428" name="T43"/>
                <a:gd fmla="*/ 536 w 640" name="T44"/>
                <a:gd fmla="*/ 34 h 428" name="T45"/>
                <a:gd fmla="*/ 640 w 640" name="T46"/>
                <a:gd fmla="*/ 36 h 428" name="T47"/>
                <a:gd fmla="*/ 636 w 640" name="T48"/>
                <a:gd fmla="*/ 46 h 428" name="T49"/>
                <a:gd fmla="*/ 632 w 640" name="T50"/>
                <a:gd fmla="*/ 76 h 428" name="T51"/>
                <a:gd fmla="*/ 570 w 640" name="T52"/>
                <a:gd fmla="*/ 96 h 428" name="T53"/>
                <a:gd fmla="*/ 514 w 640" name="T54"/>
                <a:gd fmla="*/ 136 h 428" name="T55"/>
                <a:gd fmla="*/ 500 w 640" name="T56"/>
                <a:gd fmla="*/ 160 h 428" name="T57"/>
                <a:gd fmla="*/ 472 w 640" name="T58"/>
                <a:gd fmla="*/ 178 h 428" name="T59"/>
                <a:gd fmla="*/ 446 w 640" name="T60"/>
                <a:gd fmla="*/ 188 h 428" name="T61"/>
                <a:gd fmla="*/ 438 w 640" name="T62"/>
                <a:gd fmla="*/ 228 h 428" name="T63"/>
                <a:gd fmla="*/ 418 w 640" name="T64"/>
                <a:gd fmla="*/ 252 h 428" name="T65"/>
                <a:gd fmla="*/ 400 w 640" name="T66"/>
                <a:gd fmla="*/ 276 h 428" name="T67"/>
                <a:gd fmla="*/ 390 w 640" name="T68"/>
                <a:gd fmla="*/ 324 h 428" name="T69"/>
                <a:gd fmla="*/ 374 w 640" name="T70"/>
                <a:gd fmla="*/ 326 h 428" name="T71"/>
                <a:gd fmla="*/ 350 w 640" name="T72"/>
                <a:gd fmla="*/ 342 h 428" name="T73"/>
                <a:gd fmla="*/ 338 w 640" name="T74"/>
                <a:gd fmla="*/ 366 h 428" name="T75"/>
                <a:gd fmla="*/ 322 w 640" name="T76"/>
                <a:gd fmla="*/ 400 h 428" name="T77"/>
                <a:gd fmla="*/ 314 w 640" name="T78"/>
                <a:gd fmla="*/ 400 h 428" name="T79"/>
                <a:gd fmla="*/ 304 w 640" name="T80"/>
                <a:gd fmla="*/ 392 h 428" name="T81"/>
                <a:gd fmla="*/ 274 w 640" name="T82"/>
                <a:gd fmla="*/ 404 h 428" name="T83"/>
                <a:gd fmla="*/ 250 w 640" name="T84"/>
                <a:gd fmla="*/ 422 h 428" name="T85"/>
                <a:gd fmla="*/ 214 w 640" name="T86"/>
                <a:gd fmla="*/ 416 h 428" name="T87"/>
                <a:gd fmla="*/ 208 w 640" name="T88"/>
                <a:gd fmla="*/ 404 h 428" name="T89"/>
                <a:gd fmla="*/ 142 w 640" name="T90"/>
                <a:gd fmla="*/ 362 h 428" name="T91"/>
                <a:gd fmla="*/ 138 w 640" name="T92"/>
                <a:gd fmla="*/ 380 h 428" name="T93"/>
                <a:gd fmla="*/ 126 w 640" name="T94"/>
                <a:gd fmla="*/ 406 h 428" name="T95"/>
                <a:gd fmla="*/ 108 w 640" name="T96"/>
                <a:gd fmla="*/ 418 h 428" name="T97"/>
                <a:gd fmla="*/ 86 w 640" name="T98"/>
                <a:gd fmla="*/ 422 h 42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28" w="640">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6" name="Freeform 31">
              <a:extLst>
                <a:ext uri="{FF2B5EF4-FFF2-40B4-BE49-F238E27FC236}">
                  <a16:creationId xmlns:a16="http://schemas.microsoft.com/office/drawing/2014/main" id="{DE572C76-989D-41DC-B2CD-A0CFAC2FD1D8}"/>
                </a:ext>
              </a:extLst>
            </p:cNvPr>
            <p:cNvSpPr/>
            <p:nvPr/>
          </p:nvSpPr>
          <p:spPr bwMode="auto">
            <a:xfrm>
              <a:off x="4429804" y="2321024"/>
              <a:ext cx="289144" cy="450478"/>
            </a:xfrm>
            <a:custGeom>
              <a:gdLst>
                <a:gd fmla="*/ 106 w 276" name="T0"/>
                <a:gd fmla="*/ 398 h 430" name="T1"/>
                <a:gd fmla="*/ 98 w 276" name="T2"/>
                <a:gd fmla="*/ 364 h 430" name="T3"/>
                <a:gd fmla="*/ 92 w 276" name="T4"/>
                <a:gd fmla="*/ 318 h 430" name="T5"/>
                <a:gd fmla="*/ 86 w 276" name="T6"/>
                <a:gd fmla="*/ 280 h 430" name="T7"/>
                <a:gd fmla="*/ 52 w 276" name="T8"/>
                <a:gd fmla="*/ 240 h 430" name="T9"/>
                <a:gd fmla="*/ 26 w 276" name="T10"/>
                <a:gd fmla="*/ 214 h 430" name="T11"/>
                <a:gd fmla="*/ 0 w 276" name="T12"/>
                <a:gd fmla="*/ 200 h 430" name="T13"/>
                <a:gd fmla="*/ 4 w 276" name="T14"/>
                <a:gd fmla="*/ 196 h 430" name="T15"/>
                <a:gd fmla="*/ 28 w 276" name="T16"/>
                <a:gd fmla="*/ 186 h 430" name="T17"/>
                <a:gd fmla="*/ 68 w 276" name="T18"/>
                <a:gd fmla="*/ 180 h 430" name="T19"/>
                <a:gd fmla="*/ 84 w 276" name="T20"/>
                <a:gd fmla="*/ 166 h 430" name="T21"/>
                <a:gd fmla="*/ 112 w 276" name="T22"/>
                <a:gd fmla="*/ 160 h 430" name="T23"/>
                <a:gd fmla="*/ 130 w 276" name="T24"/>
                <a:gd fmla="*/ 138 h 430" name="T25"/>
                <a:gd fmla="*/ 128 w 276" name="T26"/>
                <a:gd fmla="*/ 98 h 430" name="T27"/>
                <a:gd fmla="*/ 158 w 276" name="T28"/>
                <a:gd fmla="*/ 42 h 430" name="T29"/>
                <a:gd fmla="*/ 162 w 276" name="T30"/>
                <a:gd fmla="*/ 12 h 430" name="T31"/>
                <a:gd fmla="*/ 170 w 276" name="T32"/>
                <a:gd fmla="*/ 10 h 430" name="T33"/>
                <a:gd fmla="*/ 190 w 276" name="T34"/>
                <a:gd fmla="*/ 2 h 430" name="T35"/>
                <a:gd fmla="*/ 204 w 276" name="T36"/>
                <a:gd fmla="*/ 0 h 430" name="T37"/>
                <a:gd fmla="*/ 220 w 276" name="T38"/>
                <a:gd fmla="*/ 6 h 430" name="T39"/>
                <a:gd fmla="*/ 226 w 276" name="T40"/>
                <a:gd fmla="*/ 22 h 430" name="T41"/>
                <a:gd fmla="*/ 218 w 276" name="T42"/>
                <a:gd fmla="*/ 40 h 430" name="T43"/>
                <a:gd fmla="*/ 212 w 276" name="T44"/>
                <a:gd fmla="*/ 58 h 430" name="T45"/>
                <a:gd fmla="*/ 196 w 276" name="T46"/>
                <a:gd fmla="*/ 82 h 430" name="T47"/>
                <a:gd fmla="*/ 192 w 276" name="T48"/>
                <a:gd fmla="*/ 108 h 430" name="T49"/>
                <a:gd fmla="*/ 194 w 276" name="T50"/>
                <a:gd fmla="*/ 132 h 430" name="T51"/>
                <a:gd fmla="*/ 232 w 276" name="T52"/>
                <a:gd fmla="*/ 138 h 430" name="T53"/>
                <a:gd fmla="*/ 248 w 276" name="T54"/>
                <a:gd fmla="*/ 154 h 430" name="T55"/>
                <a:gd fmla="*/ 268 w 276" name="T56"/>
                <a:gd fmla="*/ 168 h 430" name="T57"/>
                <a:gd fmla="*/ 276 w 276" name="T58"/>
                <a:gd fmla="*/ 170 h 430" name="T59"/>
                <a:gd fmla="*/ 270 w 276" name="T60"/>
                <a:gd fmla="*/ 184 h 430" name="T61"/>
                <a:gd fmla="*/ 258 w 276" name="T62"/>
                <a:gd fmla="*/ 198 h 430" name="T63"/>
                <a:gd fmla="*/ 252 w 276" name="T64"/>
                <a:gd fmla="*/ 206 h 430" name="T65"/>
                <a:gd fmla="*/ 228 w 276" name="T66"/>
                <a:gd fmla="*/ 226 h 430" name="T67"/>
                <a:gd fmla="*/ 216 w 276" name="T68"/>
                <a:gd fmla="*/ 228 h 430" name="T69"/>
                <a:gd fmla="*/ 202 w 276" name="T70"/>
                <a:gd fmla="*/ 232 h 430" name="T71"/>
                <a:gd fmla="*/ 202 w 276" name="T72"/>
                <a:gd fmla="*/ 248 h 430" name="T73"/>
                <a:gd fmla="*/ 198 w 276" name="T74"/>
                <a:gd fmla="*/ 270 h 430" name="T75"/>
                <a:gd fmla="*/ 188 w 276" name="T76"/>
                <a:gd fmla="*/ 284 h 430" name="T77"/>
                <a:gd fmla="*/ 180 w 276" name="T78"/>
                <a:gd fmla="*/ 308 h 430" name="T79"/>
                <a:gd fmla="*/ 178 w 276" name="T80"/>
                <a:gd fmla="*/ 332 h 430" name="T81"/>
                <a:gd fmla="*/ 194 w 276" name="T82"/>
                <a:gd fmla="*/ 346 h 430" name="T83"/>
                <a:gd fmla="*/ 214 w 276" name="T84"/>
                <a:gd fmla="*/ 352 h 430" name="T85"/>
                <a:gd fmla="*/ 222 w 276" name="T86"/>
                <a:gd fmla="*/ 364 h 430" name="T87"/>
                <a:gd fmla="*/ 222 w 276" name="T88"/>
                <a:gd fmla="*/ 382 h 430" name="T89"/>
                <a:gd fmla="*/ 216 w 276" name="T90"/>
                <a:gd fmla="*/ 394 h 430" name="T91"/>
                <a:gd fmla="*/ 198 w 276" name="T92"/>
                <a:gd fmla="*/ 400 h 430" name="T93"/>
                <a:gd fmla="*/ 184 w 276" name="T94"/>
                <a:gd fmla="*/ 406 h 430" name="T95"/>
                <a:gd fmla="*/ 154 w 276" name="T96"/>
                <a:gd fmla="*/ 430 h 430" name="T97"/>
                <a:gd fmla="*/ 142 w 276" name="T98"/>
                <a:gd fmla="*/ 428 h 430" name="T99"/>
                <a:gd fmla="*/ 106 w 276" name="T100"/>
                <a:gd fmla="*/ 398 h 43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30" w="276">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7" name="Freeform 32">
              <a:extLst>
                <a:ext uri="{FF2B5EF4-FFF2-40B4-BE49-F238E27FC236}">
                  <a16:creationId xmlns:a16="http://schemas.microsoft.com/office/drawing/2014/main" id="{B7644964-0C2F-4D53-993E-74280582F9CE}"/>
                </a:ext>
              </a:extLst>
            </p:cNvPr>
            <p:cNvSpPr/>
            <p:nvPr/>
          </p:nvSpPr>
          <p:spPr bwMode="auto">
            <a:xfrm>
              <a:off x="5288854" y="1855880"/>
              <a:ext cx="561526" cy="804574"/>
            </a:xfrm>
            <a:custGeom>
              <a:gdLst>
                <a:gd fmla="*/ 108 w 536" name="T0"/>
                <a:gd fmla="*/ 754 h 768" name="T1"/>
                <a:gd fmla="*/ 22 w 536" name="T2"/>
                <a:gd fmla="*/ 720 h 768" name="T3"/>
                <a:gd fmla="*/ 52 w 536" name="T4"/>
                <a:gd fmla="*/ 664 h 768" name="T5"/>
                <a:gd fmla="*/ 58 w 536" name="T6"/>
                <a:gd fmla="*/ 572 h 768" name="T7"/>
                <a:gd fmla="*/ 6 w 536" name="T8"/>
                <a:gd fmla="*/ 508 h 768" name="T9"/>
                <a:gd fmla="*/ 32 w 536" name="T10"/>
                <a:gd fmla="*/ 458 h 768" name="T11"/>
                <a:gd fmla="*/ 78 w 536" name="T12"/>
                <a:gd fmla="*/ 412 h 768" name="T13"/>
                <a:gd fmla="*/ 40 w 536" name="T14"/>
                <a:gd fmla="*/ 334 h 768" name="T15"/>
                <a:gd fmla="*/ 18 w 536" name="T16"/>
                <a:gd fmla="*/ 316 h 768" name="T17"/>
                <a:gd fmla="*/ 46 w 536" name="T18"/>
                <a:gd fmla="*/ 282 h 768" name="T19"/>
                <a:gd fmla="*/ 24 w 536" name="T20"/>
                <a:gd fmla="*/ 236 h 768" name="T21"/>
                <a:gd fmla="*/ 0 w 536" name="T22"/>
                <a:gd fmla="*/ 164 h 768" name="T23"/>
                <a:gd fmla="*/ 28 w 536" name="T24"/>
                <a:gd fmla="*/ 142 h 768" name="T25"/>
                <a:gd fmla="*/ 44 w 536" name="T26"/>
                <a:gd fmla="*/ 84 h 768" name="T27"/>
                <a:gd fmla="*/ 70 w 536" name="T28"/>
                <a:gd fmla="*/ 88 h 768" name="T29"/>
                <a:gd fmla="*/ 72 w 536" name="T30"/>
                <a:gd fmla="*/ 118 h 768" name="T31"/>
                <a:gd fmla="*/ 82 w 536" name="T32"/>
                <a:gd fmla="*/ 150 h 768" name="T33"/>
                <a:gd fmla="*/ 124 w 536" name="T34"/>
                <a:gd fmla="*/ 154 h 768" name="T35"/>
                <a:gd fmla="*/ 136 w 536" name="T36"/>
                <a:gd fmla="*/ 134 h 768" name="T37"/>
                <a:gd fmla="*/ 180 w 536" name="T38"/>
                <a:gd fmla="*/ 106 h 768" name="T39"/>
                <a:gd fmla="*/ 252 w 536" name="T40"/>
                <a:gd fmla="*/ 92 h 768" name="T41"/>
                <a:gd fmla="*/ 266 w 536" name="T42"/>
                <a:gd fmla="*/ 22 h 768" name="T43"/>
                <a:gd fmla="*/ 310 w 536" name="T44"/>
                <a:gd fmla="*/ 0 h 768" name="T45"/>
                <a:gd fmla="*/ 332 w 536" name="T46"/>
                <a:gd fmla="*/ 40 h 768" name="T47"/>
                <a:gd fmla="*/ 378 w 536" name="T48"/>
                <a:gd fmla="*/ 128 h 768" name="T49"/>
                <a:gd fmla="*/ 424 w 536" name="T50"/>
                <a:gd fmla="*/ 138 h 768" name="T51"/>
                <a:gd fmla="*/ 444 w 536" name="T52"/>
                <a:gd fmla="*/ 152 h 768" name="T53"/>
                <a:gd fmla="*/ 430 w 536" name="T54"/>
                <a:gd fmla="*/ 188 h 768" name="T55"/>
                <a:gd fmla="*/ 448 w 536" name="T56"/>
                <a:gd fmla="*/ 210 h 768" name="T57"/>
                <a:gd fmla="*/ 520 w 536" name="T58"/>
                <a:gd fmla="*/ 250 h 768" name="T59"/>
                <a:gd fmla="*/ 488 w 536" name="T60"/>
                <a:gd fmla="*/ 330 h 768" name="T61"/>
                <a:gd fmla="*/ 450 w 536" name="T62"/>
                <a:gd fmla="*/ 370 h 768" name="T63"/>
                <a:gd fmla="*/ 398 w 536" name="T64"/>
                <a:gd fmla="*/ 384 h 768" name="T65"/>
                <a:gd fmla="*/ 350 w 536" name="T66"/>
                <a:gd fmla="*/ 340 h 768" name="T67"/>
                <a:gd fmla="*/ 344 w 536" name="T68"/>
                <a:gd fmla="*/ 288 h 768" name="T69"/>
                <a:gd fmla="*/ 310 w 536" name="T70"/>
                <a:gd fmla="*/ 252 h 768" name="T71"/>
                <a:gd fmla="*/ 294 w 536" name="T72"/>
                <a:gd fmla="*/ 200 h 768" name="T73"/>
                <a:gd fmla="*/ 258 w 536" name="T74"/>
                <a:gd fmla="*/ 184 h 768" name="T75"/>
                <a:gd fmla="*/ 226 w 536" name="T76"/>
                <a:gd fmla="*/ 190 h 768" name="T77"/>
                <a:gd fmla="*/ 194 w 536" name="T78"/>
                <a:gd fmla="*/ 228 h 768" name="T79"/>
                <a:gd fmla="*/ 178 w 536" name="T80"/>
                <a:gd fmla="*/ 266 h 768" name="T81"/>
                <a:gd fmla="*/ 172 w 536" name="T82"/>
                <a:gd fmla="*/ 298 h 768" name="T83"/>
                <a:gd fmla="*/ 142 w 536" name="T84"/>
                <a:gd fmla="*/ 314 h 768" name="T85"/>
                <a:gd fmla="*/ 142 w 536" name="T86"/>
                <a:gd fmla="*/ 360 h 768" name="T87"/>
                <a:gd fmla="*/ 222 w 536" name="T88"/>
                <a:gd fmla="*/ 346 h 768" name="T89"/>
                <a:gd fmla="*/ 252 w 536" name="T90"/>
                <a:gd fmla="*/ 342 h 768" name="T91"/>
                <a:gd fmla="*/ 274 w 536" name="T92"/>
                <a:gd fmla="*/ 360 h 768" name="T93"/>
                <a:gd fmla="*/ 300 w 536" name="T94"/>
                <a:gd fmla="*/ 436 h 768" name="T95"/>
                <a:gd fmla="*/ 352 w 536" name="T96"/>
                <a:gd fmla="*/ 468 h 768" name="T97"/>
                <a:gd fmla="*/ 354 w 536" name="T98"/>
                <a:gd fmla="*/ 512 h 768" name="T99"/>
                <a:gd fmla="*/ 328 w 536" name="T100"/>
                <a:gd fmla="*/ 540 h 768" name="T101"/>
                <a:gd fmla="*/ 266 w 536" name="T102"/>
                <a:gd fmla="*/ 582 h 768" name="T103"/>
                <a:gd fmla="*/ 202 w 536" name="T104"/>
                <a:gd fmla="*/ 650 h 768" name="T105"/>
                <a:gd fmla="*/ 180 w 536" name="T106"/>
                <a:gd fmla="*/ 730 h 76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68" w="536">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8" name="Freeform 33">
              <a:extLst>
                <a:ext uri="{FF2B5EF4-FFF2-40B4-BE49-F238E27FC236}">
                  <a16:creationId xmlns:a16="http://schemas.microsoft.com/office/drawing/2014/main" id="{E5A43CB0-3D7B-4B8A-AB55-CBC3E2B3726A}"/>
                </a:ext>
              </a:extLst>
            </p:cNvPr>
            <p:cNvSpPr/>
            <p:nvPr/>
          </p:nvSpPr>
          <p:spPr bwMode="auto">
            <a:xfrm>
              <a:off x="1624270" y="1024067"/>
              <a:ext cx="2074293" cy="1588196"/>
            </a:xfrm>
            <a:custGeom>
              <a:gdLst>
                <a:gd fmla="*/ 1348 w 1980" name="T0"/>
                <a:gd fmla="*/ 1486 h 1516" name="T1"/>
                <a:gd fmla="*/ 1296 w 1980" name="T2"/>
                <a:gd fmla="*/ 1480 h 1516" name="T3"/>
                <a:gd fmla="*/ 1206 w 1980" name="T4"/>
                <a:gd fmla="*/ 1418 h 1516" name="T5"/>
                <a:gd fmla="*/ 1068 w 1980" name="T6"/>
                <a:gd fmla="*/ 1416 h 1516" name="T7"/>
                <a:gd fmla="*/ 938 w 1980" name="T8"/>
                <a:gd fmla="*/ 1464 h 1516" name="T9"/>
                <a:gd fmla="*/ 842 w 1980" name="T10"/>
                <a:gd fmla="*/ 1464 h 1516" name="T11"/>
                <a:gd fmla="*/ 720 w 1980" name="T12"/>
                <a:gd fmla="*/ 1458 h 1516" name="T13"/>
                <a:gd fmla="*/ 664 w 1980" name="T14"/>
                <a:gd fmla="*/ 1408 h 1516" name="T15"/>
                <a:gd fmla="*/ 580 w 1980" name="T16"/>
                <a:gd fmla="*/ 1446 h 1516" name="T17"/>
                <a:gd fmla="*/ 528 w 1980" name="T18"/>
                <a:gd fmla="*/ 1412 h 1516" name="T19"/>
                <a:gd fmla="*/ 420 w 1980" name="T20"/>
                <a:gd fmla="*/ 1446 h 1516" name="T21"/>
                <a:gd fmla="*/ 332 w 1980" name="T22"/>
                <a:gd fmla="*/ 1490 h 1516" name="T23"/>
                <a:gd fmla="*/ 278 w 1980" name="T24"/>
                <a:gd fmla="*/ 1444 h 1516" name="T25"/>
                <a:gd fmla="*/ 256 w 1980" name="T26"/>
                <a:gd fmla="*/ 1350 h 1516" name="T27"/>
                <a:gd fmla="*/ 190 w 1980" name="T28"/>
                <a:gd fmla="*/ 1318 h 1516" name="T29"/>
                <a:gd fmla="*/ 112 w 1980" name="T30"/>
                <a:gd fmla="*/ 1224 h 1516" name="T31"/>
                <a:gd fmla="*/ 98 w 1980" name="T32"/>
                <a:gd fmla="*/ 1128 h 1516" name="T33"/>
                <a:gd fmla="*/ 36 w 1980" name="T34"/>
                <a:gd fmla="*/ 1054 h 1516" name="T35"/>
                <a:gd fmla="*/ 86 w 1980" name="T36"/>
                <a:gd fmla="*/ 920 h 1516" name="T37"/>
                <a:gd fmla="*/ 20 w 1980" name="T38"/>
                <a:gd fmla="*/ 884 h 1516" name="T39"/>
                <a:gd fmla="*/ 0 w 1980" name="T40"/>
                <a:gd fmla="*/ 864 h 1516" name="T41"/>
                <a:gd fmla="*/ 8 w 1980" name="T42"/>
                <a:gd fmla="*/ 798 h 1516" name="T43"/>
                <a:gd fmla="*/ 106 w 1980" name="T44"/>
                <a:gd fmla="*/ 726 h 1516" name="T45"/>
                <a:gd fmla="*/ 236 w 1980" name="T46"/>
                <a:gd fmla="*/ 732 h 1516" name="T47"/>
                <a:gd fmla="*/ 308 w 1980" name="T48"/>
                <a:gd fmla="*/ 746 h 1516" name="T49"/>
                <a:gd fmla="*/ 418 w 1980" name="T50"/>
                <a:gd fmla="*/ 684 h 1516" name="T51"/>
                <a:gd fmla="*/ 510 w 1980" name="T52"/>
                <a:gd fmla="*/ 688 h 1516" name="T53"/>
                <a:gd fmla="*/ 638 w 1980" name="T54"/>
                <a:gd fmla="*/ 620 h 1516" name="T55"/>
                <a:gd fmla="*/ 708 w 1980" name="T56"/>
                <a:gd fmla="*/ 536 h 1516" name="T57"/>
                <a:gd fmla="*/ 728 w 1980" name="T58"/>
                <a:gd fmla="*/ 392 h 1516" name="T59"/>
                <a:gd fmla="*/ 772 w 1980" name="T60"/>
                <a:gd fmla="*/ 326 h 1516" name="T61"/>
                <a:gd fmla="*/ 904 w 1980" name="T62"/>
                <a:gd fmla="*/ 356 h 1516" name="T63"/>
                <a:gd fmla="*/ 926 w 1980" name="T64"/>
                <a:gd fmla="*/ 302 h 1516" name="T65"/>
                <a:gd fmla="*/ 1008 w 1980" name="T66"/>
                <a:gd fmla="*/ 172 h 1516" name="T67"/>
                <a:gd fmla="*/ 1092 w 1980" name="T68"/>
                <a:gd fmla="*/ 186 h 1516" name="T69"/>
                <a:gd fmla="*/ 1196 w 1980" name="T70"/>
                <a:gd fmla="*/ 202 h 1516" name="T71"/>
                <a:gd fmla="*/ 1246 w 1980" name="T72"/>
                <a:gd fmla="*/ 76 h 1516" name="T73"/>
                <a:gd fmla="*/ 1352 w 1980" name="T74"/>
                <a:gd fmla="*/ 36 h 1516" name="T75"/>
                <a:gd fmla="*/ 1426 w 1980" name="T76"/>
                <a:gd fmla="*/ 22 h 1516" name="T77"/>
                <a:gd fmla="*/ 1568 w 1980" name="T78"/>
                <a:gd fmla="*/ 164 h 1516" name="T79"/>
                <a:gd fmla="*/ 1612 w 1980" name="T80"/>
                <a:gd fmla="*/ 320 h 1516" name="T81"/>
                <a:gd fmla="*/ 1568 w 1980" name="T82"/>
                <a:gd fmla="*/ 390 h 1516" name="T83"/>
                <a:gd fmla="*/ 1614 w 1980" name="T84"/>
                <a:gd fmla="*/ 488 h 1516" name="T85"/>
                <a:gd fmla="*/ 1778 w 1980" name="T86"/>
                <a:gd fmla="*/ 526 h 1516" name="T87"/>
                <a:gd fmla="*/ 1918 w 1980" name="T88"/>
                <a:gd fmla="*/ 628 h 1516" name="T89"/>
                <a:gd fmla="*/ 1974 w 1980" name="T90"/>
                <a:gd fmla="*/ 736 h 1516" name="T91"/>
                <a:gd fmla="*/ 1952 w 1980" name="T92"/>
                <a:gd fmla="*/ 832 h 1516" name="T93"/>
                <a:gd fmla="*/ 1878 w 1980" name="T94"/>
                <a:gd fmla="*/ 908 h 1516" name="T95"/>
                <a:gd fmla="*/ 1774 w 1980" name="T96"/>
                <a:gd fmla="*/ 980 h 1516" name="T97"/>
                <a:gd fmla="*/ 1672 w 1980" name="T98"/>
                <a:gd fmla="*/ 1034 h 1516" name="T99"/>
                <a:gd fmla="*/ 1646 w 1980" name="T100"/>
                <a:gd fmla="*/ 1106 h 1516" name="T101"/>
                <a:gd fmla="*/ 1580 w 1980" name="T102"/>
                <a:gd fmla="*/ 1194 h 1516" name="T103"/>
                <a:gd fmla="*/ 1396 w 1980" name="T104"/>
                <a:gd fmla="*/ 1236 h 1516" name="T105"/>
                <a:gd fmla="*/ 1404 w 1980" name="T106"/>
                <a:gd fmla="*/ 1294 h 1516" name="T107"/>
                <a:gd fmla="*/ 1474 w 1980" name="T108"/>
                <a:gd fmla="*/ 1370 h 1516" name="T109"/>
                <a:gd fmla="*/ 1434 w 1980" name="T110"/>
                <a:gd fmla="*/ 1426 h 1516" name="T111"/>
                <a:gd fmla="*/ 1450 w 1980" name="T112"/>
                <a:gd fmla="*/ 1504 h 151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16" w="1980">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29" name="Freeform 34">
              <a:extLst>
                <a:ext uri="{FF2B5EF4-FFF2-40B4-BE49-F238E27FC236}">
                  <a16:creationId xmlns:a16="http://schemas.microsoft.com/office/drawing/2014/main" id="{5534493B-4BDA-4BC9-A844-C6EDD52AEC05}"/>
                </a:ext>
              </a:extLst>
            </p:cNvPr>
            <p:cNvSpPr/>
            <p:nvPr/>
          </p:nvSpPr>
          <p:spPr bwMode="auto">
            <a:xfrm>
              <a:off x="3820087" y="579875"/>
              <a:ext cx="2285913" cy="1956959"/>
            </a:xfrm>
            <a:custGeom>
              <a:gdLst>
                <a:gd fmla="*/ 538 w 2182" name="T0"/>
                <a:gd fmla="*/ 1714 h 1868" name="T1"/>
                <a:gd fmla="*/ 526 w 2182" name="T2"/>
                <a:gd fmla="*/ 1632 h 1868" name="T3"/>
                <a:gd fmla="*/ 362 w 2182" name="T4"/>
                <a:gd fmla="*/ 1664 h 1868" name="T5"/>
                <a:gd fmla="*/ 286 w 2182" name="T6"/>
                <a:gd fmla="*/ 1690 h 1868" name="T7"/>
                <a:gd fmla="*/ 168 w 2182" name="T8"/>
                <a:gd fmla="*/ 1576 h 1868" name="T9"/>
                <a:gd fmla="*/ 220 w 2182" name="T10"/>
                <a:gd fmla="*/ 1468 h 1868" name="T11"/>
                <a:gd fmla="*/ 66 w 2182" name="T12"/>
                <a:gd fmla="*/ 1450 h 1868" name="T13"/>
                <a:gd fmla="*/ 20 w 2182" name="T14"/>
                <a:gd fmla="*/ 1304 h 1868" name="T15"/>
                <a:gd fmla="*/ 400 w 2182" name="T16"/>
                <a:gd fmla="*/ 1336 h 1868" name="T17"/>
                <a:gd fmla="*/ 594 w 2182" name="T18"/>
                <a:gd fmla="*/ 1418 h 1868" name="T19"/>
                <a:gd fmla="*/ 724 w 2182" name="T20"/>
                <a:gd fmla="*/ 1354 h 1868" name="T21"/>
                <a:gd fmla="*/ 828 w 2182" name="T22"/>
                <a:gd fmla="*/ 1308 h 1868" name="T23"/>
                <a:gd fmla="*/ 1006 w 2182" name="T24"/>
                <a:gd fmla="*/ 1300 h 1868" name="T25"/>
                <a:gd fmla="*/ 1170 w 2182" name="T26"/>
                <a:gd fmla="*/ 1170 h 1868" name="T27"/>
                <a:gd fmla="*/ 1178 w 2182" name="T28"/>
                <a:gd fmla="*/ 1032 h 1868" name="T29"/>
                <a:gd fmla="*/ 1260 w 2182" name="T30"/>
                <a:gd fmla="*/ 1006 h 1868" name="T31"/>
                <a:gd fmla="*/ 1410 w 2182" name="T32"/>
                <a:gd fmla="*/ 924 h 1868" name="T33"/>
                <a:gd fmla="*/ 1524 w 2182" name="T34"/>
                <a:gd fmla="*/ 876 h 1868" name="T35"/>
                <a:gd fmla="*/ 1632 w 2182" name="T36"/>
                <a:gd fmla="*/ 776 h 1868" name="T37"/>
                <a:gd fmla="*/ 1798 w 2182" name="T38"/>
                <a:gd fmla="*/ 740 h 1868" name="T39"/>
                <a:gd fmla="*/ 1712 w 2182" name="T40"/>
                <a:gd fmla="*/ 614 h 1868" name="T41"/>
                <a:gd fmla="*/ 1586 w 2182" name="T42"/>
                <a:gd fmla="*/ 646 h 1868" name="T43"/>
                <a:gd fmla="*/ 1456 w 2182" name="T44"/>
                <a:gd fmla="*/ 650 h 1868" name="T45"/>
                <a:gd fmla="*/ 1480 w 2182" name="T46"/>
                <a:gd fmla="*/ 512 h 1868" name="T47"/>
                <a:gd fmla="*/ 1602 w 2182" name="T48"/>
                <a:gd fmla="*/ 428 h 1868" name="T49"/>
                <a:gd fmla="*/ 1698 w 2182" name="T50"/>
                <a:gd fmla="*/ 250 h 1868" name="T51"/>
                <a:gd fmla="*/ 1738 w 2182" name="T52"/>
                <a:gd fmla="*/ 108 h 1868" name="T53"/>
                <a:gd fmla="*/ 1736 w 2182" name="T54"/>
                <a:gd fmla="*/ 20 h 1868" name="T55"/>
                <a:gd fmla="*/ 1800 w 2182" name="T56"/>
                <a:gd fmla="*/ 42 h 1868" name="T57"/>
                <a:gd fmla="*/ 1848 w 2182" name="T58"/>
                <a:gd fmla="*/ 80 h 1868" name="T59"/>
                <a:gd fmla="*/ 1926 w 2182" name="T60"/>
                <a:gd fmla="*/ 178 h 1868" name="T61"/>
                <a:gd fmla="*/ 2052 w 2182" name="T62"/>
                <a:gd fmla="*/ 152 h 1868" name="T63"/>
                <a:gd fmla="*/ 2136 w 2182" name="T64"/>
                <a:gd fmla="*/ 246 h 1868" name="T65"/>
                <a:gd fmla="*/ 2136 w 2182" name="T66"/>
                <a:gd fmla="*/ 440 h 1868" name="T67"/>
                <a:gd fmla="*/ 2118 w 2182" name="T68"/>
                <a:gd fmla="*/ 476 h 1868" name="T69"/>
                <a:gd fmla="*/ 2064 w 2182" name="T70"/>
                <a:gd fmla="*/ 514 h 1868" name="T71"/>
                <a:gd fmla="*/ 2020 w 2182" name="T72"/>
                <a:gd fmla="*/ 674 h 1868" name="T73"/>
                <a:gd fmla="*/ 2068 w 2182" name="T74"/>
                <a:gd fmla="*/ 716 h 1868" name="T75"/>
                <a:gd fmla="*/ 2026 w 2182" name="T76"/>
                <a:gd fmla="*/ 796 h 1868" name="T77"/>
                <a:gd fmla="*/ 1968 w 2182" name="T78"/>
                <a:gd fmla="*/ 828 h 1868" name="T79"/>
                <a:gd fmla="*/ 2054 w 2182" name="T80"/>
                <a:gd fmla="*/ 986 h 1868" name="T81"/>
                <a:gd fmla="*/ 2154 w 2182" name="T82"/>
                <a:gd fmla="*/ 1034 h 1868" name="T83"/>
                <a:gd fmla="*/ 2156 w 2182" name="T84"/>
                <a:gd fmla="*/ 1130 h 1868" name="T85"/>
                <a:gd fmla="*/ 2054 w 2182" name="T86"/>
                <a:gd fmla="*/ 1170 h 1868" name="T87"/>
                <a:gd fmla="*/ 1920 w 2182" name="T88"/>
                <a:gd fmla="*/ 1272 h 1868" name="T89"/>
                <a:gd fmla="*/ 1850 w 2182" name="T90"/>
                <a:gd fmla="*/ 1260 h 1868" name="T91"/>
                <a:gd fmla="*/ 1786 w 2182" name="T92"/>
                <a:gd fmla="*/ 1338 h 1868" name="T93"/>
                <a:gd fmla="*/ 1696 w 2182" name="T94"/>
                <a:gd fmla="*/ 1206 h 1868" name="T95"/>
                <a:gd fmla="*/ 1524 w 2182" name="T96"/>
                <a:gd fmla="*/ 1346 h 1868" name="T97"/>
                <a:gd fmla="*/ 1494 w 2182" name="T98"/>
                <a:gd fmla="*/ 1334 h 1868" name="T99"/>
                <a:gd fmla="*/ 1424 w 2182" name="T100"/>
                <a:gd fmla="*/ 1310 h 1868" name="T101"/>
                <a:gd fmla="*/ 1392 w 2182" name="T102"/>
                <a:gd fmla="*/ 1430 h 1868" name="T103"/>
                <a:gd fmla="*/ 1288 w 2182" name="T104"/>
                <a:gd fmla="*/ 1520 h 1868" name="T105"/>
                <a:gd fmla="*/ 1140 w 2182" name="T106"/>
                <a:gd fmla="*/ 1612 h 1868" name="T107"/>
                <a:gd fmla="*/ 1076 w 2182" name="T108"/>
                <a:gd fmla="*/ 1650 h 1868" name="T109"/>
                <a:gd fmla="*/ 988 w 2182" name="T110"/>
                <a:gd fmla="*/ 1790 h 1868" name="T111"/>
                <a:gd fmla="*/ 838 w 2182" name="T112"/>
                <a:gd fmla="*/ 1810 h 1868" name="T113"/>
                <a:gd fmla="*/ 814 w 2182" name="T114"/>
                <a:gd fmla="*/ 1666 h 1868" name="T115"/>
                <a:gd fmla="*/ 732 w 2182" name="T116"/>
                <a:gd fmla="*/ 1678 h 1868" name="T117"/>
                <a:gd fmla="*/ 662 w 2182" name="T118"/>
                <a:gd fmla="*/ 1816 h 186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868" w="2182">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0" name="Freeform 35">
              <a:extLst>
                <a:ext uri="{FF2B5EF4-FFF2-40B4-BE49-F238E27FC236}">
                  <a16:creationId xmlns:a16="http://schemas.microsoft.com/office/drawing/2014/main" id="{38FC6838-3778-452D-BFF2-DB8CA14A8A35}"/>
                </a:ext>
              </a:extLst>
            </p:cNvPr>
            <p:cNvSpPr/>
            <p:nvPr/>
          </p:nvSpPr>
          <p:spPr bwMode="auto">
            <a:xfrm>
              <a:off x="5445998" y="2057023"/>
              <a:ext cx="243048" cy="276572"/>
            </a:xfrm>
            <a:custGeom>
              <a:gdLst>
                <a:gd fmla="*/ 196 w 232" name="T0"/>
                <a:gd fmla="*/ 264 h 264" name="T1"/>
                <a:gd fmla="*/ 170 w 232" name="T2"/>
                <a:gd fmla="*/ 248 h 264" name="T3"/>
                <a:gd fmla="*/ 158 w 232" name="T4"/>
                <a:gd fmla="*/ 238 h 264" name="T5"/>
                <a:gd fmla="*/ 148 w 232" name="T6"/>
                <a:gd fmla="*/ 218 h 264" name="T7"/>
                <a:gd fmla="*/ 144 w 232" name="T8"/>
                <a:gd fmla="*/ 186 h 264" name="T9"/>
                <a:gd fmla="*/ 140 w 232" name="T10"/>
                <a:gd fmla="*/ 178 h 264" name="T11"/>
                <a:gd fmla="*/ 136 w 232" name="T12"/>
                <a:gd fmla="*/ 166 h 264" name="T13"/>
                <a:gd fmla="*/ 116 w 232" name="T14"/>
                <a:gd fmla="*/ 148 h 264" name="T15"/>
                <a:gd fmla="*/ 100 w 232" name="T16"/>
                <a:gd fmla="*/ 140 h 264" name="T17"/>
                <a:gd fmla="*/ 82 w 232" name="T18"/>
                <a:gd fmla="*/ 140 h 264" name="T19"/>
                <a:gd fmla="*/ 62 w 232" name="T20"/>
                <a:gd fmla="*/ 144 h 264" name="T21"/>
                <a:gd fmla="*/ 50 w 232" name="T22"/>
                <a:gd fmla="*/ 158 h 264" name="T23"/>
                <a:gd fmla="*/ 0 w 232" name="T24"/>
                <a:gd fmla="*/ 160 h 264" name="T25"/>
                <a:gd fmla="*/ 0 w 232" name="T26"/>
                <a:gd fmla="*/ 146 h 264" name="T27"/>
                <a:gd fmla="*/ 2 w 232" name="T28"/>
                <a:gd fmla="*/ 130 h 264" name="T29"/>
                <a:gd fmla="*/ 10 w 232" name="T30"/>
                <a:gd fmla="*/ 124 h 264" name="T31"/>
                <a:gd fmla="*/ 18 w 232" name="T32"/>
                <a:gd fmla="*/ 122 h 264" name="T33"/>
                <a:gd fmla="*/ 40 w 232" name="T34"/>
                <a:gd fmla="*/ 104 h 264" name="T35"/>
                <a:gd fmla="*/ 44 w 232" name="T36"/>
                <a:gd fmla="*/ 88 h 264" name="T37"/>
                <a:gd fmla="*/ 42 w 232" name="T38"/>
                <a:gd fmla="*/ 76 h 264" name="T39"/>
                <a:gd fmla="*/ 34 w 232" name="T40"/>
                <a:gd fmla="*/ 60 h 264" name="T41"/>
                <a:gd fmla="*/ 34 w 232" name="T42"/>
                <a:gd fmla="*/ 56 h 264" name="T43"/>
                <a:gd fmla="*/ 70 w 232" name="T44"/>
                <a:gd fmla="*/ 32 h 264" name="T45"/>
                <a:gd fmla="*/ 82 w 232" name="T46"/>
                <a:gd fmla="*/ 22 h 264" name="T47"/>
                <a:gd fmla="*/ 86 w 232" name="T48"/>
                <a:gd fmla="*/ 6 h 264" name="T49"/>
                <a:gd fmla="*/ 100 w 232" name="T50"/>
                <a:gd fmla="*/ 0 h 264" name="T51"/>
                <a:gd fmla="*/ 118 w 232" name="T52"/>
                <a:gd fmla="*/ 16 h 264" name="T53"/>
                <a:gd fmla="*/ 154 w 232" name="T54"/>
                <a:gd fmla="*/ 20 h 264" name="T55"/>
                <a:gd fmla="*/ 150 w 232" name="T56"/>
                <a:gd fmla="*/ 32 h 264" name="T57"/>
                <a:gd fmla="*/ 150 w 232" name="T58"/>
                <a:gd fmla="*/ 74 h 264" name="T59"/>
                <a:gd fmla="*/ 156 w 232" name="T60"/>
                <a:gd fmla="*/ 94 h 264" name="T61"/>
                <a:gd fmla="*/ 174 w 232" name="T62"/>
                <a:gd fmla="*/ 96 h 264" name="T63"/>
                <a:gd fmla="*/ 186 w 232" name="T64"/>
                <a:gd fmla="*/ 104 h 264" name="T65"/>
                <a:gd fmla="*/ 184 w 232" name="T66"/>
                <a:gd fmla="*/ 124 h 264" name="T67"/>
                <a:gd fmla="*/ 186 w 232" name="T68"/>
                <a:gd fmla="*/ 140 h 264" name="T69"/>
                <a:gd fmla="*/ 194 w 232" name="T70"/>
                <a:gd fmla="*/ 154 h 264" name="T71"/>
                <a:gd fmla="*/ 212 w 232" name="T72"/>
                <a:gd fmla="*/ 170 h 264" name="T73"/>
                <a:gd fmla="*/ 232 w 232" name="T74"/>
                <a:gd fmla="*/ 196 h 264" name="T75"/>
                <a:gd fmla="*/ 208 w 232" name="T76"/>
                <a:gd fmla="*/ 208 h 264" name="T77"/>
                <a:gd fmla="*/ 194 w 232" name="T78"/>
                <a:gd fmla="*/ 224 h 264" name="T79"/>
                <a:gd fmla="*/ 196 w 232" name="T80"/>
                <a:gd fmla="*/ 264 h 2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64" w="231">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1" name="Freeform 36">
              <a:extLst>
                <a:ext uri="{FF2B5EF4-FFF2-40B4-BE49-F238E27FC236}">
                  <a16:creationId xmlns:a16="http://schemas.microsoft.com/office/drawing/2014/main" id="{F375E028-484A-4349-9305-246100CA709C}"/>
                </a:ext>
              </a:extLst>
            </p:cNvPr>
            <p:cNvSpPr/>
            <p:nvPr/>
          </p:nvSpPr>
          <p:spPr bwMode="auto">
            <a:xfrm>
              <a:off x="5749808" y="1688260"/>
              <a:ext cx="616002" cy="580383"/>
            </a:xfrm>
            <a:custGeom>
              <a:gdLst>
                <a:gd fmla="*/ 234 w 588" name="T0"/>
                <a:gd fmla="*/ 550 h 554" name="T1"/>
                <a:gd fmla="*/ 248 w 588" name="T2"/>
                <a:gd fmla="*/ 530 h 554" name="T3"/>
                <a:gd fmla="*/ 264 w 588" name="T4"/>
                <a:gd fmla="*/ 516 h 554" name="T5"/>
                <a:gd fmla="*/ 274 w 588" name="T6"/>
                <a:gd fmla="*/ 480 h 554" name="T7"/>
                <a:gd fmla="*/ 252 w 588" name="T8"/>
                <a:gd fmla="*/ 468 h 554" name="T9"/>
                <a:gd fmla="*/ 252 w 588" name="T10"/>
                <a:gd fmla="*/ 438 h 554" name="T11"/>
                <a:gd fmla="*/ 280 w 588" name="T12"/>
                <a:gd fmla="*/ 404 h 554" name="T13"/>
                <a:gd fmla="*/ 288 w 588" name="T14"/>
                <a:gd fmla="*/ 388 h 554" name="T15"/>
                <a:gd fmla="*/ 290 w 588" name="T16"/>
                <a:gd fmla="*/ 342 h 554" name="T17"/>
                <a:gd fmla="*/ 252 w 588" name="T18"/>
                <a:gd fmla="*/ 300 h 554" name="T19"/>
                <a:gd fmla="*/ 200 w 588" name="T20"/>
                <a:gd fmla="*/ 304 h 554" name="T21"/>
                <a:gd fmla="*/ 174 w 588" name="T22"/>
                <a:gd fmla="*/ 330 h 554" name="T23"/>
                <a:gd fmla="*/ 130 w 588" name="T24"/>
                <a:gd fmla="*/ 390 h 554" name="T25"/>
                <a:gd fmla="*/ 110 w 588" name="T26"/>
                <a:gd fmla="*/ 416 h 554" name="T27"/>
                <a:gd fmla="*/ 36 w 588" name="T28"/>
                <a:gd fmla="*/ 364 h 554" name="T29"/>
                <a:gd fmla="*/ 12 w 588" name="T30"/>
                <a:gd fmla="*/ 358 h 554" name="T31"/>
                <a:gd fmla="*/ 0 w 588" name="T32"/>
                <a:gd fmla="*/ 348 h 554" name="T33"/>
                <a:gd fmla="*/ 4 w 588" name="T34"/>
                <a:gd fmla="*/ 324 h 554" name="T35"/>
                <a:gd fmla="*/ 18 w 588" name="T36"/>
                <a:gd fmla="*/ 320 h 554" name="T37"/>
                <a:gd fmla="*/ 40 w 588" name="T38"/>
                <a:gd fmla="*/ 292 h 554" name="T39"/>
                <a:gd fmla="*/ 34 w 588" name="T40"/>
                <a:gd fmla="*/ 238 h 554" name="T41"/>
                <a:gd fmla="*/ 28 w 588" name="T42"/>
                <a:gd fmla="*/ 228 h 554" name="T43"/>
                <a:gd fmla="*/ 20 w 588" name="T44"/>
                <a:gd fmla="*/ 186 h 554" name="T45"/>
                <a:gd fmla="*/ 26 w 588" name="T46"/>
                <a:gd fmla="*/ 172 h 554" name="T47"/>
                <a:gd fmla="*/ 44 w 588" name="T48"/>
                <a:gd fmla="*/ 190 h 554" name="T49"/>
                <a:gd fmla="*/ 58 w 588" name="T50"/>
                <a:gd fmla="*/ 210 h 554" name="T51"/>
                <a:gd fmla="*/ 80 w 588" name="T52"/>
                <a:gd fmla="*/ 224 h 554" name="T53"/>
                <a:gd fmla="*/ 100 w 588" name="T54"/>
                <a:gd fmla="*/ 222 h 554" name="T55"/>
                <a:gd fmla="*/ 142 w 588" name="T56"/>
                <a:gd fmla="*/ 186 h 554" name="T57"/>
                <a:gd fmla="*/ 216 w 588" name="T58"/>
                <a:gd fmla="*/ 128 h 554" name="T59"/>
                <a:gd fmla="*/ 232 w 588" name="T60"/>
                <a:gd fmla="*/ 104 h 554" name="T61"/>
                <a:gd fmla="*/ 262 w 588" name="T62"/>
                <a:gd fmla="*/ 76 h 554" name="T63"/>
                <a:gd fmla="*/ 292 w 588" name="T64"/>
                <a:gd fmla="*/ 74 h 554" name="T65"/>
                <a:gd fmla="*/ 312 w 588" name="T66"/>
                <a:gd fmla="*/ 84 h 554" name="T67"/>
                <a:gd fmla="*/ 348 w 588" name="T68"/>
                <a:gd fmla="*/ 66 h 554" name="T69"/>
                <a:gd fmla="*/ 348 w 588" name="T70"/>
                <a:gd fmla="*/ 16 h 554" name="T71"/>
                <a:gd fmla="*/ 362 w 588" name="T72"/>
                <a:gd fmla="*/ 2 h 554" name="T73"/>
                <a:gd fmla="*/ 396 w 588" name="T74"/>
                <a:gd fmla="*/ 32 h 554" name="T75"/>
                <a:gd fmla="*/ 418 w 588" name="T76"/>
                <a:gd fmla="*/ 46 h 554" name="T77"/>
                <a:gd fmla="*/ 436 w 588" name="T78"/>
                <a:gd fmla="*/ 44 h 554" name="T79"/>
                <a:gd fmla="*/ 440 w 588" name="T80"/>
                <a:gd fmla="*/ 28 h 554" name="T81"/>
                <a:gd fmla="*/ 458 w 588" name="T82"/>
                <a:gd fmla="*/ 24 h 554" name="T83"/>
                <a:gd fmla="*/ 460 w 588" name="T84"/>
                <a:gd fmla="*/ 62 h 554" name="T85"/>
                <a:gd fmla="*/ 498 w 588" name="T86"/>
                <a:gd fmla="*/ 110 h 554" name="T87"/>
                <a:gd fmla="*/ 516 w 588" name="T88"/>
                <a:gd fmla="*/ 178 h 554" name="T89"/>
                <a:gd fmla="*/ 530 w 588" name="T90"/>
                <a:gd fmla="*/ 196 h 554" name="T91"/>
                <a:gd fmla="*/ 588 w 588" name="T92"/>
                <a:gd fmla="*/ 236 h 554" name="T93"/>
                <a:gd fmla="*/ 580 w 588" name="T94"/>
                <a:gd fmla="*/ 250 h 554" name="T95"/>
                <a:gd fmla="*/ 520 w 588" name="T96"/>
                <a:gd fmla="*/ 292 h 554" name="T97"/>
                <a:gd fmla="*/ 502 w 588" name="T98"/>
                <a:gd fmla="*/ 310 h 554" name="T99"/>
                <a:gd fmla="*/ 472 w 588" name="T100"/>
                <a:gd fmla="*/ 346 h 554" name="T101"/>
                <a:gd fmla="*/ 466 w 588" name="T102"/>
                <a:gd fmla="*/ 374 h 554" name="T103"/>
                <a:gd fmla="*/ 448 w 588" name="T104"/>
                <a:gd fmla="*/ 390 h 554" name="T105"/>
                <a:gd fmla="*/ 412 w 588" name="T106"/>
                <a:gd fmla="*/ 402 h 554" name="T107"/>
                <a:gd fmla="*/ 362 w 588" name="T108"/>
                <a:gd fmla="*/ 424 h 554" name="T109"/>
                <a:gd fmla="*/ 322 w 588" name="T110"/>
                <a:gd fmla="*/ 460 h 554" name="T111"/>
                <a:gd fmla="*/ 304 w 588" name="T112"/>
                <a:gd fmla="*/ 494 h 554" name="T113"/>
                <a:gd fmla="*/ 290 w 588" name="T114"/>
                <a:gd fmla="*/ 542 h 554" name="T115"/>
                <a:gd fmla="*/ 236 w 588" name="T116"/>
                <a:gd fmla="*/ 554 h 55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54" w="588">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2" name="Freeform 37">
              <a:extLst>
                <a:ext uri="{FF2B5EF4-FFF2-40B4-BE49-F238E27FC236}">
                  <a16:creationId xmlns:a16="http://schemas.microsoft.com/office/drawing/2014/main" id="{6F99AC0A-C3FE-43D3-9289-0CDA30116569}"/>
                </a:ext>
              </a:extLst>
            </p:cNvPr>
            <p:cNvSpPr/>
            <p:nvPr/>
          </p:nvSpPr>
          <p:spPr bwMode="auto">
            <a:xfrm>
              <a:off x="5879713" y="1365592"/>
              <a:ext cx="877908" cy="557335"/>
            </a:xfrm>
            <a:custGeom>
              <a:gdLst>
                <a:gd fmla="*/ 410 w 838" name="T0"/>
                <a:gd fmla="*/ 492 h 532" name="T1"/>
                <a:gd fmla="*/ 402 w 838" name="T2"/>
                <a:gd fmla="*/ 438 h 532" name="T3"/>
                <a:gd fmla="*/ 376 w 838" name="T4"/>
                <a:gd fmla="*/ 398 h 532" name="T5"/>
                <a:gd fmla="*/ 346 w 838" name="T6"/>
                <a:gd fmla="*/ 366 h 532" name="T7"/>
                <a:gd fmla="*/ 324 w 838" name="T8"/>
                <a:gd fmla="*/ 314 h 532" name="T9"/>
                <a:gd fmla="*/ 300 w 838" name="T10"/>
                <a:gd fmla="*/ 346 h 532" name="T11"/>
                <a:gd fmla="*/ 258 w 838" name="T12"/>
                <a:gd fmla="*/ 308 h 532" name="T13"/>
                <a:gd fmla="*/ 206 w 838" name="T14"/>
                <a:gd fmla="*/ 288 h 532" name="T15"/>
                <a:gd fmla="*/ 186 w 838" name="T16"/>
                <a:gd fmla="*/ 240 h 532" name="T17"/>
                <a:gd fmla="*/ 152 w 838" name="T18"/>
                <a:gd fmla="*/ 174 h 532" name="T19"/>
                <a:gd fmla="*/ 112 w 838" name="T20"/>
                <a:gd fmla="*/ 200 h 532" name="T21"/>
                <a:gd fmla="*/ 80 w 838" name="T22"/>
                <a:gd fmla="*/ 200 h 532" name="T23"/>
                <a:gd fmla="*/ 60 w 838" name="T24"/>
                <a:gd fmla="*/ 152 h 532" name="T25"/>
                <a:gd fmla="*/ 36 w 838" name="T26"/>
                <a:gd fmla="*/ 88 h 532" name="T27"/>
                <a:gd fmla="*/ 0 w 838" name="T28"/>
                <a:gd fmla="*/ 58 h 532" name="T29"/>
                <a:gd fmla="*/ 14 w 838" name="T30"/>
                <a:gd fmla="*/ 30 h 532" name="T31"/>
                <a:gd fmla="*/ 68 w 838" name="T32"/>
                <a:gd fmla="*/ 60 h 532" name="T33"/>
                <a:gd fmla="*/ 108 w 838" name="T34"/>
                <a:gd fmla="*/ 32 h 532" name="T35"/>
                <a:gd fmla="*/ 138 w 838" name="T36"/>
                <a:gd fmla="*/ 0 h 532" name="T37"/>
                <a:gd fmla="*/ 166 w 838" name="T38"/>
                <a:gd fmla="*/ 22 h 532" name="T39"/>
                <a:gd fmla="*/ 198 w 838" name="T40"/>
                <a:gd fmla="*/ 68 h 532" name="T41"/>
                <a:gd fmla="*/ 294 w 838" name="T42"/>
                <a:gd fmla="*/ 66 h 532" name="T43"/>
                <a:gd fmla="*/ 350 w 838" name="T44"/>
                <a:gd fmla="*/ 30 h 532" name="T45"/>
                <a:gd fmla="*/ 358 w 838" name="T46"/>
                <a:gd fmla="*/ 80 h 532" name="T47"/>
                <a:gd fmla="*/ 398 w 838" name="T48"/>
                <a:gd fmla="*/ 78 h 532" name="T49"/>
                <a:gd fmla="*/ 422 w 838" name="T50"/>
                <a:gd fmla="*/ 76 h 532" name="T51"/>
                <a:gd fmla="*/ 470 w 838" name="T52"/>
                <a:gd fmla="*/ 110 h 532" name="T53"/>
                <a:gd fmla="*/ 518 w 838" name="T54"/>
                <a:gd fmla="*/ 166 h 532" name="T55"/>
                <a:gd fmla="*/ 546 w 838" name="T56"/>
                <a:gd fmla="*/ 134 h 532" name="T57"/>
                <a:gd fmla="*/ 572 w 838" name="T58"/>
                <a:gd fmla="*/ 140 h 532" name="T59"/>
                <a:gd fmla="*/ 606 w 838" name="T60"/>
                <a:gd fmla="*/ 184 h 532" name="T61"/>
                <a:gd fmla="*/ 664 w 838" name="T62"/>
                <a:gd fmla="*/ 204 h 532" name="T63"/>
                <a:gd fmla="*/ 684 w 838" name="T64"/>
                <a:gd fmla="*/ 186 h 532" name="T65"/>
                <a:gd fmla="*/ 684 w 838" name="T66"/>
                <a:gd fmla="*/ 168 h 532" name="T67"/>
                <a:gd fmla="*/ 724 w 838" name="T68"/>
                <a:gd fmla="*/ 146 h 532" name="T69"/>
                <a:gd fmla="*/ 742 w 838" name="T70"/>
                <a:gd fmla="*/ 132 h 532" name="T71"/>
                <a:gd fmla="*/ 756 w 838" name="T72"/>
                <a:gd fmla="*/ 154 h 532" name="T73"/>
                <a:gd fmla="*/ 806 w 838" name="T74"/>
                <a:gd fmla="*/ 188 h 532" name="T75"/>
                <a:gd fmla="*/ 838 w 838" name="T76"/>
                <a:gd fmla="*/ 228 h 532" name="T77"/>
                <a:gd fmla="*/ 818 w 838" name="T78"/>
                <a:gd fmla="*/ 272 h 532" name="T79"/>
                <a:gd fmla="*/ 802 w 838" name="T80"/>
                <a:gd fmla="*/ 308 h 532" name="T81"/>
                <a:gd fmla="*/ 778 w 838" name="T82"/>
                <a:gd fmla="*/ 300 h 532" name="T83"/>
                <a:gd fmla="*/ 770 w 838" name="T84"/>
                <a:gd fmla="*/ 258 h 532" name="T85"/>
                <a:gd fmla="*/ 744 w 838" name="T86"/>
                <a:gd fmla="*/ 242 h 532" name="T87"/>
                <a:gd fmla="*/ 716 w 838" name="T88"/>
                <a:gd fmla="*/ 282 h 532" name="T89"/>
                <a:gd fmla="*/ 686 w 838" name="T90"/>
                <a:gd fmla="*/ 346 h 532" name="T91"/>
                <a:gd fmla="*/ 632 w 838" name="T92"/>
                <a:gd fmla="*/ 368 h 532" name="T93"/>
                <a:gd fmla="*/ 618 w 838" name="T94"/>
                <a:gd fmla="*/ 410 h 532" name="T95"/>
                <a:gd fmla="*/ 638 w 838" name="T96"/>
                <a:gd fmla="*/ 444 h 532" name="T97"/>
                <a:gd fmla="*/ 588 w 838" name="T98"/>
                <a:gd fmla="*/ 456 h 532" name="T99"/>
                <a:gd fmla="*/ 540 w 838" name="T100"/>
                <a:gd fmla="*/ 438 h 532" name="T101"/>
                <a:gd fmla="*/ 502 w 838" name="T102"/>
                <a:gd fmla="*/ 456 h 532" name="T103"/>
                <a:gd fmla="*/ 476 w 838" name="T104"/>
                <a:gd fmla="*/ 530 h 53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32" w="838">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3" name="Freeform 38">
              <a:extLst>
                <a:ext uri="{FF2B5EF4-FFF2-40B4-BE49-F238E27FC236}">
                  <a16:creationId xmlns:a16="http://schemas.microsoft.com/office/drawing/2014/main" id="{C4A4B86E-92EE-4B1B-9697-BAD0D42457ED}"/>
                </a:ext>
              </a:extLst>
            </p:cNvPr>
            <p:cNvSpPr/>
            <p:nvPr/>
          </p:nvSpPr>
          <p:spPr bwMode="auto">
            <a:xfrm>
              <a:off x="5697427" y="529589"/>
              <a:ext cx="1167052" cy="1043432"/>
            </a:xfrm>
            <a:custGeom>
              <a:gdLst>
                <a:gd fmla="*/ 750 w 1114" name="T0"/>
                <a:gd fmla="*/ 920 h 996" name="T1"/>
                <a:gd fmla="*/ 698 w 1114" name="T2"/>
                <a:gd fmla="*/ 952 h 996" name="T3"/>
                <a:gd fmla="*/ 656 w 1114" name="T4"/>
                <a:gd fmla="*/ 908 h 996" name="T5"/>
                <a:gd fmla="*/ 614 w 1114" name="T6"/>
                <a:gd fmla="*/ 872 h 996" name="T7"/>
                <a:gd fmla="*/ 568 w 1114" name="T8"/>
                <a:gd fmla="*/ 866 h 996" name="T9"/>
                <a:gd fmla="*/ 534 w 1114" name="T10"/>
                <a:gd fmla="*/ 824 h 996" name="T11"/>
                <a:gd fmla="*/ 488 w 1114" name="T12"/>
                <a:gd fmla="*/ 834 h 996" name="T13"/>
                <a:gd fmla="*/ 442 w 1114" name="T14"/>
                <a:gd fmla="*/ 860 h 996" name="T15"/>
                <a:gd fmla="*/ 360 w 1114" name="T16"/>
                <a:gd fmla="*/ 840 h 996" name="T17"/>
                <a:gd fmla="*/ 320 w 1114" name="T18"/>
                <a:gd fmla="*/ 790 h 996" name="T19"/>
                <a:gd fmla="*/ 288 w 1114" name="T20"/>
                <a:gd fmla="*/ 776 h 996" name="T21"/>
                <a:gd fmla="*/ 324 w 1114" name="T22"/>
                <a:gd fmla="*/ 756 h 996" name="T23"/>
                <a:gd fmla="*/ 288 w 1114" name="T24"/>
                <a:gd fmla="*/ 712 h 996" name="T25"/>
                <a:gd fmla="*/ 244 w 1114" name="T26"/>
                <a:gd fmla="*/ 716 h 996" name="T27"/>
                <a:gd fmla="*/ 220 w 1114" name="T28"/>
                <a:gd fmla="*/ 662 h 996" name="T29"/>
                <a:gd fmla="*/ 268 w 1114" name="T30"/>
                <a:gd fmla="*/ 592 h 996" name="T31"/>
                <a:gd fmla="*/ 304 w 1114" name="T32"/>
                <a:gd fmla="*/ 516 h 996" name="T33"/>
                <a:gd fmla="*/ 314 w 1114" name="T34"/>
                <a:gd fmla="*/ 550 h 996" name="T35"/>
                <a:gd fmla="*/ 358 w 1114" name="T36"/>
                <a:gd fmla="*/ 568 h 996" name="T37"/>
                <a:gd fmla="*/ 358 w 1114" name="T38"/>
                <a:gd fmla="*/ 484 h 996" name="T39"/>
                <a:gd fmla="*/ 360 w 1114" name="T40"/>
                <a:gd fmla="*/ 428 h 996" name="T41"/>
                <a:gd fmla="*/ 338 w 1114" name="T42"/>
                <a:gd fmla="*/ 348 h 996" name="T43"/>
                <a:gd fmla="*/ 362 w 1114" name="T44"/>
                <a:gd fmla="*/ 252 h 996" name="T45"/>
                <a:gd fmla="*/ 314 w 1114" name="T46"/>
                <a:gd fmla="*/ 158 h 996" name="T47"/>
                <a:gd fmla="*/ 252 w 1114" name="T48"/>
                <a:gd fmla="*/ 188 h 996" name="T49"/>
                <a:gd fmla="*/ 166 w 1114" name="T50"/>
                <a:gd fmla="*/ 218 h 996" name="T51"/>
                <a:gd fmla="*/ 130 w 1114" name="T52"/>
                <a:gd fmla="*/ 192 h 996" name="T53"/>
                <a:gd fmla="*/ 102 w 1114" name="T54"/>
                <a:gd fmla="*/ 126 h 996" name="T55"/>
                <a:gd fmla="*/ 44 w 1114" name="T56"/>
                <a:gd fmla="*/ 140 h 996" name="T57"/>
                <a:gd fmla="*/ 20 w 1114" name="T58"/>
                <a:gd fmla="*/ 96 h 996" name="T59"/>
                <a:gd fmla="*/ 72 w 1114" name="T60"/>
                <a:gd fmla="*/ 10 h 996" name="T61"/>
                <a:gd fmla="*/ 168 w 1114" name="T62"/>
                <a:gd fmla="*/ 16 h 996" name="T63"/>
                <a:gd fmla="*/ 282 w 1114" name="T64"/>
                <a:gd fmla="*/ 26 h 996" name="T65"/>
                <a:gd fmla="*/ 392 w 1114" name="T66"/>
                <a:gd fmla="*/ 184 h 996" name="T67"/>
                <a:gd fmla="*/ 458 w 1114" name="T68"/>
                <a:gd fmla="*/ 278 h 996" name="T69"/>
                <a:gd fmla="*/ 498 w 1114" name="T70"/>
                <a:gd fmla="*/ 330 h 996" name="T71"/>
                <a:gd fmla="*/ 570 w 1114" name="T72"/>
                <a:gd fmla="*/ 354 h 996" name="T73"/>
                <a:gd fmla="*/ 638 w 1114" name="T74"/>
                <a:gd fmla="*/ 366 h 996" name="T75"/>
                <a:gd fmla="*/ 716 w 1114" name="T76"/>
                <a:gd fmla="*/ 396 h 996" name="T77"/>
                <a:gd fmla="*/ 770 w 1114" name="T78"/>
                <a:gd fmla="*/ 448 h 996" name="T79"/>
                <a:gd fmla="*/ 814 w 1114" name="T80"/>
                <a:gd fmla="*/ 512 h 996" name="T81"/>
                <a:gd fmla="*/ 912 w 1114" name="T82"/>
                <a:gd fmla="*/ 486 h 996" name="T83"/>
                <a:gd fmla="*/ 990 w 1114" name="T84"/>
                <a:gd fmla="*/ 404 h 996" name="T85"/>
                <a:gd fmla="*/ 1084 w 1114" name="T86"/>
                <a:gd fmla="*/ 340 h 996" name="T87"/>
                <a:gd fmla="*/ 1084 w 1114" name="T88"/>
                <a:gd fmla="*/ 412 h 996" name="T89"/>
                <a:gd fmla="*/ 1112 w 1114" name="T90"/>
                <a:gd fmla="*/ 498 h 996" name="T91"/>
                <a:gd fmla="*/ 1096 w 1114" name="T92"/>
                <a:gd fmla="*/ 584 h 996" name="T93"/>
                <a:gd fmla="*/ 1088 w 1114" name="T94"/>
                <a:gd fmla="*/ 732 h 996" name="T95"/>
                <a:gd fmla="*/ 1028 w 1114" name="T96"/>
                <a:gd fmla="*/ 748 h 996" name="T97"/>
                <a:gd fmla="*/ 974 w 1114" name="T98"/>
                <a:gd fmla="*/ 772 h 996" name="T99"/>
                <a:gd fmla="*/ 942 w 1114" name="T100"/>
                <a:gd fmla="*/ 800 h 996" name="T101"/>
                <a:gd fmla="*/ 984 w 1114" name="T102"/>
                <a:gd fmla="*/ 910 h 996" name="T103"/>
                <a:gd fmla="*/ 972 w 1114" name="T104"/>
                <a:gd fmla="*/ 968 h 996" name="T105"/>
                <a:gd fmla="*/ 928 w 1114" name="T106"/>
                <a:gd fmla="*/ 924 h 996" name="T107"/>
                <a:gd fmla="*/ 904 w 1114" name="T108"/>
                <a:gd fmla="*/ 930 h 996" name="T109"/>
                <a:gd fmla="*/ 848 w 1114" name="T110"/>
                <a:gd fmla="*/ 972 h 996" name="T111"/>
                <a:gd fmla="*/ 812 w 1114" name="T112"/>
                <a:gd fmla="*/ 996 h 99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96" w="1114">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39">
              <a:extLst>
                <a:ext uri="{FF2B5EF4-FFF2-40B4-BE49-F238E27FC236}">
                  <a16:creationId xmlns:a16="http://schemas.microsoft.com/office/drawing/2014/main" id="{E8E22AB2-28AE-485E-9135-C7462A1E480D}"/>
                </a:ext>
              </a:extLst>
            </p:cNvPr>
            <p:cNvSpPr/>
            <p:nvPr/>
          </p:nvSpPr>
          <p:spPr bwMode="auto">
            <a:xfrm>
              <a:off x="3357038" y="1860070"/>
              <a:ext cx="1477148" cy="1257147"/>
            </a:xfrm>
            <a:custGeom>
              <a:gdLst>
                <a:gd fmla="*/ 1230 w 1410" name="T0"/>
                <a:gd fmla="*/ 918 h 1200" name="T1"/>
                <a:gd fmla="*/ 1196 w 1410" name="T2"/>
                <a:gd fmla="*/ 976 h 1200" name="T3"/>
                <a:gd fmla="*/ 1214 w 1410" name="T4"/>
                <a:gd fmla="*/ 1092 h 1200" name="T5"/>
                <a:gd fmla="*/ 1172 w 1410" name="T6"/>
                <a:gd fmla="*/ 1136 h 1200" name="T7"/>
                <a:gd fmla="*/ 1124 w 1410" name="T8"/>
                <a:gd fmla="*/ 1194 h 1200" name="T9"/>
                <a:gd fmla="*/ 1036 w 1410" name="T10"/>
                <a:gd fmla="*/ 1182 h 1200" name="T11"/>
                <a:gd fmla="*/ 972 w 1410" name="T12"/>
                <a:gd fmla="*/ 1096 h 1200" name="T13"/>
                <a:gd fmla="*/ 908 w 1410" name="T14"/>
                <a:gd fmla="*/ 1054 h 1200" name="T15"/>
                <a:gd fmla="*/ 834 w 1410" name="T16"/>
                <a:gd fmla="*/ 1030 h 1200" name="T17"/>
                <a:gd fmla="*/ 826 w 1410" name="T18"/>
                <a:gd fmla="*/ 1080 h 1200" name="T19"/>
                <a:gd fmla="*/ 788 w 1410" name="T20"/>
                <a:gd fmla="*/ 1120 h 1200" name="T21"/>
                <a:gd fmla="*/ 696 w 1410" name="T22"/>
                <a:gd fmla="*/ 1046 h 1200" name="T23"/>
                <a:gd fmla="*/ 764 w 1410" name="T24"/>
                <a:gd fmla="*/ 1022 h 1200" name="T25"/>
                <a:gd fmla="*/ 812 w 1410" name="T26"/>
                <a:gd fmla="*/ 1010 h 1200" name="T27"/>
                <a:gd fmla="*/ 818 w 1410" name="T28"/>
                <a:gd fmla="*/ 922 h 1200" name="T29"/>
                <a:gd fmla="*/ 878 w 1410" name="T30"/>
                <a:gd fmla="*/ 860 h 1200" name="T31"/>
                <a:gd fmla="*/ 876 w 1410" name="T32"/>
                <a:gd fmla="*/ 776 h 1200" name="T33"/>
                <a:gd fmla="*/ 846 w 1410" name="T34"/>
                <a:gd fmla="*/ 662 h 1200" name="T35"/>
                <a:gd fmla="*/ 760 w 1410" name="T36"/>
                <a:gd fmla="*/ 608 h 1200" name="T37"/>
                <a:gd fmla="*/ 638 w 1410" name="T38"/>
                <a:gd fmla="*/ 510 h 1200" name="T39"/>
                <a:gd fmla="*/ 506 w 1410" name="T40"/>
                <a:gd fmla="*/ 456 h 1200" name="T41"/>
                <a:gd fmla="*/ 412 w 1410" name="T42"/>
                <a:gd fmla="*/ 428 h 1200" name="T43"/>
                <a:gd fmla="*/ 356 w 1410" name="T44"/>
                <a:gd fmla="*/ 460 h 1200" name="T45"/>
                <a:gd fmla="*/ 318 w 1410" name="T46"/>
                <a:gd fmla="*/ 494 h 1200" name="T47"/>
                <a:gd fmla="*/ 182 w 1410" name="T48"/>
                <a:gd fmla="*/ 398 h 1200" name="T49"/>
                <a:gd fmla="*/ 42 w 1410" name="T50"/>
                <a:gd fmla="*/ 378 h 1200" name="T51"/>
                <a:gd fmla="*/ 8 w 1410" name="T52"/>
                <a:gd fmla="*/ 326 h 1200" name="T53"/>
                <a:gd fmla="*/ 12 w 1410" name="T54"/>
                <a:gd fmla="*/ 278 h 1200" name="T55"/>
                <a:gd fmla="*/ 100 w 1410" name="T56"/>
                <a:gd fmla="*/ 232 h 1200" name="T57"/>
                <a:gd fmla="*/ 156 w 1410" name="T58"/>
                <a:gd fmla="*/ 146 h 1200" name="T59"/>
                <a:gd fmla="*/ 274 w 1410" name="T60"/>
                <a:gd fmla="*/ 120 h 1200" name="T61"/>
                <a:gd fmla="*/ 308 w 1410" name="T62"/>
                <a:gd fmla="*/ 38 h 1200" name="T63"/>
                <a:gd fmla="*/ 346 w 1410" name="T64"/>
                <a:gd fmla="*/ 4 h 1200" name="T65"/>
                <a:gd fmla="*/ 450 w 1410" name="T66"/>
                <a:gd fmla="*/ 90 h 1200" name="T67"/>
                <a:gd fmla="*/ 446 w 1410" name="T68"/>
                <a:gd fmla="*/ 180 h 1200" name="T69"/>
                <a:gd fmla="*/ 506 w 1410" name="T70"/>
                <a:gd fmla="*/ 280 h 1200" name="T71"/>
                <a:gd fmla="*/ 652 w 1410" name="T72"/>
                <a:gd fmla="*/ 252 h 1200" name="T73"/>
                <a:gd fmla="*/ 626 w 1410" name="T74"/>
                <a:gd fmla="*/ 314 h 1200" name="T75"/>
                <a:gd fmla="*/ 632 w 1410" name="T76"/>
                <a:gd fmla="*/ 372 h 1200" name="T77"/>
                <a:gd fmla="*/ 702 w 1410" name="T78"/>
                <a:gd fmla="*/ 456 h 1200" name="T79"/>
                <a:gd fmla="*/ 780 w 1410" name="T80"/>
                <a:gd fmla="*/ 514 h 1200" name="T81"/>
                <a:gd fmla="*/ 808 w 1410" name="T82"/>
                <a:gd fmla="*/ 456 h 1200" name="T83"/>
                <a:gd fmla="*/ 868 w 1410" name="T84"/>
                <a:gd fmla="*/ 450 h 1200" name="T85"/>
                <a:gd fmla="*/ 938 w 1410" name="T86"/>
                <a:gd fmla="*/ 438 h 1200" name="T87"/>
                <a:gd fmla="*/ 1002 w 1410" name="T88"/>
                <a:gd fmla="*/ 440 h 1200" name="T89"/>
                <a:gd fmla="*/ 940 w 1410" name="T90"/>
                <a:gd fmla="*/ 512 h 1200" name="T91"/>
                <a:gd fmla="*/ 974 w 1410" name="T92"/>
                <a:gd fmla="*/ 642 h 1200" name="T93"/>
                <a:gd fmla="*/ 1024 w 1410" name="T94"/>
                <a:gd fmla="*/ 652 h 1200" name="T95"/>
                <a:gd fmla="*/ 1106 w 1410" name="T96"/>
                <a:gd fmla="*/ 762 h 1200" name="T97"/>
                <a:gd fmla="*/ 1152 w 1410" name="T98"/>
                <a:gd fmla="*/ 868 h 1200" name="T99"/>
                <a:gd fmla="*/ 1230 w 1410" name="T100"/>
                <a:gd fmla="*/ 850 h 1200" name="T101"/>
                <a:gd fmla="*/ 1250 w 1410" name="T102"/>
                <a:gd fmla="*/ 792 h 1200" name="T103"/>
                <a:gd fmla="*/ 1214 w 1410" name="T104"/>
                <a:gd fmla="*/ 742 h 1200" name="T105"/>
                <a:gd fmla="*/ 1258 w 1410" name="T106"/>
                <a:gd fmla="*/ 678 h 1200" name="T107"/>
                <a:gd fmla="*/ 1278 w 1410" name="T108"/>
                <a:gd fmla="*/ 688 h 1200" name="T109"/>
                <a:gd fmla="*/ 1344 w 1410" name="T110"/>
                <a:gd fmla="*/ 736 h 1200" name="T111"/>
                <a:gd fmla="*/ 1404 w 1410" name="T112"/>
                <a:gd fmla="*/ 860 h 1200" name="T113"/>
                <a:gd fmla="*/ 1360 w 1410" name="T114"/>
                <a:gd fmla="*/ 880 h 1200" name="T115"/>
                <a:gd fmla="*/ 1324 w 1410" name="T116"/>
                <a:gd fmla="*/ 938 h 1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00" w="141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40">
              <a:extLst>
                <a:ext uri="{FF2B5EF4-FFF2-40B4-BE49-F238E27FC236}">
                  <a16:creationId xmlns:a16="http://schemas.microsoft.com/office/drawing/2014/main" id="{6F25A052-CEA9-43CD-9C58-46E50D08C575}"/>
                </a:ext>
              </a:extLst>
            </p:cNvPr>
            <p:cNvSpPr/>
            <p:nvPr/>
          </p:nvSpPr>
          <p:spPr bwMode="auto">
            <a:xfrm>
              <a:off x="2971513" y="1621212"/>
              <a:ext cx="52381" cy="54476"/>
            </a:xfrm>
            <a:custGeom>
              <a:gdLst>
                <a:gd fmla="*/ 26 w 50" name="T0"/>
                <a:gd fmla="*/ 0 h 52" name="T1"/>
                <a:gd fmla="*/ 26 w 50" name="T2"/>
                <a:gd fmla="*/ 0 h 52" name="T3"/>
                <a:gd fmla="*/ 36 w 50" name="T4"/>
                <a:gd fmla="*/ 2 h 52" name="T5"/>
                <a:gd fmla="*/ 44 w 50" name="T6"/>
                <a:gd fmla="*/ 8 h 52" name="T7"/>
                <a:gd fmla="*/ 48 w 50" name="T8"/>
                <a:gd fmla="*/ 16 h 52" name="T9"/>
                <a:gd fmla="*/ 50 w 50" name="T10"/>
                <a:gd fmla="*/ 26 h 52" name="T11"/>
                <a:gd fmla="*/ 50 w 50" name="T12"/>
                <a:gd fmla="*/ 26 h 52" name="T13"/>
                <a:gd fmla="*/ 48 w 50" name="T14"/>
                <a:gd fmla="*/ 36 h 52" name="T15"/>
                <a:gd fmla="*/ 44 w 50" name="T16"/>
                <a:gd fmla="*/ 44 h 52" name="T17"/>
                <a:gd fmla="*/ 36 w 50" name="T18"/>
                <a:gd fmla="*/ 50 h 52" name="T19"/>
                <a:gd fmla="*/ 26 w 50" name="T20"/>
                <a:gd fmla="*/ 52 h 52" name="T21"/>
                <a:gd fmla="*/ 26 w 50" name="T22"/>
                <a:gd fmla="*/ 52 h 52" name="T23"/>
                <a:gd fmla="*/ 16 w 50" name="T24"/>
                <a:gd fmla="*/ 50 h 52" name="T25"/>
                <a:gd fmla="*/ 6 w 50" name="T26"/>
                <a:gd fmla="*/ 44 h 52" name="T27"/>
                <a:gd fmla="*/ 2 w 50" name="T28"/>
                <a:gd fmla="*/ 36 h 52" name="T29"/>
                <a:gd fmla="*/ 0 w 50" name="T30"/>
                <a:gd fmla="*/ 26 h 52" name="T31"/>
                <a:gd fmla="*/ 0 w 50" name="T32"/>
                <a:gd fmla="*/ 26 h 52" name="T33"/>
                <a:gd fmla="*/ 2 w 50" name="T34"/>
                <a:gd fmla="*/ 16 h 52" name="T35"/>
                <a:gd fmla="*/ 6 w 50" name="T36"/>
                <a:gd fmla="*/ 8 h 52" name="T37"/>
                <a:gd fmla="*/ 16 w 50" name="T38"/>
                <a:gd fmla="*/ 2 h 52" name="T39"/>
                <a:gd fmla="*/ 26 w 50" name="T40"/>
                <a:gd fmla="*/ 0 h 52" name="T41"/>
                <a:gd fmla="*/ 26 w 50"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0">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6" name="Freeform 41">
              <a:extLst>
                <a:ext uri="{FF2B5EF4-FFF2-40B4-BE49-F238E27FC236}">
                  <a16:creationId xmlns:a16="http://schemas.microsoft.com/office/drawing/2014/main" id="{FA28CEFB-181B-435C-8FBD-0B3286F67613}"/>
                </a:ext>
              </a:extLst>
            </p:cNvPr>
            <p:cNvSpPr/>
            <p:nvPr/>
          </p:nvSpPr>
          <p:spPr bwMode="auto">
            <a:xfrm>
              <a:off x="4151136" y="2626930"/>
              <a:ext cx="52381" cy="54476"/>
            </a:xfrm>
            <a:custGeom>
              <a:gdLst>
                <a:gd fmla="*/ 24 w 50" name="T0"/>
                <a:gd fmla="*/ 0 h 52" name="T1"/>
                <a:gd fmla="*/ 24 w 50" name="T2"/>
                <a:gd fmla="*/ 0 h 52" name="T3"/>
                <a:gd fmla="*/ 34 w 50" name="T4"/>
                <a:gd fmla="*/ 2 h 52" name="T5"/>
                <a:gd fmla="*/ 42 w 50" name="T6"/>
                <a:gd fmla="*/ 8 h 52" name="T7"/>
                <a:gd fmla="*/ 48 w 50" name="T8"/>
                <a:gd fmla="*/ 16 h 52" name="T9"/>
                <a:gd fmla="*/ 50 w 50" name="T10"/>
                <a:gd fmla="*/ 26 h 52" name="T11"/>
                <a:gd fmla="*/ 50 w 50" name="T12"/>
                <a:gd fmla="*/ 26 h 52" name="T13"/>
                <a:gd fmla="*/ 48 w 50" name="T14"/>
                <a:gd fmla="*/ 36 h 52" name="T15"/>
                <a:gd fmla="*/ 42 w 50" name="T16"/>
                <a:gd fmla="*/ 44 h 52" name="T17"/>
                <a:gd fmla="*/ 34 w 50" name="T18"/>
                <a:gd fmla="*/ 50 h 52" name="T19"/>
                <a:gd fmla="*/ 24 w 50" name="T20"/>
                <a:gd fmla="*/ 52 h 52" name="T21"/>
                <a:gd fmla="*/ 24 w 50" name="T22"/>
                <a:gd fmla="*/ 52 h 52" name="T23"/>
                <a:gd fmla="*/ 14 w 50" name="T24"/>
                <a:gd fmla="*/ 50 h 52" name="T25"/>
                <a:gd fmla="*/ 6 w 50" name="T26"/>
                <a:gd fmla="*/ 44 h 52" name="T27"/>
                <a:gd fmla="*/ 2 w 50" name="T28"/>
                <a:gd fmla="*/ 36 h 52" name="T29"/>
                <a:gd fmla="*/ 0 w 50" name="T30"/>
                <a:gd fmla="*/ 26 h 52" name="T31"/>
                <a:gd fmla="*/ 0 w 50" name="T32"/>
                <a:gd fmla="*/ 26 h 52" name="T33"/>
                <a:gd fmla="*/ 2 w 50" name="T34"/>
                <a:gd fmla="*/ 16 h 52" name="T35"/>
                <a:gd fmla="*/ 6 w 50" name="T36"/>
                <a:gd fmla="*/ 8 h 52" name="T37"/>
                <a:gd fmla="*/ 14 w 50" name="T38"/>
                <a:gd fmla="*/ 2 h 52" name="T39"/>
                <a:gd fmla="*/ 24 w 50" name="T40"/>
                <a:gd fmla="*/ 0 h 52" name="T41"/>
                <a:gd fmla="*/ 24 w 50"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0">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7" name="Freeform 42">
              <a:extLst>
                <a:ext uri="{FF2B5EF4-FFF2-40B4-BE49-F238E27FC236}">
                  <a16:creationId xmlns:a16="http://schemas.microsoft.com/office/drawing/2014/main" id="{DEE168E2-04F4-4EA6-9439-92E770B8086E}"/>
                </a:ext>
              </a:extLst>
            </p:cNvPr>
            <p:cNvSpPr/>
            <p:nvPr/>
          </p:nvSpPr>
          <p:spPr bwMode="auto">
            <a:xfrm>
              <a:off x="4383708" y="3339313"/>
              <a:ext cx="41905" cy="44000"/>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28 h 42" name="T29"/>
                <a:gd fmla="*/ 0 w 40" name="T30"/>
                <a:gd fmla="*/ 20 h 42" name="T31"/>
                <a:gd fmla="*/ 0 w 40" name="T32"/>
                <a:gd fmla="*/ 20 h 42" name="T33"/>
                <a:gd fmla="*/ 0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8" name="Freeform 43">
              <a:extLst>
                <a:ext uri="{FF2B5EF4-FFF2-40B4-BE49-F238E27FC236}">
                  <a16:creationId xmlns:a16="http://schemas.microsoft.com/office/drawing/2014/main" id="{23FB63EC-1E39-4990-9B24-73D85ABEFD9B}"/>
                </a:ext>
              </a:extLst>
            </p:cNvPr>
            <p:cNvSpPr/>
            <p:nvPr/>
          </p:nvSpPr>
          <p:spPr bwMode="auto">
            <a:xfrm>
              <a:off x="4224470" y="4024458"/>
              <a:ext cx="44000" cy="41905"/>
            </a:xfrm>
            <a:custGeom>
              <a:gdLst>
                <a:gd fmla="*/ 22 w 42" name="T0"/>
                <a:gd fmla="*/ 0 h 40" name="T1"/>
                <a:gd fmla="*/ 22 w 42" name="T2"/>
                <a:gd fmla="*/ 0 h 40" name="T3"/>
                <a:gd fmla="*/ 30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39" name="Freeform 44">
              <a:extLst>
                <a:ext uri="{FF2B5EF4-FFF2-40B4-BE49-F238E27FC236}">
                  <a16:creationId xmlns:a16="http://schemas.microsoft.com/office/drawing/2014/main" id="{2FCF3BC2-185E-4406-B88D-DCEFE0E7F8D0}"/>
                </a:ext>
              </a:extLst>
            </p:cNvPr>
            <p:cNvSpPr/>
            <p:nvPr/>
          </p:nvSpPr>
          <p:spPr bwMode="auto">
            <a:xfrm>
              <a:off x="3063704" y="3333027"/>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4 w 40" name="T26"/>
                <a:gd fmla="*/ 34 h 40" name="T27"/>
                <a:gd fmla="*/ 0 w 40" name="T28"/>
                <a:gd fmla="*/ 28 h 40" name="T29"/>
                <a:gd fmla="*/ 0 w 40" name="T30"/>
                <a:gd fmla="*/ 20 h 40" name="T31"/>
                <a:gd fmla="*/ 0 w 40" name="T32"/>
                <a:gd fmla="*/ 20 h 40" name="T33"/>
                <a:gd fmla="*/ 0 w 40" name="T34"/>
                <a:gd fmla="*/ 12 h 40" name="T35"/>
                <a:gd fmla="*/ 4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0" name="Freeform 45">
              <a:extLst>
                <a:ext uri="{FF2B5EF4-FFF2-40B4-BE49-F238E27FC236}">
                  <a16:creationId xmlns:a16="http://schemas.microsoft.com/office/drawing/2014/main" id="{191B9212-E9FC-4F07-B343-577695C7A757}"/>
                </a:ext>
              </a:extLst>
            </p:cNvPr>
            <p:cNvSpPr/>
            <p:nvPr/>
          </p:nvSpPr>
          <p:spPr bwMode="auto">
            <a:xfrm>
              <a:off x="4855138" y="4286364"/>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1" name="Freeform 46">
              <a:extLst>
                <a:ext uri="{FF2B5EF4-FFF2-40B4-BE49-F238E27FC236}">
                  <a16:creationId xmlns:a16="http://schemas.microsoft.com/office/drawing/2014/main" id="{C2B93F79-EA8E-498C-9FAB-689F1DC35F1A}"/>
                </a:ext>
              </a:extLst>
            </p:cNvPr>
            <p:cNvSpPr/>
            <p:nvPr/>
          </p:nvSpPr>
          <p:spPr bwMode="auto">
            <a:xfrm>
              <a:off x="4677043" y="3840077"/>
              <a:ext cx="44000" cy="44000"/>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2 h 42" name="T11"/>
                <a:gd fmla="*/ 42 w 42" name="T12"/>
                <a:gd fmla="*/ 22 h 42" name="T13"/>
                <a:gd fmla="*/ 40 w 42" name="T14"/>
                <a:gd fmla="*/ 30 h 42" name="T15"/>
                <a:gd fmla="*/ 36 w 42" name="T16"/>
                <a:gd fmla="*/ 36 h 42" name="T17"/>
                <a:gd fmla="*/ 28 w 42" name="T18"/>
                <a:gd fmla="*/ 40 h 42" name="T19"/>
                <a:gd fmla="*/ 20 w 42" name="T20"/>
                <a:gd fmla="*/ 42 h 42" name="T21"/>
                <a:gd fmla="*/ 20 w 42" name="T22"/>
                <a:gd fmla="*/ 42 h 42" name="T23"/>
                <a:gd fmla="*/ 12 w 42" name="T24"/>
                <a:gd fmla="*/ 40 h 42" name="T25"/>
                <a:gd fmla="*/ 6 w 42" name="T26"/>
                <a:gd fmla="*/ 36 h 42" name="T27"/>
                <a:gd fmla="*/ 2 w 42" name="T28"/>
                <a:gd fmla="*/ 30 h 42" name="T29"/>
                <a:gd fmla="*/ 0 w 42" name="T30"/>
                <a:gd fmla="*/ 22 h 42" name="T31"/>
                <a:gd fmla="*/ 0 w 42" name="T32"/>
                <a:gd fmla="*/ 22 h 42" name="T33"/>
                <a:gd fmla="*/ 2 w 42" name="T34"/>
                <a:gd fmla="*/ 14 h 42" name="T35"/>
                <a:gd fmla="*/ 6 w 42" name="T36"/>
                <a:gd fmla="*/ 6 h 42" name="T37"/>
                <a:gd fmla="*/ 12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2" name="Freeform 47">
              <a:extLst>
                <a:ext uri="{FF2B5EF4-FFF2-40B4-BE49-F238E27FC236}">
                  <a16:creationId xmlns:a16="http://schemas.microsoft.com/office/drawing/2014/main" id="{292B24D1-FCDC-48D8-BF2A-C3A866FCE35C}"/>
                </a:ext>
              </a:extLst>
            </p:cNvPr>
            <p:cNvSpPr/>
            <p:nvPr/>
          </p:nvSpPr>
          <p:spPr bwMode="auto">
            <a:xfrm>
              <a:off x="5313997" y="3611695"/>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4 w 40" name="T26"/>
                <a:gd fmla="*/ 34 h 40" name="T27"/>
                <a:gd fmla="*/ 0 w 40" name="T28"/>
                <a:gd fmla="*/ 28 h 40" name="T29"/>
                <a:gd fmla="*/ 0 w 40" name="T30"/>
                <a:gd fmla="*/ 20 h 40" name="T31"/>
                <a:gd fmla="*/ 0 w 40" name="T32"/>
                <a:gd fmla="*/ 20 h 40" name="T33"/>
                <a:gd fmla="*/ 0 w 40" name="T34"/>
                <a:gd fmla="*/ 12 h 40" name="T35"/>
                <a:gd fmla="*/ 4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altLang="en-US" lang="zh-CN" sz="975">
                <a:latin charset="-122" panose="02010600030101010101" pitchFamily="2" typeface="宋体"/>
                <a:ea charset="-122" panose="020b0503020204020204" pitchFamily="34" typeface="微软雅黑"/>
                <a:sym charset="0" panose="020b0604020202020204" pitchFamily="34" typeface="Arial"/>
              </a:endParaRPr>
            </a:p>
          </p:txBody>
        </p:sp>
        <p:sp>
          <p:nvSpPr>
            <p:cNvPr id="43" name="Freeform 48">
              <a:extLst>
                <a:ext uri="{FF2B5EF4-FFF2-40B4-BE49-F238E27FC236}">
                  <a16:creationId xmlns:a16="http://schemas.microsoft.com/office/drawing/2014/main" id="{A12472E9-60A5-47CA-8AA6-C75651796BCD}"/>
                </a:ext>
              </a:extLst>
            </p:cNvPr>
            <p:cNvSpPr/>
            <p:nvPr/>
          </p:nvSpPr>
          <p:spPr bwMode="auto">
            <a:xfrm>
              <a:off x="5420855" y="4208840"/>
              <a:ext cx="41905" cy="41905"/>
            </a:xfrm>
            <a:custGeom>
              <a:gdLst>
                <a:gd fmla="*/ 20 w 40" name="T0"/>
                <a:gd fmla="*/ 0 h 40" name="T1"/>
                <a:gd fmla="*/ 20 w 40" name="T2"/>
                <a:gd fmla="*/ 0 h 40" name="T3"/>
                <a:gd fmla="*/ 28 w 40" name="T4"/>
                <a:gd fmla="*/ 0 h 40" name="T5"/>
                <a:gd fmla="*/ 34 w 40" name="T6"/>
                <a:gd fmla="*/ 4 h 40" name="T7"/>
                <a:gd fmla="*/ 40 w 40" name="T8"/>
                <a:gd fmla="*/ 12 h 40" name="T9"/>
                <a:gd fmla="*/ 40 w 40" name="T10"/>
                <a:gd fmla="*/ 20 h 40" name="T11"/>
                <a:gd fmla="*/ 40 w 40" name="T12"/>
                <a:gd fmla="*/ 20 h 40" name="T13"/>
                <a:gd fmla="*/ 40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4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4" name="Freeform 49">
              <a:extLst>
                <a:ext uri="{FF2B5EF4-FFF2-40B4-BE49-F238E27FC236}">
                  <a16:creationId xmlns:a16="http://schemas.microsoft.com/office/drawing/2014/main" id="{54502252-96BD-461B-98D7-217374D05349}"/>
                </a:ext>
              </a:extLst>
            </p:cNvPr>
            <p:cNvSpPr/>
            <p:nvPr/>
          </p:nvSpPr>
          <p:spPr bwMode="auto">
            <a:xfrm>
              <a:off x="5640855" y="3542552"/>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6 h 40" name="T17"/>
                <a:gd fmla="*/ 28 w 40" name="T18"/>
                <a:gd fmla="*/ 40 h 40" name="T19"/>
                <a:gd fmla="*/ 20 w 40" name="T20"/>
                <a:gd fmla="*/ 40 h 40" name="T21"/>
                <a:gd fmla="*/ 20 w 40" name="T22"/>
                <a:gd fmla="*/ 40 h 40" name="T23"/>
                <a:gd fmla="*/ 12 w 40" name="T24"/>
                <a:gd fmla="*/ 40 h 40" name="T25"/>
                <a:gd fmla="*/ 6 w 40" name="T26"/>
                <a:gd fmla="*/ 36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5" name="Freeform 50">
              <a:extLst>
                <a:ext uri="{FF2B5EF4-FFF2-40B4-BE49-F238E27FC236}">
                  <a16:creationId xmlns:a16="http://schemas.microsoft.com/office/drawing/2014/main" id="{625FA3EE-EBBA-4881-9165-72CACFCF7102}"/>
                </a:ext>
              </a:extLst>
            </p:cNvPr>
            <p:cNvSpPr/>
            <p:nvPr/>
          </p:nvSpPr>
          <p:spPr bwMode="auto">
            <a:xfrm>
              <a:off x="6017999" y="3808648"/>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6" name="Freeform 51">
              <a:extLst>
                <a:ext uri="{FF2B5EF4-FFF2-40B4-BE49-F238E27FC236}">
                  <a16:creationId xmlns:a16="http://schemas.microsoft.com/office/drawing/2014/main" id="{A40F9A67-BCE7-4CA1-958D-4EB7CAA3EF16}"/>
                </a:ext>
              </a:extLst>
            </p:cNvPr>
            <p:cNvSpPr/>
            <p:nvPr/>
          </p:nvSpPr>
          <p:spPr bwMode="auto">
            <a:xfrm>
              <a:off x="6020095" y="3293218"/>
              <a:ext cx="44000" cy="44000"/>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2 h 42" name="T11"/>
                <a:gd fmla="*/ 42 w 42" name="T12"/>
                <a:gd fmla="*/ 22 h 42" name="T13"/>
                <a:gd fmla="*/ 40 w 42" name="T14"/>
                <a:gd fmla="*/ 28 h 42" name="T15"/>
                <a:gd fmla="*/ 36 w 42" name="T16"/>
                <a:gd fmla="*/ 36 h 42" name="T17"/>
                <a:gd fmla="*/ 28 w 42" name="T18"/>
                <a:gd fmla="*/ 40 h 42" name="T19"/>
                <a:gd fmla="*/ 20 w 42" name="T20"/>
                <a:gd fmla="*/ 42 h 42" name="T21"/>
                <a:gd fmla="*/ 20 w 42" name="T22"/>
                <a:gd fmla="*/ 42 h 42" name="T23"/>
                <a:gd fmla="*/ 12 w 42" name="T24"/>
                <a:gd fmla="*/ 40 h 42" name="T25"/>
                <a:gd fmla="*/ 6 w 42" name="T26"/>
                <a:gd fmla="*/ 36 h 42" name="T27"/>
                <a:gd fmla="*/ 2 w 42" name="T28"/>
                <a:gd fmla="*/ 28 h 42" name="T29"/>
                <a:gd fmla="*/ 0 w 42" name="T30"/>
                <a:gd fmla="*/ 22 h 42" name="T31"/>
                <a:gd fmla="*/ 0 w 42" name="T32"/>
                <a:gd fmla="*/ 22 h 42" name="T33"/>
                <a:gd fmla="*/ 2 w 42" name="T34"/>
                <a:gd fmla="*/ 14 h 42" name="T35"/>
                <a:gd fmla="*/ 6 w 42" name="T36"/>
                <a:gd fmla="*/ 6 h 42" name="T37"/>
                <a:gd fmla="*/ 12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7" name="Freeform 52">
              <a:extLst>
                <a:ext uri="{FF2B5EF4-FFF2-40B4-BE49-F238E27FC236}">
                  <a16:creationId xmlns:a16="http://schemas.microsoft.com/office/drawing/2014/main" id="{5E65FC11-97F9-4150-9101-1E40C9B6D82B}"/>
                </a:ext>
              </a:extLst>
            </p:cNvPr>
            <p:cNvSpPr/>
            <p:nvPr/>
          </p:nvSpPr>
          <p:spPr bwMode="auto">
            <a:xfrm>
              <a:off x="5739332" y="3117217"/>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8" name="Freeform 53">
              <a:extLst>
                <a:ext uri="{FF2B5EF4-FFF2-40B4-BE49-F238E27FC236}">
                  <a16:creationId xmlns:a16="http://schemas.microsoft.com/office/drawing/2014/main" id="{6AD309B3-CCAC-4803-B1F7-909700ED54EE}"/>
                </a:ext>
              </a:extLst>
            </p:cNvPr>
            <p:cNvSpPr/>
            <p:nvPr/>
          </p:nvSpPr>
          <p:spPr bwMode="auto">
            <a:xfrm>
              <a:off x="5925809" y="3117217"/>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54">
              <a:extLst>
                <a:ext uri="{FF2B5EF4-FFF2-40B4-BE49-F238E27FC236}">
                  <a16:creationId xmlns:a16="http://schemas.microsoft.com/office/drawing/2014/main" id="{F005546A-72A1-42DC-918F-112493E6EF33}"/>
                </a:ext>
              </a:extLst>
            </p:cNvPr>
            <p:cNvSpPr/>
            <p:nvPr/>
          </p:nvSpPr>
          <p:spPr bwMode="auto">
            <a:xfrm>
              <a:off x="5326569" y="2821788"/>
              <a:ext cx="41905" cy="44000"/>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0" name="Freeform 55">
              <a:extLst>
                <a:ext uri="{FF2B5EF4-FFF2-40B4-BE49-F238E27FC236}">
                  <a16:creationId xmlns:a16="http://schemas.microsoft.com/office/drawing/2014/main" id="{40ABFE61-6D27-41AE-A47E-01C3DAB1788E}"/>
                </a:ext>
              </a:extLst>
            </p:cNvPr>
            <p:cNvSpPr/>
            <p:nvPr/>
          </p:nvSpPr>
          <p:spPr bwMode="auto">
            <a:xfrm>
              <a:off x="4863519" y="2901407"/>
              <a:ext cx="44000" cy="41905"/>
            </a:xfrm>
            <a:custGeom>
              <a:gdLst>
                <a:gd fmla="*/ 20 w 42" name="T0"/>
                <a:gd fmla="*/ 0 h 40" name="T1"/>
                <a:gd fmla="*/ 20 w 42" name="T2"/>
                <a:gd fmla="*/ 0 h 40" name="T3"/>
                <a:gd fmla="*/ 28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28 w 42" name="T18"/>
                <a:gd fmla="*/ 38 h 40" name="T19"/>
                <a:gd fmla="*/ 20 w 42" name="T20"/>
                <a:gd fmla="*/ 40 h 40" name="T21"/>
                <a:gd fmla="*/ 20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0 w 42" name="T40"/>
                <a:gd fmla="*/ 0 h 40" name="T41"/>
                <a:gd fmla="*/ 20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1" name="Freeform 56">
              <a:extLst>
                <a:ext uri="{FF2B5EF4-FFF2-40B4-BE49-F238E27FC236}">
                  <a16:creationId xmlns:a16="http://schemas.microsoft.com/office/drawing/2014/main" id="{A751CFF1-990A-4FED-AFB4-9CEC0A814099}"/>
                </a:ext>
              </a:extLst>
            </p:cNvPr>
            <p:cNvSpPr/>
            <p:nvPr/>
          </p:nvSpPr>
          <p:spPr bwMode="auto">
            <a:xfrm>
              <a:off x="5198759" y="2442548"/>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2" name="Freeform 57">
              <a:extLst>
                <a:ext uri="{FF2B5EF4-FFF2-40B4-BE49-F238E27FC236}">
                  <a16:creationId xmlns:a16="http://schemas.microsoft.com/office/drawing/2014/main" id="{E50051A5-F113-42B5-88B5-1176023D60EF}"/>
                </a:ext>
              </a:extLst>
            </p:cNvPr>
            <p:cNvSpPr/>
            <p:nvPr/>
          </p:nvSpPr>
          <p:spPr bwMode="auto">
            <a:xfrm>
              <a:off x="5385235" y="2379691"/>
              <a:ext cx="41905" cy="44000"/>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2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3" name="Freeform 58">
              <a:extLst>
                <a:ext uri="{FF2B5EF4-FFF2-40B4-BE49-F238E27FC236}">
                  <a16:creationId xmlns:a16="http://schemas.microsoft.com/office/drawing/2014/main" id="{91B721A8-4F82-47DB-9A53-591528B0CC23}"/>
                </a:ext>
              </a:extLst>
            </p:cNvPr>
            <p:cNvSpPr/>
            <p:nvPr/>
          </p:nvSpPr>
          <p:spPr bwMode="auto">
            <a:xfrm>
              <a:off x="5657617" y="2549406"/>
              <a:ext cx="41905" cy="44000"/>
            </a:xfrm>
            <a:custGeom>
              <a:gdLst>
                <a:gd fmla="*/ 20 w 40" name="T0"/>
                <a:gd fmla="*/ 0 h 42" name="T1"/>
                <a:gd fmla="*/ 20 w 40" name="T2"/>
                <a:gd fmla="*/ 0 h 42" name="T3"/>
                <a:gd fmla="*/ 28 w 40" name="T4"/>
                <a:gd fmla="*/ 2 h 42" name="T5"/>
                <a:gd fmla="*/ 34 w 40" name="T6"/>
                <a:gd fmla="*/ 6 h 42" name="T7"/>
                <a:gd fmla="*/ 38 w 40" name="T8"/>
                <a:gd fmla="*/ 14 h 42" name="T9"/>
                <a:gd fmla="*/ 40 w 40" name="T10"/>
                <a:gd fmla="*/ 22 h 42" name="T11"/>
                <a:gd fmla="*/ 40 w 40" name="T12"/>
                <a:gd fmla="*/ 22 h 42" name="T13"/>
                <a:gd fmla="*/ 38 w 40" name="T14"/>
                <a:gd fmla="*/ 30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30 h 42" name="T29"/>
                <a:gd fmla="*/ 0 w 40" name="T30"/>
                <a:gd fmla="*/ 22 h 42" name="T31"/>
                <a:gd fmla="*/ 0 w 40" name="T32"/>
                <a:gd fmla="*/ 22 h 42" name="T33"/>
                <a:gd fmla="*/ 0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4" name="Freeform 59">
              <a:extLst>
                <a:ext uri="{FF2B5EF4-FFF2-40B4-BE49-F238E27FC236}">
                  <a16:creationId xmlns:a16="http://schemas.microsoft.com/office/drawing/2014/main" id="{ED280E32-EF5A-4393-9313-719C02F4753F}"/>
                </a:ext>
              </a:extLst>
            </p:cNvPr>
            <p:cNvSpPr/>
            <p:nvPr/>
          </p:nvSpPr>
          <p:spPr bwMode="auto">
            <a:xfrm>
              <a:off x="4593233" y="2373405"/>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5" name="Freeform 60">
              <a:extLst>
                <a:ext uri="{FF2B5EF4-FFF2-40B4-BE49-F238E27FC236}">
                  <a16:creationId xmlns:a16="http://schemas.microsoft.com/office/drawing/2014/main" id="{4E8893BC-D7BB-4192-8292-849C86950651}"/>
                </a:ext>
              </a:extLst>
            </p:cNvPr>
            <p:cNvSpPr/>
            <p:nvPr/>
          </p:nvSpPr>
          <p:spPr bwMode="auto">
            <a:xfrm>
              <a:off x="5087711" y="2092642"/>
              <a:ext cx="41905" cy="41905"/>
            </a:xfrm>
            <a:custGeom>
              <a:gdLst>
                <a:gd fmla="*/ 20 w 40" name="T0"/>
                <a:gd fmla="*/ 0 h 40" name="T1"/>
                <a:gd fmla="*/ 20 w 40" name="T2"/>
                <a:gd fmla="*/ 0 h 40" name="T3"/>
                <a:gd fmla="*/ 28 w 40" name="T4"/>
                <a:gd fmla="*/ 0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6" name="Freeform 61">
              <a:extLst>
                <a:ext uri="{FF2B5EF4-FFF2-40B4-BE49-F238E27FC236}">
                  <a16:creationId xmlns:a16="http://schemas.microsoft.com/office/drawing/2014/main" id="{EA2E579B-5385-46B4-8A09-D02A9D923E25}"/>
                </a:ext>
              </a:extLst>
            </p:cNvPr>
            <p:cNvSpPr/>
            <p:nvPr/>
          </p:nvSpPr>
          <p:spPr bwMode="auto">
            <a:xfrm>
              <a:off x="5642951" y="2235119"/>
              <a:ext cx="44000" cy="44000"/>
            </a:xfrm>
            <a:custGeom>
              <a:gdLst>
                <a:gd fmla="*/ 22 w 42" name="T0"/>
                <a:gd fmla="*/ 0 h 42" name="T1"/>
                <a:gd fmla="*/ 22 w 42" name="T2"/>
                <a:gd fmla="*/ 0 h 42" name="T3"/>
                <a:gd fmla="*/ 30 w 42" name="T4"/>
                <a:gd fmla="*/ 2 h 42" name="T5"/>
                <a:gd fmla="*/ 36 w 42" name="T6"/>
                <a:gd fmla="*/ 6 h 42" name="T7"/>
                <a:gd fmla="*/ 40 w 42" name="T8"/>
                <a:gd fmla="*/ 14 h 42" name="T9"/>
                <a:gd fmla="*/ 42 w 42" name="T10"/>
                <a:gd fmla="*/ 22 h 42" name="T11"/>
                <a:gd fmla="*/ 42 w 42" name="T12"/>
                <a:gd fmla="*/ 22 h 42" name="T13"/>
                <a:gd fmla="*/ 40 w 42" name="T14"/>
                <a:gd fmla="*/ 30 h 42" name="T15"/>
                <a:gd fmla="*/ 36 w 42" name="T16"/>
                <a:gd fmla="*/ 36 h 42" name="T17"/>
                <a:gd fmla="*/ 30 w 42" name="T18"/>
                <a:gd fmla="*/ 40 h 42" name="T19"/>
                <a:gd fmla="*/ 22 w 42" name="T20"/>
                <a:gd fmla="*/ 42 h 42" name="T21"/>
                <a:gd fmla="*/ 22 w 42" name="T22"/>
                <a:gd fmla="*/ 42 h 42" name="T23"/>
                <a:gd fmla="*/ 14 w 42" name="T24"/>
                <a:gd fmla="*/ 40 h 42" name="T25"/>
                <a:gd fmla="*/ 6 w 42" name="T26"/>
                <a:gd fmla="*/ 36 h 42" name="T27"/>
                <a:gd fmla="*/ 2 w 42" name="T28"/>
                <a:gd fmla="*/ 30 h 42" name="T29"/>
                <a:gd fmla="*/ 0 w 42" name="T30"/>
                <a:gd fmla="*/ 22 h 42" name="T31"/>
                <a:gd fmla="*/ 0 w 42" name="T32"/>
                <a:gd fmla="*/ 22 h 42" name="T33"/>
                <a:gd fmla="*/ 2 w 42" name="T34"/>
                <a:gd fmla="*/ 14 h 42" name="T35"/>
                <a:gd fmla="*/ 6 w 42" name="T36"/>
                <a:gd fmla="*/ 6 h 42" name="T37"/>
                <a:gd fmla="*/ 14 w 42" name="T38"/>
                <a:gd fmla="*/ 2 h 42" name="T39"/>
                <a:gd fmla="*/ 22 w 42" name="T40"/>
                <a:gd fmla="*/ 0 h 42" name="T41"/>
                <a:gd fmla="*/ 22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7" name="Freeform 62">
              <a:extLst>
                <a:ext uri="{FF2B5EF4-FFF2-40B4-BE49-F238E27FC236}">
                  <a16:creationId xmlns:a16="http://schemas.microsoft.com/office/drawing/2014/main" id="{02C3C8AA-DDED-4B5F-9B61-8AECC830BA25}"/>
                </a:ext>
              </a:extLst>
            </p:cNvPr>
            <p:cNvSpPr/>
            <p:nvPr/>
          </p:nvSpPr>
          <p:spPr bwMode="auto">
            <a:xfrm>
              <a:off x="6137428" y="1837022"/>
              <a:ext cx="44000" cy="41905"/>
            </a:xfrm>
            <a:custGeom>
              <a:gdLst>
                <a:gd fmla="*/ 22 w 42" name="T0"/>
                <a:gd fmla="*/ 0 h 40" name="T1"/>
                <a:gd fmla="*/ 22 w 42" name="T2"/>
                <a:gd fmla="*/ 0 h 40" name="T3"/>
                <a:gd fmla="*/ 30 w 42" name="T4"/>
                <a:gd fmla="*/ 0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0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8" name="Freeform 63">
              <a:extLst>
                <a:ext uri="{FF2B5EF4-FFF2-40B4-BE49-F238E27FC236}">
                  <a16:creationId xmlns:a16="http://schemas.microsoft.com/office/drawing/2014/main" id="{3EE658E4-238D-4267-AF22-B36B14A5773E}"/>
                </a:ext>
              </a:extLst>
            </p:cNvPr>
            <p:cNvSpPr/>
            <p:nvPr/>
          </p:nvSpPr>
          <p:spPr bwMode="auto">
            <a:xfrm>
              <a:off x="6246381" y="1583498"/>
              <a:ext cx="41905" cy="44000"/>
            </a:xfrm>
            <a:custGeom>
              <a:gdLst>
                <a:gd fmla="*/ 20 w 40" name="T0"/>
                <a:gd fmla="*/ 0 h 42" name="T1"/>
                <a:gd fmla="*/ 20 w 40" name="T2"/>
                <a:gd fmla="*/ 0 h 42" name="T3"/>
                <a:gd fmla="*/ 28 w 40" name="T4"/>
                <a:gd fmla="*/ 2 h 42" name="T5"/>
                <a:gd fmla="*/ 34 w 40" name="T6"/>
                <a:gd fmla="*/ 6 h 42" name="T7"/>
                <a:gd fmla="*/ 40 w 40" name="T8"/>
                <a:gd fmla="*/ 14 h 42" name="T9"/>
                <a:gd fmla="*/ 40 w 40" name="T10"/>
                <a:gd fmla="*/ 20 h 42" name="T11"/>
                <a:gd fmla="*/ 40 w 40" name="T12"/>
                <a:gd fmla="*/ 20 h 42" name="T13"/>
                <a:gd fmla="*/ 40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59" name="Freeform 64">
              <a:extLst>
                <a:ext uri="{FF2B5EF4-FFF2-40B4-BE49-F238E27FC236}">
                  <a16:creationId xmlns:a16="http://schemas.microsoft.com/office/drawing/2014/main" id="{A132F13C-0C63-466A-B8E0-699020A2CD0D}"/>
                </a:ext>
              </a:extLst>
            </p:cNvPr>
            <p:cNvSpPr/>
            <p:nvPr/>
          </p:nvSpPr>
          <p:spPr bwMode="auto">
            <a:xfrm>
              <a:off x="6302953" y="1357211"/>
              <a:ext cx="41905" cy="44000"/>
            </a:xfrm>
            <a:custGeom>
              <a:gdLst>
                <a:gd fmla="*/ 20 w 40" name="T0"/>
                <a:gd fmla="*/ 0 h 42" name="T1"/>
                <a:gd fmla="*/ 20 w 40" name="T2"/>
                <a:gd fmla="*/ 0 h 42" name="T3"/>
                <a:gd fmla="*/ 28 w 40" name="T4"/>
                <a:gd fmla="*/ 2 h 42" name="T5"/>
                <a:gd fmla="*/ 34 w 40" name="T6"/>
                <a:gd fmla="*/ 6 h 42" name="T7"/>
                <a:gd fmla="*/ 38 w 40" name="T8"/>
                <a:gd fmla="*/ 14 h 42" name="T9"/>
                <a:gd fmla="*/ 40 w 40" name="T10"/>
                <a:gd fmla="*/ 22 h 42" name="T11"/>
                <a:gd fmla="*/ 40 w 40" name="T12"/>
                <a:gd fmla="*/ 22 h 42" name="T13"/>
                <a:gd fmla="*/ 38 w 40" name="T14"/>
                <a:gd fmla="*/ 30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30 h 42" name="T29"/>
                <a:gd fmla="*/ 0 w 40" name="T30"/>
                <a:gd fmla="*/ 22 h 42" name="T31"/>
                <a:gd fmla="*/ 0 w 40" name="T32"/>
                <a:gd fmla="*/ 22 h 42" name="T33"/>
                <a:gd fmla="*/ 0 w 40" name="T34"/>
                <a:gd fmla="*/ 14 h 42" name="T35"/>
                <a:gd fmla="*/ 6 w 40" name="T36"/>
                <a:gd fmla="*/ 6 h 42" name="T37"/>
                <a:gd fmla="*/ 12 w 40" name="T38"/>
                <a:gd fmla="*/ 2 h 42" name="T39"/>
                <a:gd fmla="*/ 20 w 40" name="T40"/>
                <a:gd fmla="*/ 0 h 42" name="T41"/>
                <a:gd fmla="*/ 20 w 40"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0">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0" name="Freeform 65">
              <a:extLst>
                <a:ext uri="{FF2B5EF4-FFF2-40B4-BE49-F238E27FC236}">
                  <a16:creationId xmlns:a16="http://schemas.microsoft.com/office/drawing/2014/main" id="{DFF29877-9ED6-4FD9-B72A-27B1016B549E}"/>
                </a:ext>
              </a:extLst>
            </p:cNvPr>
            <p:cNvSpPr/>
            <p:nvPr/>
          </p:nvSpPr>
          <p:spPr bwMode="auto">
            <a:xfrm>
              <a:off x="4364851" y="2714930"/>
              <a:ext cx="54476" cy="54476"/>
            </a:xfrm>
            <a:custGeom>
              <a:gdLst>
                <a:gd fmla="*/ 26 w 52" name="T0"/>
                <a:gd fmla="*/ 0 h 52" name="T1"/>
                <a:gd fmla="*/ 26 w 52" name="T2"/>
                <a:gd fmla="*/ 0 h 52" name="T3"/>
                <a:gd fmla="*/ 36 w 52" name="T4"/>
                <a:gd fmla="*/ 4 h 52" name="T5"/>
                <a:gd fmla="*/ 44 w 52" name="T6"/>
                <a:gd fmla="*/ 8 h 52" name="T7"/>
                <a:gd fmla="*/ 50 w 52" name="T8"/>
                <a:gd fmla="*/ 16 h 52" name="T9"/>
                <a:gd fmla="*/ 52 w 52" name="T10"/>
                <a:gd fmla="*/ 26 h 52" name="T11"/>
                <a:gd fmla="*/ 52 w 52" name="T12"/>
                <a:gd fmla="*/ 26 h 52" name="T13"/>
                <a:gd fmla="*/ 50 w 52" name="T14"/>
                <a:gd fmla="*/ 36 h 52" name="T15"/>
                <a:gd fmla="*/ 44 w 52" name="T16"/>
                <a:gd fmla="*/ 44 h 52" name="T17"/>
                <a:gd fmla="*/ 36 w 52" name="T18"/>
                <a:gd fmla="*/ 50 h 52" name="T19"/>
                <a:gd fmla="*/ 26 w 52" name="T20"/>
                <a:gd fmla="*/ 52 h 52" name="T21"/>
                <a:gd fmla="*/ 26 w 52" name="T22"/>
                <a:gd fmla="*/ 52 h 52" name="T23"/>
                <a:gd fmla="*/ 16 w 52" name="T24"/>
                <a:gd fmla="*/ 50 h 52" name="T25"/>
                <a:gd fmla="*/ 8 w 52" name="T26"/>
                <a:gd fmla="*/ 44 h 52" name="T27"/>
                <a:gd fmla="*/ 2 w 52" name="T28"/>
                <a:gd fmla="*/ 36 h 52" name="T29"/>
                <a:gd fmla="*/ 0 w 52" name="T30"/>
                <a:gd fmla="*/ 26 h 52" name="T31"/>
                <a:gd fmla="*/ 0 w 52" name="T32"/>
                <a:gd fmla="*/ 26 h 52" name="T33"/>
                <a:gd fmla="*/ 2 w 52" name="T34"/>
                <a:gd fmla="*/ 16 h 52" name="T35"/>
                <a:gd fmla="*/ 8 w 52" name="T36"/>
                <a:gd fmla="*/ 8 h 52" name="T37"/>
                <a:gd fmla="*/ 16 w 52" name="T38"/>
                <a:gd fmla="*/ 4 h 52" name="T39"/>
                <a:gd fmla="*/ 26 w 52" name="T40"/>
                <a:gd fmla="*/ 0 h 52" name="T41"/>
                <a:gd fmla="*/ 26 w 52" name="T42"/>
                <a:gd fmla="*/ 0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1" name="Freeform 66">
              <a:extLst>
                <a:ext uri="{FF2B5EF4-FFF2-40B4-BE49-F238E27FC236}">
                  <a16:creationId xmlns:a16="http://schemas.microsoft.com/office/drawing/2014/main" id="{B7789F59-7847-41AD-866C-AF482422FC3E}"/>
                </a:ext>
              </a:extLst>
            </p:cNvPr>
            <p:cNvSpPr/>
            <p:nvPr/>
          </p:nvSpPr>
          <p:spPr bwMode="auto">
            <a:xfrm>
              <a:off x="5058377" y="4655127"/>
              <a:ext cx="41905" cy="41905"/>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2" name="Freeform 67">
              <a:extLst>
                <a:ext uri="{FF2B5EF4-FFF2-40B4-BE49-F238E27FC236}">
                  <a16:creationId xmlns:a16="http://schemas.microsoft.com/office/drawing/2014/main" id="{58391DA6-0549-40F0-AA9D-C6AB6D5EB1EF}"/>
                </a:ext>
              </a:extLst>
            </p:cNvPr>
            <p:cNvSpPr/>
            <p:nvPr/>
          </p:nvSpPr>
          <p:spPr bwMode="auto">
            <a:xfrm>
              <a:off x="5500474" y="4330364"/>
              <a:ext cx="44000" cy="41905"/>
            </a:xfrm>
            <a:custGeom>
              <a:gdLst>
                <a:gd fmla="*/ 22 w 42" name="T0"/>
                <a:gd fmla="*/ 0 h 40" name="T1"/>
                <a:gd fmla="*/ 22 w 42" name="T2"/>
                <a:gd fmla="*/ 0 h 40" name="T3"/>
                <a:gd fmla="*/ 30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40 h 40" name="T19"/>
                <a:gd fmla="*/ 22 w 42" name="T20"/>
                <a:gd fmla="*/ 40 h 40" name="T21"/>
                <a:gd fmla="*/ 22 w 42" name="T22"/>
                <a:gd fmla="*/ 40 h 40" name="T23"/>
                <a:gd fmla="*/ 14 w 42" name="T24"/>
                <a:gd fmla="*/ 40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3" name="Freeform 68">
              <a:extLst>
                <a:ext uri="{FF2B5EF4-FFF2-40B4-BE49-F238E27FC236}">
                  <a16:creationId xmlns:a16="http://schemas.microsoft.com/office/drawing/2014/main" id="{F6D8F3D6-5D09-4926-AC9A-80151A9CC6B3}"/>
                </a:ext>
              </a:extLst>
            </p:cNvPr>
            <p:cNvSpPr/>
            <p:nvPr/>
          </p:nvSpPr>
          <p:spPr bwMode="auto">
            <a:xfrm>
              <a:off x="6273619" y="3917601"/>
              <a:ext cx="41905" cy="41905"/>
            </a:xfrm>
            <a:custGeom>
              <a:gdLst>
                <a:gd fmla="*/ 20 w 40" name="T0"/>
                <a:gd fmla="*/ 0 h 40" name="T1"/>
                <a:gd fmla="*/ 20 w 40" name="T2"/>
                <a:gd fmla="*/ 0 h 40" name="T3"/>
                <a:gd fmla="*/ 28 w 40" name="T4"/>
                <a:gd fmla="*/ 2 h 40" name="T5"/>
                <a:gd fmla="*/ 34 w 40" name="T6"/>
                <a:gd fmla="*/ 6 h 40" name="T7"/>
                <a:gd fmla="*/ 40 w 40" name="T8"/>
                <a:gd fmla="*/ 12 h 40" name="T9"/>
                <a:gd fmla="*/ 40 w 40" name="T10"/>
                <a:gd fmla="*/ 20 h 40" name="T11"/>
                <a:gd fmla="*/ 40 w 40" name="T12"/>
                <a:gd fmla="*/ 20 h 40" name="T13"/>
                <a:gd fmla="*/ 40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4" name="Freeform 69">
              <a:extLst>
                <a:ext uri="{FF2B5EF4-FFF2-40B4-BE49-F238E27FC236}">
                  <a16:creationId xmlns:a16="http://schemas.microsoft.com/office/drawing/2014/main" id="{5F78D3B8-D080-401B-81F3-A68B4347EE00}"/>
                </a:ext>
              </a:extLst>
            </p:cNvPr>
            <p:cNvSpPr/>
            <p:nvPr/>
          </p:nvSpPr>
          <p:spPr bwMode="auto">
            <a:xfrm>
              <a:off x="6158381" y="3146551"/>
              <a:ext cx="62857" cy="62857"/>
            </a:xfrm>
            <a:custGeom>
              <a:gdLst>
                <a:gd fmla="*/ 30 w 60" name="T0"/>
                <a:gd fmla="*/ 0 h 60" name="T1"/>
                <a:gd fmla="*/ 30 w 60" name="T2"/>
                <a:gd fmla="*/ 0 h 60" name="T3"/>
                <a:gd fmla="*/ 36 w 60" name="T4"/>
                <a:gd fmla="*/ 2 h 60" name="T5"/>
                <a:gd fmla="*/ 42 w 60" name="T6"/>
                <a:gd fmla="*/ 2 h 60" name="T7"/>
                <a:gd fmla="*/ 52 w 60" name="T8"/>
                <a:gd fmla="*/ 10 h 60" name="T9"/>
                <a:gd fmla="*/ 58 w 60" name="T10"/>
                <a:gd fmla="*/ 20 h 60" name="T11"/>
                <a:gd fmla="*/ 60 w 60" name="T12"/>
                <a:gd fmla="*/ 24 h 60" name="T13"/>
                <a:gd fmla="*/ 60 w 60" name="T14"/>
                <a:gd fmla="*/ 30 h 60" name="T15"/>
                <a:gd fmla="*/ 60 w 60" name="T16"/>
                <a:gd fmla="*/ 30 h 60" name="T17"/>
                <a:gd fmla="*/ 60 w 60" name="T18"/>
                <a:gd fmla="*/ 36 h 60" name="T19"/>
                <a:gd fmla="*/ 58 w 60" name="T20"/>
                <a:gd fmla="*/ 42 h 60" name="T21"/>
                <a:gd fmla="*/ 52 w 60" name="T22"/>
                <a:gd fmla="*/ 52 h 60" name="T23"/>
                <a:gd fmla="*/ 42 w 60" name="T24"/>
                <a:gd fmla="*/ 58 h 60" name="T25"/>
                <a:gd fmla="*/ 36 w 60" name="T26"/>
                <a:gd fmla="*/ 60 h 60" name="T27"/>
                <a:gd fmla="*/ 30 w 60" name="T28"/>
                <a:gd fmla="*/ 60 h 60" name="T29"/>
                <a:gd fmla="*/ 30 w 60" name="T30"/>
                <a:gd fmla="*/ 60 h 60" name="T31"/>
                <a:gd fmla="*/ 24 w 60" name="T32"/>
                <a:gd fmla="*/ 60 h 60" name="T33"/>
                <a:gd fmla="*/ 18 w 60" name="T34"/>
                <a:gd fmla="*/ 58 h 60" name="T35"/>
                <a:gd fmla="*/ 8 w 60" name="T36"/>
                <a:gd fmla="*/ 52 h 60" name="T37"/>
                <a:gd fmla="*/ 2 w 60" name="T38"/>
                <a:gd fmla="*/ 42 h 60" name="T39"/>
                <a:gd fmla="*/ 0 w 60" name="T40"/>
                <a:gd fmla="*/ 36 h 60" name="T41"/>
                <a:gd fmla="*/ 0 w 60" name="T42"/>
                <a:gd fmla="*/ 30 h 60" name="T43"/>
                <a:gd fmla="*/ 0 w 60" name="T44"/>
                <a:gd fmla="*/ 30 h 60" name="T45"/>
                <a:gd fmla="*/ 0 w 60" name="T46"/>
                <a:gd fmla="*/ 24 h 60" name="T47"/>
                <a:gd fmla="*/ 2 w 60" name="T48"/>
                <a:gd fmla="*/ 20 h 60" name="T49"/>
                <a:gd fmla="*/ 8 w 60" name="T50"/>
                <a:gd fmla="*/ 10 h 60" name="T51"/>
                <a:gd fmla="*/ 18 w 60" name="T52"/>
                <a:gd fmla="*/ 2 h 60" name="T53"/>
                <a:gd fmla="*/ 24 w 60" name="T54"/>
                <a:gd fmla="*/ 2 h 60" name="T55"/>
                <a:gd fmla="*/ 30 w 60" name="T56"/>
                <a:gd fmla="*/ 0 h 60" name="T57"/>
                <a:gd fmla="*/ 30 w 60" name="T58"/>
                <a:gd fmla="*/ 0 h 6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0" w="60">
                  <a:moveTo>
                    <a:pt x="30" y="0"/>
                  </a:moveTo>
                  <a:lnTo>
                    <a:pt x="30" y="0"/>
                  </a:lnTo>
                  <a:lnTo>
                    <a:pt x="36" y="2"/>
                  </a:lnTo>
                  <a:lnTo>
                    <a:pt x="42" y="2"/>
                  </a:lnTo>
                  <a:lnTo>
                    <a:pt x="52" y="10"/>
                  </a:lnTo>
                  <a:lnTo>
                    <a:pt x="58" y="20"/>
                  </a:lnTo>
                  <a:lnTo>
                    <a:pt x="60" y="24"/>
                  </a:lnTo>
                  <a:lnTo>
                    <a:pt x="60" y="30"/>
                  </a:lnTo>
                  <a:lnTo>
                    <a:pt x="60" y="30"/>
                  </a:lnTo>
                  <a:lnTo>
                    <a:pt x="60" y="36"/>
                  </a:lnTo>
                  <a:lnTo>
                    <a:pt x="58" y="42"/>
                  </a:lnTo>
                  <a:lnTo>
                    <a:pt x="52" y="52"/>
                  </a:lnTo>
                  <a:lnTo>
                    <a:pt x="42" y="58"/>
                  </a:lnTo>
                  <a:lnTo>
                    <a:pt x="36" y="60"/>
                  </a:lnTo>
                  <a:lnTo>
                    <a:pt x="30" y="60"/>
                  </a:lnTo>
                  <a:lnTo>
                    <a:pt x="30" y="60"/>
                  </a:lnTo>
                  <a:lnTo>
                    <a:pt x="24" y="60"/>
                  </a:lnTo>
                  <a:lnTo>
                    <a:pt x="18" y="58"/>
                  </a:lnTo>
                  <a:lnTo>
                    <a:pt x="8" y="52"/>
                  </a:lnTo>
                  <a:lnTo>
                    <a:pt x="2" y="42"/>
                  </a:lnTo>
                  <a:lnTo>
                    <a:pt x="0" y="36"/>
                  </a:lnTo>
                  <a:lnTo>
                    <a:pt x="0" y="30"/>
                  </a:lnTo>
                  <a:lnTo>
                    <a:pt x="0" y="30"/>
                  </a:lnTo>
                  <a:lnTo>
                    <a:pt x="0" y="24"/>
                  </a:lnTo>
                  <a:lnTo>
                    <a:pt x="2" y="20"/>
                  </a:lnTo>
                  <a:lnTo>
                    <a:pt x="8" y="10"/>
                  </a:lnTo>
                  <a:lnTo>
                    <a:pt x="18" y="2"/>
                  </a:lnTo>
                  <a:lnTo>
                    <a:pt x="24" y="2"/>
                  </a:lnTo>
                  <a:lnTo>
                    <a:pt x="30" y="0"/>
                  </a:lnTo>
                  <a:lnTo>
                    <a:pt x="3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5" name="Freeform 70">
              <a:extLst>
                <a:ext uri="{FF2B5EF4-FFF2-40B4-BE49-F238E27FC236}">
                  <a16:creationId xmlns:a16="http://schemas.microsoft.com/office/drawing/2014/main" id="{79BD9D4B-DE38-4AB9-A2EC-0C02E99436F9}"/>
                </a:ext>
              </a:extLst>
            </p:cNvPr>
            <p:cNvSpPr/>
            <p:nvPr/>
          </p:nvSpPr>
          <p:spPr bwMode="auto">
            <a:xfrm>
              <a:off x="5456474" y="3324646"/>
              <a:ext cx="44000" cy="41905"/>
            </a:xfrm>
            <a:custGeom>
              <a:gdLst>
                <a:gd fmla="*/ 22 w 42" name="T0"/>
                <a:gd fmla="*/ 0 h 40" name="T1"/>
                <a:gd fmla="*/ 22 w 42" name="T2"/>
                <a:gd fmla="*/ 0 h 40" name="T3"/>
                <a:gd fmla="*/ 28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28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2">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6" name="Freeform 71">
              <a:extLst>
                <a:ext uri="{FF2B5EF4-FFF2-40B4-BE49-F238E27FC236}">
                  <a16:creationId xmlns:a16="http://schemas.microsoft.com/office/drawing/2014/main" id="{413D1C6B-D81A-42F8-A2F5-E645B11AB6C9}"/>
                </a:ext>
              </a:extLst>
            </p:cNvPr>
            <p:cNvSpPr/>
            <p:nvPr/>
          </p:nvSpPr>
          <p:spPr bwMode="auto">
            <a:xfrm>
              <a:off x="5492093" y="2138738"/>
              <a:ext cx="81715" cy="79619"/>
            </a:xfrm>
            <a:custGeom>
              <a:gdLst>
                <a:gd fmla="*/ 40 w 78" name="T0"/>
                <a:gd fmla="*/ 0 h 76" name="T1"/>
                <a:gd fmla="*/ 48 w 78" name="T2"/>
                <a:gd fmla="*/ 32 h 76" name="T3"/>
                <a:gd fmla="*/ 78 w 78" name="T4"/>
                <a:gd fmla="*/ 28 h 76" name="T5"/>
                <a:gd fmla="*/ 52 w 78" name="T6"/>
                <a:gd fmla="*/ 46 h 76" name="T7"/>
                <a:gd fmla="*/ 64 w 78" name="T8"/>
                <a:gd fmla="*/ 76 h 76" name="T9"/>
                <a:gd fmla="*/ 40 w 78" name="T10"/>
                <a:gd fmla="*/ 54 h 76" name="T11"/>
                <a:gd fmla="*/ 16 w 78" name="T12"/>
                <a:gd fmla="*/ 76 h 76" name="T13"/>
                <a:gd fmla="*/ 28 w 78" name="T14"/>
                <a:gd fmla="*/ 46 h 76" name="T15"/>
                <a:gd fmla="*/ 0 w 78" name="T16"/>
                <a:gd fmla="*/ 28 h 76" name="T17"/>
                <a:gd fmla="*/ 32 w 78" name="T18"/>
                <a:gd fmla="*/ 32 h 76" name="T19"/>
                <a:gd fmla="*/ 40 w 78" name="T20"/>
                <a:gd fmla="*/ 0 h 76" name="T21"/>
                <a:gd fmla="*/ 40 w 78" name="T22"/>
                <a:gd fmla="*/ 0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78">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7" name="Freeform 72">
              <a:extLst>
                <a:ext uri="{FF2B5EF4-FFF2-40B4-BE49-F238E27FC236}">
                  <a16:creationId xmlns:a16="http://schemas.microsoft.com/office/drawing/2014/main" id="{D9C686F9-92B4-4334-B6DC-133BA1CF39A2}"/>
                </a:ext>
              </a:extLst>
            </p:cNvPr>
            <p:cNvSpPr/>
            <p:nvPr/>
          </p:nvSpPr>
          <p:spPr bwMode="auto">
            <a:xfrm>
              <a:off x="5355902" y="4353412"/>
              <a:ext cx="44000" cy="44000"/>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0 h 42" name="T11"/>
                <a:gd fmla="*/ 42 w 42" name="T12"/>
                <a:gd fmla="*/ 20 h 42" name="T13"/>
                <a:gd fmla="*/ 40 w 42" name="T14"/>
                <a:gd fmla="*/ 28 h 42" name="T15"/>
                <a:gd fmla="*/ 36 w 42" name="T16"/>
                <a:gd fmla="*/ 36 h 42" name="T17"/>
                <a:gd fmla="*/ 28 w 42" name="T18"/>
                <a:gd fmla="*/ 40 h 42" name="T19"/>
                <a:gd fmla="*/ 20 w 42" name="T20"/>
                <a:gd fmla="*/ 42 h 42" name="T21"/>
                <a:gd fmla="*/ 20 w 42" name="T22"/>
                <a:gd fmla="*/ 42 h 42" name="T23"/>
                <a:gd fmla="*/ 14 w 42" name="T24"/>
                <a:gd fmla="*/ 40 h 42" name="T25"/>
                <a:gd fmla="*/ 6 w 42" name="T26"/>
                <a:gd fmla="*/ 36 h 42" name="T27"/>
                <a:gd fmla="*/ 2 w 42" name="T28"/>
                <a:gd fmla="*/ 28 h 42" name="T29"/>
                <a:gd fmla="*/ 0 w 42" name="T30"/>
                <a:gd fmla="*/ 20 h 42" name="T31"/>
                <a:gd fmla="*/ 0 w 42" name="T32"/>
                <a:gd fmla="*/ 20 h 42" name="T33"/>
                <a:gd fmla="*/ 2 w 42" name="T34"/>
                <a:gd fmla="*/ 14 h 42" name="T35"/>
                <a:gd fmla="*/ 6 w 42" name="T36"/>
                <a:gd fmla="*/ 6 h 42" name="T37"/>
                <a:gd fmla="*/ 14 w 42" name="T38"/>
                <a:gd fmla="*/ 2 h 42" name="T39"/>
                <a:gd fmla="*/ 20 w 42" name="T40"/>
                <a:gd fmla="*/ 0 h 42" name="T41"/>
                <a:gd fmla="*/ 20 w 42" name="T42"/>
                <a:gd fmla="*/ 0 h 4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2" w="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8" name="Freeform 73">
              <a:extLst>
                <a:ext uri="{FF2B5EF4-FFF2-40B4-BE49-F238E27FC236}">
                  <a16:creationId xmlns:a16="http://schemas.microsoft.com/office/drawing/2014/main" id="{70728EEF-59EA-4E23-AA21-27CF7FF995D1}"/>
                </a:ext>
              </a:extLst>
            </p:cNvPr>
            <p:cNvSpPr/>
            <p:nvPr/>
          </p:nvSpPr>
          <p:spPr bwMode="auto">
            <a:xfrm>
              <a:off x="4643519" y="3439885"/>
              <a:ext cx="41905" cy="41905"/>
            </a:xfrm>
            <a:custGeom>
              <a:gdLst>
                <a:gd fmla="*/ 20 w 40" name="T0"/>
                <a:gd fmla="*/ 0 h 40" name="T1"/>
                <a:gd fmla="*/ 20 w 40" name="T2"/>
                <a:gd fmla="*/ 0 h 40" name="T3"/>
                <a:gd fmla="*/ 28 w 40" name="T4"/>
                <a:gd fmla="*/ 0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0 h 40" name="T39"/>
                <a:gd fmla="*/ 20 w 40" name="T40"/>
                <a:gd fmla="*/ 0 h 40" name="T41"/>
                <a:gd fmla="*/ 20 w 40" name="T42"/>
                <a:gd fmla="*/ 0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noFill/>
            </a:ln>
          </p:spPr>
          <p:txBody>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gr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69" name="文本框 68">
            <a:extLst>
              <a:ext uri="{FF2B5EF4-FFF2-40B4-BE49-F238E27FC236}">
                <a16:creationId xmlns:a16="http://schemas.microsoft.com/office/drawing/2014/main" id="{96DEF6F8-17F1-4A61-9F2F-C7697EAF1D43}"/>
              </a:ext>
            </a:extLst>
          </p:cNvPr>
          <p:cNvSpPr txBox="1"/>
          <p:nvPr/>
        </p:nvSpPr>
        <p:spPr>
          <a:xfrm>
            <a:off x="5182801" y="727016"/>
            <a:ext cx="3920133" cy="736641"/>
          </a:xfrm>
          <a:prstGeom prst="rect">
            <a:avLst/>
          </a:prstGeom>
          <a:noFill/>
        </p:spPr>
        <p:txBody>
          <a:bodyPr rtlCol="0" wrap="square">
            <a:spAutoFit/>
          </a:bodyPr>
          <a:lstStyle/>
          <a:p>
            <a:pPr>
              <a:lnSpc>
                <a:spcPct val="120000"/>
              </a:lnSpc>
            </a:pPr>
            <a:r>
              <a:rPr altLang="en-US" lang="zh-CN" sz="3528">
                <a:solidFill>
                  <a:srgbClr val="282828"/>
                </a:solidFill>
                <a:latin charset="0" panose="020b0604020202020204" pitchFamily="34" typeface="Arial"/>
                <a:ea charset="-122" panose="020b0503020204020204" pitchFamily="34" typeface="微软雅黑"/>
                <a:sym charset="0" panose="020b0604020202020204" pitchFamily="34" typeface="Arial"/>
              </a:rPr>
              <a:t>此处填写内容</a:t>
            </a:r>
          </a:p>
        </p:txBody>
      </p:sp>
      <p:sp>
        <p:nvSpPr>
          <p:cNvPr id="70" name="矩形 69">
            <a:extLst>
              <a:ext uri="{FF2B5EF4-FFF2-40B4-BE49-F238E27FC236}">
                <a16:creationId xmlns:a16="http://schemas.microsoft.com/office/drawing/2014/main" id="{13E5AAA7-2A70-4AD5-BDF8-113704984366}"/>
              </a:ext>
            </a:extLst>
          </p:cNvPr>
          <p:cNvSpPr/>
          <p:nvPr/>
        </p:nvSpPr>
        <p:spPr>
          <a:xfrm>
            <a:off x="5246872" y="2057235"/>
            <a:ext cx="3406488" cy="655991"/>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adipisicing elit, sed do eiusmod tempor incididunt ut labore et dolore magna aliqua. Ut enim ad minim veniam, quis nostrud.</a:t>
            </a:r>
          </a:p>
        </p:txBody>
      </p:sp>
      <p:grpSp>
        <p:nvGrpSpPr>
          <p:cNvPr id="71" name="组合 70">
            <a:extLst>
              <a:ext uri="{FF2B5EF4-FFF2-40B4-BE49-F238E27FC236}">
                <a16:creationId xmlns:a16="http://schemas.microsoft.com/office/drawing/2014/main" id="{9ABD63F3-24FC-4B8F-A849-908AFCF0E249}"/>
              </a:ext>
            </a:extLst>
          </p:cNvPr>
          <p:cNvGrpSpPr/>
          <p:nvPr/>
        </p:nvGrpSpPr>
        <p:grpSpPr>
          <a:xfrm>
            <a:off x="5187423" y="3212084"/>
            <a:ext cx="3920133" cy="1457362"/>
            <a:chOff x="7031643" y="4040256"/>
            <a:chExt cx="5333850" cy="1982929"/>
          </a:xfrm>
        </p:grpSpPr>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72" name="文本框 71">
              <a:extLst>
                <a:ext uri="{FF2B5EF4-FFF2-40B4-BE49-F238E27FC236}">
                  <a16:creationId xmlns:a16="http://schemas.microsoft.com/office/drawing/2014/main" id="{F714BC3A-5F2E-40B9-AED3-23C10EB7DBBA}"/>
                </a:ext>
              </a:extLst>
            </p:cNvPr>
            <p:cNvSpPr txBox="1"/>
            <p:nvPr/>
          </p:nvSpPr>
          <p:spPr>
            <a:xfrm>
              <a:off x="7031643" y="4040256"/>
              <a:ext cx="5333850" cy="1002295"/>
            </a:xfrm>
            <a:prstGeom prst="rect">
              <a:avLst/>
            </a:prstGeom>
            <a:noFill/>
          </p:spPr>
          <p:txBody>
            <a:bodyPr rtlCol="0" wrap="square">
              <a:spAutoFit/>
            </a:bodyPr>
            <a:lstStyle/>
            <a:p>
              <a:pPr>
                <a:lnSpc>
                  <a:spcPct val="120000"/>
                </a:lnSpc>
              </a:pPr>
              <a:r>
                <a:rPr altLang="en-US" lang="zh-CN" sz="3528">
                  <a:solidFill>
                    <a:srgbClr val="282828"/>
                  </a:solidFill>
                  <a:latin charset="0" panose="020b0604020202020204" pitchFamily="34" typeface="Arial"/>
                  <a:ea charset="-122" panose="020b0503020204020204" pitchFamily="34" typeface="微软雅黑"/>
                  <a:sym charset="0" panose="020b0604020202020204" pitchFamily="34" typeface="Arial"/>
                </a:rPr>
                <a:t>￥1,300M</a:t>
              </a:r>
            </a:p>
          </p:txBody>
        </p:sp>
        <p:sp>
          <p:nvSpPr>
            <p:cNvPr id="73" name="矩形 72">
              <a:extLst>
                <a:ext uri="{FF2B5EF4-FFF2-40B4-BE49-F238E27FC236}">
                  <a16:creationId xmlns:a16="http://schemas.microsoft.com/office/drawing/2014/main" id="{95544766-CD69-4104-8329-F878A721A295}"/>
                </a:ext>
              </a:extLst>
            </p:cNvPr>
            <p:cNvSpPr/>
            <p:nvPr/>
          </p:nvSpPr>
          <p:spPr>
            <a:xfrm>
              <a:off x="7170562" y="5380373"/>
              <a:ext cx="4576938" cy="636512"/>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and adipisicing elit eiusmod tempor incididunt ut. </a:t>
              </a:r>
            </a:p>
          </p:txBody>
        </p:sp>
        <p:sp>
          <p:nvSpPr>
            <p:cNvPr id="74" name="文本框 73">
              <a:extLst>
                <a:ext uri="{FF2B5EF4-FFF2-40B4-BE49-F238E27FC236}">
                  <a16:creationId xmlns:a16="http://schemas.microsoft.com/office/drawing/2014/main" id="{12907455-10AD-4782-B0C6-010CA7E049D1}"/>
                </a:ext>
              </a:extLst>
            </p:cNvPr>
            <p:cNvSpPr txBox="1"/>
            <p:nvPr/>
          </p:nvSpPr>
          <p:spPr>
            <a:xfrm>
              <a:off x="7146192" y="5021424"/>
              <a:ext cx="3316922" cy="326592"/>
            </a:xfrm>
            <a:prstGeom prst="rect">
              <a:avLst/>
            </a:prstGeom>
            <a:noFill/>
          </p:spPr>
          <p:txBody>
            <a:bodyPr rtlCol="0" wrap="square">
              <a:spAutoFit/>
            </a:bodyPr>
            <a:lstStyle/>
            <a:p>
              <a:r>
                <a:rPr altLang="zh-CN" b="1" lang="en-US" sz="975">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Describe the date</a:t>
              </a:r>
            </a:p>
          </p:txBody>
        </p:sp>
      </p:grpSp>
      <p:cxnSp>
        <p:nvCxnSpPr>
          <p:cNvPr id="75" name="直接连接符 74">
            <a:extLst>
              <a:ext uri="{FF2B5EF4-FFF2-40B4-BE49-F238E27FC236}">
                <a16:creationId xmlns:a16="http://schemas.microsoft.com/office/drawing/2014/main" id="{AB8AD418-78CA-44EF-99DA-597735490745}"/>
              </a:ext>
            </a:extLst>
          </p:cNvPr>
          <p:cNvCxnSpPr/>
          <p:nvPr/>
        </p:nvCxnSpPr>
        <p:spPr>
          <a:xfrm>
            <a:off x="5308190" y="3078081"/>
            <a:ext cx="35059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6271953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2" id="2" name="图片 61">
            <a:extLst>
              <a:ext uri="{FF2B5EF4-FFF2-40B4-BE49-F238E27FC236}">
                <a16:creationId xmlns:a16="http://schemas.microsoft.com/office/drawing/2014/main" id="{59AC7B30-FC9E-4569-8B13-83A0DABFD994}"/>
              </a:ext>
            </a:extLst>
          </p:cNvPr>
          <p:cNvPicPr>
            <a:picLocks noChangeAspect="1" noGrp="1"/>
          </p:cNvPicPr>
          <p:nvPr isPhoto="1"/>
        </p:nvPicPr>
        <p:blipFill>
          <a:blip r:embed="rId3">
            <a:extLst>
              <a:ext uri="{28A0092B-C50C-407E-A947-70E740481C1C}">
                <a14:useLocalDpi val="0"/>
              </a:ext>
            </a:extLst>
          </a:blip>
          <a:stretch>
            <a:fillRect/>
          </a:stretch>
        </p:blipFill>
        <p:spPr bwMode="auto">
          <a:xfrm>
            <a:off x="29992" y="0"/>
            <a:ext cx="8960556" cy="22284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a:extLst>
              <a:ext uri="{FF2B5EF4-FFF2-40B4-BE49-F238E27FC236}">
                <a16:creationId xmlns:a16="http://schemas.microsoft.com/office/drawing/2014/main" id="{DEA2FB36-9583-4048-9623-E6E6197E8E26}"/>
              </a:ext>
            </a:extLst>
          </p:cNvPr>
          <p:cNvSpPr/>
          <p:nvPr/>
        </p:nvSpPr>
        <p:spPr>
          <a:xfrm>
            <a:off x="19491" y="0"/>
            <a:ext cx="8960556" cy="2228471"/>
          </a:xfrm>
          <a:prstGeom prst="rect">
            <a:avLst/>
          </a:prstGeom>
          <a:solidFill>
            <a:srgbClr val="27272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pic>
        <p:nvPicPr>
          <p:cNvPr id="4" name="图片 3">
            <a:extLst>
              <a:ext uri="{FF2B5EF4-FFF2-40B4-BE49-F238E27FC236}">
                <a16:creationId xmlns:a16="http://schemas.microsoft.com/office/drawing/2014/main" id="{E25A78DA-EEC7-49BB-9BFA-CE17DB8DAB42}"/>
              </a:ext>
            </a:extLst>
          </p:cNvPr>
          <p:cNvPicPr>
            <a:picLocks noChangeAspect="1"/>
          </p:cNvPicPr>
          <p:nvPr/>
        </p:nvPicPr>
        <p:blipFill>
          <a:blip r:embed="rId4">
            <a:extLst>
              <a:ext uri="{28A0092B-C50C-407E-A947-70E740481C1C}">
                <a14:useLocalDpi val="0"/>
              </a:ext>
            </a:extLst>
          </a:blip>
          <a:stretch>
            <a:fillRect/>
          </a:stretch>
        </p:blipFill>
        <p:spPr bwMode="auto">
          <a:xfrm>
            <a:off x="968051" y="2404650"/>
            <a:ext cx="889055" cy="889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 name="图片 6">
            <a:extLst>
              <a:ext uri="{FF2B5EF4-FFF2-40B4-BE49-F238E27FC236}">
                <a16:creationId xmlns:a16="http://schemas.microsoft.com/office/drawing/2014/main" id="{598164D6-224B-4EFD-AF0C-FF268EE9294B}"/>
              </a:ext>
            </a:extLst>
          </p:cNvPr>
          <p:cNvPicPr>
            <a:picLocks noChangeAspect="1"/>
          </p:cNvPicPr>
          <p:nvPr/>
        </p:nvPicPr>
        <p:blipFill>
          <a:blip r:embed="rId5">
            <a:extLst>
              <a:ext uri="{28A0092B-C50C-407E-A947-70E740481C1C}">
                <a14:useLocalDpi val="0"/>
              </a:ext>
            </a:extLst>
          </a:blip>
          <a:stretch>
            <a:fillRect/>
          </a:stretch>
        </p:blipFill>
        <p:spPr bwMode="auto">
          <a:xfrm>
            <a:off x="3918733" y="2404650"/>
            <a:ext cx="885555" cy="889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图片 7">
            <a:extLst>
              <a:ext uri="{FF2B5EF4-FFF2-40B4-BE49-F238E27FC236}">
                <a16:creationId xmlns:a16="http://schemas.microsoft.com/office/drawing/2014/main" id="{3E854D7F-5F28-4FC8-A9A2-77E252C601E0}"/>
              </a:ext>
            </a:extLst>
          </p:cNvPr>
          <p:cNvPicPr>
            <a:picLocks noChangeAspect="1"/>
          </p:cNvPicPr>
          <p:nvPr/>
        </p:nvPicPr>
        <p:blipFill>
          <a:blip r:embed="rId6">
            <a:extLst>
              <a:ext uri="{28A0092B-C50C-407E-A947-70E740481C1C}">
                <a14:useLocalDpi val="0"/>
              </a:ext>
            </a:extLst>
          </a:blip>
          <a:stretch>
            <a:fillRect/>
          </a:stretch>
        </p:blipFill>
        <p:spPr bwMode="auto">
          <a:xfrm>
            <a:off x="971551" y="3635559"/>
            <a:ext cx="885555" cy="889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图片 8">
            <a:extLst>
              <a:ext uri="{FF2B5EF4-FFF2-40B4-BE49-F238E27FC236}">
                <a16:creationId xmlns:a16="http://schemas.microsoft.com/office/drawing/2014/main" id="{04936684-8C8E-4CBF-BED9-FFBB26FDDCFE}"/>
              </a:ext>
            </a:extLst>
          </p:cNvPr>
          <p:cNvPicPr>
            <a:picLocks noChangeAspect="1"/>
          </p:cNvPicPr>
          <p:nvPr/>
        </p:nvPicPr>
        <p:blipFill>
          <a:blip r:embed="rId7">
            <a:extLst>
              <a:ext uri="{28A0092B-C50C-407E-A947-70E740481C1C}">
                <a14:useLocalDpi val="0"/>
              </a:ext>
            </a:extLst>
          </a:blip>
          <a:stretch>
            <a:fillRect/>
          </a:stretch>
        </p:blipFill>
        <p:spPr bwMode="auto">
          <a:xfrm>
            <a:off x="3918733" y="3635559"/>
            <a:ext cx="889055" cy="889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8" name="组合 9">
            <a:extLst>
              <a:ext uri="{FF2B5EF4-FFF2-40B4-BE49-F238E27FC236}">
                <a16:creationId xmlns:a16="http://schemas.microsoft.com/office/drawing/2014/main" id="{A45A4F30-DCE6-4BB6-A3C9-E2DFF15B28CD}"/>
              </a:ext>
            </a:extLst>
          </p:cNvPr>
          <p:cNvGrpSpPr/>
          <p:nvPr/>
        </p:nvGrpSpPr>
        <p:grpSpPr>
          <a:xfrm>
            <a:off x="2511646" y="498198"/>
            <a:ext cx="3976247" cy="1268072"/>
            <a:chOff x="3390900" y="641193"/>
            <a:chExt cx="5410200" cy="1726288"/>
          </a:xfrm>
        </p:grpSpPr>
        <p:sp>
          <p:nvSpPr>
            <p:cNvPr id="9" name="文本框 8">
              <a:extLst>
                <a:ext uri="{FF2B5EF4-FFF2-40B4-BE49-F238E27FC236}">
                  <a16:creationId xmlns:a16="http://schemas.microsoft.com/office/drawing/2014/main" id="{66185AC6-8AAC-469E-B748-AA0CA688E130}"/>
                </a:ext>
              </a:extLst>
            </p:cNvPr>
            <p:cNvSpPr txBox="1"/>
            <p:nvPr/>
          </p:nvSpPr>
          <p:spPr>
            <a:xfrm>
              <a:off x="4862424" y="641193"/>
              <a:ext cx="2467152" cy="978426"/>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2058">
                  <a:solidFill>
                    <a:schemeClr val="bg1"/>
                  </a:solidFill>
                  <a:latin typeface="+mn-lt"/>
                  <a:ea typeface="+mn-ea"/>
                  <a:cs typeface="+mn-ea"/>
                  <a:sym typeface="+mn-lt"/>
                </a:rPr>
                <a:t>YOUR </a:t>
              </a:r>
            </a:p>
            <a:p>
              <a:pPr algn="ctr"/>
              <a:r>
                <a:rPr altLang="zh-CN" kumimoji="0" lang="en-US" sz="2058">
                  <a:solidFill>
                    <a:schemeClr val="bg1"/>
                  </a:solidFill>
                  <a:latin typeface="+mn-lt"/>
                  <a:ea typeface="+mn-ea"/>
                  <a:cs typeface="+mn-ea"/>
                  <a:sym typeface="+mn-lt"/>
                </a:rPr>
                <a:t>此处填写内容 </a:t>
              </a:r>
            </a:p>
          </p:txBody>
        </p:sp>
        <p:sp>
          <p:nvSpPr>
            <p:cNvPr id="10" name="矩形 15">
              <a:extLst>
                <a:ext uri="{FF2B5EF4-FFF2-40B4-BE49-F238E27FC236}">
                  <a16:creationId xmlns:a16="http://schemas.microsoft.com/office/drawing/2014/main" id="{EE991234-A019-4C5B-B028-5E6EAE1ACF50}"/>
                </a:ext>
              </a:extLst>
            </p:cNvPr>
            <p:cNvSpPr>
              <a:spLocks noChangeArrowheads="1"/>
            </p:cNvSpPr>
            <p:nvPr/>
          </p:nvSpPr>
          <p:spPr bwMode="auto">
            <a:xfrm>
              <a:off x="3390900" y="1835013"/>
              <a:ext cx="5410200" cy="5273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lnSpc>
                  <a:spcPct val="120000"/>
                </a:lnSpc>
              </a:pPr>
              <a:r>
                <a:rPr altLang="zh-CN" kumimoji="0" lang="en-US" sz="809">
                  <a:solidFill>
                    <a:schemeClr val="bg1"/>
                  </a:solidFill>
                  <a:latin typeface="+mn-lt"/>
                  <a:ea typeface="+mn-ea"/>
                  <a:cs typeface="+mn-ea"/>
                  <a:sym typeface="+mn-lt"/>
                </a:rPr>
                <a:t>You cannot improve your past, but you can improve your future. Once time is wasted, life is wasted. Do one thing at a time, and do well.</a:t>
              </a:r>
            </a:p>
          </p:txBody>
        </p:sp>
        <p:cxnSp>
          <p:nvCxnSpPr>
            <p:cNvPr id="11" name="直接连接符 10">
              <a:extLst>
                <a:ext uri="{FF2B5EF4-FFF2-40B4-BE49-F238E27FC236}">
                  <a16:creationId xmlns:a16="http://schemas.microsoft.com/office/drawing/2014/main" id="{2F176C77-BD1E-4F1A-9620-6C263E01E42C}"/>
                </a:ext>
              </a:extLst>
            </p:cNvPr>
            <p:cNvCxnSpPr/>
            <p:nvPr/>
          </p:nvCxnSpPr>
          <p:spPr>
            <a:xfrm>
              <a:off x="5843588" y="1714910"/>
              <a:ext cx="504825" cy="0"/>
            </a:xfrm>
            <a:prstGeom prst="line">
              <a:avLst/>
            </a:prstGeom>
            <a:ln w="38100">
              <a:solidFill>
                <a:srgbClr val="AF935C"/>
              </a:solidFill>
            </a:ln>
          </p:spPr>
          <p:style>
            <a:lnRef idx="1">
              <a:schemeClr val="accent1"/>
            </a:lnRef>
            <a:fillRef idx="0">
              <a:schemeClr val="accent1"/>
            </a:fillRef>
            <a:effectRef idx="0">
              <a:schemeClr val="accent1"/>
            </a:effectRef>
            <a:fontRef idx="minor">
              <a:schemeClr val="tx1"/>
            </a:fontRef>
          </p:style>
        </p:cxnSp>
      </p:grpSp>
      <p:sp>
        <p:nvSpPr>
          <p:cNvPr id="12" name="矩形 11">
            <a:extLst>
              <a:ext uri="{FF2B5EF4-FFF2-40B4-BE49-F238E27FC236}">
                <a16:creationId xmlns:a16="http://schemas.microsoft.com/office/drawing/2014/main" id="{C829FD4C-C00B-48E8-BC52-69CD4115F9C3}"/>
              </a:ext>
            </a:extLst>
          </p:cNvPr>
          <p:cNvSpPr/>
          <p:nvPr/>
        </p:nvSpPr>
        <p:spPr>
          <a:xfrm>
            <a:off x="6645403" y="1988123"/>
            <a:ext cx="1550596" cy="481864"/>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a:solidFill>
                  <a:srgbClr val="272727"/>
                </a:solidFill>
                <a:latin typeface="+mn-lt"/>
                <a:ea typeface="+mn-ea"/>
                <a:cs typeface="+mn-ea"/>
                <a:sym typeface="+mn-lt"/>
              </a:rPr>
              <a:t>TEXT HERE</a:t>
            </a:r>
          </a:p>
        </p:txBody>
      </p:sp>
      <p:sp>
        <p:nvSpPr>
          <p:cNvPr id="13" name="文本框 12">
            <a:extLst>
              <a:ext uri="{FF2B5EF4-FFF2-40B4-BE49-F238E27FC236}">
                <a16:creationId xmlns:a16="http://schemas.microsoft.com/office/drawing/2014/main" id="{99718ECC-B3C2-4B43-B46E-9EB926E94E26}"/>
              </a:ext>
            </a:extLst>
          </p:cNvPr>
          <p:cNvSpPr txBox="1"/>
          <p:nvPr/>
        </p:nvSpPr>
        <p:spPr>
          <a:xfrm>
            <a:off x="1857106" y="2571493"/>
            <a:ext cx="1769943" cy="414040"/>
          </a:xfrm>
          <a:prstGeom prst="rect">
            <a:avLst/>
          </a:prstGeom>
          <a:noFill/>
        </p:spPr>
        <p:txBody>
          <a:bodyPr>
            <a:spAutoFit/>
          </a:bodyPr>
          <a:lstStyle/>
          <a:p>
            <a:pPr fontAlgn="auto">
              <a:lnSpc>
                <a:spcPct val="120000"/>
              </a:lnSpc>
              <a:spcBef>
                <a:spcPct val="0"/>
              </a:spcBef>
              <a:spcAft>
                <a:spcPct val="0"/>
              </a:spcAft>
              <a:defRPr/>
            </a:pPr>
            <a:r>
              <a:rPr altLang="zh-CN" kumimoji="0" lang="en-US" sz="882">
                <a:solidFill>
                  <a:schemeClr val="bg1">
                    <a:lumMod val="75000"/>
                  </a:schemeClr>
                </a:solidFill>
                <a:latin typeface="+mn-lt"/>
                <a:ea typeface="+mn-ea"/>
                <a:cs typeface="+mn-ea"/>
                <a:sym typeface="+mn-lt"/>
              </a:rPr>
              <a:t>You cannot improve your past, but you can improve your future.</a:t>
            </a:r>
          </a:p>
        </p:txBody>
      </p:sp>
      <p:sp>
        <p:nvSpPr>
          <p:cNvPr id="14" name="文本框 13">
            <a:extLst>
              <a:ext uri="{FF2B5EF4-FFF2-40B4-BE49-F238E27FC236}">
                <a16:creationId xmlns:a16="http://schemas.microsoft.com/office/drawing/2014/main" id="{F982C894-0EFC-49EA-B7B4-1F0D5528BF1F}"/>
              </a:ext>
            </a:extLst>
          </p:cNvPr>
          <p:cNvSpPr txBox="1"/>
          <p:nvPr/>
        </p:nvSpPr>
        <p:spPr>
          <a:xfrm>
            <a:off x="1857106" y="3801236"/>
            <a:ext cx="1769943" cy="414040"/>
          </a:xfrm>
          <a:prstGeom prst="rect">
            <a:avLst/>
          </a:prstGeom>
          <a:noFill/>
        </p:spPr>
        <p:txBody>
          <a:bodyPr>
            <a:spAutoFit/>
          </a:bodyPr>
          <a:lstStyle/>
          <a:p>
            <a:pPr fontAlgn="auto">
              <a:lnSpc>
                <a:spcPct val="120000"/>
              </a:lnSpc>
              <a:spcBef>
                <a:spcPct val="0"/>
              </a:spcBef>
              <a:spcAft>
                <a:spcPct val="0"/>
              </a:spcAft>
              <a:defRPr/>
            </a:pPr>
            <a:r>
              <a:rPr altLang="zh-CN" kumimoji="0" lang="en-US" sz="882">
                <a:solidFill>
                  <a:schemeClr val="bg1">
                    <a:lumMod val="75000"/>
                  </a:schemeClr>
                </a:solidFill>
                <a:latin typeface="+mn-lt"/>
                <a:ea typeface="+mn-ea"/>
                <a:cs typeface="+mn-ea"/>
                <a:sym typeface="+mn-lt"/>
              </a:rPr>
              <a:t>You cannot improve your past, but you can improve your future.</a:t>
            </a:r>
          </a:p>
        </p:txBody>
      </p:sp>
      <p:sp>
        <p:nvSpPr>
          <p:cNvPr id="15" name="文本框 14">
            <a:extLst>
              <a:ext uri="{FF2B5EF4-FFF2-40B4-BE49-F238E27FC236}">
                <a16:creationId xmlns:a16="http://schemas.microsoft.com/office/drawing/2014/main" id="{5D2C4A96-1623-4956-B555-817E7B56D820}"/>
              </a:ext>
            </a:extLst>
          </p:cNvPr>
          <p:cNvSpPr txBox="1"/>
          <p:nvPr/>
        </p:nvSpPr>
        <p:spPr>
          <a:xfrm>
            <a:off x="4804288" y="2571493"/>
            <a:ext cx="1769943" cy="414040"/>
          </a:xfrm>
          <a:prstGeom prst="rect">
            <a:avLst/>
          </a:prstGeom>
          <a:noFill/>
        </p:spPr>
        <p:txBody>
          <a:bodyPr>
            <a:spAutoFit/>
          </a:bodyPr>
          <a:lstStyle/>
          <a:p>
            <a:pPr fontAlgn="auto">
              <a:lnSpc>
                <a:spcPct val="120000"/>
              </a:lnSpc>
              <a:spcBef>
                <a:spcPct val="0"/>
              </a:spcBef>
              <a:spcAft>
                <a:spcPct val="0"/>
              </a:spcAft>
              <a:defRPr/>
            </a:pPr>
            <a:r>
              <a:rPr altLang="zh-CN" kumimoji="0" lang="en-US" sz="882">
                <a:solidFill>
                  <a:schemeClr val="bg1">
                    <a:lumMod val="75000"/>
                  </a:schemeClr>
                </a:solidFill>
                <a:latin typeface="+mn-lt"/>
                <a:ea typeface="+mn-ea"/>
                <a:cs typeface="+mn-ea"/>
                <a:sym typeface="+mn-lt"/>
              </a:rPr>
              <a:t>You cannot improve your past, but you can improve your future.</a:t>
            </a:r>
          </a:p>
        </p:txBody>
      </p:sp>
      <p:sp>
        <p:nvSpPr>
          <p:cNvPr id="16" name="文本框 15">
            <a:extLst>
              <a:ext uri="{FF2B5EF4-FFF2-40B4-BE49-F238E27FC236}">
                <a16:creationId xmlns:a16="http://schemas.microsoft.com/office/drawing/2014/main" id="{00923BF1-33CB-4C47-B911-B53DF17FDA14}"/>
              </a:ext>
            </a:extLst>
          </p:cNvPr>
          <p:cNvSpPr txBox="1"/>
          <p:nvPr/>
        </p:nvSpPr>
        <p:spPr>
          <a:xfrm>
            <a:off x="4804288" y="3801236"/>
            <a:ext cx="1769943" cy="414040"/>
          </a:xfrm>
          <a:prstGeom prst="rect">
            <a:avLst/>
          </a:prstGeom>
          <a:noFill/>
        </p:spPr>
        <p:txBody>
          <a:bodyPr>
            <a:spAutoFit/>
          </a:bodyPr>
          <a:lstStyle/>
          <a:p>
            <a:pPr fontAlgn="auto">
              <a:lnSpc>
                <a:spcPct val="120000"/>
              </a:lnSpc>
              <a:spcBef>
                <a:spcPct val="0"/>
              </a:spcBef>
              <a:spcAft>
                <a:spcPct val="0"/>
              </a:spcAft>
              <a:defRPr/>
            </a:pPr>
            <a:r>
              <a:rPr altLang="zh-CN" kumimoji="0" lang="en-US" sz="882">
                <a:solidFill>
                  <a:schemeClr val="bg1">
                    <a:lumMod val="75000"/>
                  </a:schemeClr>
                </a:solidFill>
                <a:latin typeface="+mn-lt"/>
                <a:ea typeface="+mn-ea"/>
                <a:cs typeface="+mn-ea"/>
                <a:sym typeface="+mn-lt"/>
              </a:rPr>
              <a:t>You cannot improve your past, but you can improve your future.</a:t>
            </a:r>
          </a:p>
        </p:txBody>
      </p:sp>
      <p:sp>
        <p:nvSpPr>
          <p:cNvPr id="17" name="文本框 10">
            <a:extLst>
              <a:ext uri="{FF2B5EF4-FFF2-40B4-BE49-F238E27FC236}">
                <a16:creationId xmlns:a16="http://schemas.microsoft.com/office/drawing/2014/main" id="{70B99BAD-A622-4015-9F87-8B342A5AF9B2}"/>
              </a:ext>
            </a:extLst>
          </p:cNvPr>
          <p:cNvSpPr txBox="1">
            <a:spLocks noChangeArrowheads="1"/>
          </p:cNvSpPr>
          <p:nvPr/>
        </p:nvSpPr>
        <p:spPr bwMode="auto">
          <a:xfrm>
            <a:off x="1160217" y="3222533"/>
            <a:ext cx="503555" cy="24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029">
                <a:solidFill>
                  <a:schemeClr val="bg1"/>
                </a:solidFill>
                <a:latin typeface="+mn-lt"/>
                <a:ea typeface="+mn-ea"/>
                <a:cs typeface="+mn-ea"/>
                <a:sym typeface="+mn-lt"/>
              </a:rPr>
              <a:t>Youka</a:t>
            </a:r>
          </a:p>
        </p:txBody>
      </p:sp>
      <p:sp>
        <p:nvSpPr>
          <p:cNvPr id="18" name="文本框 67">
            <a:extLst>
              <a:ext uri="{FF2B5EF4-FFF2-40B4-BE49-F238E27FC236}">
                <a16:creationId xmlns:a16="http://schemas.microsoft.com/office/drawing/2014/main" id="{7A3AAB8F-49BC-4958-80B5-266AF951C091}"/>
              </a:ext>
            </a:extLst>
          </p:cNvPr>
          <p:cNvSpPr txBox="1">
            <a:spLocks noChangeArrowheads="1"/>
          </p:cNvSpPr>
          <p:nvPr/>
        </p:nvSpPr>
        <p:spPr bwMode="auto">
          <a:xfrm>
            <a:off x="1160217" y="4453443"/>
            <a:ext cx="503555" cy="24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029">
                <a:solidFill>
                  <a:schemeClr val="bg1"/>
                </a:solidFill>
                <a:latin typeface="+mn-lt"/>
                <a:ea typeface="+mn-ea"/>
                <a:cs typeface="+mn-ea"/>
                <a:sym typeface="+mn-lt"/>
              </a:rPr>
              <a:t>Youka</a:t>
            </a:r>
          </a:p>
        </p:txBody>
      </p:sp>
      <p:sp>
        <p:nvSpPr>
          <p:cNvPr id="19" name="文本框 18">
            <a:extLst>
              <a:ext uri="{FF2B5EF4-FFF2-40B4-BE49-F238E27FC236}">
                <a16:creationId xmlns:a16="http://schemas.microsoft.com/office/drawing/2014/main" id="{EFB124A9-9A52-459A-B9CB-EA4DE4DBA3BB}"/>
              </a:ext>
            </a:extLst>
          </p:cNvPr>
          <p:cNvSpPr txBox="1"/>
          <p:nvPr/>
        </p:nvSpPr>
        <p:spPr>
          <a:xfrm>
            <a:off x="1211600" y="3383543"/>
            <a:ext cx="401955" cy="203454"/>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735">
                <a:solidFill>
                  <a:srgbClr val="BFBFBF"/>
                </a:solidFill>
                <a:latin typeface="+mn-lt"/>
                <a:ea typeface="+mn-ea"/>
                <a:cs typeface="+mn-ea"/>
                <a:sym typeface="+mn-lt"/>
              </a:rPr>
              <a:t>PPTer</a:t>
            </a:r>
          </a:p>
        </p:txBody>
      </p:sp>
      <p:sp>
        <p:nvSpPr>
          <p:cNvPr id="20" name="文本框 19">
            <a:extLst>
              <a:ext uri="{FF2B5EF4-FFF2-40B4-BE49-F238E27FC236}">
                <a16:creationId xmlns:a16="http://schemas.microsoft.com/office/drawing/2014/main" id="{EDEFCBBE-A9FB-4667-900E-253DED4591B7}"/>
              </a:ext>
            </a:extLst>
          </p:cNvPr>
          <p:cNvSpPr txBox="1"/>
          <p:nvPr/>
        </p:nvSpPr>
        <p:spPr>
          <a:xfrm>
            <a:off x="1211600" y="4614453"/>
            <a:ext cx="401955" cy="203454"/>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735">
                <a:solidFill>
                  <a:srgbClr val="BFBFBF"/>
                </a:solidFill>
                <a:latin typeface="+mn-lt"/>
                <a:ea typeface="+mn-ea"/>
                <a:cs typeface="+mn-ea"/>
                <a:sym typeface="+mn-lt"/>
              </a:rPr>
              <a:t>PPTer</a:t>
            </a:r>
          </a:p>
        </p:txBody>
      </p:sp>
      <p:sp>
        <p:nvSpPr>
          <p:cNvPr id="21" name="文本框 70">
            <a:extLst>
              <a:ext uri="{FF2B5EF4-FFF2-40B4-BE49-F238E27FC236}">
                <a16:creationId xmlns:a16="http://schemas.microsoft.com/office/drawing/2014/main" id="{40FC333F-DF45-4BAB-BDEE-B335E80E4A73}"/>
              </a:ext>
            </a:extLst>
          </p:cNvPr>
          <p:cNvSpPr txBox="1">
            <a:spLocks noChangeArrowheads="1"/>
          </p:cNvSpPr>
          <p:nvPr/>
        </p:nvSpPr>
        <p:spPr bwMode="auto">
          <a:xfrm>
            <a:off x="4109732" y="3222533"/>
            <a:ext cx="503555" cy="24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029">
                <a:solidFill>
                  <a:schemeClr val="bg1"/>
                </a:solidFill>
                <a:latin typeface="+mn-lt"/>
                <a:ea typeface="+mn-ea"/>
                <a:cs typeface="+mn-ea"/>
                <a:sym typeface="+mn-lt"/>
              </a:rPr>
              <a:t>Youka</a:t>
            </a:r>
          </a:p>
        </p:txBody>
      </p:sp>
      <p:sp>
        <p:nvSpPr>
          <p:cNvPr id="22" name="文本框 71">
            <a:extLst>
              <a:ext uri="{FF2B5EF4-FFF2-40B4-BE49-F238E27FC236}">
                <a16:creationId xmlns:a16="http://schemas.microsoft.com/office/drawing/2014/main" id="{4BA90C19-77C3-4D3E-A9F7-89210F354482}"/>
              </a:ext>
            </a:extLst>
          </p:cNvPr>
          <p:cNvSpPr txBox="1">
            <a:spLocks noChangeArrowheads="1"/>
          </p:cNvSpPr>
          <p:nvPr/>
        </p:nvSpPr>
        <p:spPr bwMode="auto">
          <a:xfrm>
            <a:off x="4109732" y="4453443"/>
            <a:ext cx="503555" cy="24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029">
                <a:solidFill>
                  <a:schemeClr val="bg1"/>
                </a:solidFill>
                <a:latin typeface="+mn-lt"/>
                <a:ea typeface="+mn-ea"/>
                <a:cs typeface="+mn-ea"/>
                <a:sym typeface="+mn-lt"/>
              </a:rPr>
              <a:t>Youka</a:t>
            </a:r>
          </a:p>
        </p:txBody>
      </p:sp>
      <p:sp>
        <p:nvSpPr>
          <p:cNvPr id="23" name="文本框 22">
            <a:extLst>
              <a:ext uri="{FF2B5EF4-FFF2-40B4-BE49-F238E27FC236}">
                <a16:creationId xmlns:a16="http://schemas.microsoft.com/office/drawing/2014/main" id="{2710801F-468D-4D6E-826E-BEFE6E542F34}"/>
              </a:ext>
            </a:extLst>
          </p:cNvPr>
          <p:cNvSpPr txBox="1"/>
          <p:nvPr/>
        </p:nvSpPr>
        <p:spPr>
          <a:xfrm>
            <a:off x="4161116" y="3383543"/>
            <a:ext cx="401955" cy="203454"/>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735">
                <a:solidFill>
                  <a:srgbClr val="BFBFBF"/>
                </a:solidFill>
                <a:latin typeface="+mn-lt"/>
                <a:ea typeface="+mn-ea"/>
                <a:cs typeface="+mn-ea"/>
                <a:sym typeface="+mn-lt"/>
              </a:rPr>
              <a:t>PPTer</a:t>
            </a:r>
          </a:p>
        </p:txBody>
      </p:sp>
      <p:sp>
        <p:nvSpPr>
          <p:cNvPr id="24" name="文本框 23">
            <a:extLst>
              <a:ext uri="{FF2B5EF4-FFF2-40B4-BE49-F238E27FC236}">
                <a16:creationId xmlns:a16="http://schemas.microsoft.com/office/drawing/2014/main" id="{768D8F38-7EA0-4276-9828-8FA692AFAA66}"/>
              </a:ext>
            </a:extLst>
          </p:cNvPr>
          <p:cNvSpPr txBox="1"/>
          <p:nvPr/>
        </p:nvSpPr>
        <p:spPr>
          <a:xfrm>
            <a:off x="4161116" y="4614453"/>
            <a:ext cx="401955" cy="203454"/>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735">
                <a:solidFill>
                  <a:srgbClr val="BFBFBF"/>
                </a:solidFill>
                <a:latin typeface="+mn-lt"/>
                <a:ea typeface="+mn-ea"/>
                <a:cs typeface="+mn-ea"/>
                <a:sym typeface="+mn-lt"/>
              </a:rPr>
              <a:t>PPTer</a:t>
            </a:r>
          </a:p>
        </p:txBody>
      </p:sp>
      <p:sp>
        <p:nvSpPr>
          <p:cNvPr id="25" name="矩形 24">
            <a:extLst>
              <a:ext uri="{FF2B5EF4-FFF2-40B4-BE49-F238E27FC236}">
                <a16:creationId xmlns:a16="http://schemas.microsoft.com/office/drawing/2014/main" id="{BFC0AA35-FE9F-4119-8CD2-1CABBE477BE2}"/>
              </a:ext>
            </a:extLst>
          </p:cNvPr>
          <p:cNvSpPr/>
          <p:nvPr/>
        </p:nvSpPr>
        <p:spPr>
          <a:xfrm>
            <a:off x="6645403" y="2440818"/>
            <a:ext cx="1550596" cy="57171"/>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grpSp>
        <p:nvGrpSpPr>
          <p:cNvPr id="26" name="组合 75">
            <a:extLst>
              <a:ext uri="{FF2B5EF4-FFF2-40B4-BE49-F238E27FC236}">
                <a16:creationId xmlns:a16="http://schemas.microsoft.com/office/drawing/2014/main" id="{0108B1DA-860E-4453-BC4E-138CF395D1B1}"/>
              </a:ext>
            </a:extLst>
          </p:cNvPr>
          <p:cNvGrpSpPr/>
          <p:nvPr/>
        </p:nvGrpSpPr>
        <p:grpSpPr>
          <a:xfrm>
            <a:off x="7326778" y="2375480"/>
            <a:ext cx="186678" cy="186678"/>
            <a:chOff x="6457496" y="4658798"/>
            <a:chExt cx="254000" cy="254000"/>
          </a:xfrm>
        </p:grpSpPr>
        <p:sp>
          <p:nvSpPr>
            <p:cNvPr id="27" name="矩形 26">
              <a:extLst>
                <a:ext uri="{FF2B5EF4-FFF2-40B4-BE49-F238E27FC236}">
                  <a16:creationId xmlns:a16="http://schemas.microsoft.com/office/drawing/2014/main" id="{04724C4E-35C8-426D-A2BB-A42381648FA0}"/>
                </a:ext>
              </a:extLst>
            </p:cNvPr>
            <p:cNvSpPr/>
            <p:nvPr/>
          </p:nvSpPr>
          <p:spPr>
            <a:xfrm>
              <a:off x="6457496" y="4658798"/>
              <a:ext cx="254000" cy="254000"/>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28" name="Freeform 121">
              <a:extLst>
                <a:ext uri="{FF2B5EF4-FFF2-40B4-BE49-F238E27FC236}">
                  <a16:creationId xmlns:a16="http://schemas.microsoft.com/office/drawing/2014/main" id="{38831FDF-86C0-4032-BCFC-8C0D7B0CE2C8}"/>
                </a:ext>
              </a:extLst>
            </p:cNvPr>
            <p:cNvSpPr/>
            <p:nvPr/>
          </p:nvSpPr>
          <p:spPr bwMode="auto">
            <a:xfrm rot="5400000">
              <a:off x="6545602" y="4717536"/>
              <a:ext cx="77788" cy="136525"/>
            </a:xfrm>
            <a:custGeom>
              <a:gdLst>
                <a:gd fmla="*/ 44450 w 49" name="T0"/>
                <a:gd fmla="*/ 101600 h 86" name="T1"/>
                <a:gd fmla="*/ 6350 w 49" name="T2"/>
                <a:gd fmla="*/ 136525 h 86" name="T3"/>
                <a:gd fmla="*/ 0 w 49" name="T4"/>
                <a:gd fmla="*/ 128588 h 86" name="T5"/>
                <a:gd fmla="*/ 58738 w 49" name="T6"/>
                <a:gd fmla="*/ 68263 h 86" name="T7"/>
                <a:gd fmla="*/ 0 w 49" name="T8"/>
                <a:gd fmla="*/ 12700 h 86" name="T9"/>
                <a:gd fmla="*/ 6350 w 49" name="T10"/>
                <a:gd fmla="*/ 0 h 86" name="T11"/>
                <a:gd fmla="*/ 77788 w 49" name="T12"/>
                <a:gd fmla="*/ 68263 h 86" name="T13"/>
                <a:gd fmla="*/ 66675 w 49" name="T14"/>
                <a:gd fmla="*/ 79375 h 86" name="T15"/>
                <a:gd fmla="*/ 44450 w 49" name="T16"/>
                <a:gd fmla="*/ 101600 h 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6" w="49">
                  <a:moveTo>
                    <a:pt x="28" y="64"/>
                  </a:moveTo>
                  <a:lnTo>
                    <a:pt x="4" y="86"/>
                  </a:lnTo>
                  <a:lnTo>
                    <a:pt x="0" y="81"/>
                  </a:lnTo>
                  <a:lnTo>
                    <a:pt x="37" y="43"/>
                  </a:lnTo>
                  <a:lnTo>
                    <a:pt x="0" y="8"/>
                  </a:lnTo>
                  <a:lnTo>
                    <a:pt x="4" y="0"/>
                  </a:lnTo>
                  <a:lnTo>
                    <a:pt x="49" y="43"/>
                  </a:lnTo>
                  <a:lnTo>
                    <a:pt x="42" y="50"/>
                  </a:lnTo>
                  <a:lnTo>
                    <a:pt x="28" y="64"/>
                  </a:lnTo>
                  <a:close/>
                </a:path>
              </a:pathLst>
            </a:custGeom>
            <a:solidFill>
              <a:schemeClr val="bg1"/>
            </a:solidFill>
            <a:ln>
              <a:noFill/>
            </a:ln>
            <a:extLst>
              <a:ext uri="{91240B29-F687-4F45-9708-019B960494DF}">
                <a14:hiddenLine w="6350">
                  <a:solidFill>
                    <a:srgbClr val="000000"/>
                  </a:solidFill>
                  <a:round/>
                  <a:headEnd/>
                  <a:tailEnd/>
                </a14:hiddenLine>
              </a:ext>
            </a:extLst>
          </p:spPr>
          <p:txBody>
            <a:bodyPr/>
            <a:lstStyle/>
            <a:p>
              <a:endParaRPr altLang="en-US" lang="zh-CN">
                <a:latin charset="-122" panose="02010600030101010101" pitchFamily="2" typeface="宋体"/>
                <a:ea typeface="+mn-ea"/>
                <a:cs typeface="+mn-ea"/>
                <a:sym typeface="+mn-lt"/>
              </a:endParaRPr>
            </a:p>
          </p:txBody>
        </p:sp>
      </p:grpSp>
    </p:spTree>
    <p:extLst>
      <p:ext uri="{BB962C8B-B14F-4D97-AF65-F5344CB8AC3E}">
        <p14:creationId val="724863861"/>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3" name="矩形 62">
            <a:extLst>
              <a:ext uri="{FF2B5EF4-FFF2-40B4-BE49-F238E27FC236}">
                <a16:creationId xmlns:a16="http://schemas.microsoft.com/office/drawing/2014/main" id="{0958B1DE-F8B9-4FA8-8A91-02DE6BF60101}"/>
              </a:ext>
            </a:extLst>
          </p:cNvPr>
          <p:cNvSpPr/>
          <p:nvPr/>
        </p:nvSpPr>
        <p:spPr>
          <a:xfrm>
            <a:off x="7349323" y="3472815"/>
            <a:ext cx="1078317" cy="1136582"/>
          </a:xfrm>
          <a:prstGeom prst="rect">
            <a:avLst/>
          </a:prstGeom>
          <a:solidFill>
            <a:srgbClr val="8191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descr="e7d195523061f1c0214d268728035a112e1f1a63855fa0d5B3BC3571FB2346650E40B27C71D4ADB669896543E409C0762562804D99F14164E036E91A4D200FB459B9C67F1066513BDCC2663F2655ED5A2F3E64E50905ECC13FD08E412A2449DFC0DEA4732AF4E76A12DAA23714D9A24C7EAC7F7CD8FF94AEC7D4E9162B55FEA74E289784371BE33B" id="64" name="文本框 63">
            <a:extLst>
              <a:ext uri="{FF2B5EF4-FFF2-40B4-BE49-F238E27FC236}">
                <a16:creationId xmlns:a16="http://schemas.microsoft.com/office/drawing/2014/main" id="{F8FDF98B-E147-402B-980F-17A67ACEC84A}"/>
              </a:ext>
            </a:extLst>
          </p:cNvPr>
          <p:cNvSpPr txBox="1"/>
          <p:nvPr/>
        </p:nvSpPr>
        <p:spPr>
          <a:xfrm>
            <a:off x="226273" y="861779"/>
            <a:ext cx="3920133" cy="682874"/>
          </a:xfrm>
          <a:prstGeom prst="rect">
            <a:avLst/>
          </a:prstGeom>
          <a:noFill/>
        </p:spPr>
        <p:txBody>
          <a:bodyPr rtlCol="0" wrap="square">
            <a:spAutoFit/>
          </a:bodyPr>
          <a:lstStyle/>
          <a:p>
            <a:pPr>
              <a:lnSpc>
                <a:spcPct val="110000"/>
              </a:lnSpc>
            </a:pPr>
            <a:r>
              <a:rPr altLang="en-US" lang="zh-CN" sz="3528">
                <a:solidFill>
                  <a:srgbClr val="282828"/>
                </a:solidFill>
                <a:latin charset="0" panose="020b0604020202020204" pitchFamily="34" typeface="Arial"/>
                <a:ea charset="-122" panose="020b0503020204020204" pitchFamily="34" typeface="微软雅黑"/>
                <a:sym charset="0" panose="020b0604020202020204" pitchFamily="34" typeface="Arial"/>
              </a:rPr>
              <a:t>此处填写内容</a:t>
            </a:r>
          </a:p>
        </p:txBody>
      </p:sp>
      <p:sp>
        <p:nvSpPr>
          <p:cNvPr id="65" name="矩形 64">
            <a:extLst>
              <a:ext uri="{FF2B5EF4-FFF2-40B4-BE49-F238E27FC236}">
                <a16:creationId xmlns:a16="http://schemas.microsoft.com/office/drawing/2014/main" id="{14054F58-8132-4842-B8C1-AC27C228E1A0}"/>
              </a:ext>
            </a:extLst>
          </p:cNvPr>
          <p:cNvSpPr/>
          <p:nvPr/>
        </p:nvSpPr>
        <p:spPr>
          <a:xfrm>
            <a:off x="271983" y="1482768"/>
            <a:ext cx="4513834" cy="448056"/>
          </a:xfrm>
          <a:prstGeom prst="rect">
            <a:avLst/>
          </a:prstGeom>
        </p:spPr>
        <p:txBody>
          <a:bodyPr wrap="square">
            <a:spAutoFit/>
          </a:bodyPr>
          <a:lstStyle/>
          <a:p>
            <a:pPr>
              <a:lnSpc>
                <a:spcPct val="120000"/>
              </a:lnSpc>
            </a:pPr>
            <a:r>
              <a:rPr altLang="zh-CN" lang="en-US" sz="975">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adipisicing elit, eiusmod tempor dolore magna aliqua. </a:t>
            </a:r>
          </a:p>
        </p:txBody>
      </p:sp>
      <p:sp>
        <p:nvSpPr>
          <p:cNvPr id="66" name="椭圆 65">
            <a:extLst>
              <a:ext uri="{FF2B5EF4-FFF2-40B4-BE49-F238E27FC236}">
                <a16:creationId xmlns:a16="http://schemas.microsoft.com/office/drawing/2014/main" id="{E8895715-1FDA-41D9-B508-1FB962D19D78}"/>
              </a:ext>
            </a:extLst>
          </p:cNvPr>
          <p:cNvSpPr/>
          <p:nvPr/>
        </p:nvSpPr>
        <p:spPr>
          <a:xfrm>
            <a:off x="271983" y="2522737"/>
            <a:ext cx="739618" cy="739618"/>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67" name="椭圆 66">
            <a:extLst>
              <a:ext uri="{FF2B5EF4-FFF2-40B4-BE49-F238E27FC236}">
                <a16:creationId xmlns:a16="http://schemas.microsoft.com/office/drawing/2014/main" id="{AED07734-FCBA-4814-92D0-C8CB66C75C8D}"/>
              </a:ext>
            </a:extLst>
          </p:cNvPr>
          <p:cNvSpPr/>
          <p:nvPr/>
        </p:nvSpPr>
        <p:spPr>
          <a:xfrm>
            <a:off x="271983" y="3756046"/>
            <a:ext cx="739618" cy="739618"/>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grpSp>
        <p:nvGrpSpPr>
          <p:cNvPr id="68" name="组合 67">
            <a:extLst>
              <a:ext uri="{FF2B5EF4-FFF2-40B4-BE49-F238E27FC236}">
                <a16:creationId xmlns:a16="http://schemas.microsoft.com/office/drawing/2014/main" id="{1693609A-F6BD-4D8A-BE25-23936A0C0191}"/>
              </a:ext>
            </a:extLst>
          </p:cNvPr>
          <p:cNvGrpSpPr/>
          <p:nvPr/>
        </p:nvGrpSpPr>
        <p:grpSpPr>
          <a:xfrm>
            <a:off x="356341" y="2607432"/>
            <a:ext cx="570902" cy="570228"/>
            <a:chOff x="4602162" y="361950"/>
            <a:chExt cx="1343026" cy="1341438"/>
          </a:xfrm>
        </p:grpSpPr>
        <p:sp>
          <p:nvSpPr>
            <p:cNvPr id="69" name="Freeform 23">
              <a:extLst>
                <a:ext uri="{FF2B5EF4-FFF2-40B4-BE49-F238E27FC236}">
                  <a16:creationId xmlns:a16="http://schemas.microsoft.com/office/drawing/2014/main" id="{E309BF91-D99B-452B-A54B-0A4B2A148E93}"/>
                </a:ext>
              </a:extLst>
            </p:cNvPr>
            <p:cNvSpPr>
              <a:spLocks noEditPoints="1"/>
            </p:cNvSpPr>
            <p:nvPr/>
          </p:nvSpPr>
          <p:spPr bwMode="auto">
            <a:xfrm>
              <a:off x="4602162" y="361950"/>
              <a:ext cx="1343026" cy="1341438"/>
            </a:xfrm>
            <a:custGeom>
              <a:gdLst>
                <a:gd fmla="*/ 0 w 355" name="T0"/>
                <a:gd fmla="*/ 178 h 355" name="T1"/>
                <a:gd fmla="*/ 355 w 355" name="T2"/>
                <a:gd fmla="*/ 178 h 355" name="T3"/>
                <a:gd fmla="*/ 177 w 355" name="T4"/>
                <a:gd fmla="*/ 331 h 355" name="T5"/>
                <a:gd fmla="*/ 24 w 355" name="T6"/>
                <a:gd fmla="*/ 175 h 355" name="T7"/>
                <a:gd fmla="*/ 58 w 355" name="T8"/>
                <a:gd fmla="*/ 192 h 355" name="T9"/>
                <a:gd fmla="*/ 71 w 355" name="T10"/>
                <a:gd fmla="*/ 232 h 355" name="T11"/>
                <a:gd fmla="*/ 95 w 355" name="T12"/>
                <a:gd fmla="*/ 243 h 355" name="T13"/>
                <a:gd fmla="*/ 112 w 355" name="T14"/>
                <a:gd fmla="*/ 315 h 355" name="T15"/>
                <a:gd fmla="*/ 118 w 355" name="T16"/>
                <a:gd fmla="*/ 305 h 355" name="T17"/>
                <a:gd fmla="*/ 146 w 355" name="T18"/>
                <a:gd fmla="*/ 265 h 355" name="T19"/>
                <a:gd fmla="*/ 162 w 355" name="T20"/>
                <a:gd fmla="*/ 222 h 355" name="T21"/>
                <a:gd fmla="*/ 112 w 355" name="T22"/>
                <a:gd fmla="*/ 189 h 355" name="T23"/>
                <a:gd fmla="*/ 66 w 355" name="T24"/>
                <a:gd fmla="*/ 165 h 355" name="T25"/>
                <a:gd fmla="*/ 102 w 355" name="T26"/>
                <a:gd fmla="*/ 154 h 355" name="T27"/>
                <a:gd fmla="*/ 138 w 355" name="T28"/>
                <a:gd fmla="*/ 140 h 355" name="T29"/>
                <a:gd fmla="*/ 119 w 355" name="T30"/>
                <a:gd fmla="*/ 97 h 355" name="T31"/>
                <a:gd fmla="*/ 95 w 355" name="T32"/>
                <a:gd fmla="*/ 109 h 355" name="T33"/>
                <a:gd fmla="*/ 70 w 355" name="T34"/>
                <a:gd fmla="*/ 93 h 355" name="T35"/>
                <a:gd fmla="*/ 85 w 355" name="T36"/>
                <a:gd fmla="*/ 68 h 355" name="T37"/>
                <a:gd fmla="*/ 177 w 355" name="T38"/>
                <a:gd fmla="*/ 25 h 355" name="T39"/>
                <a:gd fmla="*/ 244 w 355" name="T40"/>
                <a:gd fmla="*/ 63 h 355" name="T41"/>
                <a:gd fmla="*/ 236 w 355" name="T42"/>
                <a:gd fmla="*/ 104 h 355" name="T43"/>
                <a:gd fmla="*/ 220 w 355" name="T44"/>
                <a:gd fmla="*/ 110 h 355" name="T45"/>
                <a:gd fmla="*/ 223 w 355" name="T46"/>
                <a:gd fmla="*/ 104 h 355" name="T47"/>
                <a:gd fmla="*/ 215 w 355" name="T48"/>
                <a:gd fmla="*/ 96 h 355" name="T49"/>
                <a:gd fmla="*/ 213 w 355" name="T50"/>
                <a:gd fmla="*/ 94 h 355" name="T51"/>
                <a:gd fmla="*/ 215 w 355" name="T52"/>
                <a:gd fmla="*/ 126 h 355" name="T53"/>
                <a:gd fmla="*/ 192 w 355" name="T54"/>
                <a:gd fmla="*/ 155 h 355" name="T55"/>
                <a:gd fmla="*/ 219 w 355" name="T56"/>
                <a:gd fmla="*/ 138 h 355" name="T57"/>
                <a:gd fmla="*/ 239 w 355" name="T58"/>
                <a:gd fmla="*/ 150 h 355" name="T59"/>
                <a:gd fmla="*/ 261 w 355" name="T60"/>
                <a:gd fmla="*/ 160 h 355" name="T61"/>
                <a:gd fmla="*/ 262 w 355" name="T62"/>
                <a:gd fmla="*/ 159 h 355" name="T63"/>
                <a:gd fmla="*/ 320 w 355" name="T64"/>
                <a:gd fmla="*/ 175 h 355" name="T65"/>
                <a:gd fmla="*/ 330 w 355" name="T66"/>
                <a:gd fmla="*/ 178 h 35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5" w="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rgbClr val="282828"/>
            </a:solidFill>
            <a:ln>
              <a:noFill/>
            </a:ln>
            <a:extLst>
              <a:ext uri="{91240B29-F687-4F45-9708-019B960494DF}">
                <a14:hiddenLine w="9525">
                  <a:solidFill>
                    <a:srgbClr val="000000"/>
                  </a:solidFill>
                  <a:round/>
                  <a:headEnd/>
                  <a:tailEnd/>
                </a14:hiddenLine>
              </a:ext>
            </a:extLst>
          </p:spPr>
          <p:txBody>
            <a:bodyPr anchor="t" anchorCtr="0" bIns="33602" compatLnSpc="1" lIns="67204" numCol="1" rIns="67204" tIns="33602" vert="horz" wrap="square">
              <a:prstTxWarp prst="textNoShape">
                <a:avLst/>
              </a:prstTxWarp>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70" name="Freeform 24">
              <a:extLst>
                <a:ext uri="{FF2B5EF4-FFF2-40B4-BE49-F238E27FC236}">
                  <a16:creationId xmlns:a16="http://schemas.microsoft.com/office/drawing/2014/main" id="{1D44A60D-E6DE-4995-9B32-42224AB2A458}"/>
                </a:ext>
              </a:extLst>
            </p:cNvPr>
            <p:cNvSpPr/>
            <p:nvPr/>
          </p:nvSpPr>
          <p:spPr bwMode="auto">
            <a:xfrm>
              <a:off x="5056188" y="512763"/>
              <a:ext cx="234950" cy="257175"/>
            </a:xfrm>
            <a:custGeom>
              <a:gdLst>
                <a:gd fmla="*/ 148 w 148" name="T0"/>
                <a:gd fmla="*/ 0 h 162" name="T1"/>
                <a:gd fmla="*/ 0 w 148" name="T2"/>
                <a:gd fmla="*/ 0 h 162" name="T3"/>
                <a:gd fmla="*/ 0 w 148" name="T4"/>
                <a:gd fmla="*/ 100 h 162" name="T5"/>
                <a:gd fmla="*/ 62 w 148" name="T6"/>
                <a:gd fmla="*/ 162 h 162" name="T7"/>
                <a:gd fmla="*/ 88 w 148" name="T8"/>
                <a:gd fmla="*/ 162 h 162" name="T9"/>
                <a:gd fmla="*/ 88 w 148" name="T10"/>
                <a:gd fmla="*/ 119 h 162" name="T11"/>
                <a:gd fmla="*/ 148 w 148" name="T12"/>
                <a:gd fmla="*/ 59 h 162" name="T13"/>
                <a:gd fmla="*/ 148 w 148" name="T14"/>
                <a:gd fmla="*/ 0 h 1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2" w="148">
                  <a:moveTo>
                    <a:pt x="148" y="0"/>
                  </a:moveTo>
                  <a:lnTo>
                    <a:pt x="0" y="0"/>
                  </a:lnTo>
                  <a:lnTo>
                    <a:pt x="0" y="100"/>
                  </a:lnTo>
                  <a:lnTo>
                    <a:pt x="62" y="162"/>
                  </a:lnTo>
                  <a:lnTo>
                    <a:pt x="88" y="162"/>
                  </a:lnTo>
                  <a:lnTo>
                    <a:pt x="88" y="119"/>
                  </a:lnTo>
                  <a:lnTo>
                    <a:pt x="148" y="59"/>
                  </a:lnTo>
                  <a:lnTo>
                    <a:pt x="148"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33602" compatLnSpc="1" lIns="67204" numCol="1" rIns="67204" tIns="33602" vert="horz" wrap="square">
              <a:prstTxWarp prst="textNoShape">
                <a:avLst/>
              </a:prstTxWarp>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71" name="Freeform 25">
              <a:extLst>
                <a:ext uri="{FF2B5EF4-FFF2-40B4-BE49-F238E27FC236}">
                  <a16:creationId xmlns:a16="http://schemas.microsoft.com/office/drawing/2014/main" id="{DEB47DB7-D07E-4C13-A2A0-B4A474425B43}"/>
                </a:ext>
              </a:extLst>
            </p:cNvPr>
            <p:cNvSpPr/>
            <p:nvPr/>
          </p:nvSpPr>
          <p:spPr bwMode="auto">
            <a:xfrm>
              <a:off x="5272088" y="985838"/>
              <a:ext cx="457200" cy="476250"/>
            </a:xfrm>
            <a:custGeom>
              <a:gdLst>
                <a:gd fmla="*/ 245 w 288" name="T0"/>
                <a:gd fmla="*/ 97 h 300" name="T1"/>
                <a:gd fmla="*/ 145 w 288" name="T2"/>
                <a:gd fmla="*/ 0 h 300" name="T3"/>
                <a:gd fmla="*/ 145 w 288" name="T4"/>
                <a:gd fmla="*/ 0 h 300" name="T5"/>
                <a:gd fmla="*/ 33 w 288" name="T6"/>
                <a:gd fmla="*/ 0 h 300" name="T7"/>
                <a:gd fmla="*/ 0 w 288" name="T8"/>
                <a:gd fmla="*/ 33 h 300" name="T9"/>
                <a:gd fmla="*/ 0 w 288" name="T10"/>
                <a:gd fmla="*/ 104 h 300" name="T11"/>
                <a:gd fmla="*/ 48 w 288" name="T12"/>
                <a:gd fmla="*/ 152 h 300" name="T13"/>
                <a:gd fmla="*/ 133 w 288" name="T14"/>
                <a:gd fmla="*/ 152 h 300" name="T15"/>
                <a:gd fmla="*/ 133 w 288" name="T16"/>
                <a:gd fmla="*/ 235 h 300" name="T17"/>
                <a:gd fmla="*/ 200 w 288" name="T18"/>
                <a:gd fmla="*/ 300 h 300" name="T19"/>
                <a:gd fmla="*/ 214 w 288" name="T20"/>
                <a:gd fmla="*/ 300 h 300" name="T21"/>
                <a:gd fmla="*/ 214 w 288" name="T22"/>
                <a:gd fmla="*/ 219 h 300" name="T23"/>
                <a:gd fmla="*/ 248 w 288" name="T24"/>
                <a:gd fmla="*/ 188 h 300" name="T25"/>
                <a:gd fmla="*/ 248 w 288" name="T26"/>
                <a:gd fmla="*/ 131 h 300" name="T27"/>
                <a:gd fmla="*/ 264 w 288" name="T28"/>
                <a:gd fmla="*/ 131 h 300" name="T29"/>
                <a:gd fmla="*/ 288 w 288" name="T30"/>
                <a:gd fmla="*/ 107 h 300" name="T31"/>
                <a:gd fmla="*/ 279 w 288" name="T32"/>
                <a:gd fmla="*/ 97 h 300" name="T33"/>
                <a:gd fmla="*/ 245 w 288" name="T34"/>
                <a:gd fmla="*/ 97 h 3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0" w="288">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33602" compatLnSpc="1" lIns="67204" numCol="1" rIns="67204" tIns="33602" vert="horz" wrap="square">
              <a:prstTxWarp prst="textNoShape">
                <a:avLst/>
              </a:prstTxWarp>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72" name="Freeform 26">
              <a:extLst>
                <a:ext uri="{FF2B5EF4-FFF2-40B4-BE49-F238E27FC236}">
                  <a16:creationId xmlns:a16="http://schemas.microsoft.com/office/drawing/2014/main" id="{2A13A05D-5FD5-4A8E-9DF2-621789729AFF}"/>
                </a:ext>
              </a:extLst>
            </p:cNvPr>
            <p:cNvSpPr/>
            <p:nvPr/>
          </p:nvSpPr>
          <p:spPr bwMode="auto">
            <a:xfrm>
              <a:off x="5646738" y="1341438"/>
              <a:ext cx="44450" cy="101600"/>
            </a:xfrm>
            <a:custGeom>
              <a:gdLst>
                <a:gd fmla="*/ 0 w 28" name="T0"/>
                <a:gd fmla="*/ 64 h 64" name="T1"/>
                <a:gd fmla="*/ 28 w 28" name="T2"/>
                <a:gd fmla="*/ 40 h 64" name="T3"/>
                <a:gd fmla="*/ 28 w 28" name="T4"/>
                <a:gd fmla="*/ 0 h 64" name="T5"/>
                <a:gd fmla="*/ 0 w 28" name="T6"/>
                <a:gd fmla="*/ 0 h 64" name="T7"/>
                <a:gd fmla="*/ 0 w 28" name="T8"/>
                <a:gd fmla="*/ 64 h 64" name="T9"/>
              </a:gdLst>
              <a:cxnLst>
                <a:cxn ang="0">
                  <a:pos x="T0" y="T1"/>
                </a:cxn>
                <a:cxn ang="0">
                  <a:pos x="T2" y="T3"/>
                </a:cxn>
                <a:cxn ang="0">
                  <a:pos x="T4" y="T5"/>
                </a:cxn>
                <a:cxn ang="0">
                  <a:pos x="T6" y="T7"/>
                </a:cxn>
                <a:cxn ang="0">
                  <a:pos x="T8" y="T9"/>
                </a:cxn>
              </a:cxnLst>
              <a:rect b="b" l="0" r="r" t="0"/>
              <a:pathLst>
                <a:path h="64" w="28">
                  <a:moveTo>
                    <a:pt x="0" y="64"/>
                  </a:moveTo>
                  <a:lnTo>
                    <a:pt x="28" y="40"/>
                  </a:lnTo>
                  <a:lnTo>
                    <a:pt x="28" y="0"/>
                  </a:lnTo>
                  <a:lnTo>
                    <a:pt x="0" y="0"/>
                  </a:lnTo>
                  <a:lnTo>
                    <a:pt x="0" y="64"/>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t" anchorCtr="0" bIns="33602" compatLnSpc="1" lIns="67204" numCol="1" rIns="67204" tIns="33602" vert="horz" wrap="square">
              <a:prstTxWarp prst="textNoShape">
                <a:avLst/>
              </a:prstTxWarp>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3" name="组合 72">
            <a:extLst>
              <a:ext uri="{FF2B5EF4-FFF2-40B4-BE49-F238E27FC236}">
                <a16:creationId xmlns:a16="http://schemas.microsoft.com/office/drawing/2014/main" id="{2FB45E79-F8C1-459C-A877-F69D4463200E}"/>
              </a:ext>
            </a:extLst>
          </p:cNvPr>
          <p:cNvGrpSpPr/>
          <p:nvPr/>
        </p:nvGrpSpPr>
        <p:grpSpPr>
          <a:xfrm>
            <a:off x="1204601" y="2522906"/>
            <a:ext cx="3318755" cy="724023"/>
            <a:chOff x="1331170" y="4779449"/>
            <a:chExt cx="4515598" cy="985127"/>
          </a:xfrm>
        </p:grpSpPr>
        <p:sp>
          <p:nvSpPr>
            <p:cNvPr id="74" name="文本框 73">
              <a:extLst>
                <a:ext uri="{FF2B5EF4-FFF2-40B4-BE49-F238E27FC236}">
                  <a16:creationId xmlns:a16="http://schemas.microsoft.com/office/drawing/2014/main" id="{2E23A74A-854B-48D5-8B5A-DC01E1226316}"/>
                </a:ext>
              </a:extLst>
            </p:cNvPr>
            <p:cNvSpPr txBox="1"/>
            <p:nvPr/>
          </p:nvSpPr>
          <p:spPr>
            <a:xfrm>
              <a:off x="1331170" y="4779449"/>
              <a:ext cx="1786597" cy="368271"/>
            </a:xfrm>
            <a:prstGeom prst="rect">
              <a:avLst/>
            </a:prstGeom>
            <a:noFill/>
          </p:spPr>
          <p:txBody>
            <a:bodyPr rtlCol="0" wrap="square">
              <a:spAutoFit/>
            </a:bodyPr>
            <a:lstStyle/>
            <a:p>
              <a:r>
                <a:rPr altLang="zh-CN" b="1" lang="en-US" sz="1176">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SUBTITLE </a:t>
              </a:r>
            </a:p>
          </p:txBody>
        </p:sp>
        <p:sp>
          <p:nvSpPr>
            <p:cNvPr id="75" name="矩形 74">
              <a:extLst>
                <a:ext uri="{FF2B5EF4-FFF2-40B4-BE49-F238E27FC236}">
                  <a16:creationId xmlns:a16="http://schemas.microsoft.com/office/drawing/2014/main" id="{0DB43C46-922B-467C-AAC7-B778DAF72EFD}"/>
                </a:ext>
              </a:extLst>
            </p:cNvPr>
            <p:cNvSpPr/>
            <p:nvPr/>
          </p:nvSpPr>
          <p:spPr>
            <a:xfrm>
              <a:off x="1331170" y="5121764"/>
              <a:ext cx="4515598" cy="636512"/>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adipisicing elit, eiusmod tempor dolore magna aliqua. </a:t>
              </a:r>
            </a:p>
          </p:txBody>
        </p:sp>
      </p:grpSp>
      <p:grpSp>
        <p:nvGrpSpPr>
          <p:cNvPr id="76" name="组合 75">
            <a:extLst>
              <a:ext uri="{FF2B5EF4-FFF2-40B4-BE49-F238E27FC236}">
                <a16:creationId xmlns:a16="http://schemas.microsoft.com/office/drawing/2014/main" id="{6005B536-CAC9-4168-A33B-CF0B89FBF969}"/>
              </a:ext>
            </a:extLst>
          </p:cNvPr>
          <p:cNvGrpSpPr/>
          <p:nvPr/>
        </p:nvGrpSpPr>
        <p:grpSpPr>
          <a:xfrm>
            <a:off x="1204601" y="3775521"/>
            <a:ext cx="3318755" cy="724023"/>
            <a:chOff x="1331170" y="4779449"/>
            <a:chExt cx="4515598" cy="985127"/>
          </a:xfrm>
        </p:grpSpPr>
        <p:sp>
          <p:nvSpPr>
            <p:cNvPr id="77" name="文本框 76">
              <a:extLst>
                <a:ext uri="{FF2B5EF4-FFF2-40B4-BE49-F238E27FC236}">
                  <a16:creationId xmlns:a16="http://schemas.microsoft.com/office/drawing/2014/main" id="{A4307AAB-238B-4F97-BF0F-1B2E10C8C6AD}"/>
                </a:ext>
              </a:extLst>
            </p:cNvPr>
            <p:cNvSpPr txBox="1"/>
            <p:nvPr/>
          </p:nvSpPr>
          <p:spPr>
            <a:xfrm>
              <a:off x="1331170" y="4779449"/>
              <a:ext cx="1786597" cy="368271"/>
            </a:xfrm>
            <a:prstGeom prst="rect">
              <a:avLst/>
            </a:prstGeom>
            <a:noFill/>
          </p:spPr>
          <p:txBody>
            <a:bodyPr rtlCol="0" wrap="square">
              <a:spAutoFit/>
            </a:bodyPr>
            <a:lstStyle/>
            <a:p>
              <a:r>
                <a:rPr altLang="zh-CN" b="1" lang="en-US" sz="1176">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SUBTITLE </a:t>
              </a:r>
            </a:p>
          </p:txBody>
        </p:sp>
        <p:sp>
          <p:nvSpPr>
            <p:cNvPr id="78" name="矩形 77">
              <a:extLst>
                <a:ext uri="{FF2B5EF4-FFF2-40B4-BE49-F238E27FC236}">
                  <a16:creationId xmlns:a16="http://schemas.microsoft.com/office/drawing/2014/main" id="{66F9A6B4-0FA2-4155-AD0C-DA7DC8FE888E}"/>
                </a:ext>
              </a:extLst>
            </p:cNvPr>
            <p:cNvSpPr/>
            <p:nvPr/>
          </p:nvSpPr>
          <p:spPr>
            <a:xfrm>
              <a:off x="1331170" y="5121765"/>
              <a:ext cx="4515598" cy="636512"/>
            </a:xfrm>
            <a:prstGeom prst="rect">
              <a:avLst/>
            </a:prstGeom>
          </p:spPr>
          <p:txBody>
            <a:bodyPr wrap="square">
              <a:spAutoFit/>
            </a:bodyPr>
            <a:lstStyle/>
            <a:p>
              <a:pPr>
                <a:lnSpc>
                  <a:spcPct val="120000"/>
                </a:lnSpc>
              </a:pPr>
              <a:r>
                <a:rPr altLang="zh-CN" lang="en-US" sz="1029">
                  <a:solidFill>
                    <a:schemeClr val="tx1">
                      <a:lumMod val="75000"/>
                      <a:lumOff val="2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adipisicing elit, eiusmod tempor dolore magna aliqua. </a:t>
              </a:r>
            </a:p>
          </p:txBody>
        </p:sp>
      </p:grpSp>
      <p:grpSp>
        <p:nvGrpSpPr>
          <p:cNvPr id="79" name="组合 78">
            <a:extLst>
              <a:ext uri="{FF2B5EF4-FFF2-40B4-BE49-F238E27FC236}">
                <a16:creationId xmlns:a16="http://schemas.microsoft.com/office/drawing/2014/main" id="{442F8AF1-F414-401D-8A3D-E9B840FBF0E1}"/>
              </a:ext>
            </a:extLst>
          </p:cNvPr>
          <p:cNvGrpSpPr/>
          <p:nvPr/>
        </p:nvGrpSpPr>
        <p:grpSpPr>
          <a:xfrm>
            <a:off x="410033" y="3891376"/>
            <a:ext cx="480413" cy="435752"/>
            <a:chOff x="3468688" y="460375"/>
            <a:chExt cx="631825" cy="573088"/>
          </a:xfrm>
          <a:solidFill>
            <a:srgbClr val="282828"/>
          </a:solidFill>
        </p:grpSpPr>
        <p:sp>
          <p:nvSpPr>
            <p:cNvPr id="80" name="Freeform 19">
              <a:extLst>
                <a:ext uri="{FF2B5EF4-FFF2-40B4-BE49-F238E27FC236}">
                  <a16:creationId xmlns:a16="http://schemas.microsoft.com/office/drawing/2014/main" id="{455CFACE-D26E-4746-BBBF-28C66C7056EC}"/>
                </a:ext>
              </a:extLst>
            </p:cNvPr>
            <p:cNvSpPr/>
            <p:nvPr/>
          </p:nvSpPr>
          <p:spPr bwMode="auto">
            <a:xfrm>
              <a:off x="3468688" y="460375"/>
              <a:ext cx="271463" cy="422275"/>
            </a:xfrm>
            <a:custGeom>
              <a:gdLst>
                <a:gd fmla="*/ 150 w 169" name="T0"/>
                <a:gd fmla="*/ 150 h 263" name="T1"/>
                <a:gd fmla="*/ 169 w 169" name="T2"/>
                <a:gd fmla="*/ 0 h 263" name="T3"/>
                <a:gd fmla="*/ 56 w 169" name="T4"/>
                <a:gd fmla="*/ 103 h 263" name="T5"/>
                <a:gd fmla="*/ 0 w 169" name="T6"/>
                <a:gd fmla="*/ 263 h 263" name="T7"/>
                <a:gd fmla="*/ 169 w 169" name="T8"/>
                <a:gd fmla="*/ 263 h 263" name="T9"/>
                <a:gd fmla="*/ 150 w 169" name="T10"/>
                <a:gd fmla="*/ 150 h 263" name="T11"/>
              </a:gdLst>
              <a:cxnLst>
                <a:cxn ang="0">
                  <a:pos x="T0" y="T1"/>
                </a:cxn>
                <a:cxn ang="0">
                  <a:pos x="T2" y="T3"/>
                </a:cxn>
                <a:cxn ang="0">
                  <a:pos x="T4" y="T5"/>
                </a:cxn>
                <a:cxn ang="0">
                  <a:pos x="T6" y="T7"/>
                </a:cxn>
                <a:cxn ang="0">
                  <a:pos x="T8" y="T9"/>
                </a:cxn>
                <a:cxn ang="0">
                  <a:pos x="T10" y="T11"/>
                </a:cxn>
              </a:cxnLst>
              <a:rect b="b" l="0" r="r" t="0"/>
              <a:pathLst>
                <a:path h="263" w="169">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grpFill/>
            <a:ln>
              <a:noFill/>
            </a:ln>
            <a:extLst>
              <a:ext uri="{91240B29-F687-4F45-9708-019B960494DF}">
                <a14:hiddenLine w="9525">
                  <a:solidFill>
                    <a:srgbClr val="000000"/>
                  </a:solidFill>
                  <a:round/>
                  <a:headEnd/>
                  <a:tailEnd/>
                </a14:hiddenLine>
              </a:ext>
            </a:extLst>
          </p:spPr>
          <p:txBody>
            <a:bodyPr anchor="t" anchorCtr="0" bIns="33602" compatLnSpc="1" lIns="67204" numCol="1" rIns="67204" tIns="33602" vert="horz" wrap="square">
              <a:prstTxWarp prst="textNoShape">
                <a:avLst/>
              </a:prstTxWarp>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81" name="Freeform 20">
              <a:extLst>
                <a:ext uri="{FF2B5EF4-FFF2-40B4-BE49-F238E27FC236}">
                  <a16:creationId xmlns:a16="http://schemas.microsoft.com/office/drawing/2014/main" id="{30F3D769-2CFD-4514-B537-FAFD3422445D}"/>
                </a:ext>
              </a:extLst>
            </p:cNvPr>
            <p:cNvSpPr/>
            <p:nvPr/>
          </p:nvSpPr>
          <p:spPr bwMode="auto">
            <a:xfrm>
              <a:off x="3829050" y="611188"/>
              <a:ext cx="271463" cy="271463"/>
            </a:xfrm>
            <a:custGeom>
              <a:gdLst>
                <a:gd fmla="*/ 0 w 171" name="T0"/>
                <a:gd fmla="*/ 0 h 171" name="T1"/>
                <a:gd fmla="*/ 0 w 171" name="T2"/>
                <a:gd fmla="*/ 171 h 171" name="T3"/>
                <a:gd fmla="*/ 171 w 171" name="T4"/>
                <a:gd fmla="*/ 171 h 171" name="T5"/>
                <a:gd fmla="*/ 0 w 171" name="T6"/>
                <a:gd fmla="*/ 0 h 171" name="T7"/>
              </a:gdLst>
              <a:cxnLst>
                <a:cxn ang="0">
                  <a:pos x="T0" y="T1"/>
                </a:cxn>
                <a:cxn ang="0">
                  <a:pos x="T2" y="T3"/>
                </a:cxn>
                <a:cxn ang="0">
                  <a:pos x="T4" y="T5"/>
                </a:cxn>
                <a:cxn ang="0">
                  <a:pos x="T6" y="T7"/>
                </a:cxn>
              </a:cxnLst>
              <a:rect b="b" l="0" r="r" t="0"/>
              <a:pathLst>
                <a:path h="171" w="171">
                  <a:moveTo>
                    <a:pt x="0" y="0"/>
                  </a:moveTo>
                  <a:lnTo>
                    <a:pt x="0" y="171"/>
                  </a:lnTo>
                  <a:lnTo>
                    <a:pt x="171" y="17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3602" compatLnSpc="1" lIns="67204" numCol="1" rIns="67204" tIns="33602" vert="horz" wrap="square">
              <a:prstTxWarp prst="textNoShape">
                <a:avLst/>
              </a:prstTxWarp>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sp>
          <p:nvSpPr>
            <p:cNvPr id="82" name="Freeform 21">
              <a:extLst>
                <a:ext uri="{FF2B5EF4-FFF2-40B4-BE49-F238E27FC236}">
                  <a16:creationId xmlns:a16="http://schemas.microsoft.com/office/drawing/2014/main" id="{799192D1-8916-4422-8E4D-EBE1067FD238}"/>
                </a:ext>
              </a:extLst>
            </p:cNvPr>
            <p:cNvSpPr/>
            <p:nvPr/>
          </p:nvSpPr>
          <p:spPr bwMode="auto">
            <a:xfrm>
              <a:off x="3468688" y="460375"/>
              <a:ext cx="631825" cy="573088"/>
            </a:xfrm>
            <a:custGeom>
              <a:gdLst>
                <a:gd fmla="*/ 207 w 394" name="T0"/>
                <a:gd fmla="*/ 282 h 357" name="T1"/>
                <a:gd fmla="*/ 207 w 394" name="T2"/>
                <a:gd fmla="*/ 0 h 357" name="T3"/>
                <a:gd fmla="*/ 188 w 394" name="T4"/>
                <a:gd fmla="*/ 0 h 357" name="T5"/>
                <a:gd fmla="*/ 188 w 394" name="T6"/>
                <a:gd fmla="*/ 282 h 357" name="T7"/>
                <a:gd fmla="*/ 2 w 394" name="T8"/>
                <a:gd fmla="*/ 282 h 357" name="T9"/>
                <a:gd fmla="*/ 0 w 394" name="T10"/>
                <a:gd fmla="*/ 282 h 357" name="T11"/>
                <a:gd fmla="*/ 75 w 394" name="T12"/>
                <a:gd fmla="*/ 357 h 357" name="T13"/>
                <a:gd fmla="*/ 319 w 394" name="T14"/>
                <a:gd fmla="*/ 357 h 357" name="T15"/>
                <a:gd fmla="*/ 394 w 394" name="T16"/>
                <a:gd fmla="*/ 282 h 357" name="T17"/>
                <a:gd fmla="*/ 392 w 394" name="T18"/>
                <a:gd fmla="*/ 282 h 357" name="T19"/>
                <a:gd fmla="*/ 207 w 394" name="T20"/>
                <a:gd fmla="*/ 282 h 35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7" w="394">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grpFill/>
            <a:ln>
              <a:noFill/>
            </a:ln>
            <a:extLst>
              <a:ext uri="{91240B29-F687-4F45-9708-019B960494DF}">
                <a14:hiddenLine w="9525">
                  <a:solidFill>
                    <a:srgbClr val="000000"/>
                  </a:solidFill>
                  <a:round/>
                  <a:headEnd/>
                  <a:tailEnd/>
                </a14:hiddenLine>
              </a:ext>
            </a:extLst>
          </p:spPr>
          <p:txBody>
            <a:bodyPr anchor="t" anchorCtr="0" bIns="33602" compatLnSpc="1" lIns="67204" numCol="1" rIns="67204" tIns="33602" vert="horz" wrap="square">
              <a:prstTxWarp prst="textNoShape">
                <a:avLst/>
              </a:prstTxWarp>
            </a:bodyPr>
            <a:lstStyle/>
            <a:p>
              <a:endParaRPr altLang="en-US" lang="zh-CN" sz="975">
                <a:latin charset="0" panose="020b0604020202020204" pitchFamily="34" typeface="Arial"/>
                <a:ea charset="-122" panose="020b0503020204020204" pitchFamily="34" typeface="微软雅黑"/>
                <a:sym charset="0" panose="020b0604020202020204" pitchFamily="34" typeface="Arial"/>
              </a:endParaRPr>
            </a:p>
          </p:txBody>
        </p:sp>
      </p:grpSp>
      <p:sp>
        <p:nvSpPr>
          <p:cNvPr id="83" name="文本框 82">
            <a:extLst>
              <a:ext uri="{FF2B5EF4-FFF2-40B4-BE49-F238E27FC236}">
                <a16:creationId xmlns:a16="http://schemas.microsoft.com/office/drawing/2014/main" id="{C44729B9-6683-4DAB-800A-2C6E5FD8C013}"/>
              </a:ext>
            </a:extLst>
          </p:cNvPr>
          <p:cNvSpPr txBox="1"/>
          <p:nvPr/>
        </p:nvSpPr>
        <p:spPr>
          <a:xfrm>
            <a:off x="7242287" y="3549318"/>
            <a:ext cx="1313066" cy="248260"/>
          </a:xfrm>
          <a:prstGeom prst="rect">
            <a:avLst/>
          </a:prstGeom>
          <a:noFill/>
        </p:spPr>
        <p:txBody>
          <a:bodyPr rtlCol="0" wrap="square">
            <a:spAutoFit/>
          </a:bodyPr>
          <a:lstStyle/>
          <a:p>
            <a:pPr algn="ctr"/>
            <a:r>
              <a:rPr altLang="zh-CN" b="1" lang="en-US" sz="1029">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SUBTITLE </a:t>
            </a:r>
          </a:p>
        </p:txBody>
      </p:sp>
      <p:sp>
        <p:nvSpPr>
          <p:cNvPr id="84" name="矩形 83">
            <a:extLst>
              <a:ext uri="{FF2B5EF4-FFF2-40B4-BE49-F238E27FC236}">
                <a16:creationId xmlns:a16="http://schemas.microsoft.com/office/drawing/2014/main" id="{78F70989-BB4C-45D3-AACF-9E457B685350}"/>
              </a:ext>
            </a:extLst>
          </p:cNvPr>
          <p:cNvSpPr/>
          <p:nvPr/>
        </p:nvSpPr>
        <p:spPr>
          <a:xfrm>
            <a:off x="7359662" y="3822458"/>
            <a:ext cx="1078318" cy="736641"/>
          </a:xfrm>
          <a:prstGeom prst="rect">
            <a:avLst/>
          </a:prstGeom>
        </p:spPr>
        <p:txBody>
          <a:bodyPr wrap="square">
            <a:spAutoFit/>
          </a:bodyPr>
          <a:lstStyle/>
          <a:p>
            <a:pPr algn="ctr">
              <a:lnSpc>
                <a:spcPct val="120000"/>
              </a:lnSpc>
            </a:pPr>
            <a:r>
              <a:rPr altLang="zh-CN" lang="en-US" sz="882">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consectetur adipisicing eli.</a:t>
            </a:r>
          </a:p>
        </p:txBody>
      </p:sp>
      <p:pic>
        <p:nvPicPr>
          <p:cNvPr id="85" name="图片 84">
            <a:extLst>
              <a:ext uri="{FF2B5EF4-FFF2-40B4-BE49-F238E27FC236}">
                <a16:creationId xmlns:a16="http://schemas.microsoft.com/office/drawing/2014/main" id="{168D8B22-BF08-469E-AA31-A9192E9117EA}"/>
              </a:ext>
            </a:extLst>
          </p:cNvPr>
          <p:cNvPicPr>
            <a:picLocks noChangeAspect="1"/>
          </p:cNvPicPr>
          <p:nvPr/>
        </p:nvPicPr>
        <p:blipFill>
          <a:blip r:embed="rId3">
            <a:grayscl/>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tretch>
            <a:fillRect/>
          </a:stretch>
        </p:blipFill>
        <p:spPr>
          <a:xfrm>
            <a:off x="5033363" y="836884"/>
            <a:ext cx="3394277" cy="3778635"/>
          </a:xfrm>
          <a:custGeom>
            <a:gdLst>
              <a:gd fmla="*/ 0 w 4618355" name="connsiteX0"/>
              <a:gd fmla="*/ 3594857 h 5141324" name="connsiteY0"/>
              <a:gd fmla="*/ 1467191 w 4618355" name="connsiteX1"/>
              <a:gd fmla="*/ 3594857 h 5141324" name="connsiteY1"/>
              <a:gd fmla="*/ 1467191 w 4618355" name="connsiteX2"/>
              <a:gd fmla="*/ 5141324 h 5141324" name="connsiteY2"/>
              <a:gd fmla="*/ 0 w 4618355" name="connsiteX3"/>
              <a:gd fmla="*/ 5141324 h 5141324" name="connsiteY3"/>
              <a:gd fmla="*/ 1575582 w 4618355" name="connsiteX4"/>
              <a:gd fmla="*/ 1424377 h 5141324" name="connsiteY4"/>
              <a:gd fmla="*/ 3042773 w 4618355" name="connsiteX5"/>
              <a:gd fmla="*/ 1424377 h 5141324" name="connsiteY5"/>
              <a:gd fmla="*/ 3042773 w 4618355" name="connsiteX6"/>
              <a:gd fmla="*/ 5141324 h 5141324" name="connsiteY6"/>
              <a:gd fmla="*/ 1575582 w 4618355" name="connsiteX7"/>
              <a:gd fmla="*/ 5141324 h 5141324" name="connsiteY7"/>
              <a:gd fmla="*/ 3151164 w 4618355" name="connsiteX8"/>
              <a:gd fmla="*/ 0 h 5141324" name="connsiteY8"/>
              <a:gd fmla="*/ 4618355 w 4618355" name="connsiteX9"/>
              <a:gd fmla="*/ 0 h 5141324" name="connsiteY9"/>
              <a:gd fmla="*/ 4618355 w 4618355" name="connsiteX10"/>
              <a:gd fmla="*/ 3486333 h 5141324" name="connsiteY10"/>
              <a:gd fmla="*/ 3151164 w 4618355" name="connsiteX11"/>
              <a:gd fmla="*/ 3486333 h 5141324" name="connsiteY11"/>
              <a:gd fmla="*/ 1575582 w 4618355" name="connsiteX12"/>
              <a:gd fmla="*/ 0 h 5141324" name="connsiteY12"/>
              <a:gd fmla="*/ 3042773 w 4618355" name="connsiteX13"/>
              <a:gd fmla="*/ 0 h 5141324" name="connsiteY13"/>
              <a:gd fmla="*/ 3042773 w 4618355" name="connsiteX14"/>
              <a:gd fmla="*/ 1302288 h 5141324" name="connsiteY14"/>
              <a:gd fmla="*/ 1575582 w 4618355" name="connsiteX15"/>
              <a:gd fmla="*/ 1302288 h 5141324" name="connsiteY15"/>
              <a:gd fmla="*/ 0 w 4618355" name="connsiteX16"/>
              <a:gd fmla="*/ 0 h 5141324" name="connsiteY16"/>
              <a:gd fmla="*/ 1467191 w 4618355" name="connsiteX17"/>
              <a:gd fmla="*/ 0 h 5141324" name="connsiteY17"/>
              <a:gd fmla="*/ 1467191 w 4618355" name="connsiteX18"/>
              <a:gd fmla="*/ 3486333 h 5141324" name="connsiteY18"/>
              <a:gd fmla="*/ 0 w 4618355" name="connsiteX19"/>
              <a:gd fmla="*/ 3486333 h 5141324"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5141324" w="4618355">
                <a:moveTo>
                  <a:pt x="0" y="3594857"/>
                </a:moveTo>
                <a:lnTo>
                  <a:pt x="1467191" y="3594857"/>
                </a:lnTo>
                <a:lnTo>
                  <a:pt x="1467191" y="5141324"/>
                </a:lnTo>
                <a:lnTo>
                  <a:pt x="0" y="5141324"/>
                </a:lnTo>
                <a:close/>
                <a:moveTo>
                  <a:pt x="1575582" y="1424377"/>
                </a:moveTo>
                <a:lnTo>
                  <a:pt x="3042773" y="1424377"/>
                </a:lnTo>
                <a:lnTo>
                  <a:pt x="3042773" y="5141324"/>
                </a:lnTo>
                <a:lnTo>
                  <a:pt x="1575582" y="5141324"/>
                </a:lnTo>
                <a:close/>
                <a:moveTo>
                  <a:pt x="3151164" y="0"/>
                </a:moveTo>
                <a:lnTo>
                  <a:pt x="4618355" y="0"/>
                </a:lnTo>
                <a:lnTo>
                  <a:pt x="4618355" y="3486333"/>
                </a:lnTo>
                <a:lnTo>
                  <a:pt x="3151164" y="3486333"/>
                </a:lnTo>
                <a:close/>
                <a:moveTo>
                  <a:pt x="1575582" y="0"/>
                </a:moveTo>
                <a:lnTo>
                  <a:pt x="3042773" y="0"/>
                </a:lnTo>
                <a:lnTo>
                  <a:pt x="3042773" y="1302288"/>
                </a:lnTo>
                <a:lnTo>
                  <a:pt x="1575582" y="1302288"/>
                </a:lnTo>
                <a:close/>
                <a:moveTo>
                  <a:pt x="0" y="0"/>
                </a:moveTo>
                <a:lnTo>
                  <a:pt x="1467191" y="0"/>
                </a:lnTo>
                <a:lnTo>
                  <a:pt x="1467191" y="3486333"/>
                </a:lnTo>
                <a:lnTo>
                  <a:pt x="0" y="3486333"/>
                </a:lnTo>
                <a:close/>
              </a:path>
            </a:pathLst>
          </a:custGeom>
        </p:spPr>
      </p:pic>
    </p:spTree>
    <p:extLst>
      <p:ext uri="{BB962C8B-B14F-4D97-AF65-F5344CB8AC3E}">
        <p14:creationId val="3994859606"/>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24">
            <a:extLst>
              <a:ext uri="{FF2B5EF4-FFF2-40B4-BE49-F238E27FC236}">
                <a16:creationId xmlns:a16="http://schemas.microsoft.com/office/drawing/2014/main" id="{92668885-6B37-4AAC-AE9A-D584F096B9F6}"/>
              </a:ext>
            </a:extLst>
          </p:cNvPr>
          <p:cNvSpPr>
            <a:spLocks noChangeArrowheads="1"/>
          </p:cNvSpPr>
          <p:nvPr/>
        </p:nvSpPr>
        <p:spPr bwMode="auto">
          <a:xfrm>
            <a:off x="822208" y="1241410"/>
            <a:ext cx="3268036" cy="2222638"/>
          </a:xfrm>
          <a:prstGeom prst="rect">
            <a:avLst/>
          </a:prstGeom>
          <a:noFill/>
          <a:ln cap="flat" cmpd="sng" w="22225">
            <a:solidFill>
              <a:srgbClr val="ECD15A"/>
            </a:solidFill>
            <a:bevel/>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 name="矩形 25">
            <a:extLst>
              <a:ext uri="{FF2B5EF4-FFF2-40B4-BE49-F238E27FC236}">
                <a16:creationId xmlns:a16="http://schemas.microsoft.com/office/drawing/2014/main" id="{EE7B0DF1-2B47-4B47-BB8D-EA7EC5116E84}"/>
              </a:ext>
            </a:extLst>
          </p:cNvPr>
          <p:cNvSpPr>
            <a:spLocks noChangeArrowheads="1"/>
          </p:cNvSpPr>
          <p:nvPr/>
        </p:nvSpPr>
        <p:spPr bwMode="auto">
          <a:xfrm>
            <a:off x="915547" y="1330083"/>
            <a:ext cx="3712564" cy="3194531"/>
          </a:xfrm>
          <a:prstGeom prst="rect">
            <a:avLst/>
          </a:prstGeom>
          <a:blipFill dpi="0" rotWithShape="1">
            <a:blip r:embed="rId3"/>
            <a:stretch>
              <a:fillRect/>
            </a:stretch>
          </a:bli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 name="矩形 29">
            <a:extLst>
              <a:ext uri="{FF2B5EF4-FFF2-40B4-BE49-F238E27FC236}">
                <a16:creationId xmlns:a16="http://schemas.microsoft.com/office/drawing/2014/main" id="{8D6C738B-26A6-47DF-A2AA-BC5359ADB05B}"/>
              </a:ext>
            </a:extLst>
          </p:cNvPr>
          <p:cNvSpPr>
            <a:spLocks noChangeArrowheads="1"/>
          </p:cNvSpPr>
          <p:nvPr/>
        </p:nvSpPr>
        <p:spPr bwMode="auto">
          <a:xfrm>
            <a:off x="3453205" y="3557388"/>
            <a:ext cx="1244910" cy="1043065"/>
          </a:xfrm>
          <a:prstGeom prst="rect">
            <a:avLst/>
          </a:prstGeom>
          <a:noFill/>
          <a:ln cap="flat" cmpd="sng" w="22225">
            <a:solidFill>
              <a:srgbClr val="ECD15A"/>
            </a:solidFill>
            <a:bevel/>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 name="矩形 26">
            <a:extLst>
              <a:ext uri="{FF2B5EF4-FFF2-40B4-BE49-F238E27FC236}">
                <a16:creationId xmlns:a16="http://schemas.microsoft.com/office/drawing/2014/main" id="{E3C35505-DF3E-4146-8889-44E6DE4AB278}"/>
              </a:ext>
            </a:extLst>
          </p:cNvPr>
          <p:cNvSpPr>
            <a:spLocks noChangeArrowheads="1"/>
          </p:cNvSpPr>
          <p:nvPr/>
        </p:nvSpPr>
        <p:spPr bwMode="auto">
          <a:xfrm>
            <a:off x="915547" y="3437213"/>
            <a:ext cx="3174697" cy="651040"/>
          </a:xfrm>
          <a:prstGeom prst="rect">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 name="文本框 27">
            <a:extLst>
              <a:ext uri="{FF2B5EF4-FFF2-40B4-BE49-F238E27FC236}">
                <a16:creationId xmlns:a16="http://schemas.microsoft.com/office/drawing/2014/main" id="{E82A1A4D-55A4-4B54-855A-747F2C3ECD38}"/>
              </a:ext>
            </a:extLst>
          </p:cNvPr>
          <p:cNvSpPr>
            <a:spLocks noChangeArrowheads="1"/>
          </p:cNvSpPr>
          <p:nvPr/>
        </p:nvSpPr>
        <p:spPr bwMode="auto">
          <a:xfrm>
            <a:off x="1133728" y="3502551"/>
            <a:ext cx="840105" cy="539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940">
                <a:solidFill>
                  <a:srgbClr val="000000"/>
                </a:solidFill>
                <a:latin charset="0" panose="020b0806030902050204" pitchFamily="34" typeface="Impact"/>
                <a:ea charset="-122" panose="02010601030101010101" pitchFamily="2" typeface="方正姚体"/>
                <a:sym charset="0" panose="020b0806030902050204" pitchFamily="34" typeface="Impact"/>
              </a:rPr>
              <a:t>35%</a:t>
            </a:r>
          </a:p>
        </p:txBody>
      </p:sp>
      <p:sp>
        <p:nvSpPr>
          <p:cNvPr id="7" name="文本框 28">
            <a:extLst>
              <a:ext uri="{FF2B5EF4-FFF2-40B4-BE49-F238E27FC236}">
                <a16:creationId xmlns:a16="http://schemas.microsoft.com/office/drawing/2014/main" id="{6FE54274-3CB9-4B9D-8ACF-3B420C622388}"/>
              </a:ext>
            </a:extLst>
          </p:cNvPr>
          <p:cNvSpPr>
            <a:spLocks noChangeArrowheads="1"/>
          </p:cNvSpPr>
          <p:nvPr/>
        </p:nvSpPr>
        <p:spPr bwMode="auto">
          <a:xfrm>
            <a:off x="2027450" y="3570220"/>
            <a:ext cx="2591117" cy="4050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a:t>
            </a:r>
          </a:p>
          <a:p>
            <a:r>
              <a:rPr altLang="zh-CN" lang="en-US"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of the  narrative thought</a:t>
            </a:r>
          </a:p>
        </p:txBody>
      </p:sp>
      <p:sp>
        <p:nvSpPr>
          <p:cNvPr id="8" name="椭圆 30">
            <a:extLst>
              <a:ext uri="{FF2B5EF4-FFF2-40B4-BE49-F238E27FC236}">
                <a16:creationId xmlns:a16="http://schemas.microsoft.com/office/drawing/2014/main" id="{D5498F2B-F32D-4087-8F1D-27FA14741D50}"/>
              </a:ext>
            </a:extLst>
          </p:cNvPr>
          <p:cNvSpPr>
            <a:spLocks noChangeArrowheads="1"/>
          </p:cNvSpPr>
          <p:nvPr/>
        </p:nvSpPr>
        <p:spPr bwMode="auto">
          <a:xfrm>
            <a:off x="5373657" y="1471258"/>
            <a:ext cx="551867" cy="551867"/>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9" name="椭圆 31">
            <a:extLst>
              <a:ext uri="{FF2B5EF4-FFF2-40B4-BE49-F238E27FC236}">
                <a16:creationId xmlns:a16="http://schemas.microsoft.com/office/drawing/2014/main" id="{6A84BD2D-3A0C-40D5-AA3E-2297CD2520B7}"/>
              </a:ext>
            </a:extLst>
          </p:cNvPr>
          <p:cNvSpPr>
            <a:spLocks noChangeArrowheads="1"/>
          </p:cNvSpPr>
          <p:nvPr/>
        </p:nvSpPr>
        <p:spPr bwMode="auto">
          <a:xfrm>
            <a:off x="5373657" y="2286808"/>
            <a:ext cx="551867" cy="550701"/>
          </a:xfrm>
          <a:prstGeom prst="ellipse">
            <a:avLst/>
          </a:prstGeom>
          <a:solidFill>
            <a:srgbClr val="000000"/>
          </a:solidFill>
          <a:ln>
            <a:noFill/>
          </a:ln>
          <a:extLst>
            <a:ext uri="{91240B29-F687-4F45-9708-019B960494DF}">
              <a14:hiddenLine cap="flat" cmpd="sng" w="254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0" name="椭圆 32">
            <a:extLst>
              <a:ext uri="{FF2B5EF4-FFF2-40B4-BE49-F238E27FC236}">
                <a16:creationId xmlns:a16="http://schemas.microsoft.com/office/drawing/2014/main" id="{96BA274D-8AA2-4AE5-8E3A-BD7535B476FF}"/>
              </a:ext>
            </a:extLst>
          </p:cNvPr>
          <p:cNvSpPr>
            <a:spLocks noChangeArrowheads="1"/>
          </p:cNvSpPr>
          <p:nvPr/>
        </p:nvSpPr>
        <p:spPr bwMode="auto">
          <a:xfrm>
            <a:off x="5373657" y="3101192"/>
            <a:ext cx="551867" cy="551868"/>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1" name="椭圆 33">
            <a:extLst>
              <a:ext uri="{FF2B5EF4-FFF2-40B4-BE49-F238E27FC236}">
                <a16:creationId xmlns:a16="http://schemas.microsoft.com/office/drawing/2014/main" id="{97EAB35E-4CA8-406A-BB7C-29142AE3A05D}"/>
              </a:ext>
            </a:extLst>
          </p:cNvPr>
          <p:cNvSpPr>
            <a:spLocks noChangeArrowheads="1"/>
          </p:cNvSpPr>
          <p:nvPr/>
        </p:nvSpPr>
        <p:spPr bwMode="auto">
          <a:xfrm>
            <a:off x="5373657" y="3916743"/>
            <a:ext cx="551867" cy="551867"/>
          </a:xfrm>
          <a:prstGeom prst="ellipse">
            <a:avLst/>
          </a:prstGeom>
          <a:solidFill>
            <a:srgbClr val="000000"/>
          </a:solidFill>
          <a:ln>
            <a:noFill/>
          </a:ln>
          <a:extLst>
            <a:ext uri="{91240B29-F687-4F45-9708-019B960494DF}">
              <a14:hiddenLine cap="flat" cmpd="sng" w="254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nvGrpSpPr>
          <p:cNvPr id="12" name="组合 34">
            <a:extLst>
              <a:ext uri="{FF2B5EF4-FFF2-40B4-BE49-F238E27FC236}">
                <a16:creationId xmlns:a16="http://schemas.microsoft.com/office/drawing/2014/main" id="{C359DBF0-9899-4F33-ADEC-89B6712E64C7}"/>
              </a:ext>
            </a:extLst>
          </p:cNvPr>
          <p:cNvGrpSpPr/>
          <p:nvPr/>
        </p:nvGrpSpPr>
        <p:grpSpPr>
          <a:xfrm>
            <a:off x="5510165" y="1636935"/>
            <a:ext cx="270683" cy="205346"/>
            <a:chExt cx="509646" cy="387231"/>
          </a:xfrm>
        </p:grpSpPr>
        <p:sp>
          <p:nvSpPr>
            <p:cNvPr id="13" name="Freeform 20">
              <a:extLst>
                <a:ext uri="{FF2B5EF4-FFF2-40B4-BE49-F238E27FC236}">
                  <a16:creationId xmlns:a16="http://schemas.microsoft.com/office/drawing/2014/main" id="{7D8C9676-22AD-4C1B-B267-C0360FC59C0D}"/>
                </a:ext>
              </a:extLst>
            </p:cNvPr>
            <p:cNvSpPr>
              <a:spLocks noChangeArrowheads="1" noEditPoints="1"/>
            </p:cNvSpPr>
            <p:nvPr/>
          </p:nvSpPr>
          <p:spPr bwMode="auto">
            <a:xfrm>
              <a:off x="0" y="51839"/>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zh-CN" lang="zh-CN" sz="1470">
                <a:solidFill>
                  <a:srgbClr val="000000"/>
                </a:solidFill>
                <a:latin charset="0" panose="020f0502020204030204" pitchFamily="34" typeface="Calibri"/>
                <a:sym charset="-122" panose="02010600030101010101" pitchFamily="2" typeface="宋体"/>
              </a:endParaRPr>
            </a:p>
          </p:txBody>
        </p:sp>
        <p:sp>
          <p:nvSpPr>
            <p:cNvPr id="14" name="Freeform 21">
              <a:extLst>
                <a:ext uri="{FF2B5EF4-FFF2-40B4-BE49-F238E27FC236}">
                  <a16:creationId xmlns:a16="http://schemas.microsoft.com/office/drawing/2014/main" id="{93170066-DB2D-4DAA-A023-7E370BDA31F1}"/>
                </a:ext>
              </a:extLst>
            </p:cNvPr>
            <p:cNvSpPr>
              <a:spLocks noChangeArrowheads="1" noEditPoints="1"/>
            </p:cNvSpPr>
            <p:nvPr/>
          </p:nvSpPr>
          <p:spPr bwMode="auto">
            <a:xfrm>
              <a:off x="309785" y="0"/>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zh-CN" lang="zh-CN" sz="1470">
                <a:solidFill>
                  <a:srgbClr val="000000"/>
                </a:solidFill>
                <a:latin charset="0" panose="020f0502020204030204" pitchFamily="34" typeface="Calibri"/>
                <a:sym charset="-122" panose="02010600030101010101" pitchFamily="2" typeface="宋体"/>
              </a:endParaRPr>
            </a:p>
          </p:txBody>
        </p:sp>
      </p:grpSp>
      <p:grpSp>
        <p:nvGrpSpPr>
          <p:cNvPr id="15" name="组合 37">
            <a:extLst>
              <a:ext uri="{FF2B5EF4-FFF2-40B4-BE49-F238E27FC236}">
                <a16:creationId xmlns:a16="http://schemas.microsoft.com/office/drawing/2014/main" id="{254EF293-C465-46C3-B132-3D63ECB1DCCE}"/>
              </a:ext>
            </a:extLst>
          </p:cNvPr>
          <p:cNvGrpSpPr/>
          <p:nvPr/>
        </p:nvGrpSpPr>
        <p:grpSpPr>
          <a:xfrm>
            <a:off x="5535833" y="4097587"/>
            <a:ext cx="218181" cy="207680"/>
            <a:chExt cx="2438400" cy="2332038"/>
          </a:xfrm>
        </p:grpSpPr>
        <p:sp>
          <p:nvSpPr>
            <p:cNvPr id="16" name="Freeform 25">
              <a:extLst>
                <a:ext uri="{FF2B5EF4-FFF2-40B4-BE49-F238E27FC236}">
                  <a16:creationId xmlns:a16="http://schemas.microsoft.com/office/drawing/2014/main" id="{2D77CCB2-17CC-47FE-B2F5-8709AC80168B}"/>
                </a:ext>
              </a:extLst>
            </p:cNvPr>
            <p:cNvSpPr>
              <a:spLocks noChangeArrowheads="1"/>
            </p:cNvSpPr>
            <p:nvPr/>
          </p:nvSpPr>
          <p:spPr bwMode="auto">
            <a:xfrm>
              <a:off x="893763" y="1676400"/>
              <a:ext cx="655638" cy="655638"/>
            </a:xfrm>
            <a:custGeom>
              <a:gdLst>
                <a:gd fmla="*/ 206 w 413" name="T0"/>
                <a:gd fmla="*/ 413 h 413" name="T1"/>
                <a:gd fmla="*/ 0 w 413" name="T2"/>
                <a:gd fmla="*/ 0 h 413" name="T3"/>
                <a:gd fmla="*/ 413 w 413" name="T4"/>
                <a:gd fmla="*/ 0 h 413" name="T5"/>
                <a:gd fmla="*/ 206 w 413" name="T6"/>
                <a:gd fmla="*/ 413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zh-CN" lang="zh-CN" sz="1470">
                <a:solidFill>
                  <a:srgbClr val="000000"/>
                </a:solidFill>
                <a:latin charset="0" panose="020f0502020204030204" pitchFamily="34" typeface="Calibri"/>
                <a:sym charset="-122" panose="02010600030101010101" pitchFamily="2" typeface="宋体"/>
              </a:endParaRPr>
            </a:p>
          </p:txBody>
        </p:sp>
        <p:sp>
          <p:nvSpPr>
            <p:cNvPr id="17" name="任意多边形 39">
              <a:extLst>
                <a:ext uri="{FF2B5EF4-FFF2-40B4-BE49-F238E27FC236}">
                  <a16:creationId xmlns:a16="http://schemas.microsoft.com/office/drawing/2014/main" id="{1F4F0C00-4401-45BF-8120-09F136EE383F}"/>
                </a:ext>
              </a:extLst>
            </p:cNvPr>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zh-CN" lang="zh-CN" sz="1470">
                <a:solidFill>
                  <a:srgbClr val="000000"/>
                </a:solidFill>
                <a:latin charset="0" panose="020f0502020204030204" pitchFamily="34" typeface="Calibri"/>
                <a:sym charset="-122" panose="02010600030101010101" pitchFamily="2" typeface="宋体"/>
              </a:endParaRPr>
            </a:p>
          </p:txBody>
        </p:sp>
      </p:grpSp>
      <p:grpSp>
        <p:nvGrpSpPr>
          <p:cNvPr id="18" name="组合 40">
            <a:extLst>
              <a:ext uri="{FF2B5EF4-FFF2-40B4-BE49-F238E27FC236}">
                <a16:creationId xmlns:a16="http://schemas.microsoft.com/office/drawing/2014/main" id="{93299C67-5D98-4A14-BDB3-5523D2A79370}"/>
              </a:ext>
            </a:extLst>
          </p:cNvPr>
          <p:cNvGrpSpPr/>
          <p:nvPr/>
        </p:nvGrpSpPr>
        <p:grpSpPr>
          <a:xfrm>
            <a:off x="5553335" y="3238867"/>
            <a:ext cx="183178" cy="233348"/>
            <a:chExt cx="563562" cy="720725"/>
          </a:xfrm>
        </p:grpSpPr>
        <p:sp>
          <p:nvSpPr>
            <p:cNvPr id="19" name="Freeform 32">
              <a:extLst>
                <a:ext uri="{FF2B5EF4-FFF2-40B4-BE49-F238E27FC236}">
                  <a16:creationId xmlns:a16="http://schemas.microsoft.com/office/drawing/2014/main" id="{44774945-5767-453C-A45C-FCD39A5CA557}"/>
                </a:ext>
              </a:extLst>
            </p:cNvPr>
            <p:cNvSpPr>
              <a:spLocks noChangeArrowheads="1"/>
            </p:cNvSpPr>
            <p:nvPr/>
          </p:nvSpPr>
          <p:spPr bwMode="auto">
            <a:xfrm>
              <a:off x="209550" y="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0" name="Freeform 33">
              <a:extLst>
                <a:ext uri="{FF2B5EF4-FFF2-40B4-BE49-F238E27FC236}">
                  <a16:creationId xmlns:a16="http://schemas.microsoft.com/office/drawing/2014/main" id="{539FC127-2CF6-490D-B2A9-1C6CF7957076}"/>
                </a:ext>
              </a:extLst>
            </p:cNvPr>
            <p:cNvSpPr>
              <a:spLocks noChangeArrowheads="1"/>
            </p:cNvSpPr>
            <p:nvPr/>
          </p:nvSpPr>
          <p:spPr bwMode="auto">
            <a:xfrm>
              <a:off x="0" y="43973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1" name="Freeform 34">
              <a:extLst>
                <a:ext uri="{FF2B5EF4-FFF2-40B4-BE49-F238E27FC236}">
                  <a16:creationId xmlns:a16="http://schemas.microsoft.com/office/drawing/2014/main" id="{0193B848-9DBE-46A8-9D65-2D8A102E4BB4}"/>
                </a:ext>
              </a:extLst>
            </p:cNvPr>
            <p:cNvSpPr>
              <a:spLocks noChangeArrowheads="1"/>
            </p:cNvSpPr>
            <p:nvPr/>
          </p:nvSpPr>
          <p:spPr bwMode="auto">
            <a:xfrm>
              <a:off x="420687" y="23177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grpSp>
      <p:grpSp>
        <p:nvGrpSpPr>
          <p:cNvPr id="22" name="组合 44">
            <a:extLst>
              <a:ext uri="{FF2B5EF4-FFF2-40B4-BE49-F238E27FC236}">
                <a16:creationId xmlns:a16="http://schemas.microsoft.com/office/drawing/2014/main" id="{BF9D89CC-5C9C-4883-A078-4E5D7FD8F966}"/>
              </a:ext>
            </a:extLst>
          </p:cNvPr>
          <p:cNvGrpSpPr/>
          <p:nvPr/>
        </p:nvGrpSpPr>
        <p:grpSpPr>
          <a:xfrm>
            <a:off x="5554502" y="2441985"/>
            <a:ext cx="212346" cy="238015"/>
            <a:chExt cx="402656" cy="450303"/>
          </a:xfrm>
        </p:grpSpPr>
        <p:sp>
          <p:nvSpPr>
            <p:cNvPr id="23" name="Freeform 108">
              <a:extLst>
                <a:ext uri="{FF2B5EF4-FFF2-40B4-BE49-F238E27FC236}">
                  <a16:creationId xmlns:a16="http://schemas.microsoft.com/office/drawing/2014/main" id="{4368F971-B324-4776-902D-7E1DCD6C42D1}"/>
                </a:ext>
              </a:extLst>
            </p:cNvPr>
            <p:cNvSpPr>
              <a:spLocks noChangeArrowheads="1" noEditPoints="1"/>
            </p:cNvSpPr>
            <p:nvPr/>
          </p:nvSpPr>
          <p:spPr bwMode="auto">
            <a:xfrm>
              <a:off x="69134" y="167228"/>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4" name="Freeform 109">
              <a:extLst>
                <a:ext uri="{FF2B5EF4-FFF2-40B4-BE49-F238E27FC236}">
                  <a16:creationId xmlns:a16="http://schemas.microsoft.com/office/drawing/2014/main" id="{01BE6BB0-A505-4E71-9171-73C61DB01991}"/>
                </a:ext>
              </a:extLst>
            </p:cNvPr>
            <p:cNvSpPr>
              <a:spLocks noChangeArrowheads="1" noEditPoints="1"/>
            </p:cNvSpPr>
            <p:nvPr/>
          </p:nvSpPr>
          <p:spPr bwMode="auto">
            <a:xfrm>
              <a:off x="197125" y="129859"/>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5" name="Freeform 110">
              <a:extLst>
                <a:ext uri="{FF2B5EF4-FFF2-40B4-BE49-F238E27FC236}">
                  <a16:creationId xmlns:a16="http://schemas.microsoft.com/office/drawing/2014/main" id="{A489424B-D138-48D1-A099-33E59BAAC57B}"/>
                </a:ext>
              </a:extLst>
            </p:cNvPr>
            <p:cNvSpPr>
              <a:spLocks noChangeArrowheads="1" noEditPoints="1"/>
            </p:cNvSpPr>
            <p:nvPr/>
          </p:nvSpPr>
          <p:spPr bwMode="auto">
            <a:xfrm>
              <a:off x="82213" y="181242"/>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6" name="Freeform 111">
              <a:extLst>
                <a:ext uri="{FF2B5EF4-FFF2-40B4-BE49-F238E27FC236}">
                  <a16:creationId xmlns:a16="http://schemas.microsoft.com/office/drawing/2014/main" id="{4CFFD5E7-6B1E-4C93-B50A-3FE72D285B90}"/>
                </a:ext>
              </a:extLst>
            </p:cNvPr>
            <p:cNvSpPr>
              <a:spLocks noChangeArrowheads="1" noEditPoints="1"/>
            </p:cNvSpPr>
            <p:nvPr/>
          </p:nvSpPr>
          <p:spPr bwMode="auto">
            <a:xfrm>
              <a:off x="172834" y="105568"/>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7" name="Freeform 112">
              <a:extLst>
                <a:ext uri="{FF2B5EF4-FFF2-40B4-BE49-F238E27FC236}">
                  <a16:creationId xmlns:a16="http://schemas.microsoft.com/office/drawing/2014/main" id="{7EDA2A82-B796-4B85-8430-AC05BABEB1F0}"/>
                </a:ext>
              </a:extLst>
            </p:cNvPr>
            <p:cNvSpPr>
              <a:spLocks noChangeArrowheads="1" noEditPoints="1"/>
            </p:cNvSpPr>
            <p:nvPr/>
          </p:nvSpPr>
          <p:spPr bwMode="auto">
            <a:xfrm>
              <a:off x="0" y="0"/>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grpSp>
      <p:sp>
        <p:nvSpPr>
          <p:cNvPr id="28" name="文本框 50">
            <a:extLst>
              <a:ext uri="{FF2B5EF4-FFF2-40B4-BE49-F238E27FC236}">
                <a16:creationId xmlns:a16="http://schemas.microsoft.com/office/drawing/2014/main" id="{1EA275EA-8862-401A-BDA9-1EE28A8575E6}"/>
              </a:ext>
            </a:extLst>
          </p:cNvPr>
          <p:cNvSpPr>
            <a:spLocks noChangeArrowheads="1"/>
          </p:cNvSpPr>
          <p:nvPr/>
        </p:nvSpPr>
        <p:spPr bwMode="auto">
          <a:xfrm>
            <a:off x="6226543" y="1471258"/>
            <a:ext cx="2591117" cy="5618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此处填写内容</a:t>
            </a:r>
          </a:p>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a:t>
            </a:r>
          </a:p>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of the  narrative thought</a:t>
            </a:r>
          </a:p>
        </p:txBody>
      </p:sp>
      <p:sp>
        <p:nvSpPr>
          <p:cNvPr id="29" name="文本框 51">
            <a:extLst>
              <a:ext uri="{FF2B5EF4-FFF2-40B4-BE49-F238E27FC236}">
                <a16:creationId xmlns:a16="http://schemas.microsoft.com/office/drawing/2014/main" id="{C04B5771-10CD-4D74-9A50-0C1532FAFDE3}"/>
              </a:ext>
            </a:extLst>
          </p:cNvPr>
          <p:cNvSpPr>
            <a:spLocks noChangeArrowheads="1"/>
          </p:cNvSpPr>
          <p:nvPr/>
        </p:nvSpPr>
        <p:spPr bwMode="auto">
          <a:xfrm>
            <a:off x="6226543" y="2307809"/>
            <a:ext cx="2591117" cy="5618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此处填写内容</a:t>
            </a:r>
          </a:p>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a:t>
            </a:r>
          </a:p>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of the  narrative thought</a:t>
            </a:r>
          </a:p>
        </p:txBody>
      </p:sp>
      <p:sp>
        <p:nvSpPr>
          <p:cNvPr id="30" name="文本框 52">
            <a:extLst>
              <a:ext uri="{FF2B5EF4-FFF2-40B4-BE49-F238E27FC236}">
                <a16:creationId xmlns:a16="http://schemas.microsoft.com/office/drawing/2014/main" id="{95C70960-4013-463A-8068-D9ED8C7AE650}"/>
              </a:ext>
            </a:extLst>
          </p:cNvPr>
          <p:cNvSpPr>
            <a:spLocks noChangeArrowheads="1"/>
          </p:cNvSpPr>
          <p:nvPr/>
        </p:nvSpPr>
        <p:spPr bwMode="auto">
          <a:xfrm>
            <a:off x="6226543" y="3117526"/>
            <a:ext cx="2591117" cy="5618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此处填写内容</a:t>
            </a:r>
          </a:p>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a:t>
            </a:r>
          </a:p>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of the  narrative thought</a:t>
            </a:r>
          </a:p>
        </p:txBody>
      </p:sp>
      <p:sp>
        <p:nvSpPr>
          <p:cNvPr id="31" name="文本框 53">
            <a:extLst>
              <a:ext uri="{FF2B5EF4-FFF2-40B4-BE49-F238E27FC236}">
                <a16:creationId xmlns:a16="http://schemas.microsoft.com/office/drawing/2014/main" id="{D3BC214A-62B3-45E7-8F94-972280F010B2}"/>
              </a:ext>
            </a:extLst>
          </p:cNvPr>
          <p:cNvSpPr>
            <a:spLocks noChangeArrowheads="1"/>
          </p:cNvSpPr>
          <p:nvPr/>
        </p:nvSpPr>
        <p:spPr bwMode="auto">
          <a:xfrm>
            <a:off x="6226543" y="3955245"/>
            <a:ext cx="2591117" cy="5618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此处填写内容</a:t>
            </a:r>
          </a:p>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a:t>
            </a:r>
          </a:p>
          <a:p>
            <a:r>
              <a:rPr altLang="en-US" b="1" lang="zh-CN" sz="1029">
                <a:solidFill>
                  <a:srgbClr val="000000"/>
                </a:solidFill>
                <a:latin charset="-122" panose="02010601030101010101" pitchFamily="2" typeface="方正姚体"/>
                <a:ea charset="-122" panose="02010601030101010101" pitchFamily="2" typeface="方正姚体"/>
                <a:sym charset="-122" panose="02010601030101010101" pitchFamily="2" typeface="方正姚体"/>
              </a:rPr>
              <a:t>of the  narrative thought</a:t>
            </a:r>
          </a:p>
        </p:txBody>
      </p:sp>
    </p:spTree>
    <p:extLst>
      <p:ext uri="{BB962C8B-B14F-4D97-AF65-F5344CB8AC3E}">
        <p14:creationId val="4184876561"/>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9DD34248-B6D4-4BAA-A842-4B96D0FAF9A2}"/>
              </a:ext>
            </a:extLst>
          </p:cNvPr>
          <p:cNvGrpSpPr/>
          <p:nvPr/>
        </p:nvGrpSpPr>
        <p:grpSpPr>
          <a:xfrm>
            <a:off x="324964" y="1396449"/>
            <a:ext cx="2496156" cy="2599250"/>
            <a:chOff x="415635" y="1900051"/>
            <a:chExt cx="3396344" cy="3536617"/>
          </a:xfrm>
          <a:solidFill>
            <a:srgbClr val="AF935C"/>
          </a:solidFill>
        </p:grpSpPr>
        <p:sp>
          <p:nvSpPr>
            <p:cNvPr id="3" name="箭头: 上 2">
              <a:extLst>
                <a:ext uri="{FF2B5EF4-FFF2-40B4-BE49-F238E27FC236}">
                  <a16:creationId xmlns:a16="http://schemas.microsoft.com/office/drawing/2014/main" id="{CA4DF01D-A836-43AD-A2E2-2E6D163E9C0A}"/>
                </a:ext>
              </a:extLst>
            </p:cNvPr>
            <p:cNvSpPr/>
            <p:nvPr/>
          </p:nvSpPr>
          <p:spPr>
            <a:xfrm>
              <a:off x="415635" y="1900051"/>
              <a:ext cx="3396344" cy="3503222"/>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p>
          </p:txBody>
        </p:sp>
        <p:sp>
          <p:nvSpPr>
            <p:cNvPr id="4" name="clerk-with-tie_73199">
              <a:extLst>
                <a:ext uri="{FF2B5EF4-FFF2-40B4-BE49-F238E27FC236}">
                  <a16:creationId xmlns:a16="http://schemas.microsoft.com/office/drawing/2014/main" id="{AACB2352-42A9-45E7-B3EE-1FB09E4CD75C}"/>
                </a:ext>
              </a:extLst>
            </p:cNvPr>
            <p:cNvSpPr>
              <a:spLocks noChangeAspect="1"/>
            </p:cNvSpPr>
            <p:nvPr/>
          </p:nvSpPr>
          <p:spPr bwMode="auto">
            <a:xfrm>
              <a:off x="1842037" y="2197882"/>
              <a:ext cx="543539" cy="609685"/>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grpFill/>
            <a:ln>
              <a:noFill/>
            </a:ln>
          </p:spPr>
          <p:txBody>
            <a:bodyPr/>
            <a:lstStyle/>
            <a:p>
              <a:endParaRPr altLang="en-US" lang="zh-CN" sz="975"/>
            </a:p>
          </p:txBody>
        </p:sp>
        <p:grpSp>
          <p:nvGrpSpPr>
            <p:cNvPr id="5" name="Group 27">
              <a:extLst>
                <a:ext uri="{FF2B5EF4-FFF2-40B4-BE49-F238E27FC236}">
                  <a16:creationId xmlns:a16="http://schemas.microsoft.com/office/drawing/2014/main" id="{7838C67D-0A7F-4AFE-B957-877B9978564A}"/>
                </a:ext>
              </a:extLst>
            </p:cNvPr>
            <p:cNvGrpSpPr/>
            <p:nvPr/>
          </p:nvGrpSpPr>
          <p:grpSpPr>
            <a:xfrm>
              <a:off x="839215" y="2807567"/>
              <a:ext cx="2549181" cy="1082518"/>
              <a:chOff x="1762632" y="1197195"/>
              <a:chExt cx="2549181" cy="1082518"/>
            </a:xfrm>
            <a:grpFill/>
          </p:grpSpPr>
          <p:sp>
            <p:nvSpPr>
              <p:cNvPr id="7" name="TextBox 28">
                <a:extLst>
                  <a:ext uri="{FF2B5EF4-FFF2-40B4-BE49-F238E27FC236}">
                    <a16:creationId xmlns:a16="http://schemas.microsoft.com/office/drawing/2014/main" id="{D052D2F1-0632-431B-B407-30BA40179DA6}"/>
                  </a:ext>
                </a:extLst>
              </p:cNvPr>
              <p:cNvSpPr txBox="1"/>
              <p:nvPr/>
            </p:nvSpPr>
            <p:spPr>
              <a:xfrm>
                <a:off x="1762632" y="1197195"/>
                <a:ext cx="2549181" cy="388226"/>
              </a:xfrm>
              <a:prstGeom prst="rect">
                <a:avLst/>
              </a:prstGeom>
              <a:noFill/>
            </p:spPr>
            <p:txBody>
              <a:bodyPr anchor="b" anchorCtr="1" bIns="0" lIns="0" rIns="0" tIns="0" wrap="none">
                <a:normAutofit/>
              </a:bodyPr>
              <a:lstStyle/>
              <a:p>
                <a:pPr algn="ctr"/>
                <a:r>
                  <a:rPr altLang="en-US" b="1" lang="zh-CN" sz="1176">
                    <a:solidFill>
                      <a:schemeClr val="bg1"/>
                    </a:solidFill>
                    <a:latin charset="-122" panose="020b0503020204020204" pitchFamily="34" typeface="微软雅黑"/>
                    <a:ea charset="-122" panose="020b0503020204020204" pitchFamily="34" typeface="微软雅黑"/>
                  </a:rPr>
                  <a:t>标题文本预设</a:t>
                </a:r>
              </a:p>
            </p:txBody>
          </p:sp>
          <p:sp>
            <p:nvSpPr>
              <p:cNvPr id="8" name="TextBox 29">
                <a:extLst>
                  <a:ext uri="{FF2B5EF4-FFF2-40B4-BE49-F238E27FC236}">
                    <a16:creationId xmlns:a16="http://schemas.microsoft.com/office/drawing/2014/main" id="{871DFE4F-17B5-43C4-B231-1A34670759FA}"/>
                  </a:ext>
                </a:extLst>
              </p:cNvPr>
              <p:cNvSpPr txBox="1"/>
              <p:nvPr/>
            </p:nvSpPr>
            <p:spPr>
              <a:xfrm>
                <a:off x="1762632" y="1585420"/>
                <a:ext cx="2549181" cy="694293"/>
              </a:xfrm>
              <a:prstGeom prst="rect">
                <a:avLst/>
              </a:prstGeom>
              <a:noFill/>
            </p:spPr>
            <p:txBody>
              <a:bodyPr anchor="t" anchorCtr="1" bIns="0" lIns="0" rIns="0" tIns="52917" vert="horz" wrap="square">
                <a:normAutofit/>
              </a:bodyPr>
              <a:lstStyle/>
              <a:p>
                <a:pPr>
                  <a:lnSpc>
                    <a:spcPct val="120000"/>
                  </a:lnSpc>
                </a:pPr>
                <a:r>
                  <a:rPr altLang="en-US" lang="zh-CN" sz="772">
                    <a:solidFill>
                      <a:schemeClr val="bg1"/>
                    </a:solidFill>
                    <a:latin charset="-122" panose="020b0503020204020204" pitchFamily="34" typeface="微软雅黑"/>
                    <a:ea charset="-122" panose="020b0503020204020204" pitchFamily="34" typeface="微软雅黑"/>
                  </a:rPr>
                  <a:t>此部分内容作为文字排版占位显示 </a:t>
                </a:r>
                <a:br>
                  <a:rPr altLang="en-US" lang="zh-CN" sz="772">
                    <a:solidFill>
                      <a:schemeClr val="bg1"/>
                    </a:solidFill>
                    <a:latin charset="-122" panose="020b0503020204020204" pitchFamily="34" typeface="微软雅黑"/>
                    <a:ea charset="-122" panose="020b0503020204020204" pitchFamily="34" typeface="微软雅黑"/>
                  </a:rPr>
                </a:br>
              </a:p>
            </p:txBody>
          </p:sp>
        </p:grpSp>
        <p:sp>
          <p:nvSpPr>
            <p:cNvPr id="6" name="矩形 5">
              <a:extLst>
                <a:ext uri="{FF2B5EF4-FFF2-40B4-BE49-F238E27FC236}">
                  <a16:creationId xmlns:a16="http://schemas.microsoft.com/office/drawing/2014/main" id="{651C1520-1587-4B4B-AC6F-DA80412FB4C0}"/>
                </a:ext>
              </a:extLst>
            </p:cNvPr>
            <p:cNvSpPr/>
            <p:nvPr/>
          </p:nvSpPr>
          <p:spPr>
            <a:xfrm>
              <a:off x="1287703" y="3772057"/>
              <a:ext cx="1652202" cy="1496102"/>
            </a:xfrm>
            <a:prstGeom prst="rect">
              <a:avLst/>
            </a:prstGeom>
            <a:grpFill/>
          </p:spPr>
          <p:txBody>
            <a:bodyPr wrap="square">
              <a:spAutoFit/>
            </a:bodyPr>
            <a:lstStyle/>
            <a:p>
              <a:r>
                <a:rPr altLang="en-US" lang="zh-CN" sz="735">
                  <a:solidFill>
                    <a:schemeClr val="bg1"/>
                  </a:solidFill>
                  <a:latin charset="-122" panose="020b0503020204020204" pitchFamily="34" typeface="微软雅黑"/>
                  <a:ea charset="-122" panose="020b0503020204020204" pitchFamily="34" typeface="微软雅黑"/>
                </a:rPr>
                <a:t>此部分内容作为文字排版占位显示此部分内容作为文字排版占位显示 </a:t>
              </a:r>
            </a:p>
            <a:p>
              <a:r>
                <a:rPr altLang="en-US" lang="zh-CN" sz="735">
                  <a:solidFill>
                    <a:schemeClr val="bg1"/>
                  </a:solidFill>
                  <a:latin charset="-122" panose="020b0503020204020204" pitchFamily="34" typeface="微软雅黑"/>
                  <a:ea charset="-122" panose="020b0503020204020204" pitchFamily="34" typeface="微软雅黑"/>
                </a:rPr>
                <a:t>此部分内容作为文字排版占位显示 </a:t>
              </a:r>
            </a:p>
            <a:p>
              <a:r>
                <a:rPr altLang="en-US" lang="zh-CN" sz="735">
                  <a:solidFill>
                    <a:schemeClr val="bg1"/>
                  </a:solidFill>
                  <a:latin charset="-122" panose="020b0503020204020204" pitchFamily="34" typeface="微软雅黑"/>
                  <a:ea charset="-122" panose="020b0503020204020204" pitchFamily="34" typeface="微软雅黑"/>
                </a:rPr>
                <a:t>此部分内容作为文字排版占位显示 </a:t>
              </a:r>
            </a:p>
            <a:p>
              <a:r>
                <a:rPr altLang="en-US" lang="zh-CN" sz="735">
                  <a:solidFill>
                    <a:schemeClr val="bg1"/>
                  </a:solidFill>
                  <a:latin charset="-122" panose="020b0503020204020204" pitchFamily="34" typeface="微软雅黑"/>
                  <a:ea charset="-122" panose="020b0503020204020204" pitchFamily="34" typeface="微软雅黑"/>
                </a:rPr>
                <a:t>此部分内容作为文字排版占位显示 </a:t>
              </a:r>
            </a:p>
          </p:txBody>
        </p:sp>
      </p:grpSp>
      <p:grpSp>
        <p:nvGrpSpPr>
          <p:cNvPr id="9" name="组合 8">
            <a:extLst>
              <a:ext uri="{FF2B5EF4-FFF2-40B4-BE49-F238E27FC236}">
                <a16:creationId xmlns:a16="http://schemas.microsoft.com/office/drawing/2014/main" id="{EAE32ABC-9642-4060-95BF-11C27C2046A2}"/>
              </a:ext>
            </a:extLst>
          </p:cNvPr>
          <p:cNvGrpSpPr/>
          <p:nvPr/>
        </p:nvGrpSpPr>
        <p:grpSpPr>
          <a:xfrm>
            <a:off x="6127505" y="1396449"/>
            <a:ext cx="2496156" cy="2599250"/>
            <a:chOff x="415635" y="1900051"/>
            <a:chExt cx="3396344" cy="3536617"/>
          </a:xfrm>
          <a:solidFill>
            <a:srgbClr val="AF935C"/>
          </a:solidFill>
        </p:grpSpPr>
        <p:sp>
          <p:nvSpPr>
            <p:cNvPr id="10" name="箭头: 上 9">
              <a:extLst>
                <a:ext uri="{FF2B5EF4-FFF2-40B4-BE49-F238E27FC236}">
                  <a16:creationId xmlns:a16="http://schemas.microsoft.com/office/drawing/2014/main" id="{8446A0F6-0957-44FA-BE7C-1E2C9CDD17D3}"/>
                </a:ext>
              </a:extLst>
            </p:cNvPr>
            <p:cNvSpPr/>
            <p:nvPr/>
          </p:nvSpPr>
          <p:spPr>
            <a:xfrm>
              <a:off x="415635" y="1900051"/>
              <a:ext cx="3396344" cy="3503222"/>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p>
          </p:txBody>
        </p:sp>
        <p:sp>
          <p:nvSpPr>
            <p:cNvPr id="11" name="clerk-with-tie_73199">
              <a:extLst>
                <a:ext uri="{FF2B5EF4-FFF2-40B4-BE49-F238E27FC236}">
                  <a16:creationId xmlns:a16="http://schemas.microsoft.com/office/drawing/2014/main" id="{050E6EE3-3CF7-4A4A-BBAC-A6AF566C0565}"/>
                </a:ext>
              </a:extLst>
            </p:cNvPr>
            <p:cNvSpPr>
              <a:spLocks noChangeAspect="1"/>
            </p:cNvSpPr>
            <p:nvPr/>
          </p:nvSpPr>
          <p:spPr bwMode="auto">
            <a:xfrm>
              <a:off x="1842037" y="2197882"/>
              <a:ext cx="543539" cy="609685"/>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grpFill/>
            <a:ln>
              <a:noFill/>
            </a:ln>
          </p:spPr>
          <p:txBody>
            <a:bodyPr/>
            <a:lstStyle/>
            <a:p>
              <a:endParaRPr altLang="en-US" lang="zh-CN" sz="975"/>
            </a:p>
          </p:txBody>
        </p:sp>
        <p:grpSp>
          <p:nvGrpSpPr>
            <p:cNvPr id="12" name="Group 27">
              <a:extLst>
                <a:ext uri="{FF2B5EF4-FFF2-40B4-BE49-F238E27FC236}">
                  <a16:creationId xmlns:a16="http://schemas.microsoft.com/office/drawing/2014/main" id="{3C907032-7FA0-4442-BBA1-7EABEC19460E}"/>
                </a:ext>
              </a:extLst>
            </p:cNvPr>
            <p:cNvGrpSpPr/>
            <p:nvPr/>
          </p:nvGrpSpPr>
          <p:grpSpPr>
            <a:xfrm>
              <a:off x="839215" y="2807567"/>
              <a:ext cx="2549181" cy="1082518"/>
              <a:chOff x="1762632" y="1197195"/>
              <a:chExt cx="2549181" cy="1082518"/>
            </a:xfrm>
            <a:grpFill/>
          </p:grpSpPr>
          <p:sp>
            <p:nvSpPr>
              <p:cNvPr id="14" name="TextBox 28">
                <a:extLst>
                  <a:ext uri="{FF2B5EF4-FFF2-40B4-BE49-F238E27FC236}">
                    <a16:creationId xmlns:a16="http://schemas.microsoft.com/office/drawing/2014/main" id="{C2EF8D09-5AE7-4DD8-8CD9-BB692F580FB3}"/>
                  </a:ext>
                </a:extLst>
              </p:cNvPr>
              <p:cNvSpPr txBox="1"/>
              <p:nvPr/>
            </p:nvSpPr>
            <p:spPr>
              <a:xfrm>
                <a:off x="1762632" y="1197195"/>
                <a:ext cx="2549181" cy="388226"/>
              </a:xfrm>
              <a:prstGeom prst="rect">
                <a:avLst/>
              </a:prstGeom>
              <a:noFill/>
            </p:spPr>
            <p:txBody>
              <a:bodyPr anchor="b" anchorCtr="1" bIns="0" lIns="0" rIns="0" tIns="0" wrap="none">
                <a:normAutofit/>
              </a:bodyPr>
              <a:lstStyle/>
              <a:p>
                <a:pPr algn="ctr"/>
                <a:r>
                  <a:rPr altLang="en-US" b="1" lang="zh-CN" sz="1176">
                    <a:solidFill>
                      <a:schemeClr val="bg1"/>
                    </a:solidFill>
                    <a:latin charset="-122" panose="020b0503020204020204" pitchFamily="34" typeface="微软雅黑"/>
                    <a:ea charset="-122" panose="020b0503020204020204" pitchFamily="34" typeface="微软雅黑"/>
                  </a:rPr>
                  <a:t>标题文本预设</a:t>
                </a:r>
              </a:p>
            </p:txBody>
          </p:sp>
          <p:sp>
            <p:nvSpPr>
              <p:cNvPr id="15" name="TextBox 29">
                <a:extLst>
                  <a:ext uri="{FF2B5EF4-FFF2-40B4-BE49-F238E27FC236}">
                    <a16:creationId xmlns:a16="http://schemas.microsoft.com/office/drawing/2014/main" id="{4E5B1E65-3DD0-4670-B275-E24AC1EA09BD}"/>
                  </a:ext>
                </a:extLst>
              </p:cNvPr>
              <p:cNvSpPr txBox="1"/>
              <p:nvPr/>
            </p:nvSpPr>
            <p:spPr>
              <a:xfrm>
                <a:off x="1762632" y="1585420"/>
                <a:ext cx="2549181" cy="694293"/>
              </a:xfrm>
              <a:prstGeom prst="rect">
                <a:avLst/>
              </a:prstGeom>
              <a:noFill/>
            </p:spPr>
            <p:txBody>
              <a:bodyPr anchor="t" anchorCtr="1" bIns="0" lIns="0" rIns="0" tIns="52917" vert="horz" wrap="square">
                <a:normAutofit/>
              </a:bodyPr>
              <a:lstStyle/>
              <a:p>
                <a:pPr>
                  <a:lnSpc>
                    <a:spcPct val="120000"/>
                  </a:lnSpc>
                </a:pPr>
                <a:r>
                  <a:rPr altLang="en-US" lang="zh-CN" sz="772">
                    <a:solidFill>
                      <a:schemeClr val="bg1"/>
                    </a:solidFill>
                    <a:latin charset="-122" panose="020b0503020204020204" pitchFamily="34" typeface="微软雅黑"/>
                    <a:ea charset="-122" panose="020b0503020204020204" pitchFamily="34" typeface="微软雅黑"/>
                  </a:rPr>
                  <a:t>此部分内容作为文字排版占位显示 </a:t>
                </a:r>
                <a:br>
                  <a:rPr altLang="en-US" lang="zh-CN" sz="772">
                    <a:solidFill>
                      <a:schemeClr val="bg1"/>
                    </a:solidFill>
                    <a:latin charset="-122" panose="020b0503020204020204" pitchFamily="34" typeface="微软雅黑"/>
                    <a:ea charset="-122" panose="020b0503020204020204" pitchFamily="34" typeface="微软雅黑"/>
                  </a:rPr>
                </a:br>
              </a:p>
            </p:txBody>
          </p:sp>
        </p:grpSp>
        <p:sp>
          <p:nvSpPr>
            <p:cNvPr id="13" name="矩形 12">
              <a:extLst>
                <a:ext uri="{FF2B5EF4-FFF2-40B4-BE49-F238E27FC236}">
                  <a16:creationId xmlns:a16="http://schemas.microsoft.com/office/drawing/2014/main" id="{E4355BE7-BF11-4A58-BE41-AC0141D85B97}"/>
                </a:ext>
              </a:extLst>
            </p:cNvPr>
            <p:cNvSpPr/>
            <p:nvPr/>
          </p:nvSpPr>
          <p:spPr>
            <a:xfrm>
              <a:off x="1287702" y="3772057"/>
              <a:ext cx="1652202" cy="1496102"/>
            </a:xfrm>
            <a:prstGeom prst="rect">
              <a:avLst/>
            </a:prstGeom>
            <a:grpFill/>
          </p:spPr>
          <p:txBody>
            <a:bodyPr wrap="square">
              <a:spAutoFit/>
            </a:bodyPr>
            <a:lstStyle/>
            <a:p>
              <a:r>
                <a:rPr altLang="en-US" lang="zh-CN" sz="735">
                  <a:solidFill>
                    <a:schemeClr val="bg1"/>
                  </a:solidFill>
                  <a:latin charset="-122" panose="020b0503020204020204" pitchFamily="34" typeface="微软雅黑"/>
                  <a:ea charset="-122" panose="020b0503020204020204" pitchFamily="34" typeface="微软雅黑"/>
                </a:rPr>
                <a:t>此部分内容作为文字排版占位显示此部分内容作为文字排版占位显示 </a:t>
              </a:r>
            </a:p>
            <a:p>
              <a:r>
                <a:rPr altLang="en-US" lang="zh-CN" sz="735">
                  <a:solidFill>
                    <a:schemeClr val="bg1"/>
                  </a:solidFill>
                  <a:latin charset="-122" panose="020b0503020204020204" pitchFamily="34" typeface="微软雅黑"/>
                  <a:ea charset="-122" panose="020b0503020204020204" pitchFamily="34" typeface="微软雅黑"/>
                </a:rPr>
                <a:t>此部分内容作为文字排版占位显示 </a:t>
              </a:r>
            </a:p>
            <a:p>
              <a:r>
                <a:rPr altLang="en-US" lang="zh-CN" sz="735">
                  <a:solidFill>
                    <a:schemeClr val="bg1"/>
                  </a:solidFill>
                  <a:latin charset="-122" panose="020b0503020204020204" pitchFamily="34" typeface="微软雅黑"/>
                  <a:ea charset="-122" panose="020b0503020204020204" pitchFamily="34" typeface="微软雅黑"/>
                </a:rPr>
                <a:t>此部分内容作为文字排版占位显示 </a:t>
              </a:r>
            </a:p>
            <a:p>
              <a:r>
                <a:rPr altLang="en-US" lang="zh-CN" sz="735">
                  <a:solidFill>
                    <a:schemeClr val="bg1"/>
                  </a:solidFill>
                  <a:latin charset="-122" panose="020b0503020204020204" pitchFamily="34" typeface="微软雅黑"/>
                  <a:ea charset="-122" panose="020b0503020204020204" pitchFamily="34" typeface="微软雅黑"/>
                </a:rPr>
                <a:t>此部分内容作为文字排版占位显示 </a:t>
              </a:r>
            </a:p>
          </p:txBody>
        </p:sp>
      </p:grpSp>
      <p:pic>
        <p:nvPicPr>
          <p:cNvPr id="16" name="图片 15">
            <a:extLst>
              <a:ext uri="{FF2B5EF4-FFF2-40B4-BE49-F238E27FC236}">
                <a16:creationId xmlns:a16="http://schemas.microsoft.com/office/drawing/2014/main" id="{C4A9B6DD-C968-4795-9307-99FE25155A7B}"/>
              </a:ext>
            </a:extLst>
          </p:cNvPr>
          <p:cNvPicPr>
            <a:picLocks noChangeAspect="1"/>
          </p:cNvPicPr>
          <p:nvPr/>
        </p:nvPicPr>
        <p:blipFill>
          <a:blip r:embed="rId3">
            <a:extLst>
              <a:ext uri="{28A0092B-C50C-407E-A947-70E740481C1C}">
                <a14:useLocalDpi val="0"/>
              </a:ext>
            </a:extLst>
          </a:blip>
          <a:stretch>
            <a:fillRect/>
          </a:stretch>
        </p:blipFill>
        <p:spPr>
          <a:xfrm>
            <a:off x="3087191" y="1396449"/>
            <a:ext cx="2614600" cy="2574707"/>
          </a:xfrm>
          <a:prstGeom prst="upArrow">
            <a:avLst/>
          </a:prstGeom>
        </p:spPr>
      </p:pic>
    </p:spTree>
    <p:extLst>
      <p:ext uri="{BB962C8B-B14F-4D97-AF65-F5344CB8AC3E}">
        <p14:creationId val="30008836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additive="base">
                                        <p:cTn dur="500" fill="hold" id="12"/>
                                        <p:tgtEl>
                                          <p:spTgt spid="16"/>
                                        </p:tgtEl>
                                        <p:attrNameLst>
                                          <p:attrName>ppt_x</p:attrName>
                                        </p:attrNameLst>
                                      </p:cBhvr>
                                      <p:tavLst>
                                        <p:tav tm="0">
                                          <p:val>
                                            <p:strVal val="#ppt_x"/>
                                          </p:val>
                                        </p:tav>
                                        <p:tav tm="100000">
                                          <p:val>
                                            <p:strVal val="#ppt_x"/>
                                          </p:val>
                                        </p:tav>
                                      </p:tavLst>
                                    </p:anim>
                                    <p:anim calcmode="lin" valueType="num">
                                      <p:cBhvr additive="base">
                                        <p:cTn dur="500" fill="hold" id="13"/>
                                        <p:tgtEl>
                                          <p:spTgt spid="1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ppt_x"/>
                                          </p:val>
                                        </p:tav>
                                        <p:tav tm="100000">
                                          <p:val>
                                            <p:strVal val="#ppt_x"/>
                                          </p:val>
                                        </p:tav>
                                      </p:tavLst>
                                    </p:anim>
                                    <p:anim calcmode="lin" valueType="num">
                                      <p:cBhvr additive="base">
                                        <p:cTn dur="500" fill="hold" id="18"/>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68">
            <a:extLst>
              <a:ext uri="{FF2B5EF4-FFF2-40B4-BE49-F238E27FC236}">
                <a16:creationId xmlns:a16="http://schemas.microsoft.com/office/drawing/2014/main" id="{BF287EA8-289B-4CF7-A263-C92CAAA307FF}"/>
              </a:ext>
            </a:extLst>
          </p:cNvPr>
          <p:cNvSpPr>
            <a:spLocks noChangeArrowheads="1"/>
          </p:cNvSpPr>
          <p:nvPr/>
        </p:nvSpPr>
        <p:spPr bwMode="auto">
          <a:xfrm>
            <a:off x="825708" y="1443256"/>
            <a:ext cx="3571388" cy="2202803"/>
          </a:xfrm>
          <a:prstGeom prst="rect">
            <a:avLst/>
          </a:prstGeom>
          <a:blipFill dpi="0" rotWithShape="1">
            <a:blip r:embed="rId3"/>
            <a:stretch>
              <a:fillRect/>
            </a:stretch>
          </a:bli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 name="矩形 69">
            <a:extLst>
              <a:ext uri="{FF2B5EF4-FFF2-40B4-BE49-F238E27FC236}">
                <a16:creationId xmlns:a16="http://schemas.microsoft.com/office/drawing/2014/main" id="{6652CC76-50C3-41E6-97CA-EAF9B61C93CD}"/>
              </a:ext>
            </a:extLst>
          </p:cNvPr>
          <p:cNvSpPr>
            <a:spLocks noChangeArrowheads="1"/>
          </p:cNvSpPr>
          <p:nvPr/>
        </p:nvSpPr>
        <p:spPr bwMode="auto">
          <a:xfrm>
            <a:off x="4443766" y="1443256"/>
            <a:ext cx="3571388" cy="2202803"/>
          </a:xfrm>
          <a:prstGeom prst="rect">
            <a:avLst/>
          </a:prstGeom>
          <a:blipFill dpi="0" rotWithShape="1">
            <a:blip r:embed="rId4"/>
            <a:stretch>
              <a:fillRect/>
            </a:stretch>
          </a:bli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 name="矩形 70">
            <a:extLst>
              <a:ext uri="{FF2B5EF4-FFF2-40B4-BE49-F238E27FC236}">
                <a16:creationId xmlns:a16="http://schemas.microsoft.com/office/drawing/2014/main" id="{F940F6D7-6FF9-4195-B69E-34966347EC3E}"/>
              </a:ext>
            </a:extLst>
          </p:cNvPr>
          <p:cNvSpPr>
            <a:spLocks noChangeArrowheads="1"/>
          </p:cNvSpPr>
          <p:nvPr/>
        </p:nvSpPr>
        <p:spPr bwMode="auto">
          <a:xfrm>
            <a:off x="825708" y="3696229"/>
            <a:ext cx="3571388" cy="896056"/>
          </a:xfrm>
          <a:prstGeom prst="rect">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 name="矩形 71">
            <a:extLst>
              <a:ext uri="{FF2B5EF4-FFF2-40B4-BE49-F238E27FC236}">
                <a16:creationId xmlns:a16="http://schemas.microsoft.com/office/drawing/2014/main" id="{8218D817-6CEA-472F-84AF-1FAB705849D8}"/>
              </a:ext>
            </a:extLst>
          </p:cNvPr>
          <p:cNvSpPr>
            <a:spLocks noChangeArrowheads="1"/>
          </p:cNvSpPr>
          <p:nvPr/>
        </p:nvSpPr>
        <p:spPr bwMode="auto">
          <a:xfrm>
            <a:off x="4443766" y="3696229"/>
            <a:ext cx="3571388" cy="896056"/>
          </a:xfrm>
          <a:prstGeom prst="rect">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 name="文本框 72">
            <a:extLst>
              <a:ext uri="{FF2B5EF4-FFF2-40B4-BE49-F238E27FC236}">
                <a16:creationId xmlns:a16="http://schemas.microsoft.com/office/drawing/2014/main" id="{83F199BF-09E2-4F86-ADC5-2179E0A1F054}"/>
              </a:ext>
            </a:extLst>
          </p:cNvPr>
          <p:cNvSpPr>
            <a:spLocks noChangeArrowheads="1"/>
          </p:cNvSpPr>
          <p:nvPr/>
        </p:nvSpPr>
        <p:spPr bwMode="auto">
          <a:xfrm>
            <a:off x="1388077" y="3808237"/>
            <a:ext cx="4286568" cy="1166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rPr>
              <a:t>         MORE  THAN  TEMPLATE</a:t>
            </a:r>
          </a:p>
          <a:p>
            <a:r>
              <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 of the  narrative </a:t>
            </a:r>
          </a:p>
          <a:p>
            <a:r>
              <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rPr>
              <a:t>Thought Click here to add  you to the Center of the </a:t>
            </a:r>
          </a:p>
          <a:p>
            <a:r>
              <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rPr>
              <a:t>narrative thought</a:t>
            </a:r>
          </a:p>
          <a:p>
            <a:endPar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endParaRPr>
          </a:p>
          <a:p>
            <a:endPar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endParaRPr>
          </a:p>
        </p:txBody>
      </p:sp>
      <p:sp>
        <p:nvSpPr>
          <p:cNvPr id="7" name="文本框 73">
            <a:extLst>
              <a:ext uri="{FF2B5EF4-FFF2-40B4-BE49-F238E27FC236}">
                <a16:creationId xmlns:a16="http://schemas.microsoft.com/office/drawing/2014/main" id="{973B0FF9-DB44-4901-99AB-FBF23EB080DE}"/>
              </a:ext>
            </a:extLst>
          </p:cNvPr>
          <p:cNvSpPr>
            <a:spLocks noChangeArrowheads="1"/>
          </p:cNvSpPr>
          <p:nvPr/>
        </p:nvSpPr>
        <p:spPr bwMode="auto">
          <a:xfrm>
            <a:off x="5006134" y="3818737"/>
            <a:ext cx="4286568" cy="1166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rPr>
              <a:t>         MORE  THAN  TEMPLATE</a:t>
            </a:r>
          </a:p>
          <a:p>
            <a:r>
              <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 of the  narrative </a:t>
            </a:r>
          </a:p>
          <a:p>
            <a:r>
              <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rPr>
              <a:t>Thought Click here to add  you to the Center of the </a:t>
            </a:r>
          </a:p>
          <a:p>
            <a:r>
              <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rPr>
              <a:t>narrative thought</a:t>
            </a:r>
          </a:p>
          <a:p>
            <a:endPar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endParaRPr>
          </a:p>
          <a:p>
            <a:endParaRPr altLang="zh-CN" b="1" lang="en-US" sz="1176">
              <a:solidFill>
                <a:srgbClr val="262626"/>
              </a:solidFill>
              <a:latin charset="-122" panose="02010601030101010101" pitchFamily="2" typeface="方正姚体"/>
              <a:ea charset="-122" panose="02010601030101010101" pitchFamily="2" typeface="方正姚体"/>
              <a:sym charset="-122" panose="02010601030101010101" pitchFamily="2" typeface="方正姚体"/>
            </a:endParaRPr>
          </a:p>
        </p:txBody>
      </p:sp>
    </p:spTree>
    <p:extLst>
      <p:ext uri="{BB962C8B-B14F-4D97-AF65-F5344CB8AC3E}">
        <p14:creationId val="271803015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6">
            <a:extLst>
              <a:ext uri="{FF2B5EF4-FFF2-40B4-BE49-F238E27FC236}">
                <a16:creationId xmlns:a16="http://schemas.microsoft.com/office/drawing/2014/main" id="{5728D61F-E960-4825-89F2-0DFEB152CDEB}"/>
              </a:ext>
            </a:extLst>
          </p:cNvPr>
          <p:cNvSpPr>
            <a:spLocks noChangeArrowheads="1"/>
          </p:cNvSpPr>
          <p:nvPr/>
        </p:nvSpPr>
        <p:spPr bwMode="auto">
          <a:xfrm>
            <a:off x="19491" y="-2333"/>
            <a:ext cx="2415150" cy="5042646"/>
          </a:xfrm>
          <a:prstGeom prst="rect">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 name="椭圆 7">
            <a:extLst>
              <a:ext uri="{FF2B5EF4-FFF2-40B4-BE49-F238E27FC236}">
                <a16:creationId xmlns:a16="http://schemas.microsoft.com/office/drawing/2014/main" id="{2E496814-D667-4FA3-868F-1DE69A18EED5}"/>
              </a:ext>
            </a:extLst>
          </p:cNvPr>
          <p:cNvSpPr>
            <a:spLocks noChangeArrowheads="1"/>
          </p:cNvSpPr>
          <p:nvPr/>
        </p:nvSpPr>
        <p:spPr bwMode="auto">
          <a:xfrm>
            <a:off x="1229400" y="508698"/>
            <a:ext cx="2455985" cy="2455986"/>
          </a:xfrm>
          <a:prstGeom prst="ellipse">
            <a:avLst/>
          </a:prstGeom>
          <a:solidFill>
            <a:srgbClr val="000000"/>
          </a:solid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 name="椭圆 8">
            <a:extLst>
              <a:ext uri="{FF2B5EF4-FFF2-40B4-BE49-F238E27FC236}">
                <a16:creationId xmlns:a16="http://schemas.microsoft.com/office/drawing/2014/main" id="{520153E9-4D85-48CE-8DCD-1CBC79877371}"/>
              </a:ext>
            </a:extLst>
          </p:cNvPr>
          <p:cNvSpPr>
            <a:spLocks noChangeArrowheads="1"/>
          </p:cNvSpPr>
          <p:nvPr/>
        </p:nvSpPr>
        <p:spPr bwMode="auto">
          <a:xfrm>
            <a:off x="1816270" y="3262202"/>
            <a:ext cx="1221576" cy="1220409"/>
          </a:xfrm>
          <a:prstGeom prst="ellipse">
            <a:avLst/>
          </a:prstGeom>
          <a:solidFill>
            <a:srgbClr val="000000"/>
          </a:solid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 name="椭圆 9">
            <a:extLst>
              <a:ext uri="{FF2B5EF4-FFF2-40B4-BE49-F238E27FC236}">
                <a16:creationId xmlns:a16="http://schemas.microsoft.com/office/drawing/2014/main" id="{296678AC-79DF-47B1-852E-272E2E242D28}"/>
              </a:ext>
            </a:extLst>
          </p:cNvPr>
          <p:cNvSpPr>
            <a:spLocks noChangeArrowheads="1" noChangeAspect="1"/>
          </p:cNvSpPr>
          <p:nvPr/>
        </p:nvSpPr>
        <p:spPr bwMode="auto">
          <a:xfrm>
            <a:off x="1346074" y="625372"/>
            <a:ext cx="2222637" cy="2221471"/>
          </a:xfrm>
          <a:prstGeom prst="ellipse">
            <a:avLst/>
          </a:prstGeom>
          <a:blipFill dpi="0" rotWithShape="1">
            <a:blip r:embed="rId3"/>
            <a:stretch>
              <a:fillRect/>
            </a:stretch>
          </a:bli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 name="椭圆 10">
            <a:extLst>
              <a:ext uri="{FF2B5EF4-FFF2-40B4-BE49-F238E27FC236}">
                <a16:creationId xmlns:a16="http://schemas.microsoft.com/office/drawing/2014/main" id="{A080D64C-9F31-47D6-BA7F-0607C0BB3206}"/>
              </a:ext>
            </a:extLst>
          </p:cNvPr>
          <p:cNvSpPr>
            <a:spLocks noChangeArrowheads="1"/>
          </p:cNvSpPr>
          <p:nvPr/>
        </p:nvSpPr>
        <p:spPr bwMode="auto">
          <a:xfrm>
            <a:off x="1911942" y="3356708"/>
            <a:ext cx="1030231" cy="1030230"/>
          </a:xfrm>
          <a:prstGeom prst="ellipse">
            <a:avLst/>
          </a:prstGeom>
          <a:blipFill dpi="0" rotWithShape="1">
            <a:blip r:embed="rId4"/>
            <a:stretch>
              <a:fillRect/>
            </a:stretch>
          </a:bli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 name="文本框 11">
            <a:extLst>
              <a:ext uri="{FF2B5EF4-FFF2-40B4-BE49-F238E27FC236}">
                <a16:creationId xmlns:a16="http://schemas.microsoft.com/office/drawing/2014/main" id="{39AF5862-224B-46A8-8976-96065C858B0B}"/>
              </a:ext>
            </a:extLst>
          </p:cNvPr>
          <p:cNvSpPr>
            <a:spLocks noChangeArrowheads="1"/>
          </p:cNvSpPr>
          <p:nvPr/>
        </p:nvSpPr>
        <p:spPr bwMode="auto">
          <a:xfrm>
            <a:off x="4954798" y="1533095"/>
            <a:ext cx="8539480" cy="1525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Click here to add  you to the  center of the  narrative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Thought  Click here to add   you to the center of the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narrative thought Click here to add  you to the</a:t>
            </a:r>
          </a:p>
        </p:txBody>
      </p:sp>
      <p:sp>
        <p:nvSpPr>
          <p:cNvPr id="8" name="矩形 12">
            <a:extLst>
              <a:ext uri="{FF2B5EF4-FFF2-40B4-BE49-F238E27FC236}">
                <a16:creationId xmlns:a16="http://schemas.microsoft.com/office/drawing/2014/main" id="{67E5C5A0-301D-4E32-A82C-860C3F5943A5}"/>
              </a:ext>
            </a:extLst>
          </p:cNvPr>
          <p:cNvSpPr>
            <a:spLocks noChangeArrowheads="1"/>
          </p:cNvSpPr>
          <p:nvPr/>
        </p:nvSpPr>
        <p:spPr bwMode="auto">
          <a:xfrm>
            <a:off x="4378428" y="882054"/>
            <a:ext cx="6898005" cy="629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528">
                <a:solidFill>
                  <a:srgbClr val="EBCE57"/>
                </a:solidFill>
                <a:latin charset="-122" panose="02010601030101010101" pitchFamily="2" typeface="方正姚体"/>
                <a:ea charset="-122" panose="02010601030101010101" pitchFamily="2" typeface="方正姚体"/>
                <a:sym charset="-122" panose="02010601030101010101" pitchFamily="2" typeface="方正姚体"/>
              </a:rPr>
              <a:t>Click here to add   your title</a:t>
            </a:r>
          </a:p>
        </p:txBody>
      </p:sp>
      <p:sp>
        <p:nvSpPr>
          <p:cNvPr id="9" name="文本框 13">
            <a:extLst>
              <a:ext uri="{FF2B5EF4-FFF2-40B4-BE49-F238E27FC236}">
                <a16:creationId xmlns:a16="http://schemas.microsoft.com/office/drawing/2014/main" id="{2F05FF6A-8B46-40F2-BAE6-4F548DF1A551}"/>
              </a:ext>
            </a:extLst>
          </p:cNvPr>
          <p:cNvSpPr>
            <a:spLocks noChangeArrowheads="1"/>
          </p:cNvSpPr>
          <p:nvPr/>
        </p:nvSpPr>
        <p:spPr bwMode="auto">
          <a:xfrm>
            <a:off x="4954798" y="2486321"/>
            <a:ext cx="8539480" cy="1525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Click here to add  you to the  center of the  narrative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Thought  Click here to add   you to the center of the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narrative thought Click here to add  you to the</a:t>
            </a:r>
          </a:p>
        </p:txBody>
      </p:sp>
      <p:sp>
        <p:nvSpPr>
          <p:cNvPr id="10" name="文本框 14">
            <a:extLst>
              <a:ext uri="{FF2B5EF4-FFF2-40B4-BE49-F238E27FC236}">
                <a16:creationId xmlns:a16="http://schemas.microsoft.com/office/drawing/2014/main" id="{F68544BB-6539-4255-AD09-F660EBF381E2}"/>
              </a:ext>
            </a:extLst>
          </p:cNvPr>
          <p:cNvSpPr>
            <a:spLocks noChangeArrowheads="1"/>
          </p:cNvSpPr>
          <p:nvPr/>
        </p:nvSpPr>
        <p:spPr bwMode="auto">
          <a:xfrm>
            <a:off x="4954798" y="3466382"/>
            <a:ext cx="8539480" cy="1525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Click here to add  you to the  center of the  narrative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Thought  Click here to add   you to the center of the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narrative thought Click here to add  you to the</a:t>
            </a:r>
          </a:p>
        </p:txBody>
      </p:sp>
      <p:sp>
        <p:nvSpPr>
          <p:cNvPr id="11" name="椭圆 19">
            <a:extLst>
              <a:ext uri="{FF2B5EF4-FFF2-40B4-BE49-F238E27FC236}">
                <a16:creationId xmlns:a16="http://schemas.microsoft.com/office/drawing/2014/main" id="{01AB63A5-6ABC-4327-A01C-5BA2B5A6A3B1}"/>
              </a:ext>
            </a:extLst>
          </p:cNvPr>
          <p:cNvSpPr>
            <a:spLocks noChangeArrowheads="1" noChangeAspect="1"/>
          </p:cNvSpPr>
          <p:nvPr/>
        </p:nvSpPr>
        <p:spPr bwMode="auto">
          <a:xfrm>
            <a:off x="4552273" y="2065128"/>
            <a:ext cx="228681" cy="228681"/>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2" name="椭圆 20">
            <a:extLst>
              <a:ext uri="{FF2B5EF4-FFF2-40B4-BE49-F238E27FC236}">
                <a16:creationId xmlns:a16="http://schemas.microsoft.com/office/drawing/2014/main" id="{8AFFC347-078A-4D86-94DC-2349DBB6DE23}"/>
              </a:ext>
            </a:extLst>
          </p:cNvPr>
          <p:cNvSpPr>
            <a:spLocks noChangeArrowheads="1" noChangeAspect="1"/>
          </p:cNvSpPr>
          <p:nvPr/>
        </p:nvSpPr>
        <p:spPr bwMode="auto">
          <a:xfrm>
            <a:off x="4548772" y="3033521"/>
            <a:ext cx="228681" cy="228681"/>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3" name="椭圆 21">
            <a:extLst>
              <a:ext uri="{FF2B5EF4-FFF2-40B4-BE49-F238E27FC236}">
                <a16:creationId xmlns:a16="http://schemas.microsoft.com/office/drawing/2014/main" id="{98E9CB46-C7D7-476C-8C07-2F7E79C0D26C}"/>
              </a:ext>
            </a:extLst>
          </p:cNvPr>
          <p:cNvSpPr>
            <a:spLocks noChangeArrowheads="1" noChangeAspect="1"/>
          </p:cNvSpPr>
          <p:nvPr/>
        </p:nvSpPr>
        <p:spPr bwMode="auto">
          <a:xfrm>
            <a:off x="4581441" y="3999581"/>
            <a:ext cx="228681" cy="228681"/>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Tree>
    <p:extLst>
      <p:ext uri="{BB962C8B-B14F-4D97-AF65-F5344CB8AC3E}">
        <p14:creationId val="2199992098"/>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219">
            <a:extLst>
              <a:ext uri="{FF2B5EF4-FFF2-40B4-BE49-F238E27FC236}">
                <a16:creationId xmlns:a16="http://schemas.microsoft.com/office/drawing/2014/main" id="{D2571C71-4B4C-41AA-8364-3D30FF547407}"/>
              </a:ext>
            </a:extLst>
          </p:cNvPr>
          <p:cNvSpPr>
            <a:spLocks noChangeArrowheads="1"/>
          </p:cNvSpPr>
          <p:nvPr/>
        </p:nvSpPr>
        <p:spPr bwMode="auto">
          <a:xfrm>
            <a:off x="19492" y="971894"/>
            <a:ext cx="1030231" cy="1030230"/>
          </a:xfrm>
          <a:prstGeom prst="rect">
            <a:avLst/>
          </a:prstGeom>
          <a:blipFill dpi="0" rotWithShape="1">
            <a:blip r:embed="rId3"/>
            <a:stretch>
              <a:fillRect/>
            </a:stretch>
          </a:blip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 name="矩形 220">
            <a:extLst>
              <a:ext uri="{FF2B5EF4-FFF2-40B4-BE49-F238E27FC236}">
                <a16:creationId xmlns:a16="http://schemas.microsoft.com/office/drawing/2014/main" id="{6726B4E0-3227-4C79-B1CD-A4BCB85AAF09}"/>
              </a:ext>
            </a:extLst>
          </p:cNvPr>
          <p:cNvSpPr>
            <a:spLocks noChangeArrowheads="1"/>
          </p:cNvSpPr>
          <p:nvPr/>
        </p:nvSpPr>
        <p:spPr bwMode="auto">
          <a:xfrm>
            <a:off x="1049722" y="971894"/>
            <a:ext cx="1030230" cy="1030230"/>
          </a:xfrm>
          <a:prstGeom prst="rect">
            <a:avLst/>
          </a:prstGeom>
          <a:solidFill>
            <a:srgbClr val="AF935C"/>
          </a:solid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 name="矩形 221">
            <a:extLst>
              <a:ext uri="{FF2B5EF4-FFF2-40B4-BE49-F238E27FC236}">
                <a16:creationId xmlns:a16="http://schemas.microsoft.com/office/drawing/2014/main" id="{AF763969-6BEF-492B-AB27-EF89D4F21CF8}"/>
              </a:ext>
            </a:extLst>
          </p:cNvPr>
          <p:cNvSpPr>
            <a:spLocks noChangeArrowheads="1"/>
          </p:cNvSpPr>
          <p:nvPr/>
        </p:nvSpPr>
        <p:spPr bwMode="auto">
          <a:xfrm>
            <a:off x="19492" y="2002124"/>
            <a:ext cx="1030231" cy="1030231"/>
          </a:xfrm>
          <a:prstGeom prst="rect">
            <a:avLst/>
          </a:prstGeom>
          <a:solidFill>
            <a:srgbClr val="AF935C"/>
          </a:solid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 name="矩形 222">
            <a:extLst>
              <a:ext uri="{FF2B5EF4-FFF2-40B4-BE49-F238E27FC236}">
                <a16:creationId xmlns:a16="http://schemas.microsoft.com/office/drawing/2014/main" id="{0C6B1E48-5909-4FD4-A794-849BBA6B8A45}"/>
              </a:ext>
            </a:extLst>
          </p:cNvPr>
          <p:cNvSpPr>
            <a:spLocks noChangeArrowheads="1"/>
          </p:cNvSpPr>
          <p:nvPr/>
        </p:nvSpPr>
        <p:spPr bwMode="auto">
          <a:xfrm>
            <a:off x="2079952" y="971894"/>
            <a:ext cx="1031397" cy="1030230"/>
          </a:xfrm>
          <a:prstGeom prst="rect">
            <a:avLst/>
          </a:prstGeom>
          <a:blipFill dpi="0" rotWithShape="1">
            <a:blip r:embed="rId4"/>
            <a:stretch>
              <a:fillRect/>
            </a:stretch>
          </a:blip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 name="矩形 223">
            <a:extLst>
              <a:ext uri="{FF2B5EF4-FFF2-40B4-BE49-F238E27FC236}">
                <a16:creationId xmlns:a16="http://schemas.microsoft.com/office/drawing/2014/main" id="{F8540CCB-8D36-47D9-8BBE-36F9184181EC}"/>
              </a:ext>
            </a:extLst>
          </p:cNvPr>
          <p:cNvSpPr>
            <a:spLocks noChangeArrowheads="1"/>
          </p:cNvSpPr>
          <p:nvPr/>
        </p:nvSpPr>
        <p:spPr bwMode="auto">
          <a:xfrm>
            <a:off x="1049722" y="2002124"/>
            <a:ext cx="1030230" cy="1030231"/>
          </a:xfrm>
          <a:prstGeom prst="rect">
            <a:avLst/>
          </a:prstGeom>
          <a:blipFill dpi="0" rotWithShape="1">
            <a:blip r:embed="rId5"/>
            <a:stretch>
              <a:fillRect/>
            </a:stretch>
          </a:blip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7" name="矩形 224">
            <a:extLst>
              <a:ext uri="{FF2B5EF4-FFF2-40B4-BE49-F238E27FC236}">
                <a16:creationId xmlns:a16="http://schemas.microsoft.com/office/drawing/2014/main" id="{29839AE5-BC02-4907-9541-9B26F4063B5C}"/>
              </a:ext>
            </a:extLst>
          </p:cNvPr>
          <p:cNvSpPr>
            <a:spLocks noChangeArrowheads="1"/>
          </p:cNvSpPr>
          <p:nvPr/>
        </p:nvSpPr>
        <p:spPr bwMode="auto">
          <a:xfrm>
            <a:off x="1049722" y="3032355"/>
            <a:ext cx="1030230" cy="1030230"/>
          </a:xfrm>
          <a:prstGeom prst="rect">
            <a:avLst/>
          </a:prstGeom>
          <a:solidFill>
            <a:srgbClr val="AF935C"/>
          </a:solid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8" name="矩形 225">
            <a:extLst>
              <a:ext uri="{FF2B5EF4-FFF2-40B4-BE49-F238E27FC236}">
                <a16:creationId xmlns:a16="http://schemas.microsoft.com/office/drawing/2014/main" id="{ABC107E6-E81B-4CF2-973B-BF5C72C4D487}"/>
              </a:ext>
            </a:extLst>
          </p:cNvPr>
          <p:cNvSpPr>
            <a:spLocks noChangeArrowheads="1"/>
          </p:cNvSpPr>
          <p:nvPr/>
        </p:nvSpPr>
        <p:spPr bwMode="auto">
          <a:xfrm>
            <a:off x="2079952" y="3032355"/>
            <a:ext cx="1031397" cy="1030230"/>
          </a:xfrm>
          <a:prstGeom prst="rect">
            <a:avLst/>
          </a:prstGeom>
          <a:blipFill dpi="0" rotWithShape="1">
            <a:blip r:embed="rId6"/>
            <a:stretch>
              <a:fillRect/>
            </a:stretch>
          </a:blipFill>
          <a:ln cap="flat" cmpd="sng" w="12700">
            <a:solidFill>
              <a:srgbClr val="000000"/>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9" name="文本框 226">
            <a:extLst>
              <a:ext uri="{FF2B5EF4-FFF2-40B4-BE49-F238E27FC236}">
                <a16:creationId xmlns:a16="http://schemas.microsoft.com/office/drawing/2014/main" id="{4FDC8177-77B4-4478-9802-7FE7A160952A}"/>
              </a:ext>
            </a:extLst>
          </p:cNvPr>
          <p:cNvSpPr>
            <a:spLocks noChangeArrowheads="1"/>
          </p:cNvSpPr>
          <p:nvPr/>
        </p:nvSpPr>
        <p:spPr bwMode="auto">
          <a:xfrm>
            <a:off x="1213066" y="1295080"/>
            <a:ext cx="746442" cy="4050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058">
                <a:solidFill>
                  <a:schemeClr val="bg1"/>
                </a:solidFill>
                <a:latin charset="0" panose="020b0806030902050204" pitchFamily="34" typeface="Impact"/>
                <a:ea charset="-122" panose="02010601030101010101" pitchFamily="2" typeface="方正姚体"/>
                <a:sym charset="0" panose="020b0806030902050204" pitchFamily="34" typeface="Impact"/>
              </a:rPr>
              <a:t>1,359</a:t>
            </a:r>
          </a:p>
        </p:txBody>
      </p:sp>
      <p:sp>
        <p:nvSpPr>
          <p:cNvPr id="10" name="文本框 227">
            <a:extLst>
              <a:ext uri="{FF2B5EF4-FFF2-40B4-BE49-F238E27FC236}">
                <a16:creationId xmlns:a16="http://schemas.microsoft.com/office/drawing/2014/main" id="{DC25AC3A-885A-49FB-ACEE-5AA55FB0933F}"/>
              </a:ext>
            </a:extLst>
          </p:cNvPr>
          <p:cNvSpPr>
            <a:spLocks noChangeArrowheads="1"/>
          </p:cNvSpPr>
          <p:nvPr/>
        </p:nvSpPr>
        <p:spPr bwMode="auto">
          <a:xfrm>
            <a:off x="1309905" y="3355541"/>
            <a:ext cx="554084" cy="40507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wrap="none">
            <a:spAutoFit/>
          </a:bodyPr>
          <a:lstStyle/>
          <a:p>
            <a:r>
              <a:rPr altLang="zh-CN" lang="en-US" sz="2058">
                <a:solidFill>
                  <a:schemeClr val="bg1"/>
                </a:solidFill>
                <a:latin charset="0" panose="020b0806030902050204" pitchFamily="34" typeface="Impact"/>
                <a:ea charset="-122" panose="02010601030101010101" pitchFamily="2" typeface="方正姚体"/>
                <a:sym charset="0" panose="020b0806030902050204" pitchFamily="34" typeface="Impact"/>
              </a:rPr>
              <a:t>267</a:t>
            </a:r>
          </a:p>
        </p:txBody>
      </p:sp>
      <p:sp>
        <p:nvSpPr>
          <p:cNvPr id="11" name="文本框 228">
            <a:extLst>
              <a:ext uri="{FF2B5EF4-FFF2-40B4-BE49-F238E27FC236}">
                <a16:creationId xmlns:a16="http://schemas.microsoft.com/office/drawing/2014/main" id="{8F5829DC-A2A4-4217-BB9A-790F3A4BF228}"/>
              </a:ext>
            </a:extLst>
          </p:cNvPr>
          <p:cNvSpPr>
            <a:spLocks noChangeArrowheads="1"/>
          </p:cNvSpPr>
          <p:nvPr/>
        </p:nvSpPr>
        <p:spPr bwMode="auto">
          <a:xfrm>
            <a:off x="222504" y="2303142"/>
            <a:ext cx="667067" cy="4498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352">
                <a:solidFill>
                  <a:schemeClr val="bg1"/>
                </a:solidFill>
                <a:latin charset="0" panose="020b0806030902050204" pitchFamily="34" typeface="Impact"/>
                <a:ea charset="-122" panose="02010601030101010101" pitchFamily="2" typeface="方正姚体"/>
                <a:sym charset="0" panose="020b0806030902050204" pitchFamily="34" typeface="Impact"/>
              </a:rPr>
              <a:t>78%</a:t>
            </a:r>
          </a:p>
        </p:txBody>
      </p:sp>
      <p:sp>
        <p:nvSpPr>
          <p:cNvPr id="12" name="文本框 229">
            <a:extLst>
              <a:ext uri="{FF2B5EF4-FFF2-40B4-BE49-F238E27FC236}">
                <a16:creationId xmlns:a16="http://schemas.microsoft.com/office/drawing/2014/main" id="{289B963E-4639-442D-A285-B3A417CBE6CC}"/>
              </a:ext>
            </a:extLst>
          </p:cNvPr>
          <p:cNvSpPr>
            <a:spLocks noChangeArrowheads="1"/>
          </p:cNvSpPr>
          <p:nvPr/>
        </p:nvSpPr>
        <p:spPr bwMode="auto">
          <a:xfrm>
            <a:off x="4569773" y="1638101"/>
            <a:ext cx="3405505" cy="1838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endPar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endParaRP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 of the  narrative</a:t>
            </a: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thought  Click here to add  you to the  center of the </a:t>
            </a: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narrative thought  Click here to add  you to the  center</a:t>
            </a: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of the  narrative  thought  Click here to add  you to the </a:t>
            </a: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center of the  narrative thought</a:t>
            </a:r>
          </a:p>
          <a:p>
            <a:endPar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endParaRPr>
          </a:p>
          <a:p>
            <a:endPar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endParaRP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 of the  narrative</a:t>
            </a: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thought  Click here to add  you to the  center of the </a:t>
            </a: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narrative thought  Click here to add  you to the  center</a:t>
            </a: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of the  narrative  thought  Click here to add  you to the </a:t>
            </a:r>
          </a:p>
          <a:p>
            <a:r>
              <a:rPr altLang="en-US" b="1" lang="zh-CN" sz="882">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center of the  narrative thought</a:t>
            </a:r>
          </a:p>
        </p:txBody>
      </p:sp>
      <p:sp>
        <p:nvSpPr>
          <p:cNvPr id="13" name="矩形 230">
            <a:extLst>
              <a:ext uri="{FF2B5EF4-FFF2-40B4-BE49-F238E27FC236}">
                <a16:creationId xmlns:a16="http://schemas.microsoft.com/office/drawing/2014/main" id="{29918A38-EF59-42A6-9F02-8651323806EB}"/>
              </a:ext>
            </a:extLst>
          </p:cNvPr>
          <p:cNvSpPr>
            <a:spLocks noChangeArrowheads="1"/>
          </p:cNvSpPr>
          <p:nvPr/>
        </p:nvSpPr>
        <p:spPr bwMode="auto">
          <a:xfrm>
            <a:off x="4684114" y="971894"/>
            <a:ext cx="5802630" cy="539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940">
                <a:solidFill>
                  <a:schemeClr val="tx1">
                    <a:lumMod val="95000"/>
                    <a:lumOff val="5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your title</a:t>
            </a:r>
          </a:p>
        </p:txBody>
      </p:sp>
    </p:spTree>
    <p:extLst>
      <p:ext uri="{BB962C8B-B14F-4D97-AF65-F5344CB8AC3E}">
        <p14:creationId val="359123629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6">
            <a:extLst>
              <a:ext uri="{FF2B5EF4-FFF2-40B4-BE49-F238E27FC236}">
                <a16:creationId xmlns:a16="http://schemas.microsoft.com/office/drawing/2014/main" id="{E0663C8B-F373-48E1-B776-0FDADFBDA577}"/>
              </a:ext>
            </a:extLst>
          </p:cNvPr>
          <p:cNvSpPr>
            <a:spLocks noChangeArrowheads="1"/>
          </p:cNvSpPr>
          <p:nvPr/>
        </p:nvSpPr>
        <p:spPr bwMode="auto">
          <a:xfrm>
            <a:off x="19491" y="-1"/>
            <a:ext cx="4476778" cy="5040313"/>
          </a:xfrm>
          <a:prstGeom prst="rect">
            <a:avLst/>
          </a:prstGeom>
          <a:blipFill dpi="0" rotWithShape="1">
            <a:blip r:embed="rId3"/>
            <a:stretch>
              <a:fillRect/>
            </a:stretch>
          </a:bli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 name="矩形 7">
            <a:extLst>
              <a:ext uri="{FF2B5EF4-FFF2-40B4-BE49-F238E27FC236}">
                <a16:creationId xmlns:a16="http://schemas.microsoft.com/office/drawing/2014/main" id="{4D904780-3C42-46FD-8C5D-C4B6598B9739}"/>
              </a:ext>
            </a:extLst>
          </p:cNvPr>
          <p:cNvSpPr>
            <a:spLocks noChangeArrowheads="1"/>
          </p:cNvSpPr>
          <p:nvPr/>
        </p:nvSpPr>
        <p:spPr bwMode="auto">
          <a:xfrm>
            <a:off x="2902504" y="919390"/>
            <a:ext cx="3186364" cy="3206199"/>
          </a:xfrm>
          <a:prstGeom prst="rect">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 name="矩形 8">
            <a:extLst>
              <a:ext uri="{FF2B5EF4-FFF2-40B4-BE49-F238E27FC236}">
                <a16:creationId xmlns:a16="http://schemas.microsoft.com/office/drawing/2014/main" id="{4639FAF9-624B-4CB0-9F94-39E60DE15074}"/>
              </a:ext>
            </a:extLst>
          </p:cNvPr>
          <p:cNvSpPr>
            <a:spLocks noChangeArrowheads="1"/>
          </p:cNvSpPr>
          <p:nvPr/>
        </p:nvSpPr>
        <p:spPr bwMode="auto">
          <a:xfrm>
            <a:off x="3197688" y="1527261"/>
            <a:ext cx="3153092" cy="2779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5880">
                <a:solidFill>
                  <a:schemeClr val="bg1"/>
                </a:solidFill>
                <a:latin charset="0" panose="020b0806030902050204" pitchFamily="34" typeface="Impact"/>
                <a:sym charset="0" panose="020b0806030902050204" pitchFamily="34" typeface="Impact"/>
              </a:rPr>
              <a:t>   AV  AVE </a:t>
            </a:r>
          </a:p>
          <a:p>
            <a:r>
              <a:rPr altLang="zh-CN" lang="en-US" sz="5880">
                <a:solidFill>
                  <a:schemeClr val="bg1"/>
                </a:solidFill>
                <a:latin charset="0" panose="020b0806030902050204" pitchFamily="34" typeface="Impact"/>
                <a:sym charset="0" panose="020b0806030902050204" pitchFamily="34" typeface="Impact"/>
              </a:rPr>
              <a:t> CHNMAOL</a:t>
            </a:r>
          </a:p>
          <a:p>
            <a:r>
              <a:rPr altLang="zh-CN" lang="en-US" sz="5880">
                <a:solidFill>
                  <a:schemeClr val="bg1"/>
                </a:solidFill>
                <a:latin charset="0" panose="020b0806030902050204" pitchFamily="34" typeface="Impact"/>
                <a:sym charset="0" panose="020b0806030902050204" pitchFamily="34" typeface="Impact"/>
              </a:rPr>
              <a:t>                      </a:t>
            </a:r>
          </a:p>
        </p:txBody>
      </p:sp>
      <p:sp>
        <p:nvSpPr>
          <p:cNvPr id="5" name="文本框 9">
            <a:extLst>
              <a:ext uri="{FF2B5EF4-FFF2-40B4-BE49-F238E27FC236}">
                <a16:creationId xmlns:a16="http://schemas.microsoft.com/office/drawing/2014/main" id="{56D6F8B0-C278-4D34-8433-102AAC53D030}"/>
              </a:ext>
            </a:extLst>
          </p:cNvPr>
          <p:cNvSpPr>
            <a:spLocks noChangeArrowheads="1"/>
          </p:cNvSpPr>
          <p:nvPr/>
        </p:nvSpPr>
        <p:spPr bwMode="auto">
          <a:xfrm>
            <a:off x="6321049" y="1123402"/>
            <a:ext cx="3294380" cy="2645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 of the  narrative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thought Click hereto add   you to the center of the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narrative thought  Click here to add  you to the center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of the  narrative thought</a:t>
            </a:r>
          </a:p>
          <a:p>
            <a:endPar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endParaRP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 of the  narrative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thought Click hereto add   you to the center of the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narrative thought  Click here to add  you to the center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of the  narrative thought</a:t>
            </a:r>
          </a:p>
          <a:p>
            <a:endPar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endParaRP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 of the  narrative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thought Click hereto add   you to the center of the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narrative thought  Click here to add  you to the center </a:t>
            </a:r>
          </a:p>
          <a:p>
            <a:r>
              <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rPr>
              <a:t>of the  narrative thought</a:t>
            </a:r>
          </a:p>
          <a:p>
            <a:endPar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endParaRPr>
          </a:p>
          <a:p>
            <a:endPar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endParaRPr>
          </a:p>
          <a:p>
            <a:endPar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endParaRPr>
          </a:p>
          <a:p>
            <a:endPar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endParaRPr>
          </a:p>
          <a:p>
            <a:endParaRPr altLang="zh-CN" lang="en-US" sz="882">
              <a:solidFill>
                <a:schemeClr val="bg1">
                  <a:lumMod val="65000"/>
                </a:schemeClr>
              </a:solidFill>
              <a:latin charset="-122" panose="02010601030101010101" pitchFamily="2" typeface="方正姚体"/>
              <a:ea charset="-122" panose="02010601030101010101" pitchFamily="2" typeface="方正姚体"/>
              <a:sym charset="-122" panose="02010601030101010101" pitchFamily="2" typeface="方正姚体"/>
            </a:endParaRPr>
          </a:p>
        </p:txBody>
      </p:sp>
    </p:spTree>
    <p:extLst>
      <p:ext uri="{BB962C8B-B14F-4D97-AF65-F5344CB8AC3E}">
        <p14:creationId val="3314685642"/>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p:cNvPicPr>
            <a:picLocks noChangeAspect="1"/>
          </p:cNvPicPr>
          <p:nvPr/>
        </p:nvPicPr>
        <p:blipFill>
          <a:blip r:embed="rId3">
            <a:extLst>
              <a:ext uri="{28A0092B-C50C-407E-A947-70E740481C1C}">
                <a14:useLocalDpi val="0"/>
              </a:ext>
            </a:extLst>
          </a:blip>
          <a:stretch>
            <a:fillRect/>
          </a:stretch>
        </p:blipFill>
        <p:spPr>
          <a:xfrm>
            <a:off x="19491" y="-1"/>
            <a:ext cx="8960556" cy="5040313"/>
          </a:xfrm>
          <a:prstGeom prst="rect">
            <a:avLst/>
          </a:prstGeom>
        </p:spPr>
      </p:pic>
      <p:sp>
        <p:nvSpPr>
          <p:cNvPr id="23" name="矩形 22"/>
          <p:cNvSpPr/>
          <p:nvPr/>
        </p:nvSpPr>
        <p:spPr>
          <a:xfrm>
            <a:off x="19491" y="-1"/>
            <a:ext cx="8960556" cy="5040313"/>
          </a:xfrm>
          <a:prstGeom prst="rect">
            <a:avLst/>
          </a:prstGeom>
          <a:solidFill>
            <a:srgbClr val="161D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cs typeface="+mn-ea"/>
              <a:sym typeface="+mn-lt"/>
            </a:endParaRPr>
          </a:p>
        </p:txBody>
      </p:sp>
      <p:sp>
        <p:nvSpPr>
          <p:cNvPr descr="e7d195523061f1c0dc554706afe4c72a60a25314cbaece805811E654B44695D34D35691164BB3D154CCFD5D798F6FEAD99EAA8F1ADC3D4AFA5BC9ED0BB3A4B45073A038AC38E89AB54D31AA59602B9F1EF147B3F1B0DC5A9AD684D251E8AB8BF4F9B091A397845D764E7994FF6F53E4D9E73981015BFF7E580EA95A9E048541F1BBDE0F86D60AA3B" id="24" name="任意多边形 5"/>
          <p:cNvSpPr/>
          <p:nvPr/>
        </p:nvSpPr>
        <p:spPr>
          <a:xfrm>
            <a:off x="1567207" y="1530935"/>
            <a:ext cx="1639063" cy="1978442"/>
          </a:xfrm>
          <a:custGeom>
            <a:gdLst>
              <a:gd fmla="*/ 2343150 w 2343150" name="connsiteX0"/>
              <a:gd fmla="*/ 1543050 h 4800600" name="connsiteY0"/>
              <a:gd fmla="*/ 2343150 w 2343150" name="connsiteX1"/>
              <a:gd fmla="*/ 0 h 4800600" name="connsiteY1"/>
              <a:gd fmla="*/ 0 w 2343150" name="connsiteX2"/>
              <a:gd fmla="*/ 0 h 4800600" name="connsiteY2"/>
              <a:gd fmla="*/ 0 w 2343150" name="connsiteX3"/>
              <a:gd fmla="*/ 4800600 h 4800600" name="connsiteY3"/>
              <a:gd fmla="*/ 2343150 w 2343150" name="connsiteX4"/>
              <a:gd fmla="*/ 4800600 h 4800600" name="connsiteY4"/>
              <a:gd fmla="*/ 2343150 w 2343150" name="connsiteX5"/>
              <a:gd fmla="*/ 4171950 h 4800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800600" w="2343150">
                <a:moveTo>
                  <a:pt x="2343150" y="1543050"/>
                </a:moveTo>
                <a:lnTo>
                  <a:pt x="2343150" y="0"/>
                </a:lnTo>
                <a:lnTo>
                  <a:pt x="0" y="0"/>
                </a:lnTo>
                <a:lnTo>
                  <a:pt x="0" y="4800600"/>
                </a:lnTo>
                <a:lnTo>
                  <a:pt x="2343150" y="4800600"/>
                </a:lnTo>
                <a:lnTo>
                  <a:pt x="2343150" y="4171950"/>
                </a:lnTo>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75"/>
          </a:p>
        </p:txBody>
      </p:sp>
      <p:sp>
        <p:nvSpPr>
          <p:cNvPr id="25" name="TextBox 9"/>
          <p:cNvSpPr txBox="1"/>
          <p:nvPr/>
        </p:nvSpPr>
        <p:spPr>
          <a:xfrm>
            <a:off x="1844736" y="2462797"/>
            <a:ext cx="3351530" cy="817291"/>
          </a:xfrm>
          <a:prstGeom prst="rect">
            <a:avLst/>
          </a:prstGeom>
          <a:noFill/>
        </p:spPr>
        <p:txBody>
          <a:bodyPr rtlCol="0" wrap="none">
            <a:spAutoFit/>
          </a:bodyPr>
          <a:lstStyle/>
          <a:p>
            <a:pPr algn="ctr">
              <a:lnSpc>
                <a:spcPct val="120000"/>
              </a:lnSpc>
            </a:pPr>
            <a:r>
              <a:rPr b="1" lang="en-US" sz="3969">
                <a:solidFill>
                  <a:srgbClr val="AF935C"/>
                </a:solidFill>
                <a:latin charset="-122" panose="020b0503020204020204" pitchFamily="34" typeface="微软雅黑"/>
                <a:ea charset="-122" panose="020b0503020204020204" pitchFamily="34" typeface="微软雅黑"/>
                <a:cs charset="-122" panose="020b0604020202020204" pitchFamily="34" typeface="Arial Unicode MS"/>
                <a:sym typeface="+mn-lt"/>
              </a:rPr>
              <a:t>THANK YOU</a:t>
            </a:r>
          </a:p>
        </p:txBody>
      </p:sp>
      <p:sp>
        <p:nvSpPr>
          <p:cNvPr id="26" name="矩形 25"/>
          <p:cNvSpPr/>
          <p:nvPr/>
        </p:nvSpPr>
        <p:spPr>
          <a:xfrm>
            <a:off x="1567207" y="2001322"/>
            <a:ext cx="1639063" cy="584302"/>
          </a:xfrm>
          <a:prstGeom prst="rect">
            <a:avLst/>
          </a:prstGeom>
        </p:spPr>
        <p:txBody>
          <a:bodyPr wrap="square">
            <a:spAutoFit/>
          </a:bodyPr>
          <a:lstStyle/>
          <a:p>
            <a:pPr algn="ctr" lvl="0"/>
            <a:r>
              <a:rPr altLang="en-US" b="1" lang="zh-CN" spc="221" sz="3234">
                <a:solidFill>
                  <a:prstClr val="white"/>
                </a:solidFill>
                <a:latin charset="-122" panose="020b0503020204020204" pitchFamily="34" typeface="微软雅黑"/>
                <a:ea charset="-122" panose="020b0503020204020204" pitchFamily="34" typeface="微软雅黑"/>
                <a:cs typeface="+mn-ea"/>
                <a:sym typeface="+mn-lt"/>
              </a:rPr>
              <a:t>谢谢</a:t>
            </a:r>
          </a:p>
        </p:txBody>
      </p:sp>
    </p:spTree>
    <p:extLst>
      <p:ext uri="{BB962C8B-B14F-4D97-AF65-F5344CB8AC3E}">
        <p14:creationId val="2027759398"/>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文本框 6">
            <a:extLst>
              <a:ext uri="{FF2B5EF4-FFF2-40B4-BE49-F238E27FC236}">
                <a16:creationId xmlns:a16="http://schemas.microsoft.com/office/drawing/2014/main" id="{A157102D-DAC1-4213-B250-D5CD9558305D}"/>
              </a:ext>
            </a:extLst>
          </p:cNvPr>
          <p:cNvSpPr>
            <a:spLocks noChangeArrowheads="1"/>
          </p:cNvSpPr>
          <p:nvPr/>
        </p:nvSpPr>
        <p:spPr bwMode="auto">
          <a:xfrm>
            <a:off x="4788549" y="2864253"/>
            <a:ext cx="247840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800">
                <a:solidFill>
                  <a:schemeClr val="tx1">
                    <a:lumMod val="95000"/>
                    <a:lumOff val="5000"/>
                  </a:schemeClr>
                </a:solidFill>
                <a:latin charset="0" panose="020f0502020204030204" pitchFamily="34" typeface="Calibri"/>
                <a:ea charset="0" panose="020f0502020204030204" pitchFamily="34" typeface="Calibri"/>
                <a:cs charset="0" panose="020f0502020204030204" pitchFamily="34" typeface="Calibri"/>
                <a:sym charset="0" panose="020f0502020204030204" pitchFamily="34" typeface="Calibri"/>
              </a:rPr>
              <a:t>  此处填写内容</a:t>
            </a:r>
          </a:p>
        </p:txBody>
      </p:sp>
      <p:sp>
        <p:nvSpPr>
          <p:cNvPr id="34" name="任意多边形 7">
            <a:extLst>
              <a:ext uri="{FF2B5EF4-FFF2-40B4-BE49-F238E27FC236}">
                <a16:creationId xmlns:a16="http://schemas.microsoft.com/office/drawing/2014/main" id="{9ACA9473-9D2A-4AB2-8018-8063672AD295}"/>
              </a:ext>
            </a:extLst>
          </p:cNvPr>
          <p:cNvSpPr>
            <a:spLocks noChangeArrowheads="1"/>
          </p:cNvSpPr>
          <p:nvPr/>
        </p:nvSpPr>
        <p:spPr bwMode="auto">
          <a:xfrm>
            <a:off x="19491" y="0"/>
            <a:ext cx="4346103" cy="5039146"/>
          </a:xfrm>
          <a:custGeom>
            <a:gdLst>
              <a:gd fmla="*/ 0 w 5913247" name="T0"/>
              <a:gd fmla="*/ 0 h 6856326" name="T1"/>
              <a:gd fmla="*/ 5913247 w 5913247" name="T2"/>
              <a:gd fmla="*/ 0 h 6856326" name="T3"/>
              <a:gd fmla="*/ 3086951 w 5913247" name="T4"/>
              <a:gd fmla="*/ 6856326 h 6856326" name="T5"/>
              <a:gd fmla="*/ 0 w 5913247" name="T6"/>
              <a:gd fmla="*/ 6856326 h 6856326" name="T7"/>
              <a:gd fmla="*/ 0 60000 65536" name="T8"/>
              <a:gd fmla="*/ 0 60000 65536" name="T9"/>
              <a:gd fmla="*/ 0 60000 65536" name="T10"/>
              <a:gd fmla="*/ 0 60000 65536" name="T11"/>
              <a:gd fmla="*/ 0 w 5913247" name="T12"/>
              <a:gd fmla="*/ 0 h 6856326" name="T13"/>
              <a:gd fmla="*/ 5913247 w 5913247" name="T14"/>
              <a:gd fmla="*/ 6856326 h 6856326" name="T15"/>
            </a:gdLst>
            <a:cxnLst>
              <a:cxn ang="T8">
                <a:pos x="T0" y="T1"/>
              </a:cxn>
              <a:cxn ang="T9">
                <a:pos x="T2" y="T3"/>
              </a:cxn>
              <a:cxn ang="T10">
                <a:pos x="T4" y="T5"/>
              </a:cxn>
              <a:cxn ang="T11">
                <a:pos x="T6" y="T7"/>
              </a:cxn>
            </a:cxnLst>
            <a:rect b="T15" l="T12" r="T14" t="T13"/>
            <a:pathLst>
              <a:path h="6856326" w="5913247">
                <a:moveTo>
                  <a:pt x="0" y="0"/>
                </a:moveTo>
                <a:lnTo>
                  <a:pt x="5913247" y="0"/>
                </a:lnTo>
                <a:lnTo>
                  <a:pt x="3086951" y="6856326"/>
                </a:lnTo>
                <a:lnTo>
                  <a:pt x="0" y="6856326"/>
                </a:lnTo>
                <a:close/>
              </a:path>
            </a:pathLst>
          </a:custGeom>
          <a:blipFill dpi="0" rotWithShape="1">
            <a:blip r:embed="rId3"/>
            <a:stretch>
              <a:fillRect/>
            </a:stretch>
          </a:bli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2" name="任意多边形 8">
            <a:extLst>
              <a:ext uri="{FF2B5EF4-FFF2-40B4-BE49-F238E27FC236}">
                <a16:creationId xmlns:a16="http://schemas.microsoft.com/office/drawing/2014/main" id="{28D4D291-F159-409F-BA11-D05B2F5794D6}"/>
              </a:ext>
            </a:extLst>
          </p:cNvPr>
          <p:cNvSpPr>
            <a:spLocks noChangeArrowheads="1"/>
          </p:cNvSpPr>
          <p:nvPr/>
        </p:nvSpPr>
        <p:spPr bwMode="auto">
          <a:xfrm rot="1344138">
            <a:off x="3750723" y="-245016"/>
            <a:ext cx="585703" cy="3538720"/>
          </a:xfrm>
          <a:custGeom>
            <a:gdLst>
              <a:gd fmla="*/ 0 w 796216" name="T0"/>
              <a:gd fmla="*/ 328215 h 4813865" name="T1"/>
              <a:gd fmla="*/ 796216 w 796216" name="T2"/>
              <a:gd fmla="*/ 0 h 4813865" name="T3"/>
              <a:gd fmla="*/ 796216 w 796216" name="T4"/>
              <a:gd fmla="*/ 4485651 h 4813865" name="T5"/>
              <a:gd fmla="*/ 0 w 796216" name="T6"/>
              <a:gd fmla="*/ 4813865 h 4813865" name="T7"/>
              <a:gd fmla="*/ 0 60000 65536" name="T8"/>
              <a:gd fmla="*/ 0 60000 65536" name="T9"/>
              <a:gd fmla="*/ 0 60000 65536" name="T10"/>
              <a:gd fmla="*/ 0 60000 65536" name="T11"/>
              <a:gd fmla="*/ 0 w 796216" name="T12"/>
              <a:gd fmla="*/ 0 h 4813865" name="T13"/>
              <a:gd fmla="*/ 796216 w 796216" name="T14"/>
              <a:gd fmla="*/ 4813865 h 4813865" name="T15"/>
            </a:gdLst>
            <a:cxnLst>
              <a:cxn ang="T8">
                <a:pos x="T0" y="T1"/>
              </a:cxn>
              <a:cxn ang="T9">
                <a:pos x="T2" y="T3"/>
              </a:cxn>
              <a:cxn ang="T10">
                <a:pos x="T4" y="T5"/>
              </a:cxn>
              <a:cxn ang="T11">
                <a:pos x="T6" y="T7"/>
              </a:cxn>
            </a:cxnLst>
            <a:rect b="T15" l="T12" r="T14" t="T13"/>
            <a:pathLst>
              <a:path h="4813865" w="796216">
                <a:moveTo>
                  <a:pt x="0" y="328215"/>
                </a:moveTo>
                <a:lnTo>
                  <a:pt x="796216" y="0"/>
                </a:lnTo>
                <a:lnTo>
                  <a:pt x="796216" y="4485651"/>
                </a:lnTo>
                <a:lnTo>
                  <a:pt x="0" y="4813865"/>
                </a:lnTo>
                <a:close/>
              </a:path>
            </a:pathLst>
          </a:cu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4" name="任意多边形 9">
            <a:extLst>
              <a:ext uri="{FF2B5EF4-FFF2-40B4-BE49-F238E27FC236}">
                <a16:creationId xmlns:a16="http://schemas.microsoft.com/office/drawing/2014/main" id="{D1C6BC48-F2E9-4A43-AB82-30DBBF802242}"/>
              </a:ext>
            </a:extLst>
          </p:cNvPr>
          <p:cNvSpPr>
            <a:spLocks noChangeArrowheads="1"/>
          </p:cNvSpPr>
          <p:nvPr/>
        </p:nvSpPr>
        <p:spPr bwMode="auto">
          <a:xfrm rot="1344138">
            <a:off x="4667780" y="-164511"/>
            <a:ext cx="389691" cy="2404649"/>
          </a:xfrm>
          <a:custGeom>
            <a:gdLst>
              <a:gd fmla="*/ 0 w 530372" name="T0"/>
              <a:gd fmla="*/ 218629 h 3272305" name="T1"/>
              <a:gd fmla="*/ 530372 w 530372" name="T2"/>
              <a:gd fmla="*/ 0 h 3272305" name="T3"/>
              <a:gd fmla="*/ 530372 w 530372" name="T4"/>
              <a:gd fmla="*/ 3053676 h 3272305" name="T5"/>
              <a:gd fmla="*/ 0 w 530372" name="T6"/>
              <a:gd fmla="*/ 3272305 h 3272305" name="T7"/>
              <a:gd fmla="*/ 0 60000 65536" name="T8"/>
              <a:gd fmla="*/ 0 60000 65536" name="T9"/>
              <a:gd fmla="*/ 0 60000 65536" name="T10"/>
              <a:gd fmla="*/ 0 60000 65536" name="T11"/>
              <a:gd fmla="*/ 0 w 530372" name="T12"/>
              <a:gd fmla="*/ 0 h 3272305" name="T13"/>
              <a:gd fmla="*/ 530372 w 530372" name="T14"/>
              <a:gd fmla="*/ 3272305 h 3272305" name="T15"/>
            </a:gdLst>
            <a:cxnLst>
              <a:cxn ang="T8">
                <a:pos x="T0" y="T1"/>
              </a:cxn>
              <a:cxn ang="T9">
                <a:pos x="T2" y="T3"/>
              </a:cxn>
              <a:cxn ang="T10">
                <a:pos x="T4" y="T5"/>
              </a:cxn>
              <a:cxn ang="T11">
                <a:pos x="T6" y="T7"/>
              </a:cxn>
            </a:cxnLst>
            <a:rect b="T15" l="T12" r="T14" t="T13"/>
            <a:pathLst>
              <a:path h="3272304" w="530372">
                <a:moveTo>
                  <a:pt x="0" y="218629"/>
                </a:moveTo>
                <a:lnTo>
                  <a:pt x="530372" y="0"/>
                </a:lnTo>
                <a:lnTo>
                  <a:pt x="530372" y="3053676"/>
                </a:lnTo>
                <a:lnTo>
                  <a:pt x="0" y="3272305"/>
                </a:lnTo>
                <a:close/>
              </a:path>
            </a:pathLst>
          </a:cu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6" name="椭圆 10">
            <a:extLst>
              <a:ext uri="{FF2B5EF4-FFF2-40B4-BE49-F238E27FC236}">
                <a16:creationId xmlns:a16="http://schemas.microsoft.com/office/drawing/2014/main" id="{18B641E7-2709-45F4-B09C-09FCB305B5D0}"/>
              </a:ext>
            </a:extLst>
          </p:cNvPr>
          <p:cNvSpPr>
            <a:spLocks noChangeArrowheads="1"/>
          </p:cNvSpPr>
          <p:nvPr/>
        </p:nvSpPr>
        <p:spPr bwMode="auto">
          <a:xfrm>
            <a:off x="7672133" y="416526"/>
            <a:ext cx="897222" cy="897222"/>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7" name="椭圆 11">
            <a:extLst>
              <a:ext uri="{FF2B5EF4-FFF2-40B4-BE49-F238E27FC236}">
                <a16:creationId xmlns:a16="http://schemas.microsoft.com/office/drawing/2014/main" id="{BA209141-40F6-4C4D-A76C-EAF09735F34B}"/>
              </a:ext>
            </a:extLst>
          </p:cNvPr>
          <p:cNvSpPr>
            <a:spLocks noChangeArrowheads="1"/>
          </p:cNvSpPr>
          <p:nvPr/>
        </p:nvSpPr>
        <p:spPr bwMode="auto">
          <a:xfrm>
            <a:off x="6968589" y="1088568"/>
            <a:ext cx="703544" cy="703543"/>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8" name="椭圆 12">
            <a:extLst>
              <a:ext uri="{FF2B5EF4-FFF2-40B4-BE49-F238E27FC236}">
                <a16:creationId xmlns:a16="http://schemas.microsoft.com/office/drawing/2014/main" id="{E4224A19-2D43-4DE2-A5E1-0F89319A15EF}"/>
              </a:ext>
            </a:extLst>
          </p:cNvPr>
          <p:cNvSpPr>
            <a:spLocks noChangeArrowheads="1"/>
          </p:cNvSpPr>
          <p:nvPr/>
        </p:nvSpPr>
        <p:spPr bwMode="auto">
          <a:xfrm>
            <a:off x="6616234" y="416526"/>
            <a:ext cx="485363" cy="486530"/>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9" name="椭圆 13">
            <a:extLst>
              <a:ext uri="{FF2B5EF4-FFF2-40B4-BE49-F238E27FC236}">
                <a16:creationId xmlns:a16="http://schemas.microsoft.com/office/drawing/2014/main" id="{2548800F-D6CD-46E7-B122-086B75FCD86B}"/>
              </a:ext>
            </a:extLst>
          </p:cNvPr>
          <p:cNvSpPr>
            <a:spLocks noChangeArrowheads="1"/>
          </p:cNvSpPr>
          <p:nvPr/>
        </p:nvSpPr>
        <p:spPr bwMode="auto">
          <a:xfrm>
            <a:off x="7778306" y="1621767"/>
            <a:ext cx="362856" cy="362856"/>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0" name="椭圆 14">
            <a:extLst>
              <a:ext uri="{FF2B5EF4-FFF2-40B4-BE49-F238E27FC236}">
                <a16:creationId xmlns:a16="http://schemas.microsoft.com/office/drawing/2014/main" id="{B2E80321-5640-4B46-877A-DED679AF2F07}"/>
              </a:ext>
            </a:extLst>
          </p:cNvPr>
          <p:cNvSpPr>
            <a:spLocks noChangeArrowheads="1"/>
          </p:cNvSpPr>
          <p:nvPr/>
        </p:nvSpPr>
        <p:spPr bwMode="auto">
          <a:xfrm>
            <a:off x="7227605" y="676708"/>
            <a:ext cx="256683" cy="257850"/>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1" name="椭圆 17">
            <a:extLst>
              <a:ext uri="{FF2B5EF4-FFF2-40B4-BE49-F238E27FC236}">
                <a16:creationId xmlns:a16="http://schemas.microsoft.com/office/drawing/2014/main" id="{53C23A3B-17D1-4B85-A1B8-7B61BE1F13ED}"/>
              </a:ext>
            </a:extLst>
          </p:cNvPr>
          <p:cNvSpPr>
            <a:spLocks noChangeArrowheads="1"/>
          </p:cNvSpPr>
          <p:nvPr/>
        </p:nvSpPr>
        <p:spPr bwMode="auto">
          <a:xfrm>
            <a:off x="6391053" y="1188907"/>
            <a:ext cx="192512" cy="193679"/>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2" name="椭圆 18">
            <a:extLst>
              <a:ext uri="{FF2B5EF4-FFF2-40B4-BE49-F238E27FC236}">
                <a16:creationId xmlns:a16="http://schemas.microsoft.com/office/drawing/2014/main" id="{43D66A38-4879-4C36-A0CD-8F705CB30F8A}"/>
              </a:ext>
            </a:extLst>
          </p:cNvPr>
          <p:cNvSpPr>
            <a:spLocks noChangeArrowheads="1"/>
          </p:cNvSpPr>
          <p:nvPr/>
        </p:nvSpPr>
        <p:spPr bwMode="auto">
          <a:xfrm>
            <a:off x="6671071" y="1638101"/>
            <a:ext cx="110840" cy="110841"/>
          </a:xfrm>
          <a:prstGeom prst="ellipse">
            <a:avLst/>
          </a:prstGeom>
          <a:solidFill>
            <a:srgbClr val="AF935C"/>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3" name="文本框 19">
            <a:extLst>
              <a:ext uri="{FF2B5EF4-FFF2-40B4-BE49-F238E27FC236}">
                <a16:creationId xmlns:a16="http://schemas.microsoft.com/office/drawing/2014/main" id="{D189B6DB-24C1-46FC-8B3A-025ACF1C3893}"/>
              </a:ext>
            </a:extLst>
          </p:cNvPr>
          <p:cNvSpPr>
            <a:spLocks noChangeArrowheads="1"/>
          </p:cNvSpPr>
          <p:nvPr/>
        </p:nvSpPr>
        <p:spPr bwMode="auto">
          <a:xfrm>
            <a:off x="4506941" y="3240367"/>
            <a:ext cx="4058326" cy="1883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          </a:t>
            </a:r>
          </a:p>
          <a:p>
            <a:r>
              <a:rPr altLang="zh-CN" b="1" lang="en-US" sz="2352">
                <a:solidFill>
                  <a:schemeClr val="tx1">
                    <a:lumMod val="95000"/>
                    <a:lumOff val="5000"/>
                  </a:schemeClr>
                </a:solidFill>
                <a:latin charset="-122" panose="02010600040101010101" pitchFamily="2" typeface="华文宋体"/>
                <a:ea charset="-122" panose="02010600040101010101" pitchFamily="2" typeface="华文宋体"/>
                <a:sym charset="-122" panose="02010600040101010101" pitchFamily="2" typeface="华文宋体"/>
              </a:rPr>
              <a:t>Click here to add  you to the  center of the  narrative Thought  Click here to add</a:t>
            </a:r>
          </a:p>
        </p:txBody>
      </p:sp>
    </p:spTree>
    <p:extLst>
      <p:ext uri="{BB962C8B-B14F-4D97-AF65-F5344CB8AC3E}">
        <p14:creationId val="68838456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3">
            <a:extLst>
              <a:ext uri="{FF2B5EF4-FFF2-40B4-BE49-F238E27FC236}">
                <a16:creationId xmlns:a16="http://schemas.microsoft.com/office/drawing/2014/main" id="{F2DF3173-FDA8-499B-BC6D-C13691137279}"/>
              </a:ext>
            </a:extLst>
          </p:cNvPr>
          <p:cNvSpPr>
            <a:spLocks noChangeArrowheads="1"/>
          </p:cNvSpPr>
          <p:nvPr/>
        </p:nvSpPr>
        <p:spPr bwMode="auto">
          <a:xfrm>
            <a:off x="0" y="3353755"/>
            <a:ext cx="9128760" cy="1043065"/>
          </a:xfrm>
          <a:prstGeom prst="rect">
            <a:avLst/>
          </a:prstGeom>
          <a:solidFill>
            <a:schemeClr val="tx1">
              <a:lumMod val="95000"/>
              <a:lumOff val="5000"/>
            </a:schemeClr>
          </a:solidFill>
          <a:ln>
            <a:noFill/>
          </a:ln>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 name="矩形 4">
            <a:extLst>
              <a:ext uri="{FF2B5EF4-FFF2-40B4-BE49-F238E27FC236}">
                <a16:creationId xmlns:a16="http://schemas.microsoft.com/office/drawing/2014/main" id="{D437E26B-D9C1-415E-84A5-CD335CE739DC}"/>
              </a:ext>
            </a:extLst>
          </p:cNvPr>
          <p:cNvSpPr>
            <a:spLocks noChangeArrowheads="1"/>
          </p:cNvSpPr>
          <p:nvPr/>
        </p:nvSpPr>
        <p:spPr bwMode="auto">
          <a:xfrm>
            <a:off x="11324" y="0"/>
            <a:ext cx="8968723" cy="3361375"/>
          </a:xfrm>
          <a:prstGeom prst="rect">
            <a:avLst/>
          </a:prstGeom>
          <a:blipFill dpi="0" rotWithShape="1">
            <a:blip r:embed="rId3"/>
            <a:stretch>
              <a:fillRect/>
            </a:stretch>
          </a:blipFill>
          <a:ln>
            <a:noFill/>
          </a:ln>
          <a:extLst>
            <a:ext uri="{91240B29-F687-4F45-9708-019B960494DF}">
              <a14:hiddenLine cap="flat" cmpd="sng" w="12700">
                <a:solidFill>
                  <a:srgbClr val="42719B"/>
                </a:solidFill>
                <a:bevel/>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 name="椭圆 5">
            <a:extLst>
              <a:ext uri="{FF2B5EF4-FFF2-40B4-BE49-F238E27FC236}">
                <a16:creationId xmlns:a16="http://schemas.microsoft.com/office/drawing/2014/main" id="{7EB129CB-ED9E-40EC-AF85-5429EE00F798}"/>
              </a:ext>
            </a:extLst>
          </p:cNvPr>
          <p:cNvSpPr>
            <a:spLocks noChangeArrowheads="1"/>
          </p:cNvSpPr>
          <p:nvPr/>
        </p:nvSpPr>
        <p:spPr bwMode="auto">
          <a:xfrm>
            <a:off x="1246901" y="2529490"/>
            <a:ext cx="2289142" cy="2289142"/>
          </a:xfrm>
          <a:prstGeom prst="ellipse">
            <a:avLst/>
          </a:prstGeom>
          <a:solidFill>
            <a:schemeClr val="bg1"/>
          </a:solidFill>
          <a:ln cap="flat" cmpd="sng" w="101600">
            <a:solidFill>
              <a:srgbClr val="AF935C"/>
            </a:solidFill>
            <a:bevel/>
          </a:ln>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5" name="文本框 6">
            <a:extLst>
              <a:ext uri="{FF2B5EF4-FFF2-40B4-BE49-F238E27FC236}">
                <a16:creationId xmlns:a16="http://schemas.microsoft.com/office/drawing/2014/main" id="{1E610E3F-B4C0-41A0-B15B-E61460E8B748}"/>
              </a:ext>
            </a:extLst>
          </p:cNvPr>
          <p:cNvSpPr>
            <a:spLocks noChangeArrowheads="1"/>
          </p:cNvSpPr>
          <p:nvPr/>
        </p:nvSpPr>
        <p:spPr bwMode="auto">
          <a:xfrm>
            <a:off x="1602756" y="3783735"/>
            <a:ext cx="1675130" cy="4498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2352">
                <a:solidFill>
                  <a:srgbClr val="313030"/>
                </a:solidFill>
                <a:latin charset="-122" panose="02010601030101010101" pitchFamily="2" typeface="方正姚体"/>
                <a:ea charset="-122" panose="02010601030101010101" pitchFamily="2" typeface="方正姚体"/>
                <a:sym charset="-122" panose="02010601030101010101" pitchFamily="2" typeface="方正姚体"/>
              </a:rPr>
              <a:t>ABOUT   US</a:t>
            </a:r>
          </a:p>
        </p:txBody>
      </p:sp>
      <p:sp>
        <p:nvSpPr>
          <p:cNvPr id="6" name="Freeform 90">
            <a:extLst>
              <a:ext uri="{FF2B5EF4-FFF2-40B4-BE49-F238E27FC236}">
                <a16:creationId xmlns:a16="http://schemas.microsoft.com/office/drawing/2014/main" id="{7B749151-E6D4-4783-BCE0-F88570304F75}"/>
              </a:ext>
            </a:extLst>
          </p:cNvPr>
          <p:cNvSpPr>
            <a:spLocks noChangeArrowheads="1" noEditPoints="1"/>
          </p:cNvSpPr>
          <p:nvPr/>
        </p:nvSpPr>
        <p:spPr bwMode="auto">
          <a:xfrm>
            <a:off x="2137123" y="3082524"/>
            <a:ext cx="508698" cy="373356"/>
          </a:xfrm>
          <a:custGeom>
            <a:gdLst>
              <a:gd fmla="*/ 248 w 256" name="T0"/>
              <a:gd fmla="*/ 22 h 186" name="T1"/>
              <a:gd fmla="*/ 228 w 256" name="T2"/>
              <a:gd fmla="*/ 22 h 186" name="T3"/>
              <a:gd fmla="*/ 228 w 256" name="T4"/>
              <a:gd fmla="*/ 16 h 186" name="T5"/>
              <a:gd fmla="*/ 221 w 256" name="T6"/>
              <a:gd fmla="*/ 14 h 186" name="T7"/>
              <a:gd fmla="*/ 159 w 256" name="T8"/>
              <a:gd fmla="*/ 0 h 186" name="T9"/>
              <a:gd fmla="*/ 128 w 256" name="T10"/>
              <a:gd fmla="*/ 9 h 186" name="T11"/>
              <a:gd fmla="*/ 96 w 256" name="T12"/>
              <a:gd fmla="*/ 0 h 186" name="T13"/>
              <a:gd fmla="*/ 34 w 256" name="T14"/>
              <a:gd fmla="*/ 14 h 186" name="T15"/>
              <a:gd fmla="*/ 27 w 256" name="T16"/>
              <a:gd fmla="*/ 16 h 186" name="T17"/>
              <a:gd fmla="*/ 27 w 256" name="T18"/>
              <a:gd fmla="*/ 22 h 186" name="T19"/>
              <a:gd fmla="*/ 8 w 256" name="T20"/>
              <a:gd fmla="*/ 22 h 186" name="T21"/>
              <a:gd fmla="*/ 0 w 256" name="T22"/>
              <a:gd fmla="*/ 30 h 186" name="T23"/>
              <a:gd fmla="*/ 0 w 256" name="T24"/>
              <a:gd fmla="*/ 178 h 186" name="T25"/>
              <a:gd fmla="*/ 8 w 256" name="T26"/>
              <a:gd fmla="*/ 186 h 186" name="T27"/>
              <a:gd fmla="*/ 248 w 256" name="T28"/>
              <a:gd fmla="*/ 186 h 186" name="T29"/>
              <a:gd fmla="*/ 256 w 256" name="T30"/>
              <a:gd fmla="*/ 178 h 186" name="T31"/>
              <a:gd fmla="*/ 256 w 256" name="T32"/>
              <a:gd fmla="*/ 30 h 186" name="T33"/>
              <a:gd fmla="*/ 248 w 256" name="T34"/>
              <a:gd fmla="*/ 22 h 186" name="T35"/>
              <a:gd fmla="*/ 217 w 256" name="T36"/>
              <a:gd fmla="*/ 23 h 186" name="T37"/>
              <a:gd fmla="*/ 217 w 256" name="T38"/>
              <a:gd fmla="*/ 141 h 186" name="T39"/>
              <a:gd fmla="*/ 133 w 256" name="T40"/>
              <a:gd fmla="*/ 136 h 186" name="T41"/>
              <a:gd fmla="*/ 133 w 256" name="T42"/>
              <a:gd fmla="*/ 18 h 186" name="T43"/>
              <a:gd fmla="*/ 159 w 256" name="T44"/>
              <a:gd fmla="*/ 11 h 186" name="T45"/>
              <a:gd fmla="*/ 217 w 256" name="T46"/>
              <a:gd fmla="*/ 23 h 186" name="T47"/>
              <a:gd fmla="*/ 205 w 256" name="T48"/>
              <a:gd fmla="*/ 148 h 186" name="T49"/>
              <a:gd fmla="*/ 135 w 256" name="T50"/>
              <a:gd fmla="*/ 148 h 186" name="T51"/>
              <a:gd fmla="*/ 205 w 256" name="T52"/>
              <a:gd fmla="*/ 148 h 186" name="T53"/>
              <a:gd fmla="*/ 96 w 256" name="T54"/>
              <a:gd fmla="*/ 11 h 186" name="T55"/>
              <a:gd fmla="*/ 122 w 256" name="T56"/>
              <a:gd fmla="*/ 18 h 186" name="T57"/>
              <a:gd fmla="*/ 122 w 256" name="T58"/>
              <a:gd fmla="*/ 136 h 186" name="T59"/>
              <a:gd fmla="*/ 38 w 256" name="T60"/>
              <a:gd fmla="*/ 141 h 186" name="T61"/>
              <a:gd fmla="*/ 38 w 256" name="T62"/>
              <a:gd fmla="*/ 23 h 186" name="T63"/>
              <a:gd fmla="*/ 96 w 256" name="T64"/>
              <a:gd fmla="*/ 11 h 186" name="T65"/>
              <a:gd fmla="*/ 121 w 256" name="T66"/>
              <a:gd fmla="*/ 148 h 186" name="T67"/>
              <a:gd fmla="*/ 50 w 256" name="T68"/>
              <a:gd fmla="*/ 148 h 186" name="T69"/>
              <a:gd fmla="*/ 121 w 256" name="T70"/>
              <a:gd fmla="*/ 148 h 186" name="T71"/>
              <a:gd fmla="*/ 240 w 256" name="T72"/>
              <a:gd fmla="*/ 170 h 186" name="T73"/>
              <a:gd fmla="*/ 16 w 256" name="T74"/>
              <a:gd fmla="*/ 170 h 186" name="T75"/>
              <a:gd fmla="*/ 16 w 256" name="T76"/>
              <a:gd fmla="*/ 38 h 186" name="T77"/>
              <a:gd fmla="*/ 27 w 256" name="T78"/>
              <a:gd fmla="*/ 38 h 186" name="T79"/>
              <a:gd fmla="*/ 27 w 256" name="T80"/>
              <a:gd fmla="*/ 148 h 186" name="T81"/>
              <a:gd fmla="*/ 27 w 256" name="T82"/>
              <a:gd fmla="*/ 159 h 186" name="T83"/>
              <a:gd fmla="*/ 38 w 256" name="T84"/>
              <a:gd fmla="*/ 159 h 186" name="T85"/>
              <a:gd fmla="*/ 128 w 256" name="T86"/>
              <a:gd fmla="*/ 159 h 186" name="T87"/>
              <a:gd fmla="*/ 217 w 256" name="T88"/>
              <a:gd fmla="*/ 159 h 186" name="T89"/>
              <a:gd fmla="*/ 228 w 256" name="T90"/>
              <a:gd fmla="*/ 159 h 186" name="T91"/>
              <a:gd fmla="*/ 228 w 256" name="T92"/>
              <a:gd fmla="*/ 148 h 186" name="T93"/>
              <a:gd fmla="*/ 228 w 256" name="T94"/>
              <a:gd fmla="*/ 38 h 186" name="T95"/>
              <a:gd fmla="*/ 240 w 256" name="T96"/>
              <a:gd fmla="*/ 38 h 186" name="T97"/>
              <a:gd fmla="*/ 240 w 256" name="T98"/>
              <a:gd fmla="*/ 170 h 18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256" name="T150"/>
              <a:gd fmla="*/ 0 h 186" name="T151"/>
              <a:gd fmla="*/ 256 w 256" name="T152"/>
              <a:gd fmla="*/ 186 h 186"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86" w="256">
                <a:moveTo>
                  <a:pt x="248" y="22"/>
                </a:moveTo>
                <a:cubicBezTo>
                  <a:pt x="228" y="22"/>
                  <a:pt x="228" y="22"/>
                  <a:pt x="228" y="22"/>
                </a:cubicBezTo>
                <a:cubicBezTo>
                  <a:pt x="228" y="16"/>
                  <a:pt x="228" y="16"/>
                  <a:pt x="228" y="16"/>
                </a:cubicBezTo>
                <a:cubicBezTo>
                  <a:pt x="221" y="14"/>
                  <a:pt x="221" y="14"/>
                  <a:pt x="221" y="14"/>
                </a:cubicBezTo>
                <a:cubicBezTo>
                  <a:pt x="220" y="13"/>
                  <a:pt x="188" y="0"/>
                  <a:pt x="159" y="0"/>
                </a:cubicBezTo>
                <a:cubicBezTo>
                  <a:pt x="146" y="0"/>
                  <a:pt x="136" y="3"/>
                  <a:pt x="128" y="9"/>
                </a:cubicBezTo>
                <a:cubicBezTo>
                  <a:pt x="120" y="3"/>
                  <a:pt x="109" y="0"/>
                  <a:pt x="96" y="0"/>
                </a:cubicBezTo>
                <a:cubicBezTo>
                  <a:pt x="68" y="0"/>
                  <a:pt x="36" y="13"/>
                  <a:pt x="34" y="14"/>
                </a:cubicBezTo>
                <a:cubicBezTo>
                  <a:pt x="27" y="16"/>
                  <a:pt x="27" y="16"/>
                  <a:pt x="27" y="16"/>
                </a:cubicBezTo>
                <a:cubicBezTo>
                  <a:pt x="27" y="22"/>
                  <a:pt x="27" y="22"/>
                  <a:pt x="27" y="22"/>
                </a:cubicBezTo>
                <a:cubicBezTo>
                  <a:pt x="8" y="22"/>
                  <a:pt x="8" y="22"/>
                  <a:pt x="8" y="22"/>
                </a:cubicBezTo>
                <a:cubicBezTo>
                  <a:pt x="4" y="22"/>
                  <a:pt x="0" y="25"/>
                  <a:pt x="0" y="30"/>
                </a:cubicBezTo>
                <a:cubicBezTo>
                  <a:pt x="0" y="178"/>
                  <a:pt x="0" y="178"/>
                  <a:pt x="0" y="178"/>
                </a:cubicBezTo>
                <a:cubicBezTo>
                  <a:pt x="0" y="182"/>
                  <a:pt x="4" y="186"/>
                  <a:pt x="8" y="186"/>
                </a:cubicBezTo>
                <a:cubicBezTo>
                  <a:pt x="248" y="186"/>
                  <a:pt x="248" y="186"/>
                  <a:pt x="248" y="186"/>
                </a:cubicBezTo>
                <a:cubicBezTo>
                  <a:pt x="252" y="186"/>
                  <a:pt x="256" y="182"/>
                  <a:pt x="256" y="178"/>
                </a:cubicBezTo>
                <a:cubicBezTo>
                  <a:pt x="256" y="30"/>
                  <a:pt x="256" y="30"/>
                  <a:pt x="256" y="30"/>
                </a:cubicBezTo>
                <a:cubicBezTo>
                  <a:pt x="256" y="25"/>
                  <a:pt x="252" y="22"/>
                  <a:pt x="248" y="22"/>
                </a:cubicBezTo>
                <a:close/>
                <a:moveTo>
                  <a:pt x="217" y="23"/>
                </a:moveTo>
                <a:cubicBezTo>
                  <a:pt x="217" y="141"/>
                  <a:pt x="217" y="141"/>
                  <a:pt x="217" y="141"/>
                </a:cubicBezTo>
                <a:cubicBezTo>
                  <a:pt x="201" y="135"/>
                  <a:pt x="157" y="122"/>
                  <a:pt x="133" y="136"/>
                </a:cubicBezTo>
                <a:cubicBezTo>
                  <a:pt x="133" y="18"/>
                  <a:pt x="133" y="18"/>
                  <a:pt x="133" y="18"/>
                </a:cubicBezTo>
                <a:cubicBezTo>
                  <a:pt x="140" y="13"/>
                  <a:pt x="149" y="11"/>
                  <a:pt x="159" y="11"/>
                </a:cubicBezTo>
                <a:cubicBezTo>
                  <a:pt x="186" y="11"/>
                  <a:pt x="217" y="23"/>
                  <a:pt x="217" y="23"/>
                </a:cubicBezTo>
                <a:close/>
                <a:moveTo>
                  <a:pt x="205" y="148"/>
                </a:moveTo>
                <a:cubicBezTo>
                  <a:pt x="135" y="148"/>
                  <a:pt x="135" y="148"/>
                  <a:pt x="135" y="148"/>
                </a:cubicBezTo>
                <a:cubicBezTo>
                  <a:pt x="148" y="135"/>
                  <a:pt x="183" y="141"/>
                  <a:pt x="205" y="148"/>
                </a:cubicBezTo>
                <a:close/>
                <a:moveTo>
                  <a:pt x="96" y="11"/>
                </a:moveTo>
                <a:cubicBezTo>
                  <a:pt x="106" y="11"/>
                  <a:pt x="116" y="13"/>
                  <a:pt x="122" y="18"/>
                </a:cubicBezTo>
                <a:cubicBezTo>
                  <a:pt x="122" y="136"/>
                  <a:pt x="122" y="136"/>
                  <a:pt x="122" y="136"/>
                </a:cubicBezTo>
                <a:cubicBezTo>
                  <a:pt x="99" y="122"/>
                  <a:pt x="55" y="135"/>
                  <a:pt x="38" y="141"/>
                </a:cubicBezTo>
                <a:cubicBezTo>
                  <a:pt x="38" y="23"/>
                  <a:pt x="38" y="23"/>
                  <a:pt x="38" y="23"/>
                </a:cubicBezTo>
                <a:cubicBezTo>
                  <a:pt x="38" y="23"/>
                  <a:pt x="70" y="11"/>
                  <a:pt x="96" y="11"/>
                </a:cubicBezTo>
                <a:close/>
                <a:moveTo>
                  <a:pt x="121" y="148"/>
                </a:moveTo>
                <a:cubicBezTo>
                  <a:pt x="50" y="148"/>
                  <a:pt x="50" y="148"/>
                  <a:pt x="50" y="148"/>
                </a:cubicBezTo>
                <a:cubicBezTo>
                  <a:pt x="73" y="141"/>
                  <a:pt x="107" y="135"/>
                  <a:pt x="121" y="148"/>
                </a:cubicBezTo>
                <a:close/>
                <a:moveTo>
                  <a:pt x="240" y="170"/>
                </a:moveTo>
                <a:cubicBezTo>
                  <a:pt x="16" y="170"/>
                  <a:pt x="16" y="170"/>
                  <a:pt x="16" y="170"/>
                </a:cubicBezTo>
                <a:cubicBezTo>
                  <a:pt x="16" y="38"/>
                  <a:pt x="16" y="38"/>
                  <a:pt x="16" y="38"/>
                </a:cubicBezTo>
                <a:cubicBezTo>
                  <a:pt x="27" y="38"/>
                  <a:pt x="27" y="38"/>
                  <a:pt x="27" y="38"/>
                </a:cubicBezTo>
                <a:cubicBezTo>
                  <a:pt x="27" y="148"/>
                  <a:pt x="27" y="148"/>
                  <a:pt x="27" y="148"/>
                </a:cubicBezTo>
                <a:cubicBezTo>
                  <a:pt x="27" y="159"/>
                  <a:pt x="27" y="159"/>
                  <a:pt x="27" y="159"/>
                </a:cubicBezTo>
                <a:cubicBezTo>
                  <a:pt x="38" y="159"/>
                  <a:pt x="38" y="159"/>
                  <a:pt x="38" y="159"/>
                </a:cubicBezTo>
                <a:cubicBezTo>
                  <a:pt x="128" y="159"/>
                  <a:pt x="128" y="159"/>
                  <a:pt x="128" y="159"/>
                </a:cubicBezTo>
                <a:cubicBezTo>
                  <a:pt x="217" y="159"/>
                  <a:pt x="217" y="159"/>
                  <a:pt x="217" y="159"/>
                </a:cubicBezTo>
                <a:cubicBezTo>
                  <a:pt x="228" y="159"/>
                  <a:pt x="228" y="159"/>
                  <a:pt x="228" y="159"/>
                </a:cubicBezTo>
                <a:cubicBezTo>
                  <a:pt x="228" y="148"/>
                  <a:pt x="228" y="148"/>
                  <a:pt x="228" y="148"/>
                </a:cubicBezTo>
                <a:cubicBezTo>
                  <a:pt x="228" y="38"/>
                  <a:pt x="228" y="38"/>
                  <a:pt x="228" y="38"/>
                </a:cubicBezTo>
                <a:cubicBezTo>
                  <a:pt x="240" y="38"/>
                  <a:pt x="240" y="38"/>
                  <a:pt x="240" y="38"/>
                </a:cubicBezTo>
                <a:lnTo>
                  <a:pt x="240" y="170"/>
                </a:lnTo>
                <a:close/>
              </a:path>
            </a:pathLst>
          </a:custGeom>
          <a:solidFill>
            <a:srgbClr val="313030"/>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7" name="文本框 8">
            <a:extLst>
              <a:ext uri="{FF2B5EF4-FFF2-40B4-BE49-F238E27FC236}">
                <a16:creationId xmlns:a16="http://schemas.microsoft.com/office/drawing/2014/main" id="{AB6BB8EB-265F-4FAE-AA8D-9379FFB419F4}"/>
              </a:ext>
            </a:extLst>
          </p:cNvPr>
          <p:cNvSpPr>
            <a:spLocks noChangeArrowheads="1"/>
          </p:cNvSpPr>
          <p:nvPr/>
        </p:nvSpPr>
        <p:spPr bwMode="auto">
          <a:xfrm>
            <a:off x="3891898" y="3513051"/>
            <a:ext cx="500826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zh-CN" lang="en-US" sz="1400">
                <a:solidFill>
                  <a:schemeClr val="bg1"/>
                </a:solidFill>
                <a:latin charset="-122" panose="02010601030101010101" pitchFamily="2" typeface="方正姚体"/>
                <a:ea charset="-122" panose="02010601030101010101" pitchFamily="2" typeface="方正姚体"/>
                <a:sym charset="-122" panose="02010601030101010101" pitchFamily="2" typeface="方正姚体"/>
              </a:rPr>
              <a:t>Click here to add  you to the  center of the  narrative thought Click hereto add   you</a:t>
            </a:r>
          </a:p>
        </p:txBody>
      </p:sp>
    </p:spTree>
    <p:extLst>
      <p:ext uri="{BB962C8B-B14F-4D97-AF65-F5344CB8AC3E}">
        <p14:creationId val="222056601"/>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矩形 38">
            <a:extLst>
              <a:ext uri="{FF2B5EF4-FFF2-40B4-BE49-F238E27FC236}">
                <a16:creationId xmlns:a16="http://schemas.microsoft.com/office/drawing/2014/main" id="{7DE1C099-36BC-4C67-BFC2-D351FF62250D}"/>
              </a:ext>
            </a:extLst>
          </p:cNvPr>
          <p:cNvSpPr/>
          <p:nvPr/>
        </p:nvSpPr>
        <p:spPr>
          <a:xfrm>
            <a:off x="1494301" y="1112983"/>
            <a:ext cx="2497988" cy="1414088"/>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0" name="矩形 39">
            <a:extLst>
              <a:ext uri="{FF2B5EF4-FFF2-40B4-BE49-F238E27FC236}">
                <a16:creationId xmlns:a16="http://schemas.microsoft.com/office/drawing/2014/main" id="{28E014EA-6F8D-43EE-B955-61A6B97CE99D}"/>
              </a:ext>
            </a:extLst>
          </p:cNvPr>
          <p:cNvSpPr/>
          <p:nvPr/>
        </p:nvSpPr>
        <p:spPr>
          <a:xfrm>
            <a:off x="1494301" y="2842091"/>
            <a:ext cx="2497988" cy="1414088"/>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1" name="矩形 40">
            <a:extLst>
              <a:ext uri="{FF2B5EF4-FFF2-40B4-BE49-F238E27FC236}">
                <a16:creationId xmlns:a16="http://schemas.microsoft.com/office/drawing/2014/main" id="{2354AAD6-8AC3-46CE-A4A3-02A4C43A1C50}"/>
              </a:ext>
            </a:extLst>
          </p:cNvPr>
          <p:cNvSpPr/>
          <p:nvPr/>
        </p:nvSpPr>
        <p:spPr>
          <a:xfrm>
            <a:off x="4865009" y="1112983"/>
            <a:ext cx="2497989" cy="1414088"/>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2" name="矩形 41">
            <a:extLst>
              <a:ext uri="{FF2B5EF4-FFF2-40B4-BE49-F238E27FC236}">
                <a16:creationId xmlns:a16="http://schemas.microsoft.com/office/drawing/2014/main" id="{D238AE2B-2540-4FD5-8D7E-EE2503B60654}"/>
              </a:ext>
            </a:extLst>
          </p:cNvPr>
          <p:cNvSpPr/>
          <p:nvPr/>
        </p:nvSpPr>
        <p:spPr>
          <a:xfrm>
            <a:off x="4865009" y="2842091"/>
            <a:ext cx="2497989" cy="1414088"/>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3" name="矩形 42">
            <a:extLst>
              <a:ext uri="{FF2B5EF4-FFF2-40B4-BE49-F238E27FC236}">
                <a16:creationId xmlns:a16="http://schemas.microsoft.com/office/drawing/2014/main" id="{B37DE18E-EA11-4F15-B630-DE03E23424BB}"/>
              </a:ext>
            </a:extLst>
          </p:cNvPr>
          <p:cNvSpPr/>
          <p:nvPr/>
        </p:nvSpPr>
        <p:spPr>
          <a:xfrm flipH="1">
            <a:off x="1494301" y="1112983"/>
            <a:ext cx="33835" cy="1414088"/>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4" name="矩形 43">
            <a:extLst>
              <a:ext uri="{FF2B5EF4-FFF2-40B4-BE49-F238E27FC236}">
                <a16:creationId xmlns:a16="http://schemas.microsoft.com/office/drawing/2014/main" id="{3A552DDD-5FA2-4A02-8220-394C2E996EAA}"/>
              </a:ext>
            </a:extLst>
          </p:cNvPr>
          <p:cNvSpPr/>
          <p:nvPr/>
        </p:nvSpPr>
        <p:spPr>
          <a:xfrm>
            <a:off x="1641310" y="4106836"/>
            <a:ext cx="929891" cy="298685"/>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5" name="矩形 44">
            <a:extLst>
              <a:ext uri="{FF2B5EF4-FFF2-40B4-BE49-F238E27FC236}">
                <a16:creationId xmlns:a16="http://schemas.microsoft.com/office/drawing/2014/main" id="{76F92924-E66F-4116-B9C0-891DA6BE7851}"/>
              </a:ext>
            </a:extLst>
          </p:cNvPr>
          <p:cNvSpPr/>
          <p:nvPr/>
        </p:nvSpPr>
        <p:spPr>
          <a:xfrm>
            <a:off x="1641310" y="2377729"/>
            <a:ext cx="929891" cy="298685"/>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solidFill>
                <a:schemeClr val="bg1"/>
              </a:solidFill>
              <a:cs typeface="+mn-ea"/>
              <a:sym typeface="+mn-lt"/>
            </a:endParaRPr>
          </a:p>
        </p:txBody>
      </p:sp>
      <p:sp>
        <p:nvSpPr>
          <p:cNvPr id="46" name="矩形 45">
            <a:extLst>
              <a:ext uri="{FF2B5EF4-FFF2-40B4-BE49-F238E27FC236}">
                <a16:creationId xmlns:a16="http://schemas.microsoft.com/office/drawing/2014/main" id="{109C80A0-1D6B-47C8-B6DE-DAEBC09CD753}"/>
              </a:ext>
            </a:extLst>
          </p:cNvPr>
          <p:cNvSpPr/>
          <p:nvPr/>
        </p:nvSpPr>
        <p:spPr>
          <a:xfrm>
            <a:off x="4980517" y="4106836"/>
            <a:ext cx="928724" cy="298685"/>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7" name="矩形 46">
            <a:extLst>
              <a:ext uri="{FF2B5EF4-FFF2-40B4-BE49-F238E27FC236}">
                <a16:creationId xmlns:a16="http://schemas.microsoft.com/office/drawing/2014/main" id="{D26C68B9-E944-44D8-8837-59E948B0AFE6}"/>
              </a:ext>
            </a:extLst>
          </p:cNvPr>
          <p:cNvSpPr/>
          <p:nvPr/>
        </p:nvSpPr>
        <p:spPr>
          <a:xfrm>
            <a:off x="4980517" y="2377729"/>
            <a:ext cx="928724" cy="298685"/>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8" name="文本框 11">
            <a:extLst>
              <a:ext uri="{FF2B5EF4-FFF2-40B4-BE49-F238E27FC236}">
                <a16:creationId xmlns:a16="http://schemas.microsoft.com/office/drawing/2014/main" id="{C4A42063-6C13-41C7-8206-A9D4CA23D9AE}"/>
              </a:ext>
            </a:extLst>
          </p:cNvPr>
          <p:cNvSpPr txBox="1">
            <a:spLocks noChangeArrowheads="1"/>
          </p:cNvSpPr>
          <p:nvPr/>
        </p:nvSpPr>
        <p:spPr bwMode="auto">
          <a:xfrm>
            <a:off x="1722456" y="2433732"/>
            <a:ext cx="579755" cy="2147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809">
                <a:solidFill>
                  <a:srgbClr val="FFE401"/>
                </a:solidFill>
                <a:latin typeface="+mn-lt"/>
                <a:ea typeface="+mn-ea"/>
                <a:cs typeface="+mn-ea"/>
                <a:sym typeface="+mn-lt"/>
              </a:rPr>
              <a:t>Text here</a:t>
            </a:r>
          </a:p>
        </p:txBody>
      </p:sp>
      <p:grpSp>
        <p:nvGrpSpPr>
          <p:cNvPr id="49" name="组合 26">
            <a:extLst>
              <a:ext uri="{FF2B5EF4-FFF2-40B4-BE49-F238E27FC236}">
                <a16:creationId xmlns:a16="http://schemas.microsoft.com/office/drawing/2014/main" id="{ACDB6749-5443-47F4-B329-60A96897E45F}"/>
              </a:ext>
            </a:extLst>
          </p:cNvPr>
          <p:cNvGrpSpPr/>
          <p:nvPr/>
        </p:nvGrpSpPr>
        <p:grpSpPr>
          <a:xfrm>
            <a:off x="2383356" y="2433732"/>
            <a:ext cx="186678" cy="186678"/>
            <a:chOff x="6457496" y="4658798"/>
            <a:chExt cx="254000" cy="254000"/>
          </a:xfrm>
        </p:grpSpPr>
        <p:sp>
          <p:nvSpPr>
            <p:cNvPr id="50" name="矩形 49">
              <a:extLst>
                <a:ext uri="{FF2B5EF4-FFF2-40B4-BE49-F238E27FC236}">
                  <a16:creationId xmlns:a16="http://schemas.microsoft.com/office/drawing/2014/main" id="{E0D93309-5F7A-438C-93C2-5CD1FBA01F69}"/>
                </a:ext>
              </a:extLst>
            </p:cNvPr>
            <p:cNvSpPr/>
            <p:nvPr/>
          </p:nvSpPr>
          <p:spPr>
            <a:xfrm>
              <a:off x="6457496" y="4658798"/>
              <a:ext cx="254000" cy="254000"/>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51" name="Freeform 121">
              <a:extLst>
                <a:ext uri="{FF2B5EF4-FFF2-40B4-BE49-F238E27FC236}">
                  <a16:creationId xmlns:a16="http://schemas.microsoft.com/office/drawing/2014/main" id="{269AD122-42F7-4B7F-9F33-26CBCA95A0AA}"/>
                </a:ext>
              </a:extLst>
            </p:cNvPr>
            <p:cNvSpPr/>
            <p:nvPr/>
          </p:nvSpPr>
          <p:spPr bwMode="auto">
            <a:xfrm>
              <a:off x="6545602" y="4717536"/>
              <a:ext cx="77788" cy="136525"/>
            </a:xfrm>
            <a:custGeom>
              <a:gdLst>
                <a:gd fmla="*/ 44450 w 49" name="T0"/>
                <a:gd fmla="*/ 101600 h 86" name="T1"/>
                <a:gd fmla="*/ 6350 w 49" name="T2"/>
                <a:gd fmla="*/ 136525 h 86" name="T3"/>
                <a:gd fmla="*/ 0 w 49" name="T4"/>
                <a:gd fmla="*/ 128588 h 86" name="T5"/>
                <a:gd fmla="*/ 58738 w 49" name="T6"/>
                <a:gd fmla="*/ 68263 h 86" name="T7"/>
                <a:gd fmla="*/ 0 w 49" name="T8"/>
                <a:gd fmla="*/ 12700 h 86" name="T9"/>
                <a:gd fmla="*/ 6350 w 49" name="T10"/>
                <a:gd fmla="*/ 0 h 86" name="T11"/>
                <a:gd fmla="*/ 77788 w 49" name="T12"/>
                <a:gd fmla="*/ 68263 h 86" name="T13"/>
                <a:gd fmla="*/ 66675 w 49" name="T14"/>
                <a:gd fmla="*/ 79375 h 86" name="T15"/>
                <a:gd fmla="*/ 44450 w 49" name="T16"/>
                <a:gd fmla="*/ 101600 h 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6" w="49">
                  <a:moveTo>
                    <a:pt x="28" y="64"/>
                  </a:moveTo>
                  <a:lnTo>
                    <a:pt x="4" y="86"/>
                  </a:lnTo>
                  <a:lnTo>
                    <a:pt x="0" y="81"/>
                  </a:lnTo>
                  <a:lnTo>
                    <a:pt x="37" y="43"/>
                  </a:lnTo>
                  <a:lnTo>
                    <a:pt x="0" y="8"/>
                  </a:lnTo>
                  <a:lnTo>
                    <a:pt x="4" y="0"/>
                  </a:lnTo>
                  <a:lnTo>
                    <a:pt x="49" y="43"/>
                  </a:lnTo>
                  <a:lnTo>
                    <a:pt x="42" y="50"/>
                  </a:lnTo>
                  <a:lnTo>
                    <a:pt x="28" y="64"/>
                  </a:lnTo>
                  <a:close/>
                </a:path>
              </a:pathLst>
            </a:custGeom>
            <a:solidFill>
              <a:srgbClr val="AF935C"/>
            </a:solidFill>
            <a:ln>
              <a:noFill/>
            </a:ln>
            <a:extLst>
              <a:ext uri="{91240B29-F687-4F45-9708-019B960494DF}">
                <a14:hiddenLine w="6350">
                  <a:solidFill>
                    <a:srgbClr val="000000"/>
                  </a:solidFill>
                  <a:round/>
                  <a:headEnd/>
                  <a:tailEnd/>
                </a14:hiddenLine>
              </a:ext>
            </a:extLst>
          </p:spPr>
          <p:txBody>
            <a:bodyPr/>
            <a:lstStyle/>
            <a:p>
              <a:endParaRPr altLang="en-US" lang="zh-CN">
                <a:latin typeface="+mn-lt"/>
                <a:ea typeface="+mn-ea"/>
                <a:cs typeface="+mn-ea"/>
                <a:sym typeface="+mn-lt"/>
              </a:endParaRPr>
            </a:p>
          </p:txBody>
        </p:sp>
      </p:grpSp>
      <p:sp>
        <p:nvSpPr>
          <p:cNvPr id="52" name="文本框 51">
            <a:extLst>
              <a:ext uri="{FF2B5EF4-FFF2-40B4-BE49-F238E27FC236}">
                <a16:creationId xmlns:a16="http://schemas.microsoft.com/office/drawing/2014/main" id="{5458D01D-51CB-4D26-84BE-3EB8B92EE5C8}"/>
              </a:ext>
            </a:extLst>
          </p:cNvPr>
          <p:cNvSpPr txBox="1"/>
          <p:nvPr/>
        </p:nvSpPr>
        <p:spPr>
          <a:xfrm>
            <a:off x="1722456" y="4159339"/>
            <a:ext cx="579755" cy="214732"/>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809">
                <a:solidFill>
                  <a:srgbClr val="BFBFBF"/>
                </a:solidFill>
                <a:latin typeface="+mn-lt"/>
                <a:ea typeface="+mn-ea"/>
                <a:cs typeface="+mn-ea"/>
                <a:sym typeface="+mn-lt"/>
              </a:rPr>
              <a:t>Text here</a:t>
            </a:r>
          </a:p>
        </p:txBody>
      </p:sp>
      <p:grpSp>
        <p:nvGrpSpPr>
          <p:cNvPr id="53" name="组合 30">
            <a:extLst>
              <a:ext uri="{FF2B5EF4-FFF2-40B4-BE49-F238E27FC236}">
                <a16:creationId xmlns:a16="http://schemas.microsoft.com/office/drawing/2014/main" id="{8D39E46B-CE1B-40FA-AB08-D6EA98056BC3}"/>
              </a:ext>
            </a:extLst>
          </p:cNvPr>
          <p:cNvGrpSpPr/>
          <p:nvPr/>
        </p:nvGrpSpPr>
        <p:grpSpPr>
          <a:xfrm>
            <a:off x="2383356" y="4162839"/>
            <a:ext cx="186678" cy="186678"/>
            <a:chOff x="6457496" y="4658798"/>
            <a:chExt cx="254000" cy="254000"/>
          </a:xfrm>
        </p:grpSpPr>
        <p:sp>
          <p:nvSpPr>
            <p:cNvPr id="54" name="矩形 53">
              <a:extLst>
                <a:ext uri="{FF2B5EF4-FFF2-40B4-BE49-F238E27FC236}">
                  <a16:creationId xmlns:a16="http://schemas.microsoft.com/office/drawing/2014/main" id="{D3009AE1-D3B0-4A01-AD51-8772405C7A68}"/>
                </a:ext>
              </a:extLst>
            </p:cNvPr>
            <p:cNvSpPr/>
            <p:nvPr/>
          </p:nvSpPr>
          <p:spPr>
            <a:xfrm>
              <a:off x="6457496" y="4658798"/>
              <a:ext cx="254000" cy="254000"/>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55" name="Freeform 121">
              <a:extLst>
                <a:ext uri="{FF2B5EF4-FFF2-40B4-BE49-F238E27FC236}">
                  <a16:creationId xmlns:a16="http://schemas.microsoft.com/office/drawing/2014/main" id="{F6FD8973-EED5-4792-B607-859CF0CD2DF2}"/>
                </a:ext>
              </a:extLst>
            </p:cNvPr>
            <p:cNvSpPr/>
            <p:nvPr/>
          </p:nvSpPr>
          <p:spPr bwMode="auto">
            <a:xfrm>
              <a:off x="6544808" y="4717536"/>
              <a:ext cx="79375" cy="136525"/>
            </a:xfrm>
            <a:custGeom>
              <a:gdLst>
                <a:gd fmla="*/ 28 w 49" name="T0"/>
                <a:gd fmla="*/ 64 h 86" name="T1"/>
                <a:gd fmla="*/ 4 w 49" name="T2"/>
                <a:gd fmla="*/ 86 h 86" name="T3"/>
                <a:gd fmla="*/ 0 w 49" name="T4"/>
                <a:gd fmla="*/ 81 h 86" name="T5"/>
                <a:gd fmla="*/ 37 w 49" name="T6"/>
                <a:gd fmla="*/ 43 h 86" name="T7"/>
                <a:gd fmla="*/ 0 w 49" name="T8"/>
                <a:gd fmla="*/ 8 h 86" name="T9"/>
                <a:gd fmla="*/ 4 w 49" name="T10"/>
                <a:gd fmla="*/ 0 h 86" name="T11"/>
                <a:gd fmla="*/ 49 w 49" name="T12"/>
                <a:gd fmla="*/ 43 h 86" name="T13"/>
                <a:gd fmla="*/ 42 w 49" name="T14"/>
                <a:gd fmla="*/ 50 h 86" name="T15"/>
                <a:gd fmla="*/ 28 w 49" name="T16"/>
                <a:gd fmla="*/ 64 h 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 w="49">
                  <a:moveTo>
                    <a:pt x="28" y="64"/>
                  </a:moveTo>
                  <a:lnTo>
                    <a:pt x="4" y="86"/>
                  </a:lnTo>
                  <a:lnTo>
                    <a:pt x="0" y="81"/>
                  </a:lnTo>
                  <a:lnTo>
                    <a:pt x="37" y="43"/>
                  </a:lnTo>
                  <a:lnTo>
                    <a:pt x="0" y="8"/>
                  </a:lnTo>
                  <a:lnTo>
                    <a:pt x="4" y="0"/>
                  </a:lnTo>
                  <a:lnTo>
                    <a:pt x="49" y="43"/>
                  </a:lnTo>
                  <a:lnTo>
                    <a:pt x="42" y="50"/>
                  </a:lnTo>
                  <a:lnTo>
                    <a:pt x="28" y="64"/>
                  </a:lnTo>
                  <a:close/>
                </a:path>
              </a:pathLst>
            </a:custGeom>
            <a:solidFill>
              <a:schemeClr val="bg1">
                <a:lumMod val="75000"/>
              </a:schemeClr>
            </a:solidFill>
            <a:ln w="6350">
              <a:noFill/>
              <a:round/>
            </a:ln>
            <a:extLst/>
          </p:spPr>
          <p:txBody>
            <a:bodyPr/>
            <a:lstStyle/>
            <a:p>
              <a:pPr fontAlgn="auto">
                <a:spcBef>
                  <a:spcPct val="0"/>
                </a:spcBef>
                <a:spcAft>
                  <a:spcPct val="0"/>
                </a:spcAft>
                <a:defRPr/>
              </a:pPr>
              <a:endParaRPr kumimoji="0" lang="id-ID">
                <a:solidFill>
                  <a:schemeClr val="accent1"/>
                </a:solidFill>
                <a:latin typeface="+mn-lt"/>
                <a:ea typeface="+mn-ea"/>
                <a:cs typeface="+mn-ea"/>
                <a:sym typeface="+mn-lt"/>
              </a:endParaRPr>
            </a:p>
          </p:txBody>
        </p:sp>
      </p:grpSp>
      <p:sp>
        <p:nvSpPr>
          <p:cNvPr id="56" name="文本框 55">
            <a:extLst>
              <a:ext uri="{FF2B5EF4-FFF2-40B4-BE49-F238E27FC236}">
                <a16:creationId xmlns:a16="http://schemas.microsoft.com/office/drawing/2014/main" id="{1E3419E0-405A-40C2-978D-AF834FAF4291}"/>
              </a:ext>
            </a:extLst>
          </p:cNvPr>
          <p:cNvSpPr txBox="1"/>
          <p:nvPr/>
        </p:nvSpPr>
        <p:spPr>
          <a:xfrm>
            <a:off x="5060496" y="2433732"/>
            <a:ext cx="579755" cy="214732"/>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809">
                <a:solidFill>
                  <a:srgbClr val="BFBFBF"/>
                </a:solidFill>
                <a:latin typeface="+mn-lt"/>
                <a:ea typeface="+mn-ea"/>
                <a:cs typeface="+mn-ea"/>
                <a:sym typeface="+mn-lt"/>
              </a:rPr>
              <a:t>Text here</a:t>
            </a:r>
          </a:p>
        </p:txBody>
      </p:sp>
      <p:grpSp>
        <p:nvGrpSpPr>
          <p:cNvPr id="57" name="组合 34">
            <a:extLst>
              <a:ext uri="{FF2B5EF4-FFF2-40B4-BE49-F238E27FC236}">
                <a16:creationId xmlns:a16="http://schemas.microsoft.com/office/drawing/2014/main" id="{5B0380E1-203F-497F-B30F-7BF342150003}"/>
              </a:ext>
            </a:extLst>
          </p:cNvPr>
          <p:cNvGrpSpPr/>
          <p:nvPr/>
        </p:nvGrpSpPr>
        <p:grpSpPr>
          <a:xfrm>
            <a:off x="5721396" y="2433732"/>
            <a:ext cx="186678" cy="186678"/>
            <a:chOff x="6457496" y="4658798"/>
            <a:chExt cx="254000" cy="254000"/>
          </a:xfrm>
        </p:grpSpPr>
        <p:sp>
          <p:nvSpPr>
            <p:cNvPr id="58" name="矩形 57">
              <a:extLst>
                <a:ext uri="{FF2B5EF4-FFF2-40B4-BE49-F238E27FC236}">
                  <a16:creationId xmlns:a16="http://schemas.microsoft.com/office/drawing/2014/main" id="{242D0944-2D40-47F7-84A1-00271A530394}"/>
                </a:ext>
              </a:extLst>
            </p:cNvPr>
            <p:cNvSpPr/>
            <p:nvPr/>
          </p:nvSpPr>
          <p:spPr>
            <a:xfrm>
              <a:off x="6457496" y="4658798"/>
              <a:ext cx="254000" cy="254000"/>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59" name="Freeform 121">
              <a:extLst>
                <a:ext uri="{FF2B5EF4-FFF2-40B4-BE49-F238E27FC236}">
                  <a16:creationId xmlns:a16="http://schemas.microsoft.com/office/drawing/2014/main" id="{2C996349-FB4C-4219-8144-CE3FD5BE2123}"/>
                </a:ext>
              </a:extLst>
            </p:cNvPr>
            <p:cNvSpPr/>
            <p:nvPr/>
          </p:nvSpPr>
          <p:spPr bwMode="auto">
            <a:xfrm>
              <a:off x="6544809" y="4717536"/>
              <a:ext cx="79375" cy="136525"/>
            </a:xfrm>
            <a:custGeom>
              <a:gdLst>
                <a:gd fmla="*/ 28 w 49" name="T0"/>
                <a:gd fmla="*/ 64 h 86" name="T1"/>
                <a:gd fmla="*/ 4 w 49" name="T2"/>
                <a:gd fmla="*/ 86 h 86" name="T3"/>
                <a:gd fmla="*/ 0 w 49" name="T4"/>
                <a:gd fmla="*/ 81 h 86" name="T5"/>
                <a:gd fmla="*/ 37 w 49" name="T6"/>
                <a:gd fmla="*/ 43 h 86" name="T7"/>
                <a:gd fmla="*/ 0 w 49" name="T8"/>
                <a:gd fmla="*/ 8 h 86" name="T9"/>
                <a:gd fmla="*/ 4 w 49" name="T10"/>
                <a:gd fmla="*/ 0 h 86" name="T11"/>
                <a:gd fmla="*/ 49 w 49" name="T12"/>
                <a:gd fmla="*/ 43 h 86" name="T13"/>
                <a:gd fmla="*/ 42 w 49" name="T14"/>
                <a:gd fmla="*/ 50 h 86" name="T15"/>
                <a:gd fmla="*/ 28 w 49" name="T16"/>
                <a:gd fmla="*/ 64 h 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 w="49">
                  <a:moveTo>
                    <a:pt x="28" y="64"/>
                  </a:moveTo>
                  <a:lnTo>
                    <a:pt x="4" y="86"/>
                  </a:lnTo>
                  <a:lnTo>
                    <a:pt x="0" y="81"/>
                  </a:lnTo>
                  <a:lnTo>
                    <a:pt x="37" y="43"/>
                  </a:lnTo>
                  <a:lnTo>
                    <a:pt x="0" y="8"/>
                  </a:lnTo>
                  <a:lnTo>
                    <a:pt x="4" y="0"/>
                  </a:lnTo>
                  <a:lnTo>
                    <a:pt x="49" y="43"/>
                  </a:lnTo>
                  <a:lnTo>
                    <a:pt x="42" y="50"/>
                  </a:lnTo>
                  <a:lnTo>
                    <a:pt x="28" y="64"/>
                  </a:lnTo>
                  <a:close/>
                </a:path>
              </a:pathLst>
            </a:custGeom>
            <a:solidFill>
              <a:schemeClr val="bg1">
                <a:lumMod val="75000"/>
              </a:schemeClr>
            </a:solidFill>
            <a:ln w="6350">
              <a:noFill/>
              <a:round/>
            </a:ln>
            <a:extLst/>
          </p:spPr>
          <p:txBody>
            <a:bodyPr/>
            <a:lstStyle/>
            <a:p>
              <a:pPr fontAlgn="auto">
                <a:spcBef>
                  <a:spcPct val="0"/>
                </a:spcBef>
                <a:spcAft>
                  <a:spcPct val="0"/>
                </a:spcAft>
                <a:defRPr/>
              </a:pPr>
              <a:endParaRPr kumimoji="0" lang="id-ID">
                <a:solidFill>
                  <a:schemeClr val="bg1">
                    <a:lumMod val="75000"/>
                  </a:schemeClr>
                </a:solidFill>
                <a:latin typeface="+mn-lt"/>
                <a:ea typeface="+mn-ea"/>
                <a:cs typeface="+mn-ea"/>
                <a:sym typeface="+mn-lt"/>
              </a:endParaRPr>
            </a:p>
          </p:txBody>
        </p:sp>
      </p:grpSp>
      <p:sp>
        <p:nvSpPr>
          <p:cNvPr id="60" name="文本框 59">
            <a:extLst>
              <a:ext uri="{FF2B5EF4-FFF2-40B4-BE49-F238E27FC236}">
                <a16:creationId xmlns:a16="http://schemas.microsoft.com/office/drawing/2014/main" id="{19578043-F071-4830-834F-A4334BEF8715}"/>
              </a:ext>
            </a:extLst>
          </p:cNvPr>
          <p:cNvSpPr txBox="1"/>
          <p:nvPr/>
        </p:nvSpPr>
        <p:spPr>
          <a:xfrm>
            <a:off x="5060496" y="4159339"/>
            <a:ext cx="579755" cy="214732"/>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809">
                <a:solidFill>
                  <a:srgbClr val="BFBFBF"/>
                </a:solidFill>
                <a:latin typeface="+mn-lt"/>
                <a:ea typeface="+mn-ea"/>
                <a:cs typeface="+mn-ea"/>
                <a:sym typeface="+mn-lt"/>
              </a:rPr>
              <a:t>Text here</a:t>
            </a:r>
          </a:p>
        </p:txBody>
      </p:sp>
      <p:grpSp>
        <p:nvGrpSpPr>
          <p:cNvPr id="61" name="组合 38">
            <a:extLst>
              <a:ext uri="{FF2B5EF4-FFF2-40B4-BE49-F238E27FC236}">
                <a16:creationId xmlns:a16="http://schemas.microsoft.com/office/drawing/2014/main" id="{17FD5466-EDF3-49B0-9A60-6D568D5ED2D7}"/>
              </a:ext>
            </a:extLst>
          </p:cNvPr>
          <p:cNvGrpSpPr/>
          <p:nvPr/>
        </p:nvGrpSpPr>
        <p:grpSpPr>
          <a:xfrm>
            <a:off x="5721396" y="4162839"/>
            <a:ext cx="186678" cy="186678"/>
            <a:chOff x="6457496" y="4658798"/>
            <a:chExt cx="254000" cy="254000"/>
          </a:xfrm>
        </p:grpSpPr>
        <p:sp>
          <p:nvSpPr>
            <p:cNvPr id="62" name="矩形 61">
              <a:extLst>
                <a:ext uri="{FF2B5EF4-FFF2-40B4-BE49-F238E27FC236}">
                  <a16:creationId xmlns:a16="http://schemas.microsoft.com/office/drawing/2014/main" id="{4950A81C-7679-4A6F-802E-B067FF565CF3}"/>
                </a:ext>
              </a:extLst>
            </p:cNvPr>
            <p:cNvSpPr/>
            <p:nvPr/>
          </p:nvSpPr>
          <p:spPr>
            <a:xfrm>
              <a:off x="6457496" y="4658798"/>
              <a:ext cx="254000" cy="254000"/>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solidFill>
                  <a:schemeClr val="bg1">
                    <a:lumMod val="75000"/>
                  </a:schemeClr>
                </a:solidFill>
                <a:cs typeface="+mn-ea"/>
                <a:sym typeface="+mn-lt"/>
              </a:endParaRPr>
            </a:p>
          </p:txBody>
        </p:sp>
        <p:sp>
          <p:nvSpPr>
            <p:cNvPr id="63" name="Freeform 121">
              <a:extLst>
                <a:ext uri="{FF2B5EF4-FFF2-40B4-BE49-F238E27FC236}">
                  <a16:creationId xmlns:a16="http://schemas.microsoft.com/office/drawing/2014/main" id="{8CBE0663-32BC-4611-8712-3727D0B8DA55}"/>
                </a:ext>
              </a:extLst>
            </p:cNvPr>
            <p:cNvSpPr/>
            <p:nvPr/>
          </p:nvSpPr>
          <p:spPr bwMode="auto">
            <a:xfrm>
              <a:off x="6544809" y="4717536"/>
              <a:ext cx="79375" cy="136525"/>
            </a:xfrm>
            <a:custGeom>
              <a:gdLst>
                <a:gd fmla="*/ 28 w 49" name="T0"/>
                <a:gd fmla="*/ 64 h 86" name="T1"/>
                <a:gd fmla="*/ 4 w 49" name="T2"/>
                <a:gd fmla="*/ 86 h 86" name="T3"/>
                <a:gd fmla="*/ 0 w 49" name="T4"/>
                <a:gd fmla="*/ 81 h 86" name="T5"/>
                <a:gd fmla="*/ 37 w 49" name="T6"/>
                <a:gd fmla="*/ 43 h 86" name="T7"/>
                <a:gd fmla="*/ 0 w 49" name="T8"/>
                <a:gd fmla="*/ 8 h 86" name="T9"/>
                <a:gd fmla="*/ 4 w 49" name="T10"/>
                <a:gd fmla="*/ 0 h 86" name="T11"/>
                <a:gd fmla="*/ 49 w 49" name="T12"/>
                <a:gd fmla="*/ 43 h 86" name="T13"/>
                <a:gd fmla="*/ 42 w 49" name="T14"/>
                <a:gd fmla="*/ 50 h 86" name="T15"/>
                <a:gd fmla="*/ 28 w 49" name="T16"/>
                <a:gd fmla="*/ 64 h 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 w="49">
                  <a:moveTo>
                    <a:pt x="28" y="64"/>
                  </a:moveTo>
                  <a:lnTo>
                    <a:pt x="4" y="86"/>
                  </a:lnTo>
                  <a:lnTo>
                    <a:pt x="0" y="81"/>
                  </a:lnTo>
                  <a:lnTo>
                    <a:pt x="37" y="43"/>
                  </a:lnTo>
                  <a:lnTo>
                    <a:pt x="0" y="8"/>
                  </a:lnTo>
                  <a:lnTo>
                    <a:pt x="4" y="0"/>
                  </a:lnTo>
                  <a:lnTo>
                    <a:pt x="49" y="43"/>
                  </a:lnTo>
                  <a:lnTo>
                    <a:pt x="42" y="50"/>
                  </a:lnTo>
                  <a:lnTo>
                    <a:pt x="28" y="64"/>
                  </a:lnTo>
                  <a:close/>
                </a:path>
              </a:pathLst>
            </a:custGeom>
            <a:solidFill>
              <a:schemeClr val="bg1">
                <a:lumMod val="75000"/>
              </a:schemeClr>
            </a:solidFill>
            <a:ln w="6350">
              <a:noFill/>
              <a:round/>
            </a:ln>
            <a:extLst/>
          </p:spPr>
          <p:txBody>
            <a:bodyPr/>
            <a:lstStyle/>
            <a:p>
              <a:pPr fontAlgn="auto">
                <a:spcBef>
                  <a:spcPct val="0"/>
                </a:spcBef>
                <a:spcAft>
                  <a:spcPct val="0"/>
                </a:spcAft>
                <a:defRPr/>
              </a:pPr>
              <a:endParaRPr kumimoji="0" lang="id-ID">
                <a:solidFill>
                  <a:schemeClr val="accent1"/>
                </a:solidFill>
                <a:latin typeface="+mn-lt"/>
                <a:ea typeface="+mn-ea"/>
                <a:cs typeface="+mn-ea"/>
                <a:sym typeface="+mn-lt"/>
              </a:endParaRPr>
            </a:p>
          </p:txBody>
        </p:sp>
      </p:grpSp>
      <p:pic>
        <p:nvPicPr>
          <p:cNvPr id="64" name="图片 41">
            <a:extLst>
              <a:ext uri="{FF2B5EF4-FFF2-40B4-BE49-F238E27FC236}">
                <a16:creationId xmlns:a16="http://schemas.microsoft.com/office/drawing/2014/main" id="{F71AFD7A-6F84-4E53-A2ED-DF78E832D7D3}"/>
              </a:ext>
            </a:extLst>
          </p:cNvPr>
          <p:cNvPicPr>
            <a:picLocks noChangeAspect="1"/>
          </p:cNvPicPr>
          <p:nvPr/>
        </p:nvPicPr>
        <p:blipFill>
          <a:blip r:embed="rId3">
            <a:grayscl/>
            <a:extLst>
              <a:ext uri="{28A0092B-C50C-407E-A947-70E740481C1C}">
                <a14:useLocalDpi val="0"/>
              </a:ext>
            </a:extLst>
          </a:blip>
          <a:stretch>
            <a:fillRect/>
          </a:stretch>
        </p:blipFill>
        <p:spPr bwMode="auto">
          <a:xfrm>
            <a:off x="2872220" y="1181822"/>
            <a:ext cx="1276412" cy="1276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5" name="图片 42">
            <a:extLst>
              <a:ext uri="{FF2B5EF4-FFF2-40B4-BE49-F238E27FC236}">
                <a16:creationId xmlns:a16="http://schemas.microsoft.com/office/drawing/2014/main" id="{FFA52751-E98C-4BBC-A75A-9F6DDCA355EF}"/>
              </a:ext>
            </a:extLst>
          </p:cNvPr>
          <p:cNvPicPr>
            <a:picLocks noChangeAspect="1"/>
          </p:cNvPicPr>
          <p:nvPr/>
        </p:nvPicPr>
        <p:blipFill>
          <a:blip r:embed="rId3">
            <a:grayscl/>
            <a:extLst>
              <a:ext uri="{28A0092B-C50C-407E-A947-70E740481C1C}">
                <a14:useLocalDpi val="0"/>
              </a:ext>
            </a:extLst>
          </a:blip>
          <a:stretch>
            <a:fillRect/>
          </a:stretch>
        </p:blipFill>
        <p:spPr bwMode="auto">
          <a:xfrm>
            <a:off x="2872220" y="2910929"/>
            <a:ext cx="1276412" cy="1276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6" name="图片 43">
            <a:extLst>
              <a:ext uri="{FF2B5EF4-FFF2-40B4-BE49-F238E27FC236}">
                <a16:creationId xmlns:a16="http://schemas.microsoft.com/office/drawing/2014/main" id="{32554FF7-C885-41AF-A7A3-532046105C05}"/>
              </a:ext>
            </a:extLst>
          </p:cNvPr>
          <p:cNvPicPr>
            <a:picLocks noChangeAspect="1"/>
          </p:cNvPicPr>
          <p:nvPr/>
        </p:nvPicPr>
        <p:blipFill>
          <a:blip r:embed="rId3">
            <a:grayscl/>
            <a:extLst>
              <a:ext uri="{28A0092B-C50C-407E-A947-70E740481C1C}">
                <a14:useLocalDpi val="0"/>
              </a:ext>
            </a:extLst>
          </a:blip>
          <a:stretch>
            <a:fillRect/>
          </a:stretch>
        </p:blipFill>
        <p:spPr bwMode="auto">
          <a:xfrm>
            <a:off x="6202093" y="1181822"/>
            <a:ext cx="1276412" cy="1276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7" name="图片 44">
            <a:extLst>
              <a:ext uri="{FF2B5EF4-FFF2-40B4-BE49-F238E27FC236}">
                <a16:creationId xmlns:a16="http://schemas.microsoft.com/office/drawing/2014/main" id="{E56246D8-F363-4339-9EA2-E9784BCD9CBB}"/>
              </a:ext>
            </a:extLst>
          </p:cNvPr>
          <p:cNvPicPr>
            <a:picLocks noChangeAspect="1"/>
          </p:cNvPicPr>
          <p:nvPr/>
        </p:nvPicPr>
        <p:blipFill>
          <a:blip r:embed="rId3">
            <a:grayscl/>
            <a:extLst>
              <a:ext uri="{28A0092B-C50C-407E-A947-70E740481C1C}">
                <a14:useLocalDpi val="0"/>
              </a:ext>
            </a:extLst>
          </a:blip>
          <a:stretch>
            <a:fillRect/>
          </a:stretch>
        </p:blipFill>
        <p:spPr bwMode="auto">
          <a:xfrm>
            <a:off x="6202093" y="2910929"/>
            <a:ext cx="1276412" cy="1276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8" name="文本框 45">
            <a:extLst>
              <a:ext uri="{FF2B5EF4-FFF2-40B4-BE49-F238E27FC236}">
                <a16:creationId xmlns:a16="http://schemas.microsoft.com/office/drawing/2014/main" id="{D5573609-11DA-4C79-91EF-D6210F52C761}"/>
              </a:ext>
            </a:extLst>
          </p:cNvPr>
          <p:cNvSpPr txBox="1">
            <a:spLocks noChangeArrowheads="1"/>
          </p:cNvSpPr>
          <p:nvPr/>
        </p:nvSpPr>
        <p:spPr bwMode="auto">
          <a:xfrm>
            <a:off x="1737070" y="1235492"/>
            <a:ext cx="751205" cy="24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029">
                <a:solidFill>
                  <a:srgbClr val="272727"/>
                </a:solidFill>
                <a:latin typeface="+mn-lt"/>
                <a:ea typeface="+mn-ea"/>
                <a:cs typeface="+mn-ea"/>
                <a:sym typeface="+mn-lt"/>
              </a:rPr>
              <a:t>TEXT HERE</a:t>
            </a:r>
          </a:p>
        </p:txBody>
      </p:sp>
      <p:sp>
        <p:nvSpPr>
          <p:cNvPr id="69" name="矩形 68">
            <a:extLst>
              <a:ext uri="{FF2B5EF4-FFF2-40B4-BE49-F238E27FC236}">
                <a16:creationId xmlns:a16="http://schemas.microsoft.com/office/drawing/2014/main" id="{0E26743C-322D-4484-A17B-6587928B4DB7}"/>
              </a:ext>
            </a:extLst>
          </p:cNvPr>
          <p:cNvSpPr/>
          <p:nvPr/>
        </p:nvSpPr>
        <p:spPr>
          <a:xfrm>
            <a:off x="1641310" y="1425670"/>
            <a:ext cx="1205241" cy="897941"/>
          </a:xfrm>
          <a:prstGeom prst="rect">
            <a:avLst/>
          </a:prstGeom>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nSpc>
                <a:spcPct val="120000"/>
              </a:lnSpc>
            </a:pPr>
            <a:r>
              <a:rPr altLang="zh-CN" kumimoji="0" lang="en-US" sz="735">
                <a:solidFill>
                  <a:srgbClr val="272727"/>
                </a:solidFill>
                <a:latin typeface="+mn-lt"/>
                <a:ea typeface="+mn-ea"/>
                <a:cs typeface="+mn-ea"/>
                <a:sym typeface="+mn-lt"/>
              </a:rPr>
              <a:t>You cannot improve your past, but you can improve your future. You cannot improve your past, but you can improve your future.</a:t>
            </a:r>
          </a:p>
        </p:txBody>
      </p:sp>
      <p:sp>
        <p:nvSpPr>
          <p:cNvPr id="70" name="文本框 47">
            <a:extLst>
              <a:ext uri="{FF2B5EF4-FFF2-40B4-BE49-F238E27FC236}">
                <a16:creationId xmlns:a16="http://schemas.microsoft.com/office/drawing/2014/main" id="{F1C64BC9-19A8-452D-9107-A1415EFB8F43}"/>
              </a:ext>
            </a:extLst>
          </p:cNvPr>
          <p:cNvSpPr txBox="1">
            <a:spLocks noChangeArrowheads="1"/>
          </p:cNvSpPr>
          <p:nvPr/>
        </p:nvSpPr>
        <p:spPr bwMode="auto">
          <a:xfrm>
            <a:off x="5076277" y="1235492"/>
            <a:ext cx="751205" cy="24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029">
                <a:solidFill>
                  <a:schemeClr val="bg1"/>
                </a:solidFill>
                <a:latin typeface="+mn-lt"/>
                <a:ea typeface="+mn-ea"/>
                <a:cs typeface="+mn-ea"/>
                <a:sym typeface="+mn-lt"/>
              </a:rPr>
              <a:t>TEXT HERE</a:t>
            </a:r>
          </a:p>
        </p:txBody>
      </p:sp>
      <p:sp>
        <p:nvSpPr>
          <p:cNvPr id="71" name="矩形 70">
            <a:extLst>
              <a:ext uri="{FF2B5EF4-FFF2-40B4-BE49-F238E27FC236}">
                <a16:creationId xmlns:a16="http://schemas.microsoft.com/office/drawing/2014/main" id="{BE48C5AD-023D-42EB-A261-C8532F1B424D}"/>
              </a:ext>
            </a:extLst>
          </p:cNvPr>
          <p:cNvSpPr/>
          <p:nvPr/>
        </p:nvSpPr>
        <p:spPr>
          <a:xfrm>
            <a:off x="4980517" y="1425670"/>
            <a:ext cx="1205241" cy="897941"/>
          </a:xfrm>
          <a:prstGeom prst="rect">
            <a:avLst/>
          </a:prstGeom>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nSpc>
                <a:spcPct val="120000"/>
              </a:lnSpc>
            </a:pPr>
            <a:r>
              <a:rPr altLang="zh-CN" kumimoji="0" lang="en-US" sz="735">
                <a:solidFill>
                  <a:srgbClr val="BFBFBF"/>
                </a:solidFill>
                <a:latin typeface="+mn-lt"/>
                <a:ea typeface="+mn-ea"/>
                <a:cs typeface="+mn-ea"/>
                <a:sym typeface="+mn-lt"/>
              </a:rPr>
              <a:t>You cannot improve your past, but you can improve your future. You cannot improve your past, but you can improve your future.</a:t>
            </a:r>
          </a:p>
        </p:txBody>
      </p:sp>
      <p:sp>
        <p:nvSpPr>
          <p:cNvPr id="72" name="文本框 49">
            <a:extLst>
              <a:ext uri="{FF2B5EF4-FFF2-40B4-BE49-F238E27FC236}">
                <a16:creationId xmlns:a16="http://schemas.microsoft.com/office/drawing/2014/main" id="{0D5B0068-4EFA-4926-8A3A-65363A101BD2}"/>
              </a:ext>
            </a:extLst>
          </p:cNvPr>
          <p:cNvSpPr txBox="1">
            <a:spLocks noChangeArrowheads="1"/>
          </p:cNvSpPr>
          <p:nvPr/>
        </p:nvSpPr>
        <p:spPr bwMode="auto">
          <a:xfrm>
            <a:off x="1737070" y="2991433"/>
            <a:ext cx="751205" cy="24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029">
                <a:solidFill>
                  <a:schemeClr val="bg1"/>
                </a:solidFill>
                <a:latin typeface="+mn-lt"/>
                <a:ea typeface="+mn-ea"/>
                <a:cs typeface="+mn-ea"/>
                <a:sym typeface="+mn-lt"/>
              </a:rPr>
              <a:t>TEXT HERE</a:t>
            </a:r>
          </a:p>
        </p:txBody>
      </p:sp>
      <p:sp>
        <p:nvSpPr>
          <p:cNvPr id="73" name="矩形 72">
            <a:extLst>
              <a:ext uri="{FF2B5EF4-FFF2-40B4-BE49-F238E27FC236}">
                <a16:creationId xmlns:a16="http://schemas.microsoft.com/office/drawing/2014/main" id="{93545FAA-76C8-4809-9D15-4742DD61D28C}"/>
              </a:ext>
            </a:extLst>
          </p:cNvPr>
          <p:cNvSpPr/>
          <p:nvPr/>
        </p:nvSpPr>
        <p:spPr>
          <a:xfrm>
            <a:off x="1641310" y="3182779"/>
            <a:ext cx="1205241" cy="897941"/>
          </a:xfrm>
          <a:prstGeom prst="rect">
            <a:avLst/>
          </a:prstGeom>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nSpc>
                <a:spcPct val="120000"/>
              </a:lnSpc>
            </a:pPr>
            <a:r>
              <a:rPr altLang="zh-CN" kumimoji="0" lang="en-US" sz="735">
                <a:solidFill>
                  <a:srgbClr val="BFBFBF"/>
                </a:solidFill>
                <a:latin typeface="+mn-lt"/>
                <a:ea typeface="+mn-ea"/>
                <a:cs typeface="+mn-ea"/>
                <a:sym typeface="+mn-lt"/>
              </a:rPr>
              <a:t>You cannot improve your past, but you can improve your future. You cannot improve your past, but you can improve your future.</a:t>
            </a:r>
          </a:p>
        </p:txBody>
      </p:sp>
      <p:sp>
        <p:nvSpPr>
          <p:cNvPr id="74" name="文本框 51">
            <a:extLst>
              <a:ext uri="{FF2B5EF4-FFF2-40B4-BE49-F238E27FC236}">
                <a16:creationId xmlns:a16="http://schemas.microsoft.com/office/drawing/2014/main" id="{A5EB57B4-D7E0-4086-9B8F-C9AFE81DC98E}"/>
              </a:ext>
            </a:extLst>
          </p:cNvPr>
          <p:cNvSpPr txBox="1">
            <a:spLocks noChangeArrowheads="1"/>
          </p:cNvSpPr>
          <p:nvPr/>
        </p:nvSpPr>
        <p:spPr bwMode="auto">
          <a:xfrm>
            <a:off x="5076277" y="2991433"/>
            <a:ext cx="751205" cy="24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gn="ctr"/>
            <a:r>
              <a:rPr altLang="zh-CN" kumimoji="0" lang="en-US" sz="1029">
                <a:solidFill>
                  <a:schemeClr val="bg1"/>
                </a:solidFill>
                <a:latin typeface="+mn-lt"/>
                <a:ea typeface="+mn-ea"/>
                <a:cs typeface="+mn-ea"/>
                <a:sym typeface="+mn-lt"/>
              </a:rPr>
              <a:t>TEXT HERE</a:t>
            </a:r>
          </a:p>
        </p:txBody>
      </p:sp>
      <p:sp>
        <p:nvSpPr>
          <p:cNvPr id="75" name="矩形 74">
            <a:extLst>
              <a:ext uri="{FF2B5EF4-FFF2-40B4-BE49-F238E27FC236}">
                <a16:creationId xmlns:a16="http://schemas.microsoft.com/office/drawing/2014/main" id="{A7E0D336-DFD2-40AC-84E2-13914F8B8F70}"/>
              </a:ext>
            </a:extLst>
          </p:cNvPr>
          <p:cNvSpPr/>
          <p:nvPr/>
        </p:nvSpPr>
        <p:spPr>
          <a:xfrm>
            <a:off x="4980517" y="3182779"/>
            <a:ext cx="1205241" cy="897941"/>
          </a:xfrm>
          <a:prstGeom prst="rect">
            <a:avLst/>
          </a:prstGeom>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nSpc>
                <a:spcPct val="120000"/>
              </a:lnSpc>
            </a:pPr>
            <a:r>
              <a:rPr altLang="zh-CN" kumimoji="0" lang="en-US" sz="735">
                <a:solidFill>
                  <a:srgbClr val="BFBFBF"/>
                </a:solidFill>
                <a:latin typeface="+mn-lt"/>
                <a:ea typeface="+mn-ea"/>
                <a:cs typeface="+mn-ea"/>
                <a:sym typeface="+mn-lt"/>
              </a:rPr>
              <a:t>You cannot improve your past, but you can improve your future. You cannot improve your past, but you can improve your future.</a:t>
            </a:r>
          </a:p>
        </p:txBody>
      </p:sp>
    </p:spTree>
    <p:extLst>
      <p:ext uri="{BB962C8B-B14F-4D97-AF65-F5344CB8AC3E}">
        <p14:creationId val="49387830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同心圆 1"/>
          <p:cNvSpPr/>
          <p:nvPr/>
        </p:nvSpPr>
        <p:spPr>
          <a:xfrm>
            <a:off x="882804" y="935834"/>
            <a:ext cx="1898639" cy="1902825"/>
          </a:xfrm>
          <a:custGeom>
            <a:rect b="b" l="l" r="r" t="t"/>
            <a:pathLst>
              <a:path h="1590863" w="1587363">
                <a:moveTo>
                  <a:pt x="792756" y="337903"/>
                </a:moveTo>
                <a:cubicBezTo>
                  <a:pt x="544667" y="337903"/>
                  <a:pt x="343552" y="539018"/>
                  <a:pt x="343552" y="787107"/>
                </a:cubicBezTo>
                <a:cubicBezTo>
                  <a:pt x="343552" y="1035196"/>
                  <a:pt x="544667" y="1236311"/>
                  <a:pt x="792756" y="1236311"/>
                </a:cubicBezTo>
                <a:cubicBezTo>
                  <a:pt x="1040845" y="1236311"/>
                  <a:pt x="1241960" y="1035196"/>
                  <a:pt x="1241960" y="787107"/>
                </a:cubicBezTo>
                <a:cubicBezTo>
                  <a:pt x="1241960" y="539018"/>
                  <a:pt x="1040845" y="337903"/>
                  <a:pt x="792756" y="337903"/>
                </a:cubicBezTo>
                <a:close/>
                <a:moveTo>
                  <a:pt x="649390" y="0"/>
                </a:moveTo>
                <a:lnTo>
                  <a:pt x="936119" y="0"/>
                </a:lnTo>
                <a:lnTo>
                  <a:pt x="969095" y="227485"/>
                </a:lnTo>
                <a:cubicBezTo>
                  <a:pt x="1003464" y="237873"/>
                  <a:pt x="1036467" y="251359"/>
                  <a:pt x="1067365" y="268434"/>
                </a:cubicBezTo>
                <a:lnTo>
                  <a:pt x="1250952" y="131333"/>
                </a:lnTo>
                <a:lnTo>
                  <a:pt x="1453700" y="334081"/>
                </a:lnTo>
                <a:lnTo>
                  <a:pt x="1316630" y="517628"/>
                </a:lnTo>
                <a:cubicBezTo>
                  <a:pt x="1331912" y="546896"/>
                  <a:pt x="1344748" y="577642"/>
                  <a:pt x="1353917" y="609904"/>
                </a:cubicBezTo>
                <a:lnTo>
                  <a:pt x="1587363" y="643744"/>
                </a:lnTo>
                <a:lnTo>
                  <a:pt x="1587363" y="930473"/>
                </a:lnTo>
                <a:lnTo>
                  <a:pt x="1352024" y="964588"/>
                </a:lnTo>
                <a:cubicBezTo>
                  <a:pt x="1341690" y="998528"/>
                  <a:pt x="1328332" y="1031130"/>
                  <a:pt x="1311312" y="1061591"/>
                </a:cubicBezTo>
                <a:lnTo>
                  <a:pt x="1453701" y="1252260"/>
                </a:lnTo>
                <a:lnTo>
                  <a:pt x="1250953" y="1455008"/>
                </a:lnTo>
                <a:lnTo>
                  <a:pt x="1058876" y="1311567"/>
                </a:lnTo>
                <a:cubicBezTo>
                  <a:pt x="1031215" y="1326657"/>
                  <a:pt x="1001797" y="1338678"/>
                  <a:pt x="971287" y="1348263"/>
                </a:cubicBezTo>
                <a:lnTo>
                  <a:pt x="936120" y="1590863"/>
                </a:lnTo>
                <a:lnTo>
                  <a:pt x="649391" y="1590863"/>
                </a:lnTo>
                <a:lnTo>
                  <a:pt x="613888" y="1345944"/>
                </a:lnTo>
                <a:cubicBezTo>
                  <a:pt x="580643" y="1335730"/>
                  <a:pt x="548689" y="1322613"/>
                  <a:pt x="518807" y="1305941"/>
                </a:cubicBezTo>
                <a:lnTo>
                  <a:pt x="331040" y="1446164"/>
                </a:lnTo>
                <a:lnTo>
                  <a:pt x="128291" y="1243416"/>
                </a:lnTo>
                <a:lnTo>
                  <a:pt x="269183" y="1054753"/>
                </a:lnTo>
                <a:cubicBezTo>
                  <a:pt x="253448" y="1026144"/>
                  <a:pt x="240993" y="995648"/>
                  <a:pt x="231162" y="963982"/>
                </a:cubicBezTo>
                <a:lnTo>
                  <a:pt x="0" y="930473"/>
                </a:lnTo>
                <a:lnTo>
                  <a:pt x="0" y="643744"/>
                </a:lnTo>
                <a:lnTo>
                  <a:pt x="231208" y="610228"/>
                </a:lnTo>
                <a:cubicBezTo>
                  <a:pt x="241079" y="578415"/>
                  <a:pt x="253598" y="547783"/>
                  <a:pt x="269427" y="519058"/>
                </a:cubicBezTo>
                <a:lnTo>
                  <a:pt x="128292" y="330069"/>
                </a:lnTo>
                <a:lnTo>
                  <a:pt x="331041" y="127321"/>
                </a:lnTo>
                <a:lnTo>
                  <a:pt x="519390" y="267978"/>
                </a:lnTo>
                <a:cubicBezTo>
                  <a:pt x="549862" y="251026"/>
                  <a:pt x="582472" y="237745"/>
                  <a:pt x="616414" y="227486"/>
                </a:cubicBezTo>
                <a:close/>
              </a:path>
            </a:pathLst>
          </a:custGeom>
          <a:solidFill>
            <a:srgbClr val="161D3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0" name="同心圆 1"/>
          <p:cNvSpPr/>
          <p:nvPr/>
        </p:nvSpPr>
        <p:spPr>
          <a:xfrm>
            <a:off x="2515891" y="2113871"/>
            <a:ext cx="1127221" cy="1129706"/>
          </a:xfrm>
          <a:custGeom>
            <a:rect b="b" l="l" r="r" t="t"/>
            <a:pathLst>
              <a:path h="1590863" w="1587363">
                <a:moveTo>
                  <a:pt x="792756" y="337903"/>
                </a:moveTo>
                <a:cubicBezTo>
                  <a:pt x="544667" y="337903"/>
                  <a:pt x="343552" y="539018"/>
                  <a:pt x="343552" y="787107"/>
                </a:cubicBezTo>
                <a:cubicBezTo>
                  <a:pt x="343552" y="1035196"/>
                  <a:pt x="544667" y="1236311"/>
                  <a:pt x="792756" y="1236311"/>
                </a:cubicBezTo>
                <a:cubicBezTo>
                  <a:pt x="1040845" y="1236311"/>
                  <a:pt x="1241960" y="1035196"/>
                  <a:pt x="1241960" y="787107"/>
                </a:cubicBezTo>
                <a:cubicBezTo>
                  <a:pt x="1241960" y="539018"/>
                  <a:pt x="1040845" y="337903"/>
                  <a:pt x="792756" y="337903"/>
                </a:cubicBezTo>
                <a:close/>
                <a:moveTo>
                  <a:pt x="649390" y="0"/>
                </a:moveTo>
                <a:lnTo>
                  <a:pt x="936119" y="0"/>
                </a:lnTo>
                <a:lnTo>
                  <a:pt x="969095" y="227485"/>
                </a:lnTo>
                <a:cubicBezTo>
                  <a:pt x="1003464" y="237873"/>
                  <a:pt x="1036467" y="251359"/>
                  <a:pt x="1067365" y="268434"/>
                </a:cubicBezTo>
                <a:lnTo>
                  <a:pt x="1250952" y="131333"/>
                </a:lnTo>
                <a:lnTo>
                  <a:pt x="1453700" y="334081"/>
                </a:lnTo>
                <a:lnTo>
                  <a:pt x="1316630" y="517628"/>
                </a:lnTo>
                <a:cubicBezTo>
                  <a:pt x="1331912" y="546896"/>
                  <a:pt x="1344748" y="577642"/>
                  <a:pt x="1353917" y="609904"/>
                </a:cubicBezTo>
                <a:lnTo>
                  <a:pt x="1587363" y="643744"/>
                </a:lnTo>
                <a:lnTo>
                  <a:pt x="1587363" y="930473"/>
                </a:lnTo>
                <a:lnTo>
                  <a:pt x="1352024" y="964588"/>
                </a:lnTo>
                <a:cubicBezTo>
                  <a:pt x="1341690" y="998528"/>
                  <a:pt x="1328332" y="1031130"/>
                  <a:pt x="1311312" y="1061591"/>
                </a:cubicBezTo>
                <a:lnTo>
                  <a:pt x="1453701" y="1252260"/>
                </a:lnTo>
                <a:lnTo>
                  <a:pt x="1250953" y="1455008"/>
                </a:lnTo>
                <a:lnTo>
                  <a:pt x="1058876" y="1311567"/>
                </a:lnTo>
                <a:cubicBezTo>
                  <a:pt x="1031215" y="1326657"/>
                  <a:pt x="1001797" y="1338678"/>
                  <a:pt x="971287" y="1348263"/>
                </a:cubicBezTo>
                <a:lnTo>
                  <a:pt x="936120" y="1590863"/>
                </a:lnTo>
                <a:lnTo>
                  <a:pt x="649391" y="1590863"/>
                </a:lnTo>
                <a:lnTo>
                  <a:pt x="613888" y="1345944"/>
                </a:lnTo>
                <a:cubicBezTo>
                  <a:pt x="580643" y="1335730"/>
                  <a:pt x="548689" y="1322613"/>
                  <a:pt x="518807" y="1305941"/>
                </a:cubicBezTo>
                <a:lnTo>
                  <a:pt x="331040" y="1446164"/>
                </a:lnTo>
                <a:lnTo>
                  <a:pt x="128291" y="1243416"/>
                </a:lnTo>
                <a:lnTo>
                  <a:pt x="269183" y="1054753"/>
                </a:lnTo>
                <a:cubicBezTo>
                  <a:pt x="253448" y="1026144"/>
                  <a:pt x="240993" y="995648"/>
                  <a:pt x="231162" y="963982"/>
                </a:cubicBezTo>
                <a:lnTo>
                  <a:pt x="0" y="930473"/>
                </a:lnTo>
                <a:lnTo>
                  <a:pt x="0" y="643744"/>
                </a:lnTo>
                <a:lnTo>
                  <a:pt x="231208" y="610228"/>
                </a:lnTo>
                <a:cubicBezTo>
                  <a:pt x="241079" y="578415"/>
                  <a:pt x="253598" y="547783"/>
                  <a:pt x="269427" y="519058"/>
                </a:cubicBezTo>
                <a:lnTo>
                  <a:pt x="128292" y="330069"/>
                </a:lnTo>
                <a:lnTo>
                  <a:pt x="331041" y="127321"/>
                </a:lnTo>
                <a:lnTo>
                  <a:pt x="519390" y="267978"/>
                </a:lnTo>
                <a:cubicBezTo>
                  <a:pt x="549862" y="251026"/>
                  <a:pt x="582472" y="237745"/>
                  <a:pt x="616414" y="227486"/>
                </a:cubicBez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1" name="同心圆 1"/>
          <p:cNvSpPr/>
          <p:nvPr/>
        </p:nvSpPr>
        <p:spPr>
          <a:xfrm>
            <a:off x="3414114" y="1229048"/>
            <a:ext cx="1420583" cy="1423716"/>
          </a:xfrm>
          <a:custGeom>
            <a:rect b="b" l="l" r="r" t="t"/>
            <a:pathLst>
              <a:path h="1590863" w="1587363">
                <a:moveTo>
                  <a:pt x="792756" y="337903"/>
                </a:moveTo>
                <a:cubicBezTo>
                  <a:pt x="544667" y="337903"/>
                  <a:pt x="343552" y="539018"/>
                  <a:pt x="343552" y="787107"/>
                </a:cubicBezTo>
                <a:cubicBezTo>
                  <a:pt x="343552" y="1035196"/>
                  <a:pt x="544667" y="1236311"/>
                  <a:pt x="792756" y="1236311"/>
                </a:cubicBezTo>
                <a:cubicBezTo>
                  <a:pt x="1040845" y="1236311"/>
                  <a:pt x="1241960" y="1035196"/>
                  <a:pt x="1241960" y="787107"/>
                </a:cubicBezTo>
                <a:cubicBezTo>
                  <a:pt x="1241960" y="539018"/>
                  <a:pt x="1040845" y="337903"/>
                  <a:pt x="792756" y="337903"/>
                </a:cubicBezTo>
                <a:close/>
                <a:moveTo>
                  <a:pt x="649390" y="0"/>
                </a:moveTo>
                <a:lnTo>
                  <a:pt x="936119" y="0"/>
                </a:lnTo>
                <a:lnTo>
                  <a:pt x="969095" y="227485"/>
                </a:lnTo>
                <a:cubicBezTo>
                  <a:pt x="1003464" y="237873"/>
                  <a:pt x="1036467" y="251359"/>
                  <a:pt x="1067365" y="268434"/>
                </a:cubicBezTo>
                <a:lnTo>
                  <a:pt x="1250952" y="131333"/>
                </a:lnTo>
                <a:lnTo>
                  <a:pt x="1453700" y="334081"/>
                </a:lnTo>
                <a:lnTo>
                  <a:pt x="1316630" y="517628"/>
                </a:lnTo>
                <a:cubicBezTo>
                  <a:pt x="1331912" y="546896"/>
                  <a:pt x="1344748" y="577642"/>
                  <a:pt x="1353917" y="609904"/>
                </a:cubicBezTo>
                <a:lnTo>
                  <a:pt x="1587363" y="643744"/>
                </a:lnTo>
                <a:lnTo>
                  <a:pt x="1587363" y="930473"/>
                </a:lnTo>
                <a:lnTo>
                  <a:pt x="1352024" y="964588"/>
                </a:lnTo>
                <a:cubicBezTo>
                  <a:pt x="1341690" y="998528"/>
                  <a:pt x="1328332" y="1031130"/>
                  <a:pt x="1311312" y="1061591"/>
                </a:cubicBezTo>
                <a:lnTo>
                  <a:pt x="1453701" y="1252260"/>
                </a:lnTo>
                <a:lnTo>
                  <a:pt x="1250953" y="1455008"/>
                </a:lnTo>
                <a:lnTo>
                  <a:pt x="1058876" y="1311567"/>
                </a:lnTo>
                <a:cubicBezTo>
                  <a:pt x="1031215" y="1326657"/>
                  <a:pt x="1001797" y="1338678"/>
                  <a:pt x="971287" y="1348263"/>
                </a:cubicBezTo>
                <a:lnTo>
                  <a:pt x="936120" y="1590863"/>
                </a:lnTo>
                <a:lnTo>
                  <a:pt x="649391" y="1590863"/>
                </a:lnTo>
                <a:lnTo>
                  <a:pt x="613888" y="1345944"/>
                </a:lnTo>
                <a:cubicBezTo>
                  <a:pt x="580643" y="1335730"/>
                  <a:pt x="548689" y="1322613"/>
                  <a:pt x="518807" y="1305941"/>
                </a:cubicBezTo>
                <a:lnTo>
                  <a:pt x="331040" y="1446164"/>
                </a:lnTo>
                <a:lnTo>
                  <a:pt x="128291" y="1243416"/>
                </a:lnTo>
                <a:lnTo>
                  <a:pt x="269183" y="1054753"/>
                </a:lnTo>
                <a:cubicBezTo>
                  <a:pt x="253448" y="1026144"/>
                  <a:pt x="240993" y="995648"/>
                  <a:pt x="231162" y="963982"/>
                </a:cubicBezTo>
                <a:lnTo>
                  <a:pt x="0" y="930473"/>
                </a:lnTo>
                <a:lnTo>
                  <a:pt x="0" y="643744"/>
                </a:lnTo>
                <a:lnTo>
                  <a:pt x="231208" y="610228"/>
                </a:lnTo>
                <a:cubicBezTo>
                  <a:pt x="241079" y="578415"/>
                  <a:pt x="253598" y="547783"/>
                  <a:pt x="269427" y="519058"/>
                </a:cubicBezTo>
                <a:lnTo>
                  <a:pt x="128292" y="330069"/>
                </a:lnTo>
                <a:lnTo>
                  <a:pt x="331041" y="127321"/>
                </a:lnTo>
                <a:lnTo>
                  <a:pt x="519390" y="267978"/>
                </a:lnTo>
                <a:cubicBezTo>
                  <a:pt x="549862" y="251026"/>
                  <a:pt x="582472" y="237745"/>
                  <a:pt x="616414" y="227486"/>
                </a:cubicBezTo>
                <a:close/>
              </a:path>
            </a:pathLst>
          </a:custGeom>
          <a:solidFill>
            <a:srgbClr val="161D3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2" name="同心圆 1"/>
          <p:cNvSpPr/>
          <p:nvPr/>
        </p:nvSpPr>
        <p:spPr>
          <a:xfrm>
            <a:off x="5933737" y="1500023"/>
            <a:ext cx="1949413" cy="1953711"/>
          </a:xfrm>
          <a:custGeom>
            <a:rect b="b" l="l" r="r" t="t"/>
            <a:pathLst>
              <a:path h="1590863" w="1587363">
                <a:moveTo>
                  <a:pt x="792756" y="337903"/>
                </a:moveTo>
                <a:cubicBezTo>
                  <a:pt x="544667" y="337903"/>
                  <a:pt x="343552" y="539018"/>
                  <a:pt x="343552" y="787107"/>
                </a:cubicBezTo>
                <a:cubicBezTo>
                  <a:pt x="343552" y="1035196"/>
                  <a:pt x="544667" y="1236311"/>
                  <a:pt x="792756" y="1236311"/>
                </a:cubicBezTo>
                <a:cubicBezTo>
                  <a:pt x="1040845" y="1236311"/>
                  <a:pt x="1241960" y="1035196"/>
                  <a:pt x="1241960" y="787107"/>
                </a:cubicBezTo>
                <a:cubicBezTo>
                  <a:pt x="1241960" y="539018"/>
                  <a:pt x="1040845" y="337903"/>
                  <a:pt x="792756" y="337903"/>
                </a:cubicBezTo>
                <a:close/>
                <a:moveTo>
                  <a:pt x="649390" y="0"/>
                </a:moveTo>
                <a:lnTo>
                  <a:pt x="936119" y="0"/>
                </a:lnTo>
                <a:lnTo>
                  <a:pt x="969095" y="227485"/>
                </a:lnTo>
                <a:cubicBezTo>
                  <a:pt x="1003464" y="237873"/>
                  <a:pt x="1036467" y="251359"/>
                  <a:pt x="1067365" y="268434"/>
                </a:cubicBezTo>
                <a:lnTo>
                  <a:pt x="1250952" y="131333"/>
                </a:lnTo>
                <a:lnTo>
                  <a:pt x="1453700" y="334081"/>
                </a:lnTo>
                <a:lnTo>
                  <a:pt x="1316630" y="517628"/>
                </a:lnTo>
                <a:cubicBezTo>
                  <a:pt x="1331912" y="546896"/>
                  <a:pt x="1344748" y="577642"/>
                  <a:pt x="1353917" y="609904"/>
                </a:cubicBezTo>
                <a:lnTo>
                  <a:pt x="1587363" y="643744"/>
                </a:lnTo>
                <a:lnTo>
                  <a:pt x="1587363" y="930473"/>
                </a:lnTo>
                <a:lnTo>
                  <a:pt x="1352024" y="964588"/>
                </a:lnTo>
                <a:cubicBezTo>
                  <a:pt x="1341690" y="998528"/>
                  <a:pt x="1328332" y="1031130"/>
                  <a:pt x="1311312" y="1061591"/>
                </a:cubicBezTo>
                <a:lnTo>
                  <a:pt x="1453701" y="1252260"/>
                </a:lnTo>
                <a:lnTo>
                  <a:pt x="1250953" y="1455008"/>
                </a:lnTo>
                <a:lnTo>
                  <a:pt x="1058876" y="1311567"/>
                </a:lnTo>
                <a:cubicBezTo>
                  <a:pt x="1031215" y="1326657"/>
                  <a:pt x="1001797" y="1338678"/>
                  <a:pt x="971287" y="1348263"/>
                </a:cubicBezTo>
                <a:lnTo>
                  <a:pt x="936120" y="1590863"/>
                </a:lnTo>
                <a:lnTo>
                  <a:pt x="649391" y="1590863"/>
                </a:lnTo>
                <a:lnTo>
                  <a:pt x="613888" y="1345944"/>
                </a:lnTo>
                <a:cubicBezTo>
                  <a:pt x="580643" y="1335730"/>
                  <a:pt x="548689" y="1322613"/>
                  <a:pt x="518807" y="1305941"/>
                </a:cubicBezTo>
                <a:lnTo>
                  <a:pt x="331040" y="1446164"/>
                </a:lnTo>
                <a:lnTo>
                  <a:pt x="128291" y="1243416"/>
                </a:lnTo>
                <a:lnTo>
                  <a:pt x="269183" y="1054753"/>
                </a:lnTo>
                <a:cubicBezTo>
                  <a:pt x="253448" y="1026144"/>
                  <a:pt x="240993" y="995648"/>
                  <a:pt x="231162" y="963982"/>
                </a:cubicBezTo>
                <a:lnTo>
                  <a:pt x="0" y="930473"/>
                </a:lnTo>
                <a:lnTo>
                  <a:pt x="0" y="643744"/>
                </a:lnTo>
                <a:lnTo>
                  <a:pt x="231208" y="610228"/>
                </a:lnTo>
                <a:cubicBezTo>
                  <a:pt x="241079" y="578415"/>
                  <a:pt x="253598" y="547783"/>
                  <a:pt x="269427" y="519058"/>
                </a:cubicBezTo>
                <a:lnTo>
                  <a:pt x="128292" y="330069"/>
                </a:lnTo>
                <a:lnTo>
                  <a:pt x="331041" y="127321"/>
                </a:lnTo>
                <a:lnTo>
                  <a:pt x="519390" y="267978"/>
                </a:lnTo>
                <a:cubicBezTo>
                  <a:pt x="549862" y="251026"/>
                  <a:pt x="582472" y="237745"/>
                  <a:pt x="616414" y="227486"/>
                </a:cubicBezTo>
                <a:close/>
              </a:path>
            </a:pathLst>
          </a:custGeom>
          <a:solidFill>
            <a:srgbClr val="161D3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3" name="同心圆 1"/>
          <p:cNvSpPr/>
          <p:nvPr/>
        </p:nvSpPr>
        <p:spPr>
          <a:xfrm>
            <a:off x="4839266" y="1596654"/>
            <a:ext cx="1127221" cy="1129706"/>
          </a:xfrm>
          <a:custGeom>
            <a:rect b="b" l="l" r="r" t="t"/>
            <a:pathLst>
              <a:path h="1590863" w="1587363">
                <a:moveTo>
                  <a:pt x="792756" y="337903"/>
                </a:moveTo>
                <a:cubicBezTo>
                  <a:pt x="544667" y="337903"/>
                  <a:pt x="343552" y="539018"/>
                  <a:pt x="343552" y="787107"/>
                </a:cubicBezTo>
                <a:cubicBezTo>
                  <a:pt x="343552" y="1035196"/>
                  <a:pt x="544667" y="1236311"/>
                  <a:pt x="792756" y="1236311"/>
                </a:cubicBezTo>
                <a:cubicBezTo>
                  <a:pt x="1040845" y="1236311"/>
                  <a:pt x="1241960" y="1035196"/>
                  <a:pt x="1241960" y="787107"/>
                </a:cubicBezTo>
                <a:cubicBezTo>
                  <a:pt x="1241960" y="539018"/>
                  <a:pt x="1040845" y="337903"/>
                  <a:pt x="792756" y="337903"/>
                </a:cubicBezTo>
                <a:close/>
                <a:moveTo>
                  <a:pt x="649390" y="0"/>
                </a:moveTo>
                <a:lnTo>
                  <a:pt x="936119" y="0"/>
                </a:lnTo>
                <a:lnTo>
                  <a:pt x="969095" y="227485"/>
                </a:lnTo>
                <a:cubicBezTo>
                  <a:pt x="1003464" y="237873"/>
                  <a:pt x="1036467" y="251359"/>
                  <a:pt x="1067365" y="268434"/>
                </a:cubicBezTo>
                <a:lnTo>
                  <a:pt x="1250952" y="131333"/>
                </a:lnTo>
                <a:lnTo>
                  <a:pt x="1453700" y="334081"/>
                </a:lnTo>
                <a:lnTo>
                  <a:pt x="1316630" y="517628"/>
                </a:lnTo>
                <a:cubicBezTo>
                  <a:pt x="1331912" y="546896"/>
                  <a:pt x="1344748" y="577642"/>
                  <a:pt x="1353917" y="609904"/>
                </a:cubicBezTo>
                <a:lnTo>
                  <a:pt x="1587363" y="643744"/>
                </a:lnTo>
                <a:lnTo>
                  <a:pt x="1587363" y="930473"/>
                </a:lnTo>
                <a:lnTo>
                  <a:pt x="1352024" y="964588"/>
                </a:lnTo>
                <a:cubicBezTo>
                  <a:pt x="1341690" y="998528"/>
                  <a:pt x="1328332" y="1031130"/>
                  <a:pt x="1311312" y="1061591"/>
                </a:cubicBezTo>
                <a:lnTo>
                  <a:pt x="1453701" y="1252260"/>
                </a:lnTo>
                <a:lnTo>
                  <a:pt x="1250953" y="1455008"/>
                </a:lnTo>
                <a:lnTo>
                  <a:pt x="1058876" y="1311567"/>
                </a:lnTo>
                <a:cubicBezTo>
                  <a:pt x="1031215" y="1326657"/>
                  <a:pt x="1001797" y="1338678"/>
                  <a:pt x="971287" y="1348263"/>
                </a:cubicBezTo>
                <a:lnTo>
                  <a:pt x="936120" y="1590863"/>
                </a:lnTo>
                <a:lnTo>
                  <a:pt x="649391" y="1590863"/>
                </a:lnTo>
                <a:lnTo>
                  <a:pt x="613888" y="1345944"/>
                </a:lnTo>
                <a:cubicBezTo>
                  <a:pt x="580643" y="1335730"/>
                  <a:pt x="548689" y="1322613"/>
                  <a:pt x="518807" y="1305941"/>
                </a:cubicBezTo>
                <a:lnTo>
                  <a:pt x="331040" y="1446164"/>
                </a:lnTo>
                <a:lnTo>
                  <a:pt x="128291" y="1243416"/>
                </a:lnTo>
                <a:lnTo>
                  <a:pt x="269183" y="1054753"/>
                </a:lnTo>
                <a:cubicBezTo>
                  <a:pt x="253448" y="1026144"/>
                  <a:pt x="240993" y="995648"/>
                  <a:pt x="231162" y="963982"/>
                </a:cubicBezTo>
                <a:lnTo>
                  <a:pt x="0" y="930473"/>
                </a:lnTo>
                <a:lnTo>
                  <a:pt x="0" y="643744"/>
                </a:lnTo>
                <a:lnTo>
                  <a:pt x="231208" y="610228"/>
                </a:lnTo>
                <a:cubicBezTo>
                  <a:pt x="241079" y="578415"/>
                  <a:pt x="253598" y="547783"/>
                  <a:pt x="269427" y="519058"/>
                </a:cubicBezTo>
                <a:lnTo>
                  <a:pt x="128292" y="330069"/>
                </a:lnTo>
                <a:lnTo>
                  <a:pt x="331041" y="127321"/>
                </a:lnTo>
                <a:lnTo>
                  <a:pt x="519390" y="267978"/>
                </a:lnTo>
                <a:cubicBezTo>
                  <a:pt x="549862" y="251026"/>
                  <a:pt x="582472" y="237745"/>
                  <a:pt x="616414" y="227486"/>
                </a:cubicBez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4" name="椭圆 7"/>
          <p:cNvSpPr/>
          <p:nvPr/>
        </p:nvSpPr>
        <p:spPr>
          <a:xfrm>
            <a:off x="2929337" y="2537206"/>
            <a:ext cx="281717" cy="293455"/>
          </a:xfrm>
          <a:custGeom>
            <a:rect b="b" l="l" r="r" t="t"/>
            <a:pathLst>
              <a:path h="1257672" w="1206381">
                <a:moveTo>
                  <a:pt x="960331" y="249421"/>
                </a:moveTo>
                <a:cubicBezTo>
                  <a:pt x="944358" y="390709"/>
                  <a:pt x="912152" y="517316"/>
                  <a:pt x="868979" y="619820"/>
                </a:cubicBezTo>
                <a:cubicBezTo>
                  <a:pt x="985575" y="533648"/>
                  <a:pt x="1055535" y="396536"/>
                  <a:pt x="1055535" y="249421"/>
                </a:cubicBezTo>
                <a:close/>
                <a:moveTo>
                  <a:pt x="131720" y="244400"/>
                </a:moveTo>
                <a:cubicBezTo>
                  <a:pt x="130081" y="395188"/>
                  <a:pt x="202059" y="536267"/>
                  <a:pt x="323248" y="622932"/>
                </a:cubicBezTo>
                <a:cubicBezTo>
                  <a:pt x="277881" y="519309"/>
                  <a:pt x="244918" y="389985"/>
                  <a:pt x="228822" y="245455"/>
                </a:cubicBezTo>
                <a:close/>
                <a:moveTo>
                  <a:pt x="594628" y="214114"/>
                </a:moveTo>
                <a:lnTo>
                  <a:pt x="550782" y="356005"/>
                </a:lnTo>
                <a:lnTo>
                  <a:pt x="408890" y="356004"/>
                </a:lnTo>
                <a:lnTo>
                  <a:pt x="523683" y="443697"/>
                </a:lnTo>
                <a:lnTo>
                  <a:pt x="479836" y="585588"/>
                </a:lnTo>
                <a:lnTo>
                  <a:pt x="594628" y="497894"/>
                </a:lnTo>
                <a:lnTo>
                  <a:pt x="709419" y="585588"/>
                </a:lnTo>
                <a:lnTo>
                  <a:pt x="665572" y="443697"/>
                </a:lnTo>
                <a:lnTo>
                  <a:pt x="780365" y="356004"/>
                </a:lnTo>
                <a:lnTo>
                  <a:pt x="638473" y="356005"/>
                </a:lnTo>
                <a:close/>
                <a:moveTo>
                  <a:pt x="212469" y="0"/>
                </a:moveTo>
                <a:lnTo>
                  <a:pt x="977202" y="0"/>
                </a:lnTo>
                <a:cubicBezTo>
                  <a:pt x="977202" y="61965"/>
                  <a:pt x="974487" y="122452"/>
                  <a:pt x="968811" y="180806"/>
                </a:cubicBezTo>
                <a:lnTo>
                  <a:pt x="1206381" y="180806"/>
                </a:lnTo>
                <a:cubicBezTo>
                  <a:pt x="1206381" y="397086"/>
                  <a:pt x="1090586" y="596812"/>
                  <a:pt x="902891" y="704273"/>
                </a:cubicBezTo>
                <a:cubicBezTo>
                  <a:pt x="870476" y="722833"/>
                  <a:pt x="836773" y="738149"/>
                  <a:pt x="801825" y="749059"/>
                </a:cubicBezTo>
                <a:cubicBezTo>
                  <a:pt x="753613" y="821567"/>
                  <a:pt x="697900" y="869416"/>
                  <a:pt x="637991" y="885002"/>
                </a:cubicBezTo>
                <a:cubicBezTo>
                  <a:pt x="643656" y="968225"/>
                  <a:pt x="680726" y="1046254"/>
                  <a:pt x="740956" y="1105050"/>
                </a:cubicBezTo>
                <a:cubicBezTo>
                  <a:pt x="793454" y="1156298"/>
                  <a:pt x="860135" y="1189604"/>
                  <a:pt x="931588" y="1200759"/>
                </a:cubicBezTo>
                <a:cubicBezTo>
                  <a:pt x="927443" y="1233164"/>
                  <a:pt x="899430" y="1257672"/>
                  <a:pt x="865694" y="1257672"/>
                </a:cubicBezTo>
                <a:lnTo>
                  <a:pt x="319497" y="1257672"/>
                </a:lnTo>
                <a:cubicBezTo>
                  <a:pt x="285740" y="1257672"/>
                  <a:pt x="257715" y="1233135"/>
                  <a:pt x="253592" y="1200703"/>
                </a:cubicBezTo>
                <a:cubicBezTo>
                  <a:pt x="324761" y="1189376"/>
                  <a:pt x="391165" y="1156123"/>
                  <a:pt x="443483" y="1105050"/>
                </a:cubicBezTo>
                <a:cubicBezTo>
                  <a:pt x="504147" y="1045831"/>
                  <a:pt x="541316" y="967102"/>
                  <a:pt x="546675" y="883221"/>
                </a:cubicBezTo>
                <a:cubicBezTo>
                  <a:pt x="486717" y="865840"/>
                  <a:pt x="431097" y="816104"/>
                  <a:pt x="383268" y="741656"/>
                </a:cubicBezTo>
                <a:cubicBezTo>
                  <a:pt x="353818" y="730937"/>
                  <a:pt x="325336" y="717139"/>
                  <a:pt x="297818" y="700985"/>
                </a:cubicBezTo>
                <a:cubicBezTo>
                  <a:pt x="111302" y="591490"/>
                  <a:pt x="-2316" y="390517"/>
                  <a:pt x="36" y="174249"/>
                </a:cubicBezTo>
                <a:lnTo>
                  <a:pt x="220395" y="176645"/>
                </a:lnTo>
                <a:cubicBezTo>
                  <a:pt x="215056" y="119574"/>
                  <a:pt x="212469" y="60491"/>
                  <a:pt x="212469" y="0"/>
                </a:cubicBez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5" name="圆角矩形 42"/>
          <p:cNvSpPr/>
          <p:nvPr/>
        </p:nvSpPr>
        <p:spPr>
          <a:xfrm>
            <a:off x="6669257" y="2275119"/>
            <a:ext cx="472403" cy="361201"/>
          </a:xfrm>
          <a:custGeom>
            <a:rect b="b" l="l" r="r" t="t"/>
            <a:pathLst>
              <a:path h="533991" w="698387">
                <a:moveTo>
                  <a:pt x="141918" y="342270"/>
                </a:moveTo>
                <a:cubicBezTo>
                  <a:pt x="137383" y="342270"/>
                  <a:pt x="133706" y="345946"/>
                  <a:pt x="133706" y="350481"/>
                </a:cubicBezTo>
                <a:lnTo>
                  <a:pt x="133706" y="383326"/>
                </a:lnTo>
                <a:cubicBezTo>
                  <a:pt x="133706" y="387861"/>
                  <a:pt x="137383" y="391538"/>
                  <a:pt x="141918" y="391538"/>
                </a:cubicBezTo>
                <a:lnTo>
                  <a:pt x="348961" y="391538"/>
                </a:lnTo>
                <a:cubicBezTo>
                  <a:pt x="353496" y="391538"/>
                  <a:pt x="357172" y="387861"/>
                  <a:pt x="357172" y="383326"/>
                </a:cubicBezTo>
                <a:lnTo>
                  <a:pt x="357172" y="350481"/>
                </a:lnTo>
                <a:cubicBezTo>
                  <a:pt x="357172" y="345946"/>
                  <a:pt x="353496" y="342270"/>
                  <a:pt x="348961" y="342270"/>
                </a:cubicBezTo>
                <a:close/>
                <a:moveTo>
                  <a:pt x="141918" y="269758"/>
                </a:moveTo>
                <a:cubicBezTo>
                  <a:pt x="137383" y="269758"/>
                  <a:pt x="133706" y="273435"/>
                  <a:pt x="133706" y="277970"/>
                </a:cubicBezTo>
                <a:lnTo>
                  <a:pt x="133706" y="310815"/>
                </a:lnTo>
                <a:cubicBezTo>
                  <a:pt x="133706" y="315350"/>
                  <a:pt x="137383" y="319027"/>
                  <a:pt x="141918" y="319027"/>
                </a:cubicBezTo>
                <a:lnTo>
                  <a:pt x="563847" y="319027"/>
                </a:lnTo>
                <a:cubicBezTo>
                  <a:pt x="568382" y="319027"/>
                  <a:pt x="572059" y="315350"/>
                  <a:pt x="572059" y="310815"/>
                </a:cubicBezTo>
                <a:lnTo>
                  <a:pt x="572059" y="277970"/>
                </a:lnTo>
                <a:cubicBezTo>
                  <a:pt x="572059" y="273435"/>
                  <a:pt x="568382" y="269758"/>
                  <a:pt x="563847" y="269758"/>
                </a:cubicBezTo>
                <a:close/>
                <a:moveTo>
                  <a:pt x="141918" y="194750"/>
                </a:moveTo>
                <a:cubicBezTo>
                  <a:pt x="137383" y="194750"/>
                  <a:pt x="133706" y="198427"/>
                  <a:pt x="133706" y="202962"/>
                </a:cubicBezTo>
                <a:lnTo>
                  <a:pt x="133706" y="235806"/>
                </a:lnTo>
                <a:cubicBezTo>
                  <a:pt x="133706" y="240341"/>
                  <a:pt x="137383" y="244018"/>
                  <a:pt x="141918" y="244018"/>
                </a:cubicBezTo>
                <a:lnTo>
                  <a:pt x="563847" y="244018"/>
                </a:lnTo>
                <a:cubicBezTo>
                  <a:pt x="568382" y="244018"/>
                  <a:pt x="572059" y="240341"/>
                  <a:pt x="572059" y="235806"/>
                </a:cubicBezTo>
                <a:lnTo>
                  <a:pt x="572059" y="202962"/>
                </a:lnTo>
                <a:cubicBezTo>
                  <a:pt x="572059" y="198427"/>
                  <a:pt x="568382" y="194750"/>
                  <a:pt x="563847" y="194750"/>
                </a:cubicBezTo>
                <a:close/>
                <a:moveTo>
                  <a:pt x="150580" y="0"/>
                </a:moveTo>
                <a:lnTo>
                  <a:pt x="183426" y="0"/>
                </a:lnTo>
                <a:cubicBezTo>
                  <a:pt x="187961" y="0"/>
                  <a:pt x="191637" y="3676"/>
                  <a:pt x="191637" y="8211"/>
                </a:cubicBezTo>
                <a:lnTo>
                  <a:pt x="191637" y="54795"/>
                </a:lnTo>
                <a:lnTo>
                  <a:pt x="221956" y="54795"/>
                </a:lnTo>
                <a:lnTo>
                  <a:pt x="221956" y="8213"/>
                </a:lnTo>
                <a:cubicBezTo>
                  <a:pt x="221956" y="3678"/>
                  <a:pt x="225632" y="2"/>
                  <a:pt x="230167" y="2"/>
                </a:cubicBezTo>
                <a:lnTo>
                  <a:pt x="263013" y="2"/>
                </a:lnTo>
                <a:cubicBezTo>
                  <a:pt x="267548" y="2"/>
                  <a:pt x="271224" y="3678"/>
                  <a:pt x="271224" y="8213"/>
                </a:cubicBezTo>
                <a:lnTo>
                  <a:pt x="271224" y="54795"/>
                </a:lnTo>
                <a:lnTo>
                  <a:pt x="443202" y="54795"/>
                </a:lnTo>
                <a:lnTo>
                  <a:pt x="443202" y="8213"/>
                </a:lnTo>
                <a:cubicBezTo>
                  <a:pt x="443202" y="3678"/>
                  <a:pt x="446878" y="2"/>
                  <a:pt x="451413" y="2"/>
                </a:cubicBezTo>
                <a:lnTo>
                  <a:pt x="484259" y="2"/>
                </a:lnTo>
                <a:cubicBezTo>
                  <a:pt x="488794" y="2"/>
                  <a:pt x="492470" y="3678"/>
                  <a:pt x="492470" y="8213"/>
                </a:cubicBezTo>
                <a:lnTo>
                  <a:pt x="492470" y="54795"/>
                </a:lnTo>
                <a:lnTo>
                  <a:pt x="522791" y="54795"/>
                </a:lnTo>
                <a:lnTo>
                  <a:pt x="522791" y="8214"/>
                </a:lnTo>
                <a:cubicBezTo>
                  <a:pt x="522791" y="3679"/>
                  <a:pt x="526467" y="3"/>
                  <a:pt x="531002" y="3"/>
                </a:cubicBezTo>
                <a:lnTo>
                  <a:pt x="563848" y="3"/>
                </a:lnTo>
                <a:cubicBezTo>
                  <a:pt x="568383" y="3"/>
                  <a:pt x="572059" y="3679"/>
                  <a:pt x="572059" y="8214"/>
                </a:cubicBezTo>
                <a:lnTo>
                  <a:pt x="572059" y="54795"/>
                </a:lnTo>
                <a:lnTo>
                  <a:pt x="618520" y="54795"/>
                </a:lnTo>
                <a:cubicBezTo>
                  <a:pt x="662629" y="54795"/>
                  <a:pt x="698387" y="90553"/>
                  <a:pt x="698387" y="134663"/>
                </a:cubicBezTo>
                <a:lnTo>
                  <a:pt x="698387" y="454124"/>
                </a:lnTo>
                <a:cubicBezTo>
                  <a:pt x="698387" y="498233"/>
                  <a:pt x="662629" y="533991"/>
                  <a:pt x="618520" y="533991"/>
                </a:cubicBezTo>
                <a:lnTo>
                  <a:pt x="79868" y="533991"/>
                </a:lnTo>
                <a:cubicBezTo>
                  <a:pt x="35758" y="533991"/>
                  <a:pt x="0" y="498233"/>
                  <a:pt x="0" y="454124"/>
                </a:cubicBezTo>
                <a:lnTo>
                  <a:pt x="0" y="134663"/>
                </a:lnTo>
                <a:cubicBezTo>
                  <a:pt x="0" y="90553"/>
                  <a:pt x="35758" y="54795"/>
                  <a:pt x="79868" y="54795"/>
                </a:cubicBezTo>
                <a:lnTo>
                  <a:pt x="142369" y="54795"/>
                </a:lnTo>
                <a:lnTo>
                  <a:pt x="142369" y="8211"/>
                </a:lnTo>
                <a:cubicBezTo>
                  <a:pt x="142369" y="3676"/>
                  <a:pt x="146045" y="0"/>
                  <a:pt x="150580" y="0"/>
                </a:cubicBezTo>
                <a:close/>
              </a:path>
            </a:pathLst>
          </a:custGeom>
          <a:solidFill>
            <a:srgbClr val="161D3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6" name="椭圆 32"/>
          <p:cNvSpPr/>
          <p:nvPr/>
        </p:nvSpPr>
        <p:spPr>
          <a:xfrm>
            <a:off x="5250399" y="2067343"/>
            <a:ext cx="291196" cy="170617"/>
          </a:xfrm>
          <a:custGeom>
            <a:rect b="b" l="l" r="r" t="t"/>
            <a:pathLst>
              <a:path h="682000" w="1163981">
                <a:moveTo>
                  <a:pt x="739288" y="0"/>
                </a:moveTo>
                <a:cubicBezTo>
                  <a:pt x="875831" y="0"/>
                  <a:pt x="986521" y="110690"/>
                  <a:pt x="986521" y="247233"/>
                </a:cubicBezTo>
                <a:lnTo>
                  <a:pt x="982682" y="285311"/>
                </a:lnTo>
                <a:cubicBezTo>
                  <a:pt x="1084361" y="293424"/>
                  <a:pt x="1163981" y="378790"/>
                  <a:pt x="1163981" y="482751"/>
                </a:cubicBezTo>
                <a:lnTo>
                  <a:pt x="1163981" y="482751"/>
                </a:lnTo>
                <a:cubicBezTo>
                  <a:pt x="1163981" y="592793"/>
                  <a:pt x="1074774" y="682000"/>
                  <a:pt x="964732" y="682000"/>
                </a:cubicBezTo>
                <a:lnTo>
                  <a:pt x="679234" y="682000"/>
                </a:lnTo>
                <a:lnTo>
                  <a:pt x="679234" y="563726"/>
                </a:lnTo>
                <a:lnTo>
                  <a:pt x="775233" y="563726"/>
                </a:lnTo>
                <a:lnTo>
                  <a:pt x="583234" y="371728"/>
                </a:lnTo>
                <a:lnTo>
                  <a:pt x="391236" y="563726"/>
                </a:lnTo>
                <a:lnTo>
                  <a:pt x="487235" y="563726"/>
                </a:lnTo>
                <a:lnTo>
                  <a:pt x="487235" y="682000"/>
                </a:lnTo>
                <a:lnTo>
                  <a:pt x="199249" y="682000"/>
                </a:lnTo>
                <a:cubicBezTo>
                  <a:pt x="89207" y="682000"/>
                  <a:pt x="0" y="592793"/>
                  <a:pt x="0" y="482751"/>
                </a:cubicBezTo>
                <a:cubicBezTo>
                  <a:pt x="0" y="373375"/>
                  <a:pt x="88129" y="284584"/>
                  <a:pt x="197254" y="283703"/>
                </a:cubicBezTo>
                <a:cubicBezTo>
                  <a:pt x="205573" y="185523"/>
                  <a:pt x="288174" y="108790"/>
                  <a:pt x="388695" y="108790"/>
                </a:cubicBezTo>
                <a:cubicBezTo>
                  <a:pt x="435247" y="108790"/>
                  <a:pt x="477955" y="125246"/>
                  <a:pt x="510756" y="153344"/>
                </a:cubicBezTo>
                <a:cubicBezTo>
                  <a:pt x="547531" y="63321"/>
                  <a:pt x="636015" y="0"/>
                  <a:pt x="739288" y="0"/>
                </a:cubicBezTo>
                <a:close/>
              </a:path>
            </a:pathLst>
          </a:custGeom>
          <a:solidFill>
            <a:srgbClr val="AF935C"/>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7" name="同心圆 15"/>
          <p:cNvSpPr/>
          <p:nvPr/>
        </p:nvSpPr>
        <p:spPr>
          <a:xfrm>
            <a:off x="1570484" y="1625608"/>
            <a:ext cx="523277" cy="523277"/>
          </a:xfrm>
          <a:custGeom>
            <a:rect b="b" l="l" r="r" t="t"/>
            <a:pathLst>
              <a:path h="2043707" w="2043707">
                <a:moveTo>
                  <a:pt x="612658" y="1579439"/>
                </a:moveTo>
                <a:cubicBezTo>
                  <a:pt x="530160" y="1588645"/>
                  <a:pt x="448020" y="1601517"/>
                  <a:pt x="366547" y="1618584"/>
                </a:cubicBezTo>
                <a:cubicBezTo>
                  <a:pt x="497062" y="1764160"/>
                  <a:pt x="676025" y="1864820"/>
                  <a:pt x="877876" y="1897246"/>
                </a:cubicBezTo>
                <a:cubicBezTo>
                  <a:pt x="771004" y="1808771"/>
                  <a:pt x="680756" y="1701243"/>
                  <a:pt x="612658" y="1579439"/>
                </a:cubicBezTo>
                <a:close/>
                <a:moveTo>
                  <a:pt x="1456971" y="1577844"/>
                </a:moveTo>
                <a:cubicBezTo>
                  <a:pt x="1394959" y="1695305"/>
                  <a:pt x="1312445" y="1800133"/>
                  <a:pt x="1214489" y="1888394"/>
                </a:cubicBezTo>
                <a:cubicBezTo>
                  <a:pt x="1399517" y="1847726"/>
                  <a:pt x="1562839" y="1749259"/>
                  <a:pt x="1683737" y="1612372"/>
                </a:cubicBezTo>
                <a:cubicBezTo>
                  <a:pt x="1608616" y="1597378"/>
                  <a:pt x="1532944" y="1586019"/>
                  <a:pt x="1456971" y="1577844"/>
                </a:cubicBezTo>
                <a:close/>
                <a:moveTo>
                  <a:pt x="947790" y="1555330"/>
                </a:moveTo>
                <a:cubicBezTo>
                  <a:pt x="891250" y="1555496"/>
                  <a:pt x="834772" y="1558324"/>
                  <a:pt x="778455" y="1563658"/>
                </a:cubicBezTo>
                <a:cubicBezTo>
                  <a:pt x="823555" y="1640404"/>
                  <a:pt x="881805" y="1706770"/>
                  <a:pt x="947790" y="1762877"/>
                </a:cubicBezTo>
                <a:close/>
                <a:moveTo>
                  <a:pt x="1108695" y="1554666"/>
                </a:moveTo>
                <a:lnTo>
                  <a:pt x="1108695" y="1794593"/>
                </a:lnTo>
                <a:cubicBezTo>
                  <a:pt x="1187489" y="1731074"/>
                  <a:pt x="1255924" y="1653297"/>
                  <a:pt x="1310159" y="1564227"/>
                </a:cubicBezTo>
                <a:cubicBezTo>
                  <a:pt x="1243157" y="1557866"/>
                  <a:pt x="1175951" y="1554693"/>
                  <a:pt x="1108695" y="1554666"/>
                </a:cubicBezTo>
                <a:close/>
                <a:moveTo>
                  <a:pt x="1591205" y="1130299"/>
                </a:moveTo>
                <a:cubicBezTo>
                  <a:pt x="1582714" y="1228543"/>
                  <a:pt x="1562065" y="1323286"/>
                  <a:pt x="1529570" y="1412569"/>
                </a:cubicBezTo>
                <a:cubicBezTo>
                  <a:pt x="1617760" y="1422810"/>
                  <a:pt x="1705461" y="1437557"/>
                  <a:pt x="1792458" y="1456550"/>
                </a:cubicBezTo>
                <a:cubicBezTo>
                  <a:pt x="1850171" y="1358915"/>
                  <a:pt x="1886999" y="1248187"/>
                  <a:pt x="1900487" y="1130299"/>
                </a:cubicBezTo>
                <a:close/>
                <a:moveTo>
                  <a:pt x="1108695" y="1130299"/>
                </a:moveTo>
                <a:lnTo>
                  <a:pt x="1108695" y="1381058"/>
                </a:lnTo>
                <a:cubicBezTo>
                  <a:pt x="1203693" y="1381489"/>
                  <a:pt x="1298620" y="1386821"/>
                  <a:pt x="1393194" y="1396809"/>
                </a:cubicBezTo>
                <a:cubicBezTo>
                  <a:pt x="1425924" y="1313581"/>
                  <a:pt x="1447271" y="1223963"/>
                  <a:pt x="1456312" y="1130299"/>
                </a:cubicBezTo>
                <a:close/>
                <a:moveTo>
                  <a:pt x="619857" y="1130299"/>
                </a:moveTo>
                <a:cubicBezTo>
                  <a:pt x="630470" y="1224207"/>
                  <a:pt x="653464" y="1313880"/>
                  <a:pt x="687315" y="1397127"/>
                </a:cubicBezTo>
                <a:cubicBezTo>
                  <a:pt x="773891" y="1387730"/>
                  <a:pt x="860794" y="1382517"/>
                  <a:pt x="947790" y="1381707"/>
                </a:cubicBezTo>
                <a:lnTo>
                  <a:pt x="947790" y="1130299"/>
                </a:lnTo>
                <a:close/>
                <a:moveTo>
                  <a:pt x="141133" y="1130299"/>
                </a:moveTo>
                <a:cubicBezTo>
                  <a:pt x="155594" y="1251031"/>
                  <a:pt x="194349" y="1364271"/>
                  <a:pt x="254813" y="1463587"/>
                </a:cubicBezTo>
                <a:cubicBezTo>
                  <a:pt x="347942" y="1442794"/>
                  <a:pt x="441803" y="1426327"/>
                  <a:pt x="536223" y="1414848"/>
                </a:cubicBezTo>
                <a:cubicBezTo>
                  <a:pt x="501229" y="1325135"/>
                  <a:pt x="478354" y="1229579"/>
                  <a:pt x="467858" y="1130299"/>
                </a:cubicBezTo>
                <a:close/>
                <a:moveTo>
                  <a:pt x="672027" y="662434"/>
                </a:moveTo>
                <a:cubicBezTo>
                  <a:pt x="637485" y="758062"/>
                  <a:pt x="617258" y="861412"/>
                  <a:pt x="614229" y="969394"/>
                </a:cubicBezTo>
                <a:lnTo>
                  <a:pt x="947790" y="969394"/>
                </a:lnTo>
                <a:lnTo>
                  <a:pt x="947790" y="678209"/>
                </a:lnTo>
                <a:cubicBezTo>
                  <a:pt x="855698" y="677584"/>
                  <a:pt x="763685" y="672293"/>
                  <a:pt x="672027" y="662434"/>
                </a:cubicBezTo>
                <a:close/>
                <a:moveTo>
                  <a:pt x="1395663" y="661065"/>
                </a:moveTo>
                <a:cubicBezTo>
                  <a:pt x="1300269" y="671309"/>
                  <a:pt x="1204528" y="677152"/>
                  <a:pt x="1108695" y="677938"/>
                </a:cubicBezTo>
                <a:lnTo>
                  <a:pt x="1108695" y="969394"/>
                </a:lnTo>
                <a:lnTo>
                  <a:pt x="1459512" y="969394"/>
                </a:lnTo>
                <a:cubicBezTo>
                  <a:pt x="1454849" y="860590"/>
                  <a:pt x="1432584" y="756726"/>
                  <a:pt x="1395663" y="661065"/>
                </a:cubicBezTo>
                <a:close/>
                <a:moveTo>
                  <a:pt x="1800918" y="598015"/>
                </a:moveTo>
                <a:cubicBezTo>
                  <a:pt x="1712456" y="617530"/>
                  <a:pt x="1623333" y="633090"/>
                  <a:pt x="1533685" y="644011"/>
                </a:cubicBezTo>
                <a:cubicBezTo>
                  <a:pt x="1569180" y="746615"/>
                  <a:pt x="1590445" y="855873"/>
                  <a:pt x="1594608" y="969394"/>
                </a:cubicBezTo>
                <a:lnTo>
                  <a:pt x="1906619" y="969394"/>
                </a:lnTo>
                <a:cubicBezTo>
                  <a:pt x="1900571" y="835151"/>
                  <a:pt x="1862845" y="709070"/>
                  <a:pt x="1800918" y="598015"/>
                </a:cubicBezTo>
                <a:close/>
                <a:moveTo>
                  <a:pt x="242975" y="596821"/>
                </a:moveTo>
                <a:cubicBezTo>
                  <a:pt x="181049" y="708284"/>
                  <a:pt x="143156" y="834742"/>
                  <a:pt x="137096" y="969394"/>
                </a:cubicBezTo>
                <a:lnTo>
                  <a:pt x="463473" y="969394"/>
                </a:lnTo>
                <a:cubicBezTo>
                  <a:pt x="464535" y="856200"/>
                  <a:pt x="483713" y="747071"/>
                  <a:pt x="516776" y="644220"/>
                </a:cubicBezTo>
                <a:cubicBezTo>
                  <a:pt x="424909" y="633029"/>
                  <a:pt x="333584" y="617038"/>
                  <a:pt x="242975" y="596821"/>
                </a:cubicBezTo>
                <a:close/>
                <a:moveTo>
                  <a:pt x="1108695" y="256384"/>
                </a:moveTo>
                <a:lnTo>
                  <a:pt x="1108695" y="504329"/>
                </a:lnTo>
                <a:cubicBezTo>
                  <a:pt x="1177738" y="504019"/>
                  <a:pt x="1246715" y="500383"/>
                  <a:pt x="1315460" y="493418"/>
                </a:cubicBezTo>
                <a:cubicBezTo>
                  <a:pt x="1259628" y="401834"/>
                  <a:pt x="1189617" y="321565"/>
                  <a:pt x="1108695" y="256384"/>
                </a:cubicBezTo>
                <a:close/>
                <a:moveTo>
                  <a:pt x="947790" y="253982"/>
                </a:moveTo>
                <a:cubicBezTo>
                  <a:pt x="869384" y="320966"/>
                  <a:pt x="801877" y="402362"/>
                  <a:pt x="748702" y="494692"/>
                </a:cubicBezTo>
                <a:cubicBezTo>
                  <a:pt x="814907" y="501102"/>
                  <a:pt x="881320" y="504390"/>
                  <a:pt x="947790" y="504586"/>
                </a:cubicBezTo>
                <a:close/>
                <a:moveTo>
                  <a:pt x="824509" y="156526"/>
                </a:moveTo>
                <a:cubicBezTo>
                  <a:pt x="637286" y="198685"/>
                  <a:pt x="472556" y="300109"/>
                  <a:pt x="352500" y="441392"/>
                </a:cubicBezTo>
                <a:cubicBezTo>
                  <a:pt x="429831" y="457588"/>
                  <a:pt x="507785" y="469882"/>
                  <a:pt x="586097" y="478640"/>
                </a:cubicBezTo>
                <a:cubicBezTo>
                  <a:pt x="645610" y="357103"/>
                  <a:pt x="726939" y="248401"/>
                  <a:pt x="824509" y="156526"/>
                </a:cubicBezTo>
                <a:close/>
                <a:moveTo>
                  <a:pt x="1206015" y="153136"/>
                </a:moveTo>
                <a:cubicBezTo>
                  <a:pt x="1310030" y="244572"/>
                  <a:pt x="1397032" y="354603"/>
                  <a:pt x="1460943" y="478756"/>
                </a:cubicBezTo>
                <a:cubicBezTo>
                  <a:pt x="1538562" y="470248"/>
                  <a:pt x="1615816" y="458130"/>
                  <a:pt x="1692456" y="442143"/>
                </a:cubicBezTo>
                <a:cubicBezTo>
                  <a:pt x="1569165" y="297186"/>
                  <a:pt x="1399163" y="193756"/>
                  <a:pt x="1206015" y="153136"/>
                </a:cubicBezTo>
                <a:close/>
                <a:moveTo>
                  <a:pt x="1021854" y="0"/>
                </a:moveTo>
                <a:cubicBezTo>
                  <a:pt x="1586208" y="0"/>
                  <a:pt x="2043708" y="457500"/>
                  <a:pt x="2043708" y="1021854"/>
                </a:cubicBezTo>
                <a:cubicBezTo>
                  <a:pt x="2043708" y="1586208"/>
                  <a:pt x="1586208" y="2043708"/>
                  <a:pt x="1021854" y="2043708"/>
                </a:cubicBezTo>
                <a:cubicBezTo>
                  <a:pt x="457500" y="2043708"/>
                  <a:pt x="0" y="1586208"/>
                  <a:pt x="0" y="1021854"/>
                </a:cubicBezTo>
                <a:cubicBezTo>
                  <a:pt x="0" y="457500"/>
                  <a:pt x="457500" y="0"/>
                  <a:pt x="1021854" y="0"/>
                </a:cubicBezTo>
                <a:close/>
              </a:path>
            </a:pathLst>
          </a:custGeom>
          <a:solidFill>
            <a:srgbClr val="161D3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sp>
        <p:nvSpPr>
          <p:cNvPr id="38" name="矩形 84"/>
          <p:cNvSpPr/>
          <p:nvPr/>
        </p:nvSpPr>
        <p:spPr>
          <a:xfrm>
            <a:off x="3942756" y="1752574"/>
            <a:ext cx="383906" cy="326160"/>
          </a:xfrm>
          <a:custGeom>
            <a:rect b="b" l="l" r="r" t="t"/>
            <a:pathLst>
              <a:path h="716332" w="846760">
                <a:moveTo>
                  <a:pt x="286145" y="412977"/>
                </a:moveTo>
                <a:cubicBezTo>
                  <a:pt x="250244" y="412977"/>
                  <a:pt x="221140" y="442081"/>
                  <a:pt x="221140" y="477982"/>
                </a:cubicBezTo>
                <a:cubicBezTo>
                  <a:pt x="221140" y="506205"/>
                  <a:pt x="239126" y="530227"/>
                  <a:pt x="264475" y="538612"/>
                </a:cubicBezTo>
                <a:lnTo>
                  <a:pt x="264475" y="626212"/>
                </a:lnTo>
                <a:cubicBezTo>
                  <a:pt x="264475" y="630420"/>
                  <a:pt x="267887" y="633832"/>
                  <a:pt x="272095" y="633832"/>
                </a:cubicBezTo>
                <a:lnTo>
                  <a:pt x="302574" y="633832"/>
                </a:lnTo>
                <a:cubicBezTo>
                  <a:pt x="306782" y="633832"/>
                  <a:pt x="310194" y="630420"/>
                  <a:pt x="310194" y="626212"/>
                </a:cubicBezTo>
                <a:lnTo>
                  <a:pt x="310194" y="538132"/>
                </a:lnTo>
                <a:cubicBezTo>
                  <a:pt x="334233" y="528773"/>
                  <a:pt x="351150" y="505353"/>
                  <a:pt x="351150" y="477982"/>
                </a:cubicBezTo>
                <a:cubicBezTo>
                  <a:pt x="351150" y="442081"/>
                  <a:pt x="322046" y="412977"/>
                  <a:pt x="286145" y="412977"/>
                </a:cubicBezTo>
                <a:close/>
                <a:moveTo>
                  <a:pt x="630736" y="0"/>
                </a:moveTo>
                <a:cubicBezTo>
                  <a:pt x="750043" y="0"/>
                  <a:pt x="846760" y="96717"/>
                  <a:pt x="846760" y="216024"/>
                </a:cubicBezTo>
                <a:lnTo>
                  <a:pt x="846760" y="312146"/>
                </a:lnTo>
                <a:lnTo>
                  <a:pt x="783420" y="312146"/>
                </a:lnTo>
                <a:cubicBezTo>
                  <a:pt x="783420" y="280324"/>
                  <a:pt x="783421" y="248502"/>
                  <a:pt x="783421" y="216680"/>
                </a:cubicBezTo>
                <a:cubicBezTo>
                  <a:pt x="783421" y="133616"/>
                  <a:pt x="716085" y="66280"/>
                  <a:pt x="633021" y="66280"/>
                </a:cubicBezTo>
                <a:cubicBezTo>
                  <a:pt x="549957" y="66280"/>
                  <a:pt x="482621" y="133616"/>
                  <a:pt x="482621" y="216680"/>
                </a:cubicBezTo>
                <a:lnTo>
                  <a:pt x="482621" y="312146"/>
                </a:lnTo>
                <a:lnTo>
                  <a:pt x="482322" y="312146"/>
                </a:lnTo>
                <a:lnTo>
                  <a:pt x="482322" y="316307"/>
                </a:lnTo>
                <a:lnTo>
                  <a:pt x="505620" y="316307"/>
                </a:lnTo>
                <a:cubicBezTo>
                  <a:pt x="542442" y="316307"/>
                  <a:pt x="572292" y="346157"/>
                  <a:pt x="572292" y="382979"/>
                </a:cubicBezTo>
                <a:lnTo>
                  <a:pt x="572292" y="649660"/>
                </a:lnTo>
                <a:cubicBezTo>
                  <a:pt x="572292" y="686482"/>
                  <a:pt x="542442" y="716332"/>
                  <a:pt x="505620" y="716332"/>
                </a:cubicBezTo>
                <a:lnTo>
                  <a:pt x="66672" y="716332"/>
                </a:lnTo>
                <a:cubicBezTo>
                  <a:pt x="29850" y="716332"/>
                  <a:pt x="0" y="686482"/>
                  <a:pt x="0" y="649660"/>
                </a:cubicBezTo>
                <a:lnTo>
                  <a:pt x="0" y="382979"/>
                </a:lnTo>
                <a:cubicBezTo>
                  <a:pt x="0" y="346157"/>
                  <a:pt x="29850" y="316307"/>
                  <a:pt x="66672" y="316307"/>
                </a:cubicBezTo>
                <a:lnTo>
                  <a:pt x="416006" y="316307"/>
                </a:lnTo>
                <a:lnTo>
                  <a:pt x="416006" y="312146"/>
                </a:lnTo>
                <a:lnTo>
                  <a:pt x="414712" y="312146"/>
                </a:lnTo>
                <a:lnTo>
                  <a:pt x="414712" y="216024"/>
                </a:lnTo>
                <a:cubicBezTo>
                  <a:pt x="414712" y="96717"/>
                  <a:pt x="511429" y="0"/>
                  <a:pt x="630736" y="0"/>
                </a:cubicBezTo>
                <a:close/>
              </a:path>
            </a:pathLst>
          </a:custGeom>
          <a:solidFill>
            <a:srgbClr val="161D3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prstTxWarp prst="textNoShape">
              <a:avLst/>
            </a:prstTxWarp>
            <a:noAutofit/>
          </a:bodyPr>
          <a:lstStyle/>
          <a:p>
            <a:pPr algn="ctr"/>
            <a:endParaRPr altLang="en-US" lang="zh-CN" sz="1029">
              <a:cs typeface="+mn-ea"/>
            </a:endParaRPr>
          </a:p>
        </p:txBody>
      </p:sp>
      <p:cxnSp>
        <p:nvCxnSpPr>
          <p:cNvPr id="39" name="直接连接符 38"/>
          <p:cNvCxnSpPr/>
          <p:nvPr/>
        </p:nvCxnSpPr>
        <p:spPr>
          <a:xfrm flipH="1">
            <a:off x="1820929" y="3003875"/>
            <a:ext cx="0" cy="318999"/>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1137360" y="3325670"/>
            <a:ext cx="683569" cy="0"/>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964" y="3324273"/>
            <a:ext cx="0" cy="330392"/>
          </a:xfrm>
          <a:prstGeom prst="line">
            <a:avLst/>
          </a:prstGeom>
          <a:ln cap="rnd" w="15875">
            <a:solidFill>
              <a:srgbClr val="686151"/>
            </a:solidFill>
            <a:prstDash val="sysDot"/>
            <a:headEnd len="sm" type="none" w="sm"/>
            <a:tailEnd len="sm" type="oval" w="sm"/>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4111613" y="2745638"/>
            <a:ext cx="0" cy="491543"/>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156856" y="3228935"/>
            <a:ext cx="203273" cy="0"/>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4379315" y="3231732"/>
            <a:ext cx="0" cy="478498"/>
          </a:xfrm>
          <a:prstGeom prst="line">
            <a:avLst/>
          </a:prstGeom>
          <a:ln cap="rnd" w="15875">
            <a:solidFill>
              <a:srgbClr val="686151"/>
            </a:solidFill>
            <a:prstDash val="sysDot"/>
            <a:headEnd len="sm" type="none" w="sm"/>
            <a:tailEnd len="sm" type="oval" w="sm"/>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396479" y="2837981"/>
            <a:ext cx="0" cy="478498"/>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444755" y="3300088"/>
            <a:ext cx="534552" cy="0"/>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985703" y="3302029"/>
            <a:ext cx="0" cy="381817"/>
          </a:xfrm>
          <a:prstGeom prst="line">
            <a:avLst/>
          </a:prstGeom>
          <a:ln cap="rnd" w="15875">
            <a:solidFill>
              <a:srgbClr val="686151"/>
            </a:solidFill>
            <a:prstDash val="sysDot"/>
            <a:headEnd len="sm" type="none" w="sm"/>
            <a:tailEnd len="sm" type="oval" w="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215161" y="3379838"/>
            <a:ext cx="534552" cy="0"/>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7749713" y="3379838"/>
            <a:ext cx="0" cy="318999"/>
          </a:xfrm>
          <a:prstGeom prst="line">
            <a:avLst/>
          </a:prstGeom>
          <a:ln cap="rnd" w="15875">
            <a:solidFill>
              <a:srgbClr val="686151"/>
            </a:solidFill>
            <a:prstDash val="sysDot"/>
            <a:headEnd len="sm" type="none" w="sm"/>
            <a:tailEnd len="sm" type="oval" w="sm"/>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72740" y="3350657"/>
            <a:ext cx="0" cy="216464"/>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756138" y="3586307"/>
            <a:ext cx="317406" cy="0"/>
          </a:xfrm>
          <a:prstGeom prst="line">
            <a:avLst/>
          </a:prstGeom>
          <a:ln cap="rnd" w="15875">
            <a:solidFill>
              <a:srgbClr val="686151"/>
            </a:solidFill>
            <a:prstDash val="sysDot"/>
            <a:headEnd len="sm" type="none" w="sm"/>
            <a:tailEnd len="sm" type="none" w="sm"/>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762934" y="3594101"/>
            <a:ext cx="0" cy="91142"/>
          </a:xfrm>
          <a:prstGeom prst="line">
            <a:avLst/>
          </a:prstGeom>
          <a:ln cap="rnd" w="15875">
            <a:solidFill>
              <a:srgbClr val="686151"/>
            </a:solidFill>
            <a:prstDash val="sys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383570" y="3725836"/>
            <a:ext cx="1679993" cy="293065"/>
          </a:xfrm>
          <a:prstGeom prst="rect">
            <a:avLst/>
          </a:prstGeom>
          <a:noFill/>
        </p:spPr>
        <p:txBody>
          <a:bodyPr rtlCol="0" wrap="square">
            <a:spAutoFit/>
          </a:bodyPr>
          <a:lstStyle/>
          <a:p>
            <a:pPr algn="ctr">
              <a:lnSpc>
                <a:spcPct val="90000"/>
              </a:lnSpc>
              <a:spcBef>
                <a:spcPts val="735"/>
              </a:spcBef>
            </a:pPr>
            <a:r>
              <a:rPr altLang="en-US" b="1" lang="zh-CN" sz="1470">
                <a:solidFill>
                  <a:srgbClr val="44546A"/>
                </a:solidFill>
                <a:latin charset="-122" panose="020b0503020204020204" pitchFamily="34" typeface="微软雅黑"/>
                <a:ea charset="-122" panose="020b0503020204020204" pitchFamily="34" typeface="微软雅黑"/>
              </a:rPr>
              <a:t>添加标题</a:t>
            </a:r>
          </a:p>
        </p:txBody>
      </p:sp>
      <p:sp>
        <p:nvSpPr>
          <p:cNvPr id="54" name="矩形 53"/>
          <p:cNvSpPr/>
          <p:nvPr/>
        </p:nvSpPr>
        <p:spPr>
          <a:xfrm>
            <a:off x="574977" y="3956689"/>
            <a:ext cx="1297177" cy="539496"/>
          </a:xfrm>
          <a:prstGeom prst="rect">
            <a:avLst/>
          </a:prstGeom>
        </p:spPr>
        <p:txBody>
          <a:bodyPr wrap="square">
            <a:spAutoFit/>
          </a:bodyPr>
          <a:lstStyle/>
          <a:p>
            <a:pPr algn="ctr" fontAlgn="base" lvl="0">
              <a:spcBef>
                <a:spcPct val="0"/>
              </a:spcBef>
              <a:spcAft>
                <a:spcPct val="0"/>
              </a:spcAft>
            </a:pPr>
            <a:r>
              <a:rPr altLang="zh-CN" lang="en-US" sz="735">
                <a:solidFill>
                  <a:schemeClr val="bg1">
                    <a:lumMod val="50000"/>
                  </a:scheme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
        <p:nvSpPr>
          <p:cNvPr id="55" name="文本框 54"/>
          <p:cNvSpPr txBox="1"/>
          <p:nvPr/>
        </p:nvSpPr>
        <p:spPr>
          <a:xfrm>
            <a:off x="1951667" y="3725836"/>
            <a:ext cx="1679993" cy="315468"/>
          </a:xfrm>
          <a:prstGeom prst="rect">
            <a:avLst/>
          </a:prstGeom>
          <a:noFill/>
        </p:spPr>
        <p:txBody>
          <a:bodyPr rtlCol="0" wrap="square">
            <a:spAutoFit/>
          </a:bodyPr>
          <a:lstStyle/>
          <a:p>
            <a:pPr algn="ctr"/>
            <a:r>
              <a:rPr altLang="en-US" b="1" lang="zh-CN" sz="1470">
                <a:solidFill>
                  <a:srgbClr val="AF935C"/>
                </a:solidFill>
                <a:latin typeface="微软雅黑"/>
                <a:ea typeface="微软雅黑"/>
              </a:rPr>
              <a:t>添加标题</a:t>
            </a:r>
          </a:p>
        </p:txBody>
      </p:sp>
      <p:sp>
        <p:nvSpPr>
          <p:cNvPr id="56" name="矩形 55"/>
          <p:cNvSpPr/>
          <p:nvPr/>
        </p:nvSpPr>
        <p:spPr>
          <a:xfrm>
            <a:off x="2143075" y="3956689"/>
            <a:ext cx="1297177" cy="539496"/>
          </a:xfrm>
          <a:prstGeom prst="rect">
            <a:avLst/>
          </a:prstGeom>
        </p:spPr>
        <p:txBody>
          <a:bodyPr wrap="square">
            <a:spAutoFit/>
          </a:bodyPr>
          <a:lstStyle/>
          <a:p>
            <a:pPr algn="ctr" fontAlgn="base" lvl="0">
              <a:spcBef>
                <a:spcPct val="0"/>
              </a:spcBef>
              <a:spcAft>
                <a:spcPct val="0"/>
              </a:spcAft>
            </a:pPr>
            <a:r>
              <a:rPr altLang="zh-CN" lang="en-US" sz="735">
                <a:solidFill>
                  <a:schemeClr val="bg1">
                    <a:lumMod val="50000"/>
                  </a:scheme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
        <p:nvSpPr>
          <p:cNvPr id="57" name="文本框 56"/>
          <p:cNvSpPr txBox="1"/>
          <p:nvPr/>
        </p:nvSpPr>
        <p:spPr>
          <a:xfrm>
            <a:off x="3575769" y="3725836"/>
            <a:ext cx="1679993" cy="293065"/>
          </a:xfrm>
          <a:prstGeom prst="rect">
            <a:avLst/>
          </a:prstGeom>
          <a:noFill/>
        </p:spPr>
        <p:txBody>
          <a:bodyPr rtlCol="0" wrap="square">
            <a:spAutoFit/>
          </a:bodyPr>
          <a:lstStyle/>
          <a:p>
            <a:pPr algn="ctr">
              <a:lnSpc>
                <a:spcPct val="90000"/>
              </a:lnSpc>
              <a:spcBef>
                <a:spcPts val="735"/>
              </a:spcBef>
            </a:pPr>
            <a:r>
              <a:rPr altLang="en-US" b="1" lang="zh-CN" sz="1470">
                <a:solidFill>
                  <a:srgbClr val="44546A"/>
                </a:solidFill>
                <a:latin charset="-122" panose="020b0503020204020204" pitchFamily="34" typeface="微软雅黑"/>
                <a:ea charset="-122" panose="020b0503020204020204" pitchFamily="34" typeface="微软雅黑"/>
              </a:rPr>
              <a:t>添加标题</a:t>
            </a:r>
          </a:p>
        </p:txBody>
      </p:sp>
      <p:sp>
        <p:nvSpPr>
          <p:cNvPr id="58" name="矩形 57"/>
          <p:cNvSpPr/>
          <p:nvPr/>
        </p:nvSpPr>
        <p:spPr>
          <a:xfrm>
            <a:off x="3767175" y="3956689"/>
            <a:ext cx="1297177" cy="539496"/>
          </a:xfrm>
          <a:prstGeom prst="rect">
            <a:avLst/>
          </a:prstGeom>
        </p:spPr>
        <p:txBody>
          <a:bodyPr wrap="square">
            <a:spAutoFit/>
          </a:bodyPr>
          <a:lstStyle/>
          <a:p>
            <a:pPr algn="ctr" fontAlgn="base" lvl="0">
              <a:spcBef>
                <a:spcPct val="0"/>
              </a:spcBef>
              <a:spcAft>
                <a:spcPct val="0"/>
              </a:spcAft>
            </a:pPr>
            <a:r>
              <a:rPr altLang="zh-CN" lang="en-US" sz="735">
                <a:solidFill>
                  <a:schemeClr val="bg1">
                    <a:lumMod val="50000"/>
                  </a:scheme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
        <p:nvSpPr>
          <p:cNvPr id="59" name="文本框 58"/>
          <p:cNvSpPr txBox="1"/>
          <p:nvPr/>
        </p:nvSpPr>
        <p:spPr>
          <a:xfrm>
            <a:off x="5157867" y="3725836"/>
            <a:ext cx="1679993" cy="315468"/>
          </a:xfrm>
          <a:prstGeom prst="rect">
            <a:avLst/>
          </a:prstGeom>
          <a:noFill/>
        </p:spPr>
        <p:txBody>
          <a:bodyPr rtlCol="0" wrap="square">
            <a:spAutoFit/>
          </a:bodyPr>
          <a:lstStyle/>
          <a:p>
            <a:pPr algn="ctr"/>
            <a:r>
              <a:rPr altLang="en-US" b="1" lang="zh-CN" sz="1470">
                <a:solidFill>
                  <a:srgbClr val="AF935C"/>
                </a:solidFill>
                <a:latin typeface="微软雅黑"/>
                <a:ea typeface="微软雅黑"/>
              </a:rPr>
              <a:t>添加标题</a:t>
            </a:r>
          </a:p>
        </p:txBody>
      </p:sp>
      <p:sp>
        <p:nvSpPr>
          <p:cNvPr id="60" name="矩形 59"/>
          <p:cNvSpPr/>
          <p:nvPr/>
        </p:nvSpPr>
        <p:spPr>
          <a:xfrm>
            <a:off x="5349273" y="3956689"/>
            <a:ext cx="1297177" cy="539496"/>
          </a:xfrm>
          <a:prstGeom prst="rect">
            <a:avLst/>
          </a:prstGeom>
        </p:spPr>
        <p:txBody>
          <a:bodyPr wrap="square">
            <a:spAutoFit/>
          </a:bodyPr>
          <a:lstStyle/>
          <a:p>
            <a:pPr algn="ctr" fontAlgn="base" lvl="0">
              <a:spcBef>
                <a:spcPct val="0"/>
              </a:spcBef>
              <a:spcAft>
                <a:spcPct val="0"/>
              </a:spcAft>
            </a:pPr>
            <a:r>
              <a:rPr altLang="zh-CN" lang="en-US" sz="735">
                <a:solidFill>
                  <a:schemeClr val="bg1">
                    <a:lumMod val="50000"/>
                  </a:scheme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
        <p:nvSpPr>
          <p:cNvPr id="61" name="文本框 60"/>
          <p:cNvSpPr txBox="1"/>
          <p:nvPr/>
        </p:nvSpPr>
        <p:spPr>
          <a:xfrm>
            <a:off x="6935975" y="3725836"/>
            <a:ext cx="1679993" cy="293065"/>
          </a:xfrm>
          <a:prstGeom prst="rect">
            <a:avLst/>
          </a:prstGeom>
          <a:noFill/>
        </p:spPr>
        <p:txBody>
          <a:bodyPr rtlCol="0" wrap="square">
            <a:spAutoFit/>
          </a:bodyPr>
          <a:lstStyle/>
          <a:p>
            <a:pPr algn="ctr">
              <a:lnSpc>
                <a:spcPct val="90000"/>
              </a:lnSpc>
              <a:spcBef>
                <a:spcPts val="735"/>
              </a:spcBef>
            </a:pPr>
            <a:r>
              <a:rPr altLang="en-US" b="1" lang="zh-CN" sz="1470">
                <a:solidFill>
                  <a:srgbClr val="44546A"/>
                </a:solidFill>
                <a:latin charset="-122" panose="020b0503020204020204" pitchFamily="34" typeface="微软雅黑"/>
                <a:ea charset="-122" panose="020b0503020204020204" pitchFamily="34" typeface="微软雅黑"/>
              </a:rPr>
              <a:t>添加标题</a:t>
            </a:r>
          </a:p>
        </p:txBody>
      </p:sp>
      <p:sp>
        <p:nvSpPr>
          <p:cNvPr id="62" name="矩形 61"/>
          <p:cNvSpPr/>
          <p:nvPr/>
        </p:nvSpPr>
        <p:spPr>
          <a:xfrm>
            <a:off x="7127384" y="3956689"/>
            <a:ext cx="1297177" cy="539496"/>
          </a:xfrm>
          <a:prstGeom prst="rect">
            <a:avLst/>
          </a:prstGeom>
        </p:spPr>
        <p:txBody>
          <a:bodyPr wrap="square">
            <a:spAutoFit/>
          </a:bodyPr>
          <a:lstStyle/>
          <a:p>
            <a:pPr algn="ctr" fontAlgn="base" lvl="0">
              <a:spcBef>
                <a:spcPct val="0"/>
              </a:spcBef>
              <a:spcAft>
                <a:spcPct val="0"/>
              </a:spcAft>
            </a:pPr>
            <a:r>
              <a:rPr altLang="zh-CN" lang="en-US" sz="735">
                <a:solidFill>
                  <a:schemeClr val="bg1">
                    <a:lumMod val="50000"/>
                  </a:schemeClr>
                </a:solidFill>
                <a:latin charset="0" panose="020b0502020202020204" pitchFamily="34" typeface="Century Gothic"/>
                <a:ea charset="0" panose="020b0502040204020203" pitchFamily="34" typeface="Segoe UI"/>
                <a:cs charset="0" panose="020b0502040204020203" pitchFamily="34" typeface="Segoe UI"/>
                <a:sym charset="0" typeface="Lato Regular"/>
              </a:rPr>
              <a:t>Lorem ipsum dolor sit amet, consectetuer adipiscing elit. Maecenas porttitor congue massa. Fusce posuere, </a:t>
            </a:r>
          </a:p>
        </p:txBody>
      </p:sp>
    </p:spTree>
    <p:extLst>
      <p:ext uri="{BB962C8B-B14F-4D97-AF65-F5344CB8AC3E}">
        <p14:creationId val="276986101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C3F9763B-B41A-4DC2-A4B6-C6E862D6BA62}"/>
              </a:ext>
            </a:extLst>
          </p:cNvPr>
          <p:cNvSpPr/>
          <p:nvPr/>
        </p:nvSpPr>
        <p:spPr>
          <a:xfrm>
            <a:off x="4499769" y="2960017"/>
            <a:ext cx="4480278" cy="2080295"/>
          </a:xfrm>
          <a:prstGeom prst="rect">
            <a:avLst/>
          </a:prstGeom>
          <a:solidFill>
            <a:srgbClr val="AF935C"/>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3" name="矩形 2">
            <a:extLst>
              <a:ext uri="{FF2B5EF4-FFF2-40B4-BE49-F238E27FC236}">
                <a16:creationId xmlns:a16="http://schemas.microsoft.com/office/drawing/2014/main" id="{D6E51FA4-4524-4E2D-BF2C-AD36E772A566}"/>
              </a:ext>
            </a:extLst>
          </p:cNvPr>
          <p:cNvSpPr/>
          <p:nvPr/>
        </p:nvSpPr>
        <p:spPr>
          <a:xfrm>
            <a:off x="1680928" y="2960017"/>
            <a:ext cx="2828175" cy="2080295"/>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 name="文本框 3">
            <a:extLst>
              <a:ext uri="{FF2B5EF4-FFF2-40B4-BE49-F238E27FC236}">
                <a16:creationId xmlns:a16="http://schemas.microsoft.com/office/drawing/2014/main" id="{965E866A-2C98-495E-B0F6-8CD34A8A4AF4}"/>
              </a:ext>
            </a:extLst>
          </p:cNvPr>
          <p:cNvSpPr txBox="1"/>
          <p:nvPr/>
        </p:nvSpPr>
        <p:spPr>
          <a:xfrm>
            <a:off x="1813936" y="3343874"/>
            <a:ext cx="1813242" cy="718718"/>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r>
              <a:rPr altLang="zh-CN" kumimoji="0" lang="en-US" sz="2058">
                <a:solidFill>
                  <a:schemeClr val="bg1"/>
                </a:solidFill>
                <a:latin typeface="+mn-lt"/>
                <a:ea typeface="+mn-ea"/>
                <a:cs typeface="+mn-ea"/>
                <a:sym typeface="+mn-lt"/>
              </a:rPr>
              <a:t>YOUR </a:t>
            </a:r>
          </a:p>
          <a:p>
            <a:r>
              <a:rPr altLang="zh-CN" kumimoji="0" lang="en-US" sz="2058">
                <a:solidFill>
                  <a:schemeClr val="bg1"/>
                </a:solidFill>
                <a:latin typeface="+mn-lt"/>
                <a:ea typeface="+mn-ea"/>
                <a:cs typeface="+mn-ea"/>
                <a:sym typeface="+mn-lt"/>
              </a:rPr>
              <a:t>此处填写内容 </a:t>
            </a:r>
          </a:p>
        </p:txBody>
      </p:sp>
      <p:cxnSp>
        <p:nvCxnSpPr>
          <p:cNvPr id="5" name="直接连接符 4">
            <a:extLst>
              <a:ext uri="{FF2B5EF4-FFF2-40B4-BE49-F238E27FC236}">
                <a16:creationId xmlns:a16="http://schemas.microsoft.com/office/drawing/2014/main" id="{789C198F-BF03-453A-9D71-77A89FE42807}"/>
              </a:ext>
            </a:extLst>
          </p:cNvPr>
          <p:cNvCxnSpPr/>
          <p:nvPr/>
        </p:nvCxnSpPr>
        <p:spPr>
          <a:xfrm>
            <a:off x="1901442" y="4082420"/>
            <a:ext cx="369856" cy="0"/>
          </a:xfrm>
          <a:prstGeom prst="line">
            <a:avLst/>
          </a:prstGeom>
          <a:ln w="38100">
            <a:solidFill>
              <a:srgbClr val="AF935C"/>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12C41AD8-CD87-4C07-839D-5C4F5692A38B}"/>
              </a:ext>
            </a:extLst>
          </p:cNvPr>
          <p:cNvSpPr txBox="1"/>
          <p:nvPr/>
        </p:nvSpPr>
        <p:spPr>
          <a:xfrm>
            <a:off x="1813936" y="4131423"/>
            <a:ext cx="2181802" cy="521574"/>
          </a:xfrm>
          <a:prstGeom prst="rect">
            <a:avLst/>
          </a:prstGeom>
          <a:noFill/>
        </p:spPr>
        <p:txBody>
          <a:bodyPr>
            <a:spAutoFit/>
          </a:bodyPr>
          <a:lstStyle/>
          <a:p>
            <a:pPr fontAlgn="auto">
              <a:lnSpc>
                <a:spcPct val="120000"/>
              </a:lnSpc>
              <a:spcBef>
                <a:spcPct val="0"/>
              </a:spcBef>
              <a:spcAft>
                <a:spcPct val="0"/>
              </a:spcAft>
              <a:defRPr/>
            </a:pPr>
            <a:r>
              <a:rPr altLang="zh-CN" kumimoji="0" lang="en-US" sz="1176">
                <a:solidFill>
                  <a:schemeClr val="bg1">
                    <a:lumMod val="75000"/>
                  </a:schemeClr>
                </a:solidFill>
                <a:latin typeface="+mn-lt"/>
                <a:ea typeface="+mn-ea"/>
                <a:cs typeface="+mn-ea"/>
                <a:sym typeface="+mn-lt"/>
              </a:rPr>
              <a:t>You cannot improve your past, but you can improve your future.</a:t>
            </a:r>
          </a:p>
        </p:txBody>
      </p:sp>
      <p:sp>
        <p:nvSpPr>
          <p:cNvPr id="7" name="矩形 6">
            <a:extLst>
              <a:ext uri="{FF2B5EF4-FFF2-40B4-BE49-F238E27FC236}">
                <a16:creationId xmlns:a16="http://schemas.microsoft.com/office/drawing/2014/main" id="{4F7FC09D-68A4-41F8-8BDB-2A14C684FEE3}"/>
              </a:ext>
            </a:extLst>
          </p:cNvPr>
          <p:cNvSpPr/>
          <p:nvPr/>
        </p:nvSpPr>
        <p:spPr>
          <a:xfrm>
            <a:off x="6814580" y="388525"/>
            <a:ext cx="441027" cy="332520"/>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grpSp>
        <p:nvGrpSpPr>
          <p:cNvPr id="8" name="组合 22">
            <a:extLst>
              <a:ext uri="{FF2B5EF4-FFF2-40B4-BE49-F238E27FC236}">
                <a16:creationId xmlns:a16="http://schemas.microsoft.com/office/drawing/2014/main" id="{5D72EC10-80CA-44EE-8F10-5E1A8677B3D9}"/>
              </a:ext>
            </a:extLst>
          </p:cNvPr>
          <p:cNvGrpSpPr/>
          <p:nvPr/>
        </p:nvGrpSpPr>
        <p:grpSpPr>
          <a:xfrm rot="10800000">
            <a:off x="6918419" y="2786173"/>
            <a:ext cx="186678" cy="373356"/>
            <a:chOff x="-1751593" y="4559615"/>
            <a:chExt cx="254000" cy="508000"/>
          </a:xfrm>
        </p:grpSpPr>
        <p:grpSp>
          <p:nvGrpSpPr>
            <p:cNvPr id="9" name="组合 6">
              <a:extLst>
                <a:ext uri="{FF2B5EF4-FFF2-40B4-BE49-F238E27FC236}">
                  <a16:creationId xmlns:a16="http://schemas.microsoft.com/office/drawing/2014/main" id="{6C80B67C-0533-4415-A168-BA4A72326001}"/>
                </a:ext>
              </a:extLst>
            </p:cNvPr>
            <p:cNvGrpSpPr/>
            <p:nvPr/>
          </p:nvGrpSpPr>
          <p:grpSpPr>
            <a:xfrm>
              <a:off x="-1751593" y="4813615"/>
              <a:ext cx="254000" cy="254000"/>
              <a:chOff x="6457496" y="4658798"/>
              <a:chExt cx="254000" cy="254000"/>
            </a:xfrm>
          </p:grpSpPr>
          <p:sp>
            <p:nvSpPr>
              <p:cNvPr id="13" name="矩形 12">
                <a:extLst>
                  <a:ext uri="{FF2B5EF4-FFF2-40B4-BE49-F238E27FC236}">
                    <a16:creationId xmlns:a16="http://schemas.microsoft.com/office/drawing/2014/main" id="{49B1B55F-8DCA-47CB-AE7F-F2F9F01ED5B4}"/>
                  </a:ext>
                </a:extLst>
              </p:cNvPr>
              <p:cNvSpPr/>
              <p:nvPr/>
            </p:nvSpPr>
            <p:spPr>
              <a:xfrm>
                <a:off x="6457496" y="4658798"/>
                <a:ext cx="254000" cy="254000"/>
              </a:xfrm>
              <a:prstGeom prst="rect">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14" name="Freeform 121">
                <a:extLst>
                  <a:ext uri="{FF2B5EF4-FFF2-40B4-BE49-F238E27FC236}">
                    <a16:creationId xmlns:a16="http://schemas.microsoft.com/office/drawing/2014/main" id="{F7E3A1CA-8341-4DF4-BBB7-C7909ECACE50}"/>
                  </a:ext>
                </a:extLst>
              </p:cNvPr>
              <p:cNvSpPr/>
              <p:nvPr/>
            </p:nvSpPr>
            <p:spPr bwMode="auto">
              <a:xfrm rot="5400000">
                <a:off x="6545602" y="4717536"/>
                <a:ext cx="77788" cy="136525"/>
              </a:xfrm>
              <a:custGeom>
                <a:gdLst>
                  <a:gd fmla="*/ 44450 w 49" name="T0"/>
                  <a:gd fmla="*/ 101600 h 86" name="T1"/>
                  <a:gd fmla="*/ 6350 w 49" name="T2"/>
                  <a:gd fmla="*/ 136525 h 86" name="T3"/>
                  <a:gd fmla="*/ 0 w 49" name="T4"/>
                  <a:gd fmla="*/ 128588 h 86" name="T5"/>
                  <a:gd fmla="*/ 58738 w 49" name="T6"/>
                  <a:gd fmla="*/ 68263 h 86" name="T7"/>
                  <a:gd fmla="*/ 0 w 49" name="T8"/>
                  <a:gd fmla="*/ 12700 h 86" name="T9"/>
                  <a:gd fmla="*/ 6350 w 49" name="T10"/>
                  <a:gd fmla="*/ 0 h 86" name="T11"/>
                  <a:gd fmla="*/ 77788 w 49" name="T12"/>
                  <a:gd fmla="*/ 68263 h 86" name="T13"/>
                  <a:gd fmla="*/ 66675 w 49" name="T14"/>
                  <a:gd fmla="*/ 79375 h 86" name="T15"/>
                  <a:gd fmla="*/ 44450 w 49" name="T16"/>
                  <a:gd fmla="*/ 101600 h 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6" w="49">
                    <a:moveTo>
                      <a:pt x="28" y="64"/>
                    </a:moveTo>
                    <a:lnTo>
                      <a:pt x="4" y="86"/>
                    </a:lnTo>
                    <a:lnTo>
                      <a:pt x="0" y="81"/>
                    </a:lnTo>
                    <a:lnTo>
                      <a:pt x="37" y="43"/>
                    </a:lnTo>
                    <a:lnTo>
                      <a:pt x="0" y="8"/>
                    </a:lnTo>
                    <a:lnTo>
                      <a:pt x="4" y="0"/>
                    </a:lnTo>
                    <a:lnTo>
                      <a:pt x="49" y="43"/>
                    </a:lnTo>
                    <a:lnTo>
                      <a:pt x="42" y="50"/>
                    </a:lnTo>
                    <a:lnTo>
                      <a:pt x="28" y="64"/>
                    </a:lnTo>
                    <a:close/>
                  </a:path>
                </a:pathLst>
              </a:custGeom>
              <a:solidFill>
                <a:srgbClr val="272727"/>
              </a:solidFill>
              <a:ln>
                <a:noFill/>
              </a:ln>
              <a:extLst>
                <a:ext uri="{91240B29-F687-4F45-9708-019B960494DF}">
                  <a14:hiddenLine w="6350">
                    <a:solidFill>
                      <a:srgbClr val="000000"/>
                    </a:solidFill>
                    <a:round/>
                    <a:headEnd/>
                    <a:tailEnd/>
                  </a14:hiddenLine>
                </a:ext>
              </a:extLst>
            </p:spPr>
            <p:txBody>
              <a:bodyPr/>
              <a:lstStyle/>
              <a:p>
                <a:endParaRPr altLang="en-US" lang="zh-CN">
                  <a:latin typeface="+mn-lt"/>
                  <a:ea typeface="+mn-ea"/>
                  <a:cs typeface="+mn-ea"/>
                  <a:sym typeface="+mn-lt"/>
                </a:endParaRPr>
              </a:p>
            </p:txBody>
          </p:sp>
        </p:grpSp>
        <p:grpSp>
          <p:nvGrpSpPr>
            <p:cNvPr id="10" name="组合 10">
              <a:extLst>
                <a:ext uri="{FF2B5EF4-FFF2-40B4-BE49-F238E27FC236}">
                  <a16:creationId xmlns:a16="http://schemas.microsoft.com/office/drawing/2014/main" id="{A6ECEB15-6024-4CE1-B198-56D7BFCF6B97}"/>
                </a:ext>
              </a:extLst>
            </p:cNvPr>
            <p:cNvGrpSpPr/>
            <p:nvPr/>
          </p:nvGrpSpPr>
          <p:grpSpPr>
            <a:xfrm rot="10800000">
              <a:off x="-1751593" y="4559615"/>
              <a:ext cx="254000" cy="254000"/>
              <a:chOff x="6457496" y="4658798"/>
              <a:chExt cx="254000" cy="254000"/>
            </a:xfrm>
          </p:grpSpPr>
          <p:sp>
            <p:nvSpPr>
              <p:cNvPr id="11" name="矩形 10">
                <a:extLst>
                  <a:ext uri="{FF2B5EF4-FFF2-40B4-BE49-F238E27FC236}">
                    <a16:creationId xmlns:a16="http://schemas.microsoft.com/office/drawing/2014/main" id="{C2D917F4-CE57-4FE7-B0D1-3FB1892AB9BB}"/>
                  </a:ext>
                </a:extLst>
              </p:cNvPr>
              <p:cNvSpPr/>
              <p:nvPr/>
            </p:nvSpPr>
            <p:spPr>
              <a:xfrm>
                <a:off x="6457496" y="4658798"/>
                <a:ext cx="254000" cy="254000"/>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12" name="Freeform 121">
                <a:extLst>
                  <a:ext uri="{FF2B5EF4-FFF2-40B4-BE49-F238E27FC236}">
                    <a16:creationId xmlns:a16="http://schemas.microsoft.com/office/drawing/2014/main" id="{CD2706E2-0FD1-4965-A814-582AC549CFD8}"/>
                  </a:ext>
                </a:extLst>
              </p:cNvPr>
              <p:cNvSpPr/>
              <p:nvPr/>
            </p:nvSpPr>
            <p:spPr bwMode="auto">
              <a:xfrm rot="5400000">
                <a:off x="6545602" y="4717536"/>
                <a:ext cx="77788" cy="136525"/>
              </a:xfrm>
              <a:custGeom>
                <a:gdLst>
                  <a:gd fmla="*/ 44450 w 49" name="T0"/>
                  <a:gd fmla="*/ 101600 h 86" name="T1"/>
                  <a:gd fmla="*/ 6350 w 49" name="T2"/>
                  <a:gd fmla="*/ 136525 h 86" name="T3"/>
                  <a:gd fmla="*/ 0 w 49" name="T4"/>
                  <a:gd fmla="*/ 128588 h 86" name="T5"/>
                  <a:gd fmla="*/ 58738 w 49" name="T6"/>
                  <a:gd fmla="*/ 68263 h 86" name="T7"/>
                  <a:gd fmla="*/ 0 w 49" name="T8"/>
                  <a:gd fmla="*/ 12700 h 86" name="T9"/>
                  <a:gd fmla="*/ 6350 w 49" name="T10"/>
                  <a:gd fmla="*/ 0 h 86" name="T11"/>
                  <a:gd fmla="*/ 77788 w 49" name="T12"/>
                  <a:gd fmla="*/ 68263 h 86" name="T13"/>
                  <a:gd fmla="*/ 66675 w 49" name="T14"/>
                  <a:gd fmla="*/ 79375 h 86" name="T15"/>
                  <a:gd fmla="*/ 44450 w 49" name="T16"/>
                  <a:gd fmla="*/ 101600 h 8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6" w="49">
                    <a:moveTo>
                      <a:pt x="28" y="64"/>
                    </a:moveTo>
                    <a:lnTo>
                      <a:pt x="4" y="86"/>
                    </a:lnTo>
                    <a:lnTo>
                      <a:pt x="0" y="81"/>
                    </a:lnTo>
                    <a:lnTo>
                      <a:pt x="37" y="43"/>
                    </a:lnTo>
                    <a:lnTo>
                      <a:pt x="0" y="8"/>
                    </a:lnTo>
                    <a:lnTo>
                      <a:pt x="4" y="0"/>
                    </a:lnTo>
                    <a:lnTo>
                      <a:pt x="49" y="43"/>
                    </a:lnTo>
                    <a:lnTo>
                      <a:pt x="42" y="50"/>
                    </a:lnTo>
                    <a:lnTo>
                      <a:pt x="28" y="64"/>
                    </a:lnTo>
                    <a:close/>
                  </a:path>
                </a:pathLst>
              </a:custGeom>
              <a:solidFill>
                <a:schemeClr val="bg1"/>
              </a:solidFill>
              <a:ln>
                <a:noFill/>
              </a:ln>
              <a:extLst>
                <a:ext uri="{91240B29-F687-4F45-9708-019B960494DF}">
                  <a14:hiddenLine w="6350">
                    <a:solidFill>
                      <a:srgbClr val="000000"/>
                    </a:solidFill>
                    <a:round/>
                    <a:headEnd/>
                    <a:tailEnd/>
                  </a14:hiddenLine>
                </a:ext>
              </a:extLst>
            </p:spPr>
            <p:txBody>
              <a:bodyPr/>
              <a:lstStyle/>
              <a:p>
                <a:endParaRPr altLang="en-US" lang="zh-CN">
                  <a:latin typeface="+mn-lt"/>
                  <a:ea typeface="+mn-ea"/>
                  <a:cs typeface="+mn-ea"/>
                  <a:sym typeface="+mn-lt"/>
                </a:endParaRPr>
              </a:p>
            </p:txBody>
          </p:sp>
        </p:grpSp>
      </p:grpSp>
      <p:grpSp>
        <p:nvGrpSpPr>
          <p:cNvPr id="15" name="组合 25">
            <a:extLst>
              <a:ext uri="{FF2B5EF4-FFF2-40B4-BE49-F238E27FC236}">
                <a16:creationId xmlns:a16="http://schemas.microsoft.com/office/drawing/2014/main" id="{DEA33BB4-89C8-4587-8518-E01DA15316FC}"/>
              </a:ext>
            </a:extLst>
          </p:cNvPr>
          <p:cNvGrpSpPr/>
          <p:nvPr/>
        </p:nvGrpSpPr>
        <p:grpSpPr>
          <a:xfrm>
            <a:off x="523523" y="721045"/>
            <a:ext cx="3044022" cy="2238973"/>
            <a:chOff x="6096000" y="981075"/>
            <a:chExt cx="4141616" cy="3046412"/>
          </a:xfrm>
        </p:grpSpPr>
        <p:sp>
          <p:nvSpPr>
            <p:cNvPr id="16" name="矩形 15">
              <a:extLst>
                <a:ext uri="{FF2B5EF4-FFF2-40B4-BE49-F238E27FC236}">
                  <a16:creationId xmlns:a16="http://schemas.microsoft.com/office/drawing/2014/main" id="{3BC2D09E-8F70-422D-974E-2321D67691F6}"/>
                </a:ext>
              </a:extLst>
            </p:cNvPr>
            <p:cNvSpPr/>
            <p:nvPr/>
          </p:nvSpPr>
          <p:spPr>
            <a:xfrm>
              <a:off x="6096000" y="981075"/>
              <a:ext cx="4141616" cy="3046412"/>
            </a:xfrm>
            <a:prstGeom prst="rect">
              <a:avLst/>
            </a:prstGeom>
            <a:solidFill>
              <a:srgbClr val="373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17" name="文本框 16">
              <a:extLst>
                <a:ext uri="{FF2B5EF4-FFF2-40B4-BE49-F238E27FC236}">
                  <a16:creationId xmlns:a16="http://schemas.microsoft.com/office/drawing/2014/main" id="{D93E4C29-608B-461F-AFBE-DCDBA6B413FE}"/>
                </a:ext>
              </a:extLst>
            </p:cNvPr>
            <p:cNvSpPr txBox="1"/>
            <p:nvPr/>
          </p:nvSpPr>
          <p:spPr>
            <a:xfrm>
              <a:off x="6376975" y="1493838"/>
              <a:ext cx="1790998" cy="551163"/>
            </a:xfrm>
            <a:prstGeom prst="rect">
              <a:avLst/>
            </a:prstGeom>
            <a:noFill/>
          </p:spPr>
          <p:txBody>
            <a:bodyPr wrap="none">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r>
                <a:rPr altLang="zh-CN" kumimoji="0" lang="en-US" sz="2058">
                  <a:solidFill>
                    <a:schemeClr val="bg1"/>
                  </a:solidFill>
                  <a:latin typeface="+mn-lt"/>
                  <a:ea typeface="+mn-ea"/>
                  <a:cs typeface="+mn-ea"/>
                  <a:sym typeface="+mn-lt"/>
                </a:rPr>
                <a:t>TEXT HERE</a:t>
              </a:r>
            </a:p>
          </p:txBody>
        </p:sp>
        <p:cxnSp>
          <p:nvCxnSpPr>
            <p:cNvPr id="18" name="直接连接符 17">
              <a:extLst>
                <a:ext uri="{FF2B5EF4-FFF2-40B4-BE49-F238E27FC236}">
                  <a16:creationId xmlns:a16="http://schemas.microsoft.com/office/drawing/2014/main" id="{EA0F2F50-9FA3-4A3B-80BE-FBA717C78DEF}"/>
                </a:ext>
              </a:extLst>
            </p:cNvPr>
            <p:cNvCxnSpPr/>
            <p:nvPr/>
          </p:nvCxnSpPr>
          <p:spPr>
            <a:xfrm>
              <a:off x="6496033" y="2089150"/>
              <a:ext cx="503217" cy="0"/>
            </a:xfrm>
            <a:prstGeom prst="line">
              <a:avLst/>
            </a:prstGeom>
            <a:ln w="38100">
              <a:solidFill>
                <a:srgbClr val="AF935C"/>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099F3BEE-E660-4CA7-A53C-C9F206DC691F}"/>
                </a:ext>
              </a:extLst>
            </p:cNvPr>
            <p:cNvSpPr txBox="1"/>
            <p:nvPr/>
          </p:nvSpPr>
          <p:spPr>
            <a:xfrm>
              <a:off x="6376976" y="2160588"/>
              <a:ext cx="2968502" cy="1002295"/>
            </a:xfrm>
            <a:prstGeom prst="rect">
              <a:avLst/>
            </a:prstGeom>
            <a:noFill/>
          </p:spPr>
          <p:txBody>
            <a:bodyPr>
              <a:spAutoFit/>
            </a:bodyPr>
            <a:lstStyle/>
            <a:p>
              <a:pPr fontAlgn="auto">
                <a:lnSpc>
                  <a:spcPct val="120000"/>
                </a:lnSpc>
                <a:spcBef>
                  <a:spcPct val="0"/>
                </a:spcBef>
                <a:spcAft>
                  <a:spcPct val="0"/>
                </a:spcAft>
                <a:defRPr/>
              </a:pPr>
              <a:r>
                <a:rPr altLang="zh-CN" kumimoji="0" lang="en-US" sz="1176">
                  <a:solidFill>
                    <a:schemeClr val="bg1">
                      <a:lumMod val="75000"/>
                    </a:schemeClr>
                  </a:solidFill>
                  <a:latin typeface="+mn-lt"/>
                  <a:ea typeface="+mn-ea"/>
                  <a:cs typeface="+mn-ea"/>
                  <a:sym typeface="+mn-lt"/>
                </a:rPr>
                <a:t>Once time is wasted, life is wasted. Do one thing at a time, and do well.</a:t>
              </a:r>
            </a:p>
          </p:txBody>
        </p:sp>
      </p:grpSp>
      <p:pic>
        <p:nvPicPr>
          <p:cNvPr id="20" name="图片 23">
            <a:extLst>
              <a:ext uri="{FF2B5EF4-FFF2-40B4-BE49-F238E27FC236}">
                <a16:creationId xmlns:a16="http://schemas.microsoft.com/office/drawing/2014/main" id="{E5B8F91E-BAAE-42F6-BA68-54D9F1287A9F}"/>
              </a:ext>
            </a:extLst>
          </p:cNvPr>
          <p:cNvPicPr>
            <a:picLocks noChangeAspect="1"/>
          </p:cNvPicPr>
          <p:nvPr/>
        </p:nvPicPr>
        <p:blipFill>
          <a:blip r:embed="rId3">
            <a:grayscl/>
            <a:extLst>
              <a:ext uri="{28A0092B-C50C-407E-A947-70E740481C1C}">
                <a14:useLocalDpi val="0"/>
              </a:ext>
            </a:extLst>
          </a:blip>
          <a:stretch>
            <a:fillRect/>
          </a:stretch>
        </p:blipFill>
        <p:spPr bwMode="auto">
          <a:xfrm>
            <a:off x="3567545" y="721045"/>
            <a:ext cx="3357875" cy="22389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 name="矩形 20">
            <a:extLst>
              <a:ext uri="{FF2B5EF4-FFF2-40B4-BE49-F238E27FC236}">
                <a16:creationId xmlns:a16="http://schemas.microsoft.com/office/drawing/2014/main" id="{A2B842CB-22F0-480C-900A-4AEBB8766EB3}"/>
              </a:ext>
            </a:extLst>
          </p:cNvPr>
          <p:cNvSpPr/>
          <p:nvPr/>
        </p:nvSpPr>
        <p:spPr>
          <a:xfrm>
            <a:off x="5859020" y="0"/>
            <a:ext cx="955559" cy="721045"/>
          </a:xfrm>
          <a:prstGeom prst="rect">
            <a:avLst/>
          </a:prstGeom>
          <a:solidFill>
            <a:srgbClr val="AF935C"/>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pic>
        <p:nvPicPr>
          <p:cNvPr id="22" name="图片 26">
            <a:extLst>
              <a:ext uri="{FF2B5EF4-FFF2-40B4-BE49-F238E27FC236}">
                <a16:creationId xmlns:a16="http://schemas.microsoft.com/office/drawing/2014/main" id="{4E284175-2E3D-4F5F-9231-08038ED93E7D}"/>
              </a:ext>
            </a:extLst>
          </p:cNvPr>
          <p:cNvPicPr>
            <a:picLocks noChangeAspect="1"/>
          </p:cNvPicPr>
          <p:nvPr/>
        </p:nvPicPr>
        <p:blipFill>
          <a:blip r:embed="rId4">
            <a:grayscl/>
            <a:extLst>
              <a:ext uri="{28A0092B-C50C-407E-A947-70E740481C1C}">
                <a14:useLocalDpi val="0"/>
              </a:ext>
            </a:extLst>
          </a:blip>
          <a:stretch>
            <a:fillRect/>
          </a:stretch>
        </p:blipFill>
        <p:spPr bwMode="auto">
          <a:xfrm>
            <a:off x="19491" y="2957684"/>
            <a:ext cx="1661436" cy="1107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 name="矩形 22">
            <a:extLst>
              <a:ext uri="{FF2B5EF4-FFF2-40B4-BE49-F238E27FC236}">
                <a16:creationId xmlns:a16="http://schemas.microsoft.com/office/drawing/2014/main" id="{A33A04CD-27D3-4145-901E-9F8932BAD9B0}"/>
              </a:ext>
            </a:extLst>
          </p:cNvPr>
          <p:cNvSpPr/>
          <p:nvPr/>
        </p:nvSpPr>
        <p:spPr>
          <a:xfrm>
            <a:off x="994885" y="4064919"/>
            <a:ext cx="686043" cy="526200"/>
          </a:xfrm>
          <a:prstGeom prst="rect">
            <a:avLst/>
          </a:prstGeom>
          <a:solidFill>
            <a:srgbClr val="AF935C"/>
          </a:solidFill>
          <a:ln>
            <a:solidFill>
              <a:srgbClr val="AF93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Tree>
    <p:extLst>
      <p:ext uri="{BB962C8B-B14F-4D97-AF65-F5344CB8AC3E}">
        <p14:creationId val="3851671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1">
            <a:extLst>
              <a:ext uri="{FF2B5EF4-FFF2-40B4-BE49-F238E27FC236}">
                <a16:creationId xmlns:a16="http://schemas.microsoft.com/office/drawing/2014/main" id="{E9860612-370A-44FC-A837-CB9D8BAAA000}"/>
              </a:ext>
            </a:extLst>
          </p:cNvPr>
          <p:cNvPicPr>
            <a:picLocks noChangeAspect="1"/>
          </p:cNvPicPr>
          <p:nvPr/>
        </p:nvPicPr>
        <p:blipFill>
          <a:blip r:embed="rId3">
            <a:extLst>
              <a:ext uri="{28A0092B-C50C-407E-A947-70E740481C1C}">
                <a14:useLocalDpi val="0"/>
              </a:ext>
            </a:extLst>
          </a:blip>
          <a:stretch>
            <a:fillRect/>
          </a:stretch>
        </p:blipFill>
        <p:spPr bwMode="auto">
          <a:xfrm>
            <a:off x="0" y="-690941"/>
            <a:ext cx="8999538" cy="6001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直角三角形 2">
            <a:extLst>
              <a:ext uri="{FF2B5EF4-FFF2-40B4-BE49-F238E27FC236}">
                <a16:creationId xmlns:a16="http://schemas.microsoft.com/office/drawing/2014/main" id="{8975649F-6D9B-4645-A22D-7B0981CD0F7B}"/>
              </a:ext>
            </a:extLst>
          </p:cNvPr>
          <p:cNvSpPr/>
          <p:nvPr/>
        </p:nvSpPr>
        <p:spPr>
          <a:xfrm flipH="1">
            <a:off x="5065294" y="1106069"/>
            <a:ext cx="3934244" cy="3934244"/>
          </a:xfrm>
          <a:prstGeom prst="rtTriangl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4" name="菱形 3">
            <a:extLst>
              <a:ext uri="{FF2B5EF4-FFF2-40B4-BE49-F238E27FC236}">
                <a16:creationId xmlns:a16="http://schemas.microsoft.com/office/drawing/2014/main" id="{3309FA9E-5984-4FA8-9AA4-771075BC70D6}"/>
              </a:ext>
            </a:extLst>
          </p:cNvPr>
          <p:cNvSpPr/>
          <p:nvPr/>
        </p:nvSpPr>
        <p:spPr>
          <a:xfrm flipH="1">
            <a:off x="5143809" y="1106068"/>
            <a:ext cx="3052189" cy="3052189"/>
          </a:xfrm>
          <a:prstGeom prst="diamond">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5" name="菱形 4">
            <a:extLst>
              <a:ext uri="{FF2B5EF4-FFF2-40B4-BE49-F238E27FC236}">
                <a16:creationId xmlns:a16="http://schemas.microsoft.com/office/drawing/2014/main" id="{E546650B-A120-4F72-8181-EA8C61351C83}"/>
              </a:ext>
            </a:extLst>
          </p:cNvPr>
          <p:cNvSpPr/>
          <p:nvPr/>
        </p:nvSpPr>
        <p:spPr>
          <a:xfrm flipH="1">
            <a:off x="6686238" y="3789568"/>
            <a:ext cx="798049" cy="798049"/>
          </a:xfrm>
          <a:prstGeom prst="diamond">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6" name="菱形 5">
            <a:extLst>
              <a:ext uri="{FF2B5EF4-FFF2-40B4-BE49-F238E27FC236}">
                <a16:creationId xmlns:a16="http://schemas.microsoft.com/office/drawing/2014/main" id="{4781CFAE-37FF-443B-A46C-B182AD9671AA}"/>
              </a:ext>
            </a:extLst>
          </p:cNvPr>
          <p:cNvSpPr/>
          <p:nvPr/>
        </p:nvSpPr>
        <p:spPr>
          <a:xfrm flipH="1">
            <a:off x="7120265" y="2860844"/>
            <a:ext cx="1831780" cy="1830614"/>
          </a:xfrm>
          <a:prstGeom prst="diamond">
            <a:avLst/>
          </a:pr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kumimoji="0" lang="zh-CN">
              <a:cs typeface="+mn-ea"/>
              <a:sym typeface="+mn-lt"/>
            </a:endParaRPr>
          </a:p>
        </p:txBody>
      </p:sp>
      <p:sp>
        <p:nvSpPr>
          <p:cNvPr id="7" name="文本框 6">
            <a:extLst>
              <a:ext uri="{FF2B5EF4-FFF2-40B4-BE49-F238E27FC236}">
                <a16:creationId xmlns:a16="http://schemas.microsoft.com/office/drawing/2014/main" id="{D742BBA3-7ADD-4215-842D-D7A28883798B}"/>
              </a:ext>
            </a:extLst>
          </p:cNvPr>
          <p:cNvSpPr txBox="1"/>
          <p:nvPr/>
        </p:nvSpPr>
        <p:spPr>
          <a:xfrm>
            <a:off x="6291127" y="1801445"/>
            <a:ext cx="757555" cy="405079"/>
          </a:xfrm>
          <a:prstGeom prst="rect">
            <a:avLst/>
          </a:prstGeom>
          <a:noFill/>
        </p:spPr>
        <p:txBody>
          <a:bodyPr wrap="none">
            <a:spAutoFit/>
          </a:bodyPr>
          <a:lstStyle/>
          <a:p>
            <a:pPr algn="ctr" fontAlgn="auto">
              <a:spcBef>
                <a:spcPct val="0"/>
              </a:spcBef>
              <a:spcAft>
                <a:spcPct val="0"/>
              </a:spcAft>
              <a:defRPr/>
            </a:pPr>
            <a:r>
              <a:rPr altLang="zh-CN" kumimoji="0" lang="en-US" sz="2058">
                <a:solidFill>
                  <a:srgbClr val="272727"/>
                </a:solidFill>
                <a:latin typeface="+mn-lt"/>
                <a:ea typeface="+mn-ea"/>
                <a:cs typeface="+mn-ea"/>
                <a:sym typeface="+mn-lt"/>
              </a:rPr>
              <a:t>TEXT </a:t>
            </a:r>
          </a:p>
        </p:txBody>
      </p:sp>
      <p:sp>
        <p:nvSpPr>
          <p:cNvPr id="8" name="文本框 7">
            <a:extLst>
              <a:ext uri="{FF2B5EF4-FFF2-40B4-BE49-F238E27FC236}">
                <a16:creationId xmlns:a16="http://schemas.microsoft.com/office/drawing/2014/main" id="{6C3F4178-B828-4F5A-9CC6-ADDBD983FE9D}"/>
              </a:ext>
            </a:extLst>
          </p:cNvPr>
          <p:cNvSpPr txBox="1"/>
          <p:nvPr/>
        </p:nvSpPr>
        <p:spPr>
          <a:xfrm>
            <a:off x="5639674" y="2194637"/>
            <a:ext cx="2060461" cy="1166775"/>
          </a:xfrm>
          <a:prstGeom prst="rect">
            <a:avLst/>
          </a:prstGeom>
          <a:noFill/>
        </p:spPr>
        <p:txBody>
          <a:bodyPr>
            <a:spAutoFit/>
          </a:bodyPr>
          <a:lstStyle/>
          <a:p>
            <a:pPr algn="ctr" fontAlgn="auto">
              <a:spcBef>
                <a:spcPct val="0"/>
              </a:spcBef>
              <a:spcAft>
                <a:spcPct val="0"/>
              </a:spcAft>
              <a:defRPr/>
            </a:pPr>
            <a:r>
              <a:rPr altLang="zh-CN" kumimoji="0" lang="en-US" sz="1176">
                <a:solidFill>
                  <a:srgbClr val="272727"/>
                </a:solidFill>
                <a:latin typeface="+mn-lt"/>
                <a:ea typeface="+mn-ea"/>
                <a:cs typeface="+mn-ea"/>
                <a:sym typeface="+mn-lt"/>
              </a:rPr>
              <a:t>You cannot improve your past, but you can improve your future. Once time is wasted, life is wasted.</a:t>
            </a:r>
          </a:p>
          <a:p>
            <a:pPr algn="ctr" fontAlgn="auto">
              <a:spcBef>
                <a:spcPct val="0"/>
              </a:spcBef>
              <a:spcAft>
                <a:spcPct val="0"/>
              </a:spcAft>
              <a:defRPr/>
            </a:pPr>
            <a:r>
              <a:rPr altLang="zh-CN" kumimoji="0" lang="en-US" sz="1176">
                <a:solidFill>
                  <a:srgbClr val="272727"/>
                </a:solidFill>
                <a:latin typeface="+mn-lt"/>
                <a:ea typeface="+mn-ea"/>
                <a:cs typeface="+mn-ea"/>
                <a:sym typeface="+mn-lt"/>
              </a:rPr>
              <a:t> Do one thing at a time, and do well.</a:t>
            </a:r>
          </a:p>
        </p:txBody>
      </p:sp>
      <p:sp>
        <p:nvSpPr>
          <p:cNvPr id="9" name="矩形 27">
            <a:extLst>
              <a:ext uri="{FF2B5EF4-FFF2-40B4-BE49-F238E27FC236}">
                <a16:creationId xmlns:a16="http://schemas.microsoft.com/office/drawing/2014/main" id="{7EB0705A-33DB-4F66-A90C-292D4E3330A3}"/>
              </a:ext>
            </a:extLst>
          </p:cNvPr>
          <p:cNvSpPr>
            <a:spLocks noChangeArrowheads="1"/>
          </p:cNvSpPr>
          <p:nvPr/>
        </p:nvSpPr>
        <p:spPr bwMode="auto">
          <a:xfrm>
            <a:off x="809374" y="4336769"/>
            <a:ext cx="3976247" cy="387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a:solidFill>
                  <a:schemeClr val="tx1"/>
                </a:solidFill>
                <a:latin charset="-122" typeface="方正兰亭纤黑_GBK"/>
                <a:ea charset="-122" typeface="方正兰亭纤黑_GBK"/>
              </a:defRPr>
            </a:lvl1pPr>
            <a:lvl2pPr indent="-285750" marL="742950">
              <a:defRPr kumimoji="1">
                <a:solidFill>
                  <a:schemeClr val="tx1"/>
                </a:solidFill>
                <a:latin charset="-122" typeface="方正兰亭纤黑_GBK"/>
                <a:ea charset="-122" typeface="方正兰亭纤黑_GBK"/>
              </a:defRPr>
            </a:lvl2pPr>
            <a:lvl3pPr indent="-228600" marL="1143000">
              <a:defRPr kumimoji="1">
                <a:solidFill>
                  <a:schemeClr val="tx1"/>
                </a:solidFill>
                <a:latin charset="-122" typeface="方正兰亭纤黑_GBK"/>
                <a:ea charset="-122" typeface="方正兰亭纤黑_GBK"/>
              </a:defRPr>
            </a:lvl3pPr>
            <a:lvl4pPr indent="-228600" marL="1600200">
              <a:defRPr kumimoji="1">
                <a:solidFill>
                  <a:schemeClr val="tx1"/>
                </a:solidFill>
                <a:latin charset="-122" typeface="方正兰亭纤黑_GBK"/>
                <a:ea charset="-122" typeface="方正兰亭纤黑_GBK"/>
              </a:defRPr>
            </a:lvl4pPr>
            <a:lvl5pPr indent="-228600" marL="2057400">
              <a:defRPr kumimoji="1">
                <a:solidFill>
                  <a:schemeClr val="tx1"/>
                </a:solidFill>
                <a:latin charset="-122" typeface="方正兰亭纤黑_GBK"/>
                <a:ea charset="-122" typeface="方正兰亭纤黑_GBK"/>
              </a:defRPr>
            </a:lvl5pPr>
            <a:lvl6pPr fontAlgn="base" indent="-228600" marL="2514600">
              <a:spcBef>
                <a:spcPct val="0"/>
              </a:spcBef>
              <a:spcAft>
                <a:spcPct val="0"/>
              </a:spcAft>
              <a:defRPr kumimoji="1">
                <a:solidFill>
                  <a:schemeClr val="tx1"/>
                </a:solidFill>
                <a:latin charset="-122" typeface="方正兰亭纤黑_GBK"/>
                <a:ea charset="-122" typeface="方正兰亭纤黑_GBK"/>
              </a:defRPr>
            </a:lvl6pPr>
            <a:lvl7pPr fontAlgn="base" indent="-228600" marL="2971800">
              <a:spcBef>
                <a:spcPct val="0"/>
              </a:spcBef>
              <a:spcAft>
                <a:spcPct val="0"/>
              </a:spcAft>
              <a:defRPr kumimoji="1">
                <a:solidFill>
                  <a:schemeClr val="tx1"/>
                </a:solidFill>
                <a:latin charset="-122" typeface="方正兰亭纤黑_GBK"/>
                <a:ea charset="-122" typeface="方正兰亭纤黑_GBK"/>
              </a:defRPr>
            </a:lvl7pPr>
            <a:lvl8pPr fontAlgn="base" indent="-228600" marL="3429000">
              <a:spcBef>
                <a:spcPct val="0"/>
              </a:spcBef>
              <a:spcAft>
                <a:spcPct val="0"/>
              </a:spcAft>
              <a:defRPr kumimoji="1">
                <a:solidFill>
                  <a:schemeClr val="tx1"/>
                </a:solidFill>
                <a:latin charset="-122" typeface="方正兰亭纤黑_GBK"/>
                <a:ea charset="-122" typeface="方正兰亭纤黑_GBK"/>
              </a:defRPr>
            </a:lvl8pPr>
            <a:lvl9pPr fontAlgn="base" indent="-228600" marL="3886200">
              <a:spcBef>
                <a:spcPct val="0"/>
              </a:spcBef>
              <a:spcAft>
                <a:spcPct val="0"/>
              </a:spcAft>
              <a:defRPr kumimoji="1">
                <a:solidFill>
                  <a:schemeClr val="tx1"/>
                </a:solidFill>
                <a:latin charset="-122" typeface="方正兰亭纤黑_GBK"/>
                <a:ea charset="-122" typeface="方正兰亭纤黑_GBK"/>
              </a:defRPr>
            </a:lvl9pPr>
          </a:lstStyle>
          <a:p>
            <a:pPr>
              <a:lnSpc>
                <a:spcPct val="120000"/>
              </a:lnSpc>
            </a:pPr>
            <a:r>
              <a:rPr altLang="zh-CN" kumimoji="0" lang="en-US" sz="809">
                <a:solidFill>
                  <a:schemeClr val="bg1"/>
                </a:solidFill>
                <a:latin typeface="+mn-lt"/>
                <a:ea typeface="+mn-ea"/>
                <a:cs typeface="+mn-ea"/>
                <a:sym typeface="+mn-lt"/>
              </a:rPr>
              <a:t>You cannot improve your past, but you can improve your future. Once time is wasted, life is wasted. Do one thing at a time, and do well.</a:t>
            </a:r>
          </a:p>
        </p:txBody>
      </p:sp>
      <p:sp>
        <p:nvSpPr>
          <p:cNvPr id="10" name="文本框 9">
            <a:extLst>
              <a:ext uri="{FF2B5EF4-FFF2-40B4-BE49-F238E27FC236}">
                <a16:creationId xmlns:a16="http://schemas.microsoft.com/office/drawing/2014/main" id="{B2DAB79E-B2A6-40DA-881A-7F5C9F2936C2}"/>
              </a:ext>
            </a:extLst>
          </p:cNvPr>
          <p:cNvSpPr txBox="1"/>
          <p:nvPr/>
        </p:nvSpPr>
        <p:spPr>
          <a:xfrm>
            <a:off x="7517467" y="3584222"/>
            <a:ext cx="1038542" cy="405079"/>
          </a:xfrm>
          <a:prstGeom prst="rect">
            <a:avLst/>
          </a:prstGeom>
          <a:noFill/>
        </p:spPr>
        <p:txBody>
          <a:bodyPr wrap="none">
            <a:spAutoFit/>
          </a:bodyPr>
          <a:lstStyle/>
          <a:p>
            <a:pPr algn="ctr" fontAlgn="auto">
              <a:spcBef>
                <a:spcPct val="0"/>
              </a:spcBef>
              <a:spcAft>
                <a:spcPct val="0"/>
              </a:spcAft>
              <a:defRPr/>
            </a:pPr>
            <a:r>
              <a:rPr altLang="zh-CN" kumimoji="0" lang="en-US" sz="2058">
                <a:solidFill>
                  <a:srgbClr val="272727"/>
                </a:solidFill>
                <a:latin typeface="+mn-lt"/>
                <a:ea typeface="+mn-ea"/>
                <a:cs typeface="+mn-ea"/>
                <a:sym typeface="+mn-lt"/>
              </a:rPr>
              <a:t>674,236</a:t>
            </a:r>
          </a:p>
        </p:txBody>
      </p:sp>
    </p:spTree>
    <p:extLst>
      <p:ext uri="{BB962C8B-B14F-4D97-AF65-F5344CB8AC3E}">
        <p14:creationId val="2145311086"/>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73B41106-579D-45B1-B089-7B75B179A762}"/>
              </a:ext>
            </a:extLst>
          </p:cNvPr>
          <p:cNvSpPr/>
          <p:nvPr/>
        </p:nvSpPr>
        <p:spPr>
          <a:xfrm>
            <a:off x="3497134" y="1495837"/>
            <a:ext cx="1864374" cy="296999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noAutofit/>
          </a:bodyPr>
          <a:lstStyle/>
          <a:p>
            <a:pPr algn="ctr"/>
            <a:endParaRPr altLang="en-US" lang="zh-CN" sz="975"/>
          </a:p>
        </p:txBody>
      </p:sp>
      <p:sp>
        <p:nvSpPr>
          <p:cNvPr id="11" name="矩形 10">
            <a:extLst>
              <a:ext uri="{FF2B5EF4-FFF2-40B4-BE49-F238E27FC236}">
                <a16:creationId xmlns:a16="http://schemas.microsoft.com/office/drawing/2014/main" id="{02BE1578-871F-4005-8A77-34CC6AC3E831}"/>
              </a:ext>
            </a:extLst>
          </p:cNvPr>
          <p:cNvSpPr/>
          <p:nvPr/>
        </p:nvSpPr>
        <p:spPr>
          <a:xfrm>
            <a:off x="3930709" y="1236168"/>
            <a:ext cx="997223" cy="5263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noAutofit/>
          </a:bodyPr>
          <a:lstStyle/>
          <a:p>
            <a:pPr algn="ctr" lvl="0"/>
            <a:endParaRPr altLang="en-US" lang="zh-CN" sz="975">
              <a:sym typeface="+mn-ea"/>
            </a:endParaRPr>
          </a:p>
        </p:txBody>
      </p:sp>
      <p:sp>
        <p:nvSpPr>
          <p:cNvPr id="12" name="矩形 11">
            <a:extLst>
              <a:ext uri="{FF2B5EF4-FFF2-40B4-BE49-F238E27FC236}">
                <a16:creationId xmlns:a16="http://schemas.microsoft.com/office/drawing/2014/main" id="{E9BD9C92-6BF4-4226-96B1-A458AF417ABF}"/>
              </a:ext>
            </a:extLst>
          </p:cNvPr>
          <p:cNvSpPr/>
          <p:nvPr/>
        </p:nvSpPr>
        <p:spPr>
          <a:xfrm>
            <a:off x="5840079" y="1495837"/>
            <a:ext cx="1864374" cy="296999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noAutofit/>
          </a:bodyPr>
          <a:lstStyle/>
          <a:p>
            <a:pPr algn="ctr"/>
            <a:endParaRPr altLang="en-US" lang="zh-CN" sz="975"/>
          </a:p>
        </p:txBody>
      </p:sp>
      <p:sp>
        <p:nvSpPr>
          <p:cNvPr id="13" name="矩形 12">
            <a:extLst>
              <a:ext uri="{FF2B5EF4-FFF2-40B4-BE49-F238E27FC236}">
                <a16:creationId xmlns:a16="http://schemas.microsoft.com/office/drawing/2014/main" id="{9F8D379C-CCA9-4A14-9CDC-0C34D3260A21}"/>
              </a:ext>
            </a:extLst>
          </p:cNvPr>
          <p:cNvSpPr/>
          <p:nvPr/>
        </p:nvSpPr>
        <p:spPr>
          <a:xfrm>
            <a:off x="6273653" y="1236168"/>
            <a:ext cx="997223" cy="5263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noAutofit/>
          </a:bodyPr>
          <a:lstStyle/>
          <a:p>
            <a:pPr algn="ctr" lvl="0"/>
            <a:endParaRPr altLang="en-US" lang="zh-CN" sz="975">
              <a:sym typeface="+mn-ea"/>
            </a:endParaRPr>
          </a:p>
        </p:txBody>
      </p:sp>
      <p:sp>
        <p:nvSpPr>
          <p:cNvPr id="14" name="矩形 13">
            <a:extLst>
              <a:ext uri="{FF2B5EF4-FFF2-40B4-BE49-F238E27FC236}">
                <a16:creationId xmlns:a16="http://schemas.microsoft.com/office/drawing/2014/main" id="{F8CB9FD9-5919-462B-9112-478A643A127C}"/>
              </a:ext>
            </a:extLst>
          </p:cNvPr>
          <p:cNvSpPr/>
          <p:nvPr/>
        </p:nvSpPr>
        <p:spPr>
          <a:xfrm>
            <a:off x="1114109" y="1495837"/>
            <a:ext cx="1864374" cy="2969991"/>
          </a:xfrm>
          <a:prstGeom prst="rect">
            <a:avLst/>
          </a:prstGeom>
          <a:solidFill>
            <a:srgbClr val="3A3A3A">
              <a:alpha val="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noAutofit/>
          </a:bodyPr>
          <a:lstStyle/>
          <a:p>
            <a:pPr algn="ctr"/>
            <a:endParaRPr altLang="en-US" lang="zh-CN" sz="975"/>
          </a:p>
        </p:txBody>
      </p:sp>
      <p:sp>
        <p:nvSpPr>
          <p:cNvPr id="15" name="矩形 14">
            <a:extLst>
              <a:ext uri="{FF2B5EF4-FFF2-40B4-BE49-F238E27FC236}">
                <a16:creationId xmlns:a16="http://schemas.microsoft.com/office/drawing/2014/main" id="{342E42F3-C80E-4B51-80E6-F9439CE33F1E}"/>
              </a:ext>
            </a:extLst>
          </p:cNvPr>
          <p:cNvSpPr/>
          <p:nvPr/>
        </p:nvSpPr>
        <p:spPr>
          <a:xfrm>
            <a:off x="1547684" y="1236168"/>
            <a:ext cx="997223" cy="5263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noAutofit/>
          </a:bodyPr>
          <a:lstStyle/>
          <a:p>
            <a:pPr algn="ctr"/>
            <a:endParaRPr altLang="en-US" lang="zh-CN" sz="975"/>
          </a:p>
        </p:txBody>
      </p:sp>
      <p:sp>
        <p:nvSpPr>
          <p:cNvPr id="16" name="文本框 15">
            <a:extLst>
              <a:ext uri="{FF2B5EF4-FFF2-40B4-BE49-F238E27FC236}">
                <a16:creationId xmlns:a16="http://schemas.microsoft.com/office/drawing/2014/main" id="{0C7B2733-BCBA-4442-8001-2BE7E9CE492D}"/>
              </a:ext>
            </a:extLst>
          </p:cNvPr>
          <p:cNvSpPr txBox="1"/>
          <p:nvPr/>
        </p:nvSpPr>
        <p:spPr>
          <a:xfrm>
            <a:off x="1137909" y="2852540"/>
            <a:ext cx="1797215" cy="1435608"/>
          </a:xfrm>
          <a:prstGeom prst="rect">
            <a:avLst/>
          </a:prstGeom>
          <a:noFill/>
        </p:spPr>
        <p:txBody>
          <a:bodyPr rtlCol="0" wrap="square">
            <a:spAutoFit/>
          </a:bodyPr>
          <a:lstStyle/>
          <a:p>
            <a:pPr algn="just">
              <a:lnSpc>
                <a:spcPct val="150000"/>
              </a:lnSpc>
            </a:pPr>
            <a:r>
              <a:rPr altLang="zh-CN" lang="zh-CN" sz="1176">
                <a:solidFill>
                  <a:srgbClr val="000000"/>
                </a:solidFill>
                <a:latin typeface="微软雅黑"/>
                <a:ea typeface="微软雅黑"/>
                <a:sym typeface="+mn-ea"/>
              </a:rPr>
              <a:t>输入内容输入内容输入内容输入内容输入内容输入内容输入内容输入内容输入内容输入内容输入内容</a:t>
            </a:r>
          </a:p>
        </p:txBody>
      </p:sp>
      <p:sp>
        <p:nvSpPr>
          <p:cNvPr id="17" name="文本框 16">
            <a:extLst>
              <a:ext uri="{FF2B5EF4-FFF2-40B4-BE49-F238E27FC236}">
                <a16:creationId xmlns:a16="http://schemas.microsoft.com/office/drawing/2014/main" id="{78E27005-8323-42F1-9922-DC7C06CE40D1}"/>
              </a:ext>
            </a:extLst>
          </p:cNvPr>
          <p:cNvSpPr txBox="1"/>
          <p:nvPr/>
        </p:nvSpPr>
        <p:spPr>
          <a:xfrm>
            <a:off x="669966" y="2589792"/>
            <a:ext cx="2665565" cy="240030"/>
          </a:xfrm>
          <a:prstGeom prst="rect">
            <a:avLst/>
          </a:prstGeom>
          <a:noFill/>
        </p:spPr>
        <p:txBody>
          <a:bodyPr rtlCol="0" wrap="square">
            <a:spAutoFit/>
          </a:bodyPr>
          <a:lstStyle/>
          <a:p>
            <a:pPr algn="ctr"/>
            <a:r>
              <a:rPr altLang="en-US" b="1" lang="zh-CN" sz="975">
                <a:solidFill>
                  <a:srgbClr val="000000"/>
                </a:solidFill>
                <a:latin typeface="微软雅黑"/>
                <a:ea typeface="微软雅黑"/>
              </a:rPr>
              <a:t>输入标题</a:t>
            </a:r>
          </a:p>
        </p:txBody>
      </p:sp>
      <p:sp>
        <p:nvSpPr>
          <p:cNvPr id="18" name="文本框 17">
            <a:extLst>
              <a:ext uri="{FF2B5EF4-FFF2-40B4-BE49-F238E27FC236}">
                <a16:creationId xmlns:a16="http://schemas.microsoft.com/office/drawing/2014/main" id="{A48D8AA4-C164-4D04-AF44-2A2339E5DBEB}"/>
              </a:ext>
            </a:extLst>
          </p:cNvPr>
          <p:cNvSpPr txBox="1"/>
          <p:nvPr/>
        </p:nvSpPr>
        <p:spPr>
          <a:xfrm>
            <a:off x="3513584" y="2852540"/>
            <a:ext cx="1797215" cy="1435608"/>
          </a:xfrm>
          <a:prstGeom prst="rect">
            <a:avLst/>
          </a:prstGeom>
          <a:noFill/>
        </p:spPr>
        <p:txBody>
          <a:bodyPr rtlCol="0" wrap="square">
            <a:spAutoFit/>
          </a:bodyPr>
          <a:lstStyle/>
          <a:p>
            <a:pPr algn="just">
              <a:lnSpc>
                <a:spcPct val="150000"/>
              </a:lnSpc>
            </a:pPr>
            <a:r>
              <a:rPr altLang="zh-CN" lang="zh-CN" sz="1176">
                <a:solidFill>
                  <a:srgbClr val="000000"/>
                </a:solidFill>
                <a:latin typeface="微软雅黑"/>
                <a:ea typeface="微软雅黑"/>
                <a:sym typeface="+mn-ea"/>
              </a:rPr>
              <a:t>输入内容输入内容输入内容输入内容输入内容输入内容输入内容输入内容输入内容输入内容输入内容</a:t>
            </a:r>
          </a:p>
        </p:txBody>
      </p:sp>
      <p:sp>
        <p:nvSpPr>
          <p:cNvPr id="19" name="文本框 18">
            <a:extLst>
              <a:ext uri="{FF2B5EF4-FFF2-40B4-BE49-F238E27FC236}">
                <a16:creationId xmlns:a16="http://schemas.microsoft.com/office/drawing/2014/main" id="{371D3F62-34CF-4F29-8348-5B761D5EEBF4}"/>
              </a:ext>
            </a:extLst>
          </p:cNvPr>
          <p:cNvSpPr txBox="1"/>
          <p:nvPr/>
        </p:nvSpPr>
        <p:spPr>
          <a:xfrm>
            <a:off x="3045640" y="2589792"/>
            <a:ext cx="2665565" cy="293065"/>
          </a:xfrm>
          <a:prstGeom prst="rect">
            <a:avLst/>
          </a:prstGeom>
          <a:noFill/>
        </p:spPr>
        <p:txBody>
          <a:bodyPr rtlCol="0" wrap="square">
            <a:spAutoFit/>
          </a:bodyPr>
          <a:lstStyle/>
          <a:p>
            <a:pPr algn="ctr"/>
            <a:r>
              <a:rPr altLang="en-US" b="1" lang="zh-CN" sz="1323">
                <a:solidFill>
                  <a:srgbClr val="000000"/>
                </a:solidFill>
                <a:latin typeface="微软雅黑"/>
                <a:ea typeface="微软雅黑"/>
                <a:sym typeface="+mn-ea"/>
              </a:rPr>
              <a:t>输入标题</a:t>
            </a:r>
          </a:p>
        </p:txBody>
      </p:sp>
      <p:sp>
        <p:nvSpPr>
          <p:cNvPr id="20" name="文本框 19">
            <a:extLst>
              <a:ext uri="{FF2B5EF4-FFF2-40B4-BE49-F238E27FC236}">
                <a16:creationId xmlns:a16="http://schemas.microsoft.com/office/drawing/2014/main" id="{29A4ADDD-A97E-4744-AB98-6C63A247F0CF}"/>
              </a:ext>
            </a:extLst>
          </p:cNvPr>
          <p:cNvSpPr txBox="1"/>
          <p:nvPr/>
        </p:nvSpPr>
        <p:spPr>
          <a:xfrm>
            <a:off x="5863435" y="2852540"/>
            <a:ext cx="1797215" cy="1435608"/>
          </a:xfrm>
          <a:prstGeom prst="rect">
            <a:avLst/>
          </a:prstGeom>
          <a:noFill/>
        </p:spPr>
        <p:txBody>
          <a:bodyPr rtlCol="0" wrap="square">
            <a:spAutoFit/>
          </a:bodyPr>
          <a:lstStyle/>
          <a:p>
            <a:pPr algn="just">
              <a:lnSpc>
                <a:spcPct val="150000"/>
              </a:lnSpc>
            </a:pPr>
            <a:r>
              <a:rPr altLang="zh-CN" lang="zh-CN" sz="1176">
                <a:solidFill>
                  <a:srgbClr val="000000"/>
                </a:solidFill>
                <a:latin typeface="微软雅黑"/>
                <a:ea typeface="微软雅黑"/>
                <a:sym typeface="+mn-ea"/>
              </a:rPr>
              <a:t>输入内容输入内容输入内容输入内容输入内容输入内容输入内容输入内容输入内容输入内容输入内容</a:t>
            </a:r>
          </a:p>
        </p:txBody>
      </p:sp>
      <p:sp>
        <p:nvSpPr>
          <p:cNvPr id="21" name="文本框 20">
            <a:extLst>
              <a:ext uri="{FF2B5EF4-FFF2-40B4-BE49-F238E27FC236}">
                <a16:creationId xmlns:a16="http://schemas.microsoft.com/office/drawing/2014/main" id="{0CCC6333-E0DB-4AFD-988C-6ADC3B6A76E5}"/>
              </a:ext>
            </a:extLst>
          </p:cNvPr>
          <p:cNvSpPr txBox="1"/>
          <p:nvPr/>
        </p:nvSpPr>
        <p:spPr>
          <a:xfrm>
            <a:off x="5395493" y="2589792"/>
            <a:ext cx="2665565" cy="293065"/>
          </a:xfrm>
          <a:prstGeom prst="rect">
            <a:avLst/>
          </a:prstGeom>
          <a:noFill/>
        </p:spPr>
        <p:txBody>
          <a:bodyPr rtlCol="0" wrap="square">
            <a:spAutoFit/>
          </a:bodyPr>
          <a:lstStyle/>
          <a:p>
            <a:pPr algn="ctr"/>
            <a:r>
              <a:rPr altLang="en-US" b="1" lang="zh-CN" sz="1323">
                <a:solidFill>
                  <a:srgbClr val="000000"/>
                </a:solidFill>
                <a:latin typeface="微软雅黑"/>
                <a:ea typeface="微软雅黑"/>
                <a:sym typeface="+mn-ea"/>
              </a:rPr>
              <a:t>输入标题</a:t>
            </a:r>
          </a:p>
        </p:txBody>
      </p:sp>
      <p:sp>
        <p:nvSpPr>
          <p:cNvPr id="22" name="文本框 21">
            <a:extLst>
              <a:ext uri="{FF2B5EF4-FFF2-40B4-BE49-F238E27FC236}">
                <a16:creationId xmlns:a16="http://schemas.microsoft.com/office/drawing/2014/main" id="{B26A43BA-70D3-4246-997D-5BCBC3D79B28}"/>
              </a:ext>
            </a:extLst>
          </p:cNvPr>
          <p:cNvSpPr txBox="1"/>
          <p:nvPr/>
        </p:nvSpPr>
        <p:spPr>
          <a:xfrm>
            <a:off x="1796188" y="1258325"/>
            <a:ext cx="522605" cy="494690"/>
          </a:xfrm>
          <a:prstGeom prst="rect">
            <a:avLst/>
          </a:prstGeom>
          <a:noFill/>
        </p:spPr>
        <p:txBody>
          <a:bodyPr rtlCol="0" wrap="none">
            <a:spAutoFit/>
          </a:bodyPr>
          <a:lstStyle/>
          <a:p>
            <a:r>
              <a:rPr altLang="zh-CN" lang="en-US" sz="2646">
                <a:solidFill>
                  <a:schemeClr val="bg1"/>
                </a:solidFill>
              </a:rPr>
              <a:t>01</a:t>
            </a:r>
          </a:p>
        </p:txBody>
      </p:sp>
      <p:sp>
        <p:nvSpPr>
          <p:cNvPr id="23" name="文本框 22">
            <a:extLst>
              <a:ext uri="{FF2B5EF4-FFF2-40B4-BE49-F238E27FC236}">
                <a16:creationId xmlns:a16="http://schemas.microsoft.com/office/drawing/2014/main" id="{AFBB7908-AE5F-4E53-BF3E-47399520BC5E}"/>
              </a:ext>
            </a:extLst>
          </p:cNvPr>
          <p:cNvSpPr txBox="1"/>
          <p:nvPr/>
        </p:nvSpPr>
        <p:spPr>
          <a:xfrm>
            <a:off x="4180646" y="1258325"/>
            <a:ext cx="522605" cy="494690"/>
          </a:xfrm>
          <a:prstGeom prst="rect">
            <a:avLst/>
          </a:prstGeom>
          <a:noFill/>
        </p:spPr>
        <p:txBody>
          <a:bodyPr rtlCol="0" wrap="none">
            <a:spAutoFit/>
          </a:bodyPr>
          <a:lstStyle/>
          <a:p>
            <a:r>
              <a:rPr altLang="zh-CN" lang="en-US" sz="2646">
                <a:solidFill>
                  <a:schemeClr val="bg1"/>
                </a:solidFill>
              </a:rPr>
              <a:t>02</a:t>
            </a:r>
          </a:p>
        </p:txBody>
      </p:sp>
      <p:sp>
        <p:nvSpPr>
          <p:cNvPr id="24" name="文本框 23">
            <a:extLst>
              <a:ext uri="{FF2B5EF4-FFF2-40B4-BE49-F238E27FC236}">
                <a16:creationId xmlns:a16="http://schemas.microsoft.com/office/drawing/2014/main" id="{5F7514B6-1A2C-4089-8966-382A4F3592DF}"/>
              </a:ext>
            </a:extLst>
          </p:cNvPr>
          <p:cNvSpPr txBox="1"/>
          <p:nvPr/>
        </p:nvSpPr>
        <p:spPr>
          <a:xfrm>
            <a:off x="6543252" y="1258325"/>
            <a:ext cx="522605" cy="494690"/>
          </a:xfrm>
          <a:prstGeom prst="rect">
            <a:avLst/>
          </a:prstGeom>
          <a:noFill/>
        </p:spPr>
        <p:txBody>
          <a:bodyPr rtlCol="0" wrap="none">
            <a:spAutoFit/>
          </a:bodyPr>
          <a:lstStyle/>
          <a:p>
            <a:r>
              <a:rPr altLang="zh-CN" lang="en-US" sz="2646">
                <a:solidFill>
                  <a:schemeClr val="bg1"/>
                </a:solidFill>
              </a:rPr>
              <a:t>03</a:t>
            </a:r>
          </a:p>
        </p:txBody>
      </p:sp>
      <p:sp>
        <p:nvSpPr>
          <p:cNvPr id="25" name=" 2050">
            <a:extLst>
              <a:ext uri="{FF2B5EF4-FFF2-40B4-BE49-F238E27FC236}">
                <a16:creationId xmlns:a16="http://schemas.microsoft.com/office/drawing/2014/main" id="{3850ACAB-DE00-4212-9886-996AA5E15C8D}"/>
              </a:ext>
            </a:extLst>
          </p:cNvPr>
          <p:cNvSpPr/>
          <p:nvPr/>
        </p:nvSpPr>
        <p:spPr bwMode="auto">
          <a:xfrm>
            <a:off x="4271811" y="2047861"/>
            <a:ext cx="315020" cy="427026"/>
          </a:xfrm>
          <a:custGeom>
            <a:gdLst>
              <a:gd fmla="*/ 134485 w 2938" name="T0"/>
              <a:gd fmla="*/ 2420 h 5511" name="T1"/>
              <a:gd fmla="*/ 89887 w 2938" name="T2"/>
              <a:gd fmla="*/ 15901 h 5511" name="T3"/>
              <a:gd fmla="*/ 51858 w 2938" name="T4"/>
              <a:gd fmla="*/ 41481 h 5511" name="T5"/>
              <a:gd fmla="*/ 22817 w 2938" name="T6"/>
              <a:gd fmla="*/ 77085 h 5511" name="T7"/>
              <a:gd fmla="*/ 4840 w 2938" name="T8"/>
              <a:gd fmla="*/ 119257 h 5511" name="T9"/>
              <a:gd fmla="*/ 0 w 2938" name="T10"/>
              <a:gd fmla="*/ 1746336 h 5511" name="T11"/>
              <a:gd fmla="*/ 4840 w 2938" name="T12"/>
              <a:gd fmla="*/ 1786089 h 5511" name="T13"/>
              <a:gd fmla="*/ 22817 w 2938" name="T14"/>
              <a:gd fmla="*/ 1828606 h 5511" name="T15"/>
              <a:gd fmla="*/ 51858 w 2938" name="T16"/>
              <a:gd fmla="*/ 1863865 h 5511" name="T17"/>
              <a:gd fmla="*/ 89887 w 2938" name="T18"/>
              <a:gd fmla="*/ 1889445 h 5511" name="T19"/>
              <a:gd fmla="*/ 134485 w 2938" name="T20"/>
              <a:gd fmla="*/ 1903272 h 5511" name="T21"/>
              <a:gd fmla="*/ 864989 w 2938" name="T22"/>
              <a:gd fmla="*/ 1905000 h 5511" name="T23"/>
              <a:gd fmla="*/ 911316 w 2938" name="T24"/>
              <a:gd fmla="*/ 1895667 h 5511" name="T25"/>
              <a:gd fmla="*/ 952111 w 2938" name="T26"/>
              <a:gd fmla="*/ 1873544 h 5511" name="T27"/>
              <a:gd fmla="*/ 984263 w 2938" name="T28"/>
              <a:gd fmla="*/ 1841396 h 5511" name="T29"/>
              <a:gd fmla="*/ 1006043 w 2938" name="T30"/>
              <a:gd fmla="*/ 1800953 h 5511" name="T31"/>
              <a:gd fmla="*/ 1015377 w 2938" name="T32"/>
              <a:gd fmla="*/ 1754633 h 5511" name="T33"/>
              <a:gd fmla="*/ 1013994 w 2938" name="T34"/>
              <a:gd fmla="*/ 134812 h 5511" name="T35"/>
              <a:gd fmla="*/ 999820 w 2938" name="T36"/>
              <a:gd fmla="*/ 90220 h 5511" name="T37"/>
              <a:gd fmla="*/ 974237 w 2938" name="T38"/>
              <a:gd fmla="*/ 52542 h 5511" name="T39"/>
              <a:gd fmla="*/ 938973 w 2938" name="T40"/>
              <a:gd fmla="*/ 23160 h 5511" name="T41"/>
              <a:gd fmla="*/ 896450 w 2938" name="T42"/>
              <a:gd fmla="*/ 5531 h 5511" name="T43"/>
              <a:gd fmla="*/ 412789 w 2938" name="T44"/>
              <a:gd fmla="*/ 127553 h 5511" name="T45"/>
              <a:gd fmla="*/ 615380 w 2938" name="T46"/>
              <a:gd fmla="*/ 129973 h 5511" name="T47"/>
              <a:gd fmla="*/ 629209 w 2938" name="T48"/>
              <a:gd fmla="*/ 141034 h 5511" name="T49"/>
              <a:gd fmla="*/ 635086 w 2938" name="T50"/>
              <a:gd fmla="*/ 159009 h 5511" name="T51"/>
              <a:gd fmla="*/ 630938 w 2938" name="T52"/>
              <a:gd fmla="*/ 174219 h 5511" name="T53"/>
              <a:gd fmla="*/ 618146 w 2938" name="T54"/>
              <a:gd fmla="*/ 187009 h 5511" name="T55"/>
              <a:gd fmla="*/ 412789 w 2938" name="T56"/>
              <a:gd fmla="*/ 190811 h 5511" name="T57"/>
              <a:gd fmla="*/ 397577 w 2938" name="T58"/>
              <a:gd fmla="*/ 187009 h 5511" name="T59"/>
              <a:gd fmla="*/ 384440 w 2938" name="T60"/>
              <a:gd fmla="*/ 174219 h 5511" name="T61"/>
              <a:gd fmla="*/ 380637 w 2938" name="T62"/>
              <a:gd fmla="*/ 159009 h 5511" name="T63"/>
              <a:gd fmla="*/ 386168 w 2938" name="T64"/>
              <a:gd fmla="*/ 141034 h 5511" name="T65"/>
              <a:gd fmla="*/ 400343 w 2938" name="T66"/>
              <a:gd fmla="*/ 129973 h 5511" name="T67"/>
              <a:gd fmla="*/ 507516 w 2938" name="T68"/>
              <a:gd fmla="*/ 1841742 h 5511" name="T69"/>
              <a:gd fmla="*/ 479513 w 2938" name="T70"/>
              <a:gd fmla="*/ 1837594 h 5511" name="T71"/>
              <a:gd fmla="*/ 454275 w 2938" name="T72"/>
              <a:gd fmla="*/ 1825495 h 5511" name="T73"/>
              <a:gd fmla="*/ 434223 w 2938" name="T74"/>
              <a:gd fmla="*/ 1806829 h 5511" name="T75"/>
              <a:gd fmla="*/ 420049 w 2938" name="T76"/>
              <a:gd fmla="*/ 1783323 h 5511" name="T77"/>
              <a:gd fmla="*/ 413134 w 2938" name="T78"/>
              <a:gd fmla="*/ 1756015 h 5511" name="T79"/>
              <a:gd fmla="*/ 413826 w 2938" name="T80"/>
              <a:gd fmla="*/ 1731818 h 5511" name="T81"/>
              <a:gd fmla="*/ 422123 w 2938" name="T82"/>
              <a:gd fmla="*/ 1704856 h 5511" name="T83"/>
              <a:gd fmla="*/ 437335 w 2938" name="T84"/>
              <a:gd fmla="*/ 1682387 h 5511" name="T85"/>
              <a:gd fmla="*/ 458078 w 2938" name="T86"/>
              <a:gd fmla="*/ 1665103 h 5511" name="T87"/>
              <a:gd fmla="*/ 483661 w 2938" name="T88"/>
              <a:gd fmla="*/ 1654042 h 5511" name="T89"/>
              <a:gd fmla="*/ 507516 w 2938" name="T90"/>
              <a:gd fmla="*/ 1651277 h 5511" name="T91"/>
              <a:gd fmla="*/ 536210 w 2938" name="T92"/>
              <a:gd fmla="*/ 1655425 h 5511" name="T93"/>
              <a:gd fmla="*/ 561102 w 2938" name="T94"/>
              <a:gd fmla="*/ 1667523 h 5511" name="T95"/>
              <a:gd fmla="*/ 581154 w 2938" name="T96"/>
              <a:gd fmla="*/ 1685498 h 5511" name="T97"/>
              <a:gd fmla="*/ 595674 w 2938" name="T98"/>
              <a:gd fmla="*/ 1709349 h 5511" name="T99"/>
              <a:gd fmla="*/ 602589 w 2938" name="T100"/>
              <a:gd fmla="*/ 1737003 h 5511" name="T101"/>
              <a:gd fmla="*/ 601897 w 2938" name="T102"/>
              <a:gd fmla="*/ 1761200 h 5511" name="T103"/>
              <a:gd fmla="*/ 593600 w 2938" name="T104"/>
              <a:gd fmla="*/ 1787817 h 5511" name="T105"/>
              <a:gd fmla="*/ 578388 w 2938" name="T106"/>
              <a:gd fmla="*/ 1810631 h 5511" name="T107"/>
              <a:gd fmla="*/ 556954 w 2938" name="T108"/>
              <a:gd fmla="*/ 1827915 h 5511" name="T109"/>
              <a:gd fmla="*/ 531370 w 2938" name="T110"/>
              <a:gd fmla="*/ 1838631 h 5511" name="T111"/>
              <a:gd fmla="*/ 952456 w 2938" name="T112"/>
              <a:gd fmla="*/ 1587673 h 551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511" w="2938">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noAutofit/>
          </a:bodyPr>
          <a:lstStyle/>
          <a:p>
            <a:pPr algn="ctr" lvl="0"/>
            <a:endParaRPr altLang="en-US" lang="zh-CN" sz="975">
              <a:sym typeface="+mn-ea"/>
            </a:endParaRPr>
          </a:p>
        </p:txBody>
      </p:sp>
      <p:sp>
        <p:nvSpPr>
          <p:cNvPr id="26" name=" 2">
            <a:extLst>
              <a:ext uri="{FF2B5EF4-FFF2-40B4-BE49-F238E27FC236}">
                <a16:creationId xmlns:a16="http://schemas.microsoft.com/office/drawing/2014/main" id="{8BE27D1B-60A6-4AA1-9CF7-78B629A5F429}"/>
              </a:ext>
            </a:extLst>
          </p:cNvPr>
          <p:cNvSpPr/>
          <p:nvPr/>
        </p:nvSpPr>
        <p:spPr bwMode="auto">
          <a:xfrm>
            <a:off x="6558753" y="2047861"/>
            <a:ext cx="427026" cy="427026"/>
          </a:xfrm>
          <a:custGeom>
            <a:rect b="b" l="0" r="r" t="0"/>
            <a:pathLst>
              <a:path h="1819275" w="1917701">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3602" compatLnSpc="1" forceAA="0" fromWordArt="0" horzOverflow="overflow" lIns="67204" numCol="1" rIns="67204" rot="0" rtlCol="0" spcCol="0" spcFirstLastPara="0" tIns="33602" vert="horz" vertOverflow="overflow" wrap="square">
            <a:noAutofit/>
          </a:bodyPr>
          <a:lstStyle/>
          <a:p>
            <a:pPr algn="ctr" lvl="0"/>
            <a:endParaRPr altLang="en-US" lang="zh-CN" sz="975">
              <a:sym typeface="+mn-ea"/>
            </a:endParaRPr>
          </a:p>
        </p:txBody>
      </p:sp>
      <p:sp>
        <p:nvSpPr>
          <p:cNvPr id="27" name=" 5">
            <a:extLst>
              <a:ext uri="{FF2B5EF4-FFF2-40B4-BE49-F238E27FC236}">
                <a16:creationId xmlns:a16="http://schemas.microsoft.com/office/drawing/2014/main" id="{1D601B04-5B14-4482-B9E0-F09997749C19}"/>
              </a:ext>
            </a:extLst>
          </p:cNvPr>
          <p:cNvSpPr/>
          <p:nvPr/>
        </p:nvSpPr>
        <p:spPr bwMode="auto">
          <a:xfrm>
            <a:off x="1832783" y="2047861"/>
            <a:ext cx="427026" cy="427026"/>
          </a:xfrm>
          <a:custGeom>
            <a:gdLst>
              <a:gd fmla="*/ 942322 w 3841" name="T0"/>
              <a:gd fmla="*/ 1696878 h 3861" name="T1"/>
              <a:gd fmla="*/ 612206 w 3841" name="T2"/>
              <a:gd fmla="*/ 1630196 h 3861" name="T3"/>
              <a:gd fmla="*/ 0 w 3841" name="T4"/>
              <a:gd fmla="*/ 1797599 h 3861" name="T5"/>
              <a:gd fmla="*/ 282090 w 3841" name="T6"/>
              <a:gd fmla="*/ 1380724 h 3861" name="T7"/>
              <a:gd fmla="*/ 93719 w 3841" name="T8"/>
              <a:gd fmla="*/ 848206 h 3861" name="T9"/>
              <a:gd fmla="*/ 942322 w 3841" name="T10"/>
              <a:gd fmla="*/ 0 h 3861" name="T11"/>
              <a:gd fmla="*/ 1790924 w 3841" name="T12"/>
              <a:gd fmla="*/ 848206 h 3861" name="T13"/>
              <a:gd fmla="*/ 942322 w 3841" name="T14"/>
              <a:gd fmla="*/ 1696878 h 3861" name="T15"/>
              <a:gd fmla="*/ 682146 w 3841" name="T16"/>
              <a:gd fmla="*/ 1245496 h 3861" name="T17"/>
              <a:gd fmla="*/ 803375 w 3841" name="T18"/>
              <a:gd fmla="*/ 1371398 h 3861" name="T19"/>
              <a:gd fmla="*/ 956776 w 3841" name="T20"/>
              <a:gd fmla="*/ 1221248 h 3861" name="T21"/>
              <a:gd fmla="*/ 830884 w 3841" name="T22"/>
              <a:gd fmla="*/ 1092082 h 3861" name="T23"/>
              <a:gd fmla="*/ 682146 w 3841" name="T24"/>
              <a:gd fmla="*/ 1245496 h 3861" name="T25"/>
              <a:gd fmla="*/ 988948 w 3841" name="T26"/>
              <a:gd fmla="*/ 301698 h 3861" name="T27"/>
              <a:gd fmla="*/ 729705 w 3841" name="T28"/>
              <a:gd fmla="*/ 367913 h 3861" name="T29"/>
              <a:gd fmla="*/ 758613 w 3841" name="T30"/>
              <a:gd fmla="*/ 522726 h 3861" name="T31"/>
              <a:gd fmla="*/ 926002 w 3841" name="T32"/>
              <a:gd fmla="*/ 479826 h 3861" name="T33"/>
              <a:gd fmla="*/ 1015059 w 3841" name="T34"/>
              <a:gd fmla="*/ 553502 h 3861" name="T35"/>
              <a:gd fmla="*/ 892431 w 3841" name="T36"/>
              <a:gd fmla="*/ 723703 h 3861" name="T37"/>
              <a:gd fmla="*/ 752552 w 3841" name="T38"/>
              <a:gd fmla="*/ 978771 h 3861" name="T39"/>
              <a:gd fmla="*/ 747889 w 3841" name="T40"/>
              <a:gd fmla="*/ 1018406 h 3861" name="T41"/>
              <a:gd fmla="*/ 962837 w 3841" name="T42"/>
              <a:gd fmla="*/ 1018406 h 3861" name="T43"/>
              <a:gd fmla="*/ 970298 w 3841" name="T44"/>
              <a:gd fmla="*/ 981568 h 3861" name="T45"/>
              <a:gd fmla="*/ 1074741 w 3841" name="T46"/>
              <a:gd fmla="*/ 800643 h 3861" name="T47"/>
              <a:gd fmla="*/ 1242130 w 3841" name="T48"/>
              <a:gd fmla="*/ 510602 h 3861" name="T49"/>
              <a:gd fmla="*/ 988948 w 3841" name="T50"/>
              <a:gd fmla="*/ 301698 h 3861"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861" w="3841">
                <a:moveTo>
                  <a:pt x="2021" y="3639"/>
                </a:moveTo>
                <a:cubicBezTo>
                  <a:pt x="1770" y="3639"/>
                  <a:pt x="1531" y="3588"/>
                  <a:pt x="1313" y="3496"/>
                </a:cubicBezTo>
                <a:cubicBezTo>
                  <a:pt x="830" y="3861"/>
                  <a:pt x="0" y="3855"/>
                  <a:pt x="0" y="3855"/>
                </a:cubicBezTo>
                <a:cubicBezTo>
                  <a:pt x="0" y="3855"/>
                  <a:pt x="417" y="3566"/>
                  <a:pt x="605" y="2961"/>
                </a:cubicBezTo>
                <a:cubicBezTo>
                  <a:pt x="352" y="2648"/>
                  <a:pt x="201" y="2252"/>
                  <a:pt x="201" y="1819"/>
                </a:cubicBezTo>
                <a:cubicBezTo>
                  <a:pt x="201" y="814"/>
                  <a:pt x="1016" y="0"/>
                  <a:pt x="2021" y="0"/>
                </a:cubicBezTo>
                <a:cubicBezTo>
                  <a:pt x="3026" y="0"/>
                  <a:pt x="3841" y="814"/>
                  <a:pt x="3841" y="1819"/>
                </a:cubicBezTo>
                <a:cubicBezTo>
                  <a:pt x="3841" y="2824"/>
                  <a:pt x="3026" y="3639"/>
                  <a:pt x="2021" y="3639"/>
                </a:cubicBezTo>
                <a:close/>
                <a:moveTo>
                  <a:pt x="1463" y="2671"/>
                </a:moveTo>
                <a:cubicBezTo>
                  <a:pt x="1463" y="2826"/>
                  <a:pt x="1568" y="2941"/>
                  <a:pt x="1723" y="2941"/>
                </a:cubicBezTo>
                <a:cubicBezTo>
                  <a:pt x="1917" y="2941"/>
                  <a:pt x="2052" y="2806"/>
                  <a:pt x="2052" y="2619"/>
                </a:cubicBezTo>
                <a:cubicBezTo>
                  <a:pt x="2052" y="2457"/>
                  <a:pt x="1940" y="2342"/>
                  <a:pt x="1782" y="2342"/>
                </a:cubicBezTo>
                <a:cubicBezTo>
                  <a:pt x="1595" y="2342"/>
                  <a:pt x="1463" y="2497"/>
                  <a:pt x="1463" y="2671"/>
                </a:cubicBezTo>
                <a:close/>
                <a:moveTo>
                  <a:pt x="2121" y="647"/>
                </a:moveTo>
                <a:cubicBezTo>
                  <a:pt x="1874" y="647"/>
                  <a:pt x="1687" y="716"/>
                  <a:pt x="1565" y="789"/>
                </a:cubicBezTo>
                <a:cubicBezTo>
                  <a:pt x="1627" y="1121"/>
                  <a:pt x="1627" y="1121"/>
                  <a:pt x="1627" y="1121"/>
                </a:cubicBezTo>
                <a:cubicBezTo>
                  <a:pt x="1720" y="1065"/>
                  <a:pt x="1838" y="1029"/>
                  <a:pt x="1986" y="1029"/>
                </a:cubicBezTo>
                <a:cubicBezTo>
                  <a:pt x="2134" y="1032"/>
                  <a:pt x="2177" y="1101"/>
                  <a:pt x="2177" y="1187"/>
                </a:cubicBezTo>
                <a:cubicBezTo>
                  <a:pt x="2177" y="1302"/>
                  <a:pt x="2042" y="1414"/>
                  <a:pt x="1914" y="1552"/>
                </a:cubicBezTo>
                <a:cubicBezTo>
                  <a:pt x="1729" y="1747"/>
                  <a:pt x="1641" y="1921"/>
                  <a:pt x="1614" y="2099"/>
                </a:cubicBezTo>
                <a:cubicBezTo>
                  <a:pt x="1611" y="2125"/>
                  <a:pt x="1608" y="2155"/>
                  <a:pt x="1604" y="2184"/>
                </a:cubicBezTo>
                <a:cubicBezTo>
                  <a:pt x="2065" y="2184"/>
                  <a:pt x="2065" y="2184"/>
                  <a:pt x="2065" y="2184"/>
                </a:cubicBezTo>
                <a:cubicBezTo>
                  <a:pt x="2072" y="2155"/>
                  <a:pt x="2075" y="2128"/>
                  <a:pt x="2081" y="2105"/>
                </a:cubicBezTo>
                <a:cubicBezTo>
                  <a:pt x="2111" y="1957"/>
                  <a:pt x="2177" y="1845"/>
                  <a:pt x="2305" y="1717"/>
                </a:cubicBezTo>
                <a:cubicBezTo>
                  <a:pt x="2490" y="1526"/>
                  <a:pt x="2664" y="1358"/>
                  <a:pt x="2664" y="1095"/>
                </a:cubicBezTo>
                <a:cubicBezTo>
                  <a:pt x="2664" y="825"/>
                  <a:pt x="2437" y="647"/>
                  <a:pt x="2121" y="647"/>
                </a:cubicBezTo>
                <a:close/>
              </a:path>
            </a:pathLst>
          </a:custGeom>
          <a:solidFill>
            <a:srgbClr val="595959"/>
          </a:solidFill>
          <a:ln>
            <a:noFill/>
          </a:ln>
          <a:extLst>
            <a:ext uri="{91240B29-F687-4F45-9708-019B960494DF}">
              <a14:hiddenLine w="9525">
                <a:solidFill>
                  <a:srgbClr val="000000"/>
                </a:solidFill>
                <a:round/>
              </a14:hiddenLine>
            </a:ext>
          </a:extLst>
        </p:spPr>
        <p:txBody>
          <a:bodyPr anchor="ctr" anchorCtr="1"/>
          <a:lstStyle>
            <a:defPPr>
              <a:defRPr lang="zh-CN"/>
            </a:defPPr>
            <a:lvl1pPr algn="l" eaLnBrk="0" fontAlgn="base" hangingPunct="0" rtl="0">
              <a:spcBef>
                <a:spcPct val="0"/>
              </a:spcBef>
              <a:spcAft>
                <a:spcPct val="0"/>
              </a:spcAft>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endParaRPr altLang="en-US" lang="zh-CN" sz="975"/>
          </a:p>
        </p:txBody>
      </p:sp>
    </p:spTree>
    <p:extLst>
      <p:ext uri="{BB962C8B-B14F-4D97-AF65-F5344CB8AC3E}">
        <p14:creationId val="20616518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id="7"/>
                                        <p:tgtEl>
                                          <p:spTgt spid="15"/>
                                        </p:tgtEl>
                                        <p:attrNameLst>
                                          <p:attrName>ppt_y</p:attrName>
                                        </p:attrNameLst>
                                      </p:cBhvr>
                                      <p:tavLst>
                                        <p:tav tm="0">
                                          <p:val>
                                            <p:strVal val="#ppt_y+#ppt_h*1.125000"/>
                                          </p:val>
                                        </p:tav>
                                        <p:tav tm="100000">
                                          <p:val>
                                            <p:strVal val="#ppt_y"/>
                                          </p:val>
                                        </p:tav>
                                      </p:tavLst>
                                    </p:anim>
                                    <p:animEffect filter="wipe(up)" transition="in">
                                      <p:cBhvr>
                                        <p:cTn dur="500" id="8"/>
                                        <p:tgtEl>
                                          <p:spTgt spid="15"/>
                                        </p:tgtEl>
                                      </p:cBhvr>
                                    </p:animEffect>
                                  </p:childTnLst>
                                </p:cTn>
                              </p:par>
                              <p:par>
                                <p:cTn fill="hold" grpId="0" id="9" nodeType="withEffect" presetClass="entr" presetID="12" presetSubtype="4">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id="11"/>
                                        <p:tgtEl>
                                          <p:spTgt spid="22"/>
                                        </p:tgtEl>
                                        <p:attrNameLst>
                                          <p:attrName>ppt_y</p:attrName>
                                        </p:attrNameLst>
                                      </p:cBhvr>
                                      <p:tavLst>
                                        <p:tav tm="0">
                                          <p:val>
                                            <p:strVal val="#ppt_y+#ppt_h*1.125000"/>
                                          </p:val>
                                        </p:tav>
                                        <p:tav tm="100000">
                                          <p:val>
                                            <p:strVal val="#ppt_y"/>
                                          </p:val>
                                        </p:tav>
                                      </p:tavLst>
                                    </p:anim>
                                    <p:animEffect filter="wipe(up)" transition="in">
                                      <p:cBhvr>
                                        <p:cTn dur="500" id="12"/>
                                        <p:tgtEl>
                                          <p:spTgt spid="22"/>
                                        </p:tgtEl>
                                      </p:cBhvr>
                                    </p:animEffect>
                                  </p:childTnLst>
                                </p:cTn>
                              </p:par>
                              <p:par>
                                <p:cTn fill="hold" grpId="0" id="13" nodeType="withEffect" presetClass="entr" presetID="1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id="15"/>
                                        <p:tgtEl>
                                          <p:spTgt spid="14"/>
                                        </p:tgtEl>
                                        <p:attrNameLst>
                                          <p:attrName>ppt_y</p:attrName>
                                        </p:attrNameLst>
                                      </p:cBhvr>
                                      <p:tavLst>
                                        <p:tav tm="0">
                                          <p:val>
                                            <p:strVal val="#ppt_y-#ppt_h*1.125000"/>
                                          </p:val>
                                        </p:tav>
                                        <p:tav tm="100000">
                                          <p:val>
                                            <p:strVal val="#ppt_y"/>
                                          </p:val>
                                        </p:tav>
                                      </p:tavLst>
                                    </p:anim>
                                    <p:animEffect filter="wipe(down)" transition="in">
                                      <p:cBhvr>
                                        <p:cTn dur="500" id="16"/>
                                        <p:tgtEl>
                                          <p:spTgt spid="14"/>
                                        </p:tgtEl>
                                      </p:cBhvr>
                                    </p:animEffect>
                                  </p:childTnLst>
                                </p:cTn>
                              </p:par>
                            </p:childTnLst>
                          </p:cTn>
                        </p:par>
                        <p:par>
                          <p:cTn fill="hold" id="17" nodeType="afterGroup">
                            <p:stCondLst>
                              <p:cond delay="500"/>
                            </p:stCondLst>
                            <p:childTnLst>
                              <p:par>
                                <p:cTn fill="hold" grpId="0" id="18" nodeType="afterEffect" presetClass="entr" presetID="10" presetSubtype="0">
                                  <p:stCondLst>
                                    <p:cond delay="0"/>
                                  </p:stCondLst>
                                  <p:childTnLst>
                                    <p:set>
                                      <p:cBhvr>
                                        <p:cTn dur="1" fill="hold" id="19">
                                          <p:stCondLst>
                                            <p:cond delay="0"/>
                                          </p:stCondLst>
                                        </p:cTn>
                                        <p:tgtEl>
                                          <p:spTgt spid="27"/>
                                        </p:tgtEl>
                                        <p:attrNameLst>
                                          <p:attrName>style.visibility</p:attrName>
                                        </p:attrNameLst>
                                      </p:cBhvr>
                                      <p:to>
                                        <p:strVal val="visible"/>
                                      </p:to>
                                    </p:set>
                                    <p:animEffect filter="fade" transition="in">
                                      <p:cBhvr>
                                        <p:cTn dur="500" id="20"/>
                                        <p:tgtEl>
                                          <p:spTgt spid="27"/>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500" id="24"/>
                                        <p:tgtEl>
                                          <p:spTgt spid="17"/>
                                        </p:tgtEl>
                                      </p:cBhvr>
                                    </p:animEffect>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16"/>
                                        </p:tgtEl>
                                        <p:attrNameLst>
                                          <p:attrName>style.visibility</p:attrName>
                                        </p:attrNameLst>
                                      </p:cBhvr>
                                      <p:to>
                                        <p:strVal val="visible"/>
                                      </p:to>
                                    </p:set>
                                    <p:animEffect filter="fade" transition="in">
                                      <p:cBhvr>
                                        <p:cTn dur="1000" id="28"/>
                                        <p:tgtEl>
                                          <p:spTgt spid="16"/>
                                        </p:tgtEl>
                                      </p:cBhvr>
                                    </p:animEffect>
                                    <p:anim calcmode="lin" valueType="num">
                                      <p:cBhvr>
                                        <p:cTn dur="1000" fill="hold" id="29"/>
                                        <p:tgtEl>
                                          <p:spTgt spid="16"/>
                                        </p:tgtEl>
                                        <p:attrNameLst>
                                          <p:attrName>ppt_x</p:attrName>
                                        </p:attrNameLst>
                                      </p:cBhvr>
                                      <p:tavLst>
                                        <p:tav tm="0">
                                          <p:val>
                                            <p:strVal val="#ppt_x"/>
                                          </p:val>
                                        </p:tav>
                                        <p:tav tm="100000">
                                          <p:val>
                                            <p:strVal val="#ppt_x"/>
                                          </p:val>
                                        </p:tav>
                                      </p:tavLst>
                                    </p:anim>
                                    <p:anim calcmode="lin" valueType="num">
                                      <p:cBhvr>
                                        <p:cTn dur="1000" fill="hold" id="30"/>
                                        <p:tgtEl>
                                          <p:spTgt spid="16"/>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12" presetSubtype="4">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additive="base">
                                        <p:cTn dur="500" id="34"/>
                                        <p:tgtEl>
                                          <p:spTgt spid="11"/>
                                        </p:tgtEl>
                                        <p:attrNameLst>
                                          <p:attrName>ppt_y</p:attrName>
                                        </p:attrNameLst>
                                      </p:cBhvr>
                                      <p:tavLst>
                                        <p:tav tm="0">
                                          <p:val>
                                            <p:strVal val="#ppt_y+#ppt_h*1.125000"/>
                                          </p:val>
                                        </p:tav>
                                        <p:tav tm="100000">
                                          <p:val>
                                            <p:strVal val="#ppt_y"/>
                                          </p:val>
                                        </p:tav>
                                      </p:tavLst>
                                    </p:anim>
                                    <p:animEffect filter="wipe(up)" transition="in">
                                      <p:cBhvr>
                                        <p:cTn dur="500" id="35"/>
                                        <p:tgtEl>
                                          <p:spTgt spid="11"/>
                                        </p:tgtEl>
                                      </p:cBhvr>
                                    </p:animEffect>
                                  </p:childTnLst>
                                </p:cTn>
                              </p:par>
                              <p:par>
                                <p:cTn fill="hold" grpId="0" id="36" nodeType="withEffect" presetClass="entr" presetID="12" presetSubtype="4">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additive="base">
                                        <p:cTn dur="500" id="38"/>
                                        <p:tgtEl>
                                          <p:spTgt spid="23"/>
                                        </p:tgtEl>
                                        <p:attrNameLst>
                                          <p:attrName>ppt_y</p:attrName>
                                        </p:attrNameLst>
                                      </p:cBhvr>
                                      <p:tavLst>
                                        <p:tav tm="0">
                                          <p:val>
                                            <p:strVal val="#ppt_y+#ppt_h*1.125000"/>
                                          </p:val>
                                        </p:tav>
                                        <p:tav tm="100000">
                                          <p:val>
                                            <p:strVal val="#ppt_y"/>
                                          </p:val>
                                        </p:tav>
                                      </p:tavLst>
                                    </p:anim>
                                    <p:animEffect filter="wipe(up)" transition="in">
                                      <p:cBhvr>
                                        <p:cTn dur="500" id="39"/>
                                        <p:tgtEl>
                                          <p:spTgt spid="23"/>
                                        </p:tgtEl>
                                      </p:cBhvr>
                                    </p:animEffect>
                                  </p:childTnLst>
                                </p:cTn>
                              </p:par>
                              <p:par>
                                <p:cTn fill="hold" grpId="0" id="40" nodeType="withEffect" presetClass="entr" presetID="12" presetSubtype="1">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additive="base">
                                        <p:cTn dur="500" id="42"/>
                                        <p:tgtEl>
                                          <p:spTgt spid="10"/>
                                        </p:tgtEl>
                                        <p:attrNameLst>
                                          <p:attrName>ppt_y</p:attrName>
                                        </p:attrNameLst>
                                      </p:cBhvr>
                                      <p:tavLst>
                                        <p:tav tm="0">
                                          <p:val>
                                            <p:strVal val="#ppt_y-#ppt_h*1.125000"/>
                                          </p:val>
                                        </p:tav>
                                        <p:tav tm="100000">
                                          <p:val>
                                            <p:strVal val="#ppt_y"/>
                                          </p:val>
                                        </p:tav>
                                      </p:tavLst>
                                    </p:anim>
                                    <p:animEffect filter="wipe(down)" transition="in">
                                      <p:cBhvr>
                                        <p:cTn dur="500" id="43"/>
                                        <p:tgtEl>
                                          <p:spTgt spid="10"/>
                                        </p:tgtEl>
                                      </p:cBhvr>
                                    </p:animEffect>
                                  </p:childTnLst>
                                </p:cTn>
                              </p:par>
                            </p:childTnLst>
                          </p:cTn>
                        </p:par>
                        <p:par>
                          <p:cTn fill="hold" id="44" nodeType="afterGroup">
                            <p:stCondLst>
                              <p:cond delay="3000"/>
                            </p:stCondLst>
                            <p:childTnLst>
                              <p:par>
                                <p:cTn fill="hold" grpId="0" id="45" nodeType="afterEffect" presetClass="entr" presetID="10" presetSubtype="0">
                                  <p:stCondLst>
                                    <p:cond delay="0"/>
                                  </p:stCondLst>
                                  <p:childTnLst>
                                    <p:set>
                                      <p:cBhvr>
                                        <p:cTn dur="1" fill="hold" id="46">
                                          <p:stCondLst>
                                            <p:cond delay="0"/>
                                          </p:stCondLst>
                                        </p:cTn>
                                        <p:tgtEl>
                                          <p:spTgt spid="25"/>
                                        </p:tgtEl>
                                        <p:attrNameLst>
                                          <p:attrName>style.visibility</p:attrName>
                                        </p:attrNameLst>
                                      </p:cBhvr>
                                      <p:to>
                                        <p:strVal val="visible"/>
                                      </p:to>
                                    </p:set>
                                    <p:animEffect filter="fade" transition="in">
                                      <p:cBhvr>
                                        <p:cTn dur="500" id="47"/>
                                        <p:tgtEl>
                                          <p:spTgt spid="25"/>
                                        </p:tgtEl>
                                      </p:cBhvr>
                                    </p:animEffect>
                                  </p:childTnLst>
                                </p:cTn>
                              </p:par>
                            </p:childTnLst>
                          </p:cTn>
                        </p:par>
                        <p:par>
                          <p:cTn fill="hold" id="48" nodeType="afterGroup">
                            <p:stCondLst>
                              <p:cond delay="3500"/>
                            </p:stCondLst>
                            <p:childTnLst>
                              <p:par>
                                <p:cTn fill="hold" grpId="0" id="49" nodeType="afterEffect" presetClass="entr" presetID="10" presetSubtype="0">
                                  <p:stCondLst>
                                    <p:cond delay="0"/>
                                  </p:stCondLst>
                                  <p:childTnLst>
                                    <p:set>
                                      <p:cBhvr>
                                        <p:cTn dur="1" fill="hold" id="50">
                                          <p:stCondLst>
                                            <p:cond delay="0"/>
                                          </p:stCondLst>
                                        </p:cTn>
                                        <p:tgtEl>
                                          <p:spTgt spid="19"/>
                                        </p:tgtEl>
                                        <p:attrNameLst>
                                          <p:attrName>style.visibility</p:attrName>
                                        </p:attrNameLst>
                                      </p:cBhvr>
                                      <p:to>
                                        <p:strVal val="visible"/>
                                      </p:to>
                                    </p:set>
                                    <p:animEffect filter="fade" transition="in">
                                      <p:cBhvr>
                                        <p:cTn dur="500" id="51"/>
                                        <p:tgtEl>
                                          <p:spTgt spid="19"/>
                                        </p:tgtEl>
                                      </p:cBhvr>
                                    </p:animEffect>
                                  </p:childTnLst>
                                </p:cTn>
                              </p:par>
                            </p:childTnLst>
                          </p:cTn>
                        </p:par>
                        <p:par>
                          <p:cTn fill="hold" id="52" nodeType="afterGroup">
                            <p:stCondLst>
                              <p:cond delay="4000"/>
                            </p:stCondLst>
                            <p:childTnLst>
                              <p:par>
                                <p:cTn fill="hold" grpId="0" id="53" nodeType="afterEffect" presetClass="entr" presetID="42" presetSubtype="0">
                                  <p:stCondLst>
                                    <p:cond delay="0"/>
                                  </p:stCondLst>
                                  <p:childTnLst>
                                    <p:set>
                                      <p:cBhvr>
                                        <p:cTn dur="1" fill="hold" id="54">
                                          <p:stCondLst>
                                            <p:cond delay="0"/>
                                          </p:stCondLst>
                                        </p:cTn>
                                        <p:tgtEl>
                                          <p:spTgt spid="18"/>
                                        </p:tgtEl>
                                        <p:attrNameLst>
                                          <p:attrName>style.visibility</p:attrName>
                                        </p:attrNameLst>
                                      </p:cBhvr>
                                      <p:to>
                                        <p:strVal val="visible"/>
                                      </p:to>
                                    </p:set>
                                    <p:animEffect filter="fade" transition="in">
                                      <p:cBhvr>
                                        <p:cTn dur="1000" id="55"/>
                                        <p:tgtEl>
                                          <p:spTgt spid="18"/>
                                        </p:tgtEl>
                                      </p:cBhvr>
                                    </p:animEffect>
                                    <p:anim calcmode="lin" valueType="num">
                                      <p:cBhvr>
                                        <p:cTn dur="1000" fill="hold" id="56"/>
                                        <p:tgtEl>
                                          <p:spTgt spid="18"/>
                                        </p:tgtEl>
                                        <p:attrNameLst>
                                          <p:attrName>ppt_x</p:attrName>
                                        </p:attrNameLst>
                                      </p:cBhvr>
                                      <p:tavLst>
                                        <p:tav tm="0">
                                          <p:val>
                                            <p:strVal val="#ppt_x"/>
                                          </p:val>
                                        </p:tav>
                                        <p:tav tm="100000">
                                          <p:val>
                                            <p:strVal val="#ppt_x"/>
                                          </p:val>
                                        </p:tav>
                                      </p:tavLst>
                                    </p:anim>
                                    <p:anim calcmode="lin" valueType="num">
                                      <p:cBhvr>
                                        <p:cTn dur="1000" fill="hold" id="57"/>
                                        <p:tgtEl>
                                          <p:spTgt spid="18"/>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000"/>
                            </p:stCondLst>
                            <p:childTnLst>
                              <p:par>
                                <p:cTn fill="hold" grpId="0" id="59" nodeType="afterEffect" presetClass="entr" presetID="12" presetSubtype="4">
                                  <p:stCondLst>
                                    <p:cond delay="0"/>
                                  </p:stCondLst>
                                  <p:childTnLst>
                                    <p:set>
                                      <p:cBhvr>
                                        <p:cTn dur="1" fill="hold" id="60">
                                          <p:stCondLst>
                                            <p:cond delay="0"/>
                                          </p:stCondLst>
                                        </p:cTn>
                                        <p:tgtEl>
                                          <p:spTgt spid="13"/>
                                        </p:tgtEl>
                                        <p:attrNameLst>
                                          <p:attrName>style.visibility</p:attrName>
                                        </p:attrNameLst>
                                      </p:cBhvr>
                                      <p:to>
                                        <p:strVal val="visible"/>
                                      </p:to>
                                    </p:set>
                                    <p:anim calcmode="lin" valueType="num">
                                      <p:cBhvr additive="base">
                                        <p:cTn dur="500" id="61"/>
                                        <p:tgtEl>
                                          <p:spTgt spid="13"/>
                                        </p:tgtEl>
                                        <p:attrNameLst>
                                          <p:attrName>ppt_y</p:attrName>
                                        </p:attrNameLst>
                                      </p:cBhvr>
                                      <p:tavLst>
                                        <p:tav tm="0">
                                          <p:val>
                                            <p:strVal val="#ppt_y+#ppt_h*1.125000"/>
                                          </p:val>
                                        </p:tav>
                                        <p:tav tm="100000">
                                          <p:val>
                                            <p:strVal val="#ppt_y"/>
                                          </p:val>
                                        </p:tav>
                                      </p:tavLst>
                                    </p:anim>
                                    <p:animEffect filter="wipe(up)" transition="in">
                                      <p:cBhvr>
                                        <p:cTn dur="500" id="62"/>
                                        <p:tgtEl>
                                          <p:spTgt spid="13"/>
                                        </p:tgtEl>
                                      </p:cBhvr>
                                    </p:animEffect>
                                  </p:childTnLst>
                                </p:cTn>
                              </p:par>
                              <p:par>
                                <p:cTn fill="hold" grpId="0" id="63" nodeType="withEffect" presetClass="entr" presetID="12" presetSubtype="4">
                                  <p:stCondLst>
                                    <p:cond delay="0"/>
                                  </p:stCondLst>
                                  <p:childTnLst>
                                    <p:set>
                                      <p:cBhvr>
                                        <p:cTn dur="1" fill="hold" id="64">
                                          <p:stCondLst>
                                            <p:cond delay="0"/>
                                          </p:stCondLst>
                                        </p:cTn>
                                        <p:tgtEl>
                                          <p:spTgt spid="24"/>
                                        </p:tgtEl>
                                        <p:attrNameLst>
                                          <p:attrName>style.visibility</p:attrName>
                                        </p:attrNameLst>
                                      </p:cBhvr>
                                      <p:to>
                                        <p:strVal val="visible"/>
                                      </p:to>
                                    </p:set>
                                    <p:anim calcmode="lin" valueType="num">
                                      <p:cBhvr additive="base">
                                        <p:cTn dur="500" id="65"/>
                                        <p:tgtEl>
                                          <p:spTgt spid="24"/>
                                        </p:tgtEl>
                                        <p:attrNameLst>
                                          <p:attrName>ppt_y</p:attrName>
                                        </p:attrNameLst>
                                      </p:cBhvr>
                                      <p:tavLst>
                                        <p:tav tm="0">
                                          <p:val>
                                            <p:strVal val="#ppt_y+#ppt_h*1.125000"/>
                                          </p:val>
                                        </p:tav>
                                        <p:tav tm="100000">
                                          <p:val>
                                            <p:strVal val="#ppt_y"/>
                                          </p:val>
                                        </p:tav>
                                      </p:tavLst>
                                    </p:anim>
                                    <p:animEffect filter="wipe(up)" transition="in">
                                      <p:cBhvr>
                                        <p:cTn dur="500" id="66"/>
                                        <p:tgtEl>
                                          <p:spTgt spid="24"/>
                                        </p:tgtEl>
                                      </p:cBhvr>
                                    </p:animEffect>
                                  </p:childTnLst>
                                </p:cTn>
                              </p:par>
                              <p:par>
                                <p:cTn fill="hold" grpId="0" id="67" nodeType="withEffect" presetClass="entr" presetID="12" presetSubtype="1">
                                  <p:stCondLst>
                                    <p:cond delay="0"/>
                                  </p:stCondLst>
                                  <p:childTnLst>
                                    <p:set>
                                      <p:cBhvr>
                                        <p:cTn dur="1" fill="hold" id="68">
                                          <p:stCondLst>
                                            <p:cond delay="0"/>
                                          </p:stCondLst>
                                        </p:cTn>
                                        <p:tgtEl>
                                          <p:spTgt spid="12"/>
                                        </p:tgtEl>
                                        <p:attrNameLst>
                                          <p:attrName>style.visibility</p:attrName>
                                        </p:attrNameLst>
                                      </p:cBhvr>
                                      <p:to>
                                        <p:strVal val="visible"/>
                                      </p:to>
                                    </p:set>
                                    <p:anim calcmode="lin" valueType="num">
                                      <p:cBhvr additive="base">
                                        <p:cTn dur="500" id="69"/>
                                        <p:tgtEl>
                                          <p:spTgt spid="12"/>
                                        </p:tgtEl>
                                        <p:attrNameLst>
                                          <p:attrName>ppt_y</p:attrName>
                                        </p:attrNameLst>
                                      </p:cBhvr>
                                      <p:tavLst>
                                        <p:tav tm="0">
                                          <p:val>
                                            <p:strVal val="#ppt_y-#ppt_h*1.125000"/>
                                          </p:val>
                                        </p:tav>
                                        <p:tav tm="100000">
                                          <p:val>
                                            <p:strVal val="#ppt_y"/>
                                          </p:val>
                                        </p:tav>
                                      </p:tavLst>
                                    </p:anim>
                                    <p:animEffect filter="wipe(down)" transition="in">
                                      <p:cBhvr>
                                        <p:cTn dur="500" id="70"/>
                                        <p:tgtEl>
                                          <p:spTgt spid="12"/>
                                        </p:tgtEl>
                                      </p:cBhvr>
                                    </p:animEffect>
                                  </p:childTnLst>
                                </p:cTn>
                              </p:par>
                            </p:childTnLst>
                          </p:cTn>
                        </p:par>
                        <p:par>
                          <p:cTn fill="hold" id="71" nodeType="afterGroup">
                            <p:stCondLst>
                              <p:cond delay="5500"/>
                            </p:stCondLst>
                            <p:childTnLst>
                              <p:par>
                                <p:cTn fill="hold" grpId="0" id="72" nodeType="afterEffect" presetClass="entr" presetID="10" presetSubtype="0">
                                  <p:stCondLst>
                                    <p:cond delay="0"/>
                                  </p:stCondLst>
                                  <p:childTnLst>
                                    <p:set>
                                      <p:cBhvr>
                                        <p:cTn dur="1" fill="hold" id="73">
                                          <p:stCondLst>
                                            <p:cond delay="0"/>
                                          </p:stCondLst>
                                        </p:cTn>
                                        <p:tgtEl>
                                          <p:spTgt spid="26"/>
                                        </p:tgtEl>
                                        <p:attrNameLst>
                                          <p:attrName>style.visibility</p:attrName>
                                        </p:attrNameLst>
                                      </p:cBhvr>
                                      <p:to>
                                        <p:strVal val="visible"/>
                                      </p:to>
                                    </p:set>
                                    <p:animEffect filter="fade" transition="in">
                                      <p:cBhvr>
                                        <p:cTn dur="500" id="74"/>
                                        <p:tgtEl>
                                          <p:spTgt spid="26"/>
                                        </p:tgtEl>
                                      </p:cBhvr>
                                    </p:animEffect>
                                  </p:childTnLst>
                                </p:cTn>
                              </p:par>
                            </p:childTnLst>
                          </p:cTn>
                        </p:par>
                        <p:par>
                          <p:cTn fill="hold" id="75" nodeType="afterGroup">
                            <p:stCondLst>
                              <p:cond delay="6000"/>
                            </p:stCondLst>
                            <p:childTnLst>
                              <p:par>
                                <p:cTn fill="hold" grpId="0" id="76" nodeType="afterEffect" presetClass="entr" presetID="10" presetSubtype="0">
                                  <p:stCondLst>
                                    <p:cond delay="0"/>
                                  </p:stCondLst>
                                  <p:childTnLst>
                                    <p:set>
                                      <p:cBhvr>
                                        <p:cTn dur="1" fill="hold" id="77">
                                          <p:stCondLst>
                                            <p:cond delay="0"/>
                                          </p:stCondLst>
                                        </p:cTn>
                                        <p:tgtEl>
                                          <p:spTgt spid="21"/>
                                        </p:tgtEl>
                                        <p:attrNameLst>
                                          <p:attrName>style.visibility</p:attrName>
                                        </p:attrNameLst>
                                      </p:cBhvr>
                                      <p:to>
                                        <p:strVal val="visible"/>
                                      </p:to>
                                    </p:set>
                                    <p:animEffect filter="fade" transition="in">
                                      <p:cBhvr>
                                        <p:cTn dur="500" id="78"/>
                                        <p:tgtEl>
                                          <p:spTgt spid="21"/>
                                        </p:tgtEl>
                                      </p:cBhvr>
                                    </p:animEffect>
                                  </p:childTnLst>
                                </p:cTn>
                              </p:par>
                            </p:childTnLst>
                          </p:cTn>
                        </p:par>
                        <p:par>
                          <p:cTn fill="hold" id="79" nodeType="afterGroup">
                            <p:stCondLst>
                              <p:cond delay="6500"/>
                            </p:stCondLst>
                            <p:childTnLst>
                              <p:par>
                                <p:cTn fill="hold" grpId="0" id="80" nodeType="afterEffect" presetClass="entr" presetID="42" presetSubtype="0">
                                  <p:stCondLst>
                                    <p:cond delay="0"/>
                                  </p:stCondLst>
                                  <p:childTnLst>
                                    <p:set>
                                      <p:cBhvr>
                                        <p:cTn dur="1" fill="hold" id="81">
                                          <p:stCondLst>
                                            <p:cond delay="0"/>
                                          </p:stCondLst>
                                        </p:cTn>
                                        <p:tgtEl>
                                          <p:spTgt spid="20"/>
                                        </p:tgtEl>
                                        <p:attrNameLst>
                                          <p:attrName>style.visibility</p:attrName>
                                        </p:attrNameLst>
                                      </p:cBhvr>
                                      <p:to>
                                        <p:strVal val="visible"/>
                                      </p:to>
                                    </p:set>
                                    <p:animEffect filter="fade" transition="in">
                                      <p:cBhvr>
                                        <p:cTn dur="1000" id="82"/>
                                        <p:tgtEl>
                                          <p:spTgt spid="20"/>
                                        </p:tgtEl>
                                      </p:cBhvr>
                                    </p:animEffect>
                                    <p:anim calcmode="lin" valueType="num">
                                      <p:cBhvr>
                                        <p:cTn dur="1000" fill="hold" id="83"/>
                                        <p:tgtEl>
                                          <p:spTgt spid="20"/>
                                        </p:tgtEl>
                                        <p:attrNameLst>
                                          <p:attrName>ppt_x</p:attrName>
                                        </p:attrNameLst>
                                      </p:cBhvr>
                                      <p:tavLst>
                                        <p:tav tm="0">
                                          <p:val>
                                            <p:strVal val="#ppt_x"/>
                                          </p:val>
                                        </p:tav>
                                        <p:tav tm="100000">
                                          <p:val>
                                            <p:strVal val="#ppt_x"/>
                                          </p:val>
                                        </p:tav>
                                      </p:tavLst>
                                    </p:anim>
                                    <p:anim calcmode="lin" valueType="num">
                                      <p:cBhvr>
                                        <p:cTn dur="1000" fill="hold" id="84"/>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tags/tag1.xml><?xml version="1.0" encoding="utf-8"?>
<p:tagLst xmlns:p="http://schemas.openxmlformats.org/presentationml/2006/main">
  <p:tag name="MH" val="20160315165528"/>
  <p:tag name="MH_LIBRARY" val="GRAPHIC"/>
  <p:tag name="MH_ORDER" val="2"/>
  <p:tag name="MH_TYPE" val="Picture"/>
</p:tagLst>
</file>

<file path=ppt/tags/tag2.xml><?xml version="1.0" encoding="utf-8"?>
<p:tagLst xmlns:p="http://schemas.openxmlformats.org/presentationml/2006/main">
  <p:tag name="MH" val="20160315165528"/>
  <p:tag name="MH_LIBRARY" val="GRAPHIC"/>
  <p:tag name="MH_ORDER" val="1"/>
  <p:tag name="MH_TYPE" val="Picture"/>
</p:tagLst>
</file>

<file path=ppt/tags/tag3.xml><?xml version="1.0" encoding="utf-8"?>
<p:tagLst xmlns:p="http://schemas.openxmlformats.org/presentationml/2006/main">
  <p:tag name="MH" val="20160315165528"/>
  <p:tag name="MH_LIBRARY" val="GRAPHIC"/>
  <p:tag name="MH_ORDER" val="3"/>
  <p:tag name="MH_TYPE" val="Picture"/>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595750ab05e88.pptx"/>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203</Paragraphs>
  <Slides>26</Slides>
  <Notes>26</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26</vt:i4>
      </vt:variant>
    </vt:vector>
  </HeadingPairs>
  <TitlesOfParts>
    <vt:vector baseType="lpstr" size="45">
      <vt:lpstr>Arial</vt:lpstr>
      <vt:lpstr>Calibri Light</vt:lpstr>
      <vt:lpstr>Calibri</vt:lpstr>
      <vt:lpstr>Roboto Black</vt:lpstr>
      <vt:lpstr>微软雅黑</vt:lpstr>
      <vt:lpstr>等线 Light</vt:lpstr>
      <vt:lpstr>等线</vt:lpstr>
      <vt:lpstr>Arial Unicode MS</vt:lpstr>
      <vt:lpstr>Open Sans</vt:lpstr>
      <vt:lpstr>方正姚体</vt:lpstr>
      <vt:lpstr>宋体</vt:lpstr>
      <vt:lpstr>华文宋体</vt:lpstr>
      <vt:lpstr>方正兰亭纤黑_GBK</vt:lpstr>
      <vt:lpstr>Century Gothic</vt:lpstr>
      <vt:lpstr>Segoe UI</vt:lpstr>
      <vt:lpstr>Lato Regular</vt:lpstr>
      <vt:lpstr>Impact</vt:lpstr>
      <vt:lpstr>Agency FB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2017-08-07T06:19:19Z</dcterms:created>
  <dcterms:modified xsi:type="dcterms:W3CDTF">2021-08-20T10:53:59Z</dcterms:modified>
  <cp:revision>1</cp:revision>
</cp:coreProperties>
</file>