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06" r:id="rId11"/>
  </p:sldMasterIdLst>
  <p:notesMasterIdLst>
    <p:notesMasterId r:id="rId12"/>
  </p:notesMasterIdLst>
  <p:sldIdLst>
    <p:sldId id="470" r:id="rId13"/>
    <p:sldId id="353" r:id="rId14"/>
    <p:sldId id="471" r:id="rId15"/>
    <p:sldId id="352" r:id="rId16"/>
    <p:sldId id="494" r:id="rId17"/>
    <p:sldId id="495" r:id="rId18"/>
    <p:sldId id="496" r:id="rId19"/>
    <p:sldId id="497" r:id="rId20"/>
    <p:sldId id="491" r:id="rId21"/>
    <p:sldId id="498" r:id="rId22"/>
    <p:sldId id="499" r:id="rId23"/>
    <p:sldId id="500" r:id="rId24"/>
    <p:sldId id="501" r:id="rId25"/>
    <p:sldId id="492" r:id="rId26"/>
    <p:sldId id="502" r:id="rId27"/>
    <p:sldId id="503" r:id="rId28"/>
    <p:sldId id="504" r:id="rId29"/>
    <p:sldId id="505" r:id="rId30"/>
    <p:sldId id="493" r:id="rId31"/>
    <p:sldId id="506" r:id="rId32"/>
    <p:sldId id="507" r:id="rId33"/>
    <p:sldId id="508" r:id="rId34"/>
    <p:sldId id="509" r:id="rId35"/>
    <p:sldId id="297" r:id="rId36"/>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7778" autoAdjust="0"/>
  </p:normalViewPr>
  <p:slideViewPr>
    <p:cSldViewPr snapToGrid="0" showGuides="1">
      <p:cViewPr varScale="1">
        <p:scale>
          <a:sx n="109" d="100"/>
          <a:sy n="109" d="100"/>
        </p:scale>
        <p:origin x="738"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notesMasters/notesMaster1.xml" Type="http://schemas.openxmlformats.org/officeDocument/2006/relationships/notes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slideMasters/slideMaster2.xml" Type="http://schemas.openxmlformats.org/officeDocument/2006/relationships/slideMaster"/><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27" Target="slides/slide15.xml" Type="http://schemas.openxmlformats.org/officeDocument/2006/relationships/slide"/><Relationship Id="rId28" Target="slides/slide16.xml" Type="http://schemas.openxmlformats.org/officeDocument/2006/relationships/slide"/><Relationship Id="rId29" Target="slides/slide17.xml" Type="http://schemas.openxmlformats.org/officeDocument/2006/relationships/slide"/><Relationship Id="rId3" Target="slideMasters/slideMaster3.xml" Type="http://schemas.openxmlformats.org/officeDocument/2006/relationships/slideMaster"/><Relationship Id="rId30" Target="slides/slide18.xml" Type="http://schemas.openxmlformats.org/officeDocument/2006/relationships/slide"/><Relationship Id="rId31" Target="slides/slide19.xml" Type="http://schemas.openxmlformats.org/officeDocument/2006/relationships/slide"/><Relationship Id="rId32" Target="slides/slide20.xml" Type="http://schemas.openxmlformats.org/officeDocument/2006/relationships/slide"/><Relationship Id="rId33" Target="slides/slide21.xml" Type="http://schemas.openxmlformats.org/officeDocument/2006/relationships/slide"/><Relationship Id="rId34" Target="slides/slide22.xml" Type="http://schemas.openxmlformats.org/officeDocument/2006/relationships/slide"/><Relationship Id="rId35" Target="slides/slide23.xml" Type="http://schemas.openxmlformats.org/officeDocument/2006/relationships/slide"/><Relationship Id="rId36" Target="slides/slide24.xml" Type="http://schemas.openxmlformats.org/officeDocument/2006/relationships/slide"/><Relationship Id="rId37" Target="tags/tag3.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Masters/slideMaster4.xml" Type="http://schemas.openxmlformats.org/officeDocument/2006/relationships/slideMaster"/><Relationship Id="rId40" Target="theme/theme1.xml" Type="http://schemas.openxmlformats.org/officeDocument/2006/relationships/theme"/><Relationship Id="rId41"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notesMasters/_rels/notesMaster1.xml.rels><?xml version="1.0" encoding="UTF-8" standalone="yes"?><Relationships xmlns="http://schemas.openxmlformats.org/package/2006/relationships"><Relationship Id="rId1" Target="../theme/theme1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2018/5/28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077903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275539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149955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041157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560283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471512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254417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021321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899164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003083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5907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126623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230358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156552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503090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088374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544183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906649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092655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966996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067566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2.png" Type="http://schemas.openxmlformats.org/officeDocument/2006/relationships/image"/><Relationship Id="rId2"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2.png" Type="http://schemas.openxmlformats.org/officeDocument/2006/relationships/image"/><Relationship Id="rId2"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2.png" Type="http://schemas.openxmlformats.org/officeDocument/2006/relationships/image"/><Relationship Id="rId2" Target="../slideMasters/slideMaster4.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4.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media/image2.png" Type="http://schemas.openxmlformats.org/officeDocument/2006/relationships/image"/><Relationship Id="rId2" Target="../slideMasters/slideMaster5.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5.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media/image2.png" Type="http://schemas.openxmlformats.org/officeDocument/2006/relationships/image"/><Relationship Id="rId2" Target="../slideMasters/slideMaster6.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6.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media/image2.png" Type="http://schemas.openxmlformats.org/officeDocument/2006/relationships/image"/><Relationship Id="rId2" Target="../slideMasters/slideMaster7.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7.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media/image2.png" Type="http://schemas.openxmlformats.org/officeDocument/2006/relationships/image"/><Relationship Id="rId2" Target="../slideMasters/slideMaster8.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8.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media/image2.png" Type="http://schemas.openxmlformats.org/officeDocument/2006/relationships/image"/><Relationship Id="rId2" Target="../slideMasters/slideMaster9.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9.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03691555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737700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2927235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63279812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83489971"/>
      </p:ext>
    </p:extLst>
  </p:cSld>
  <p:clrMapOvr>
    <a:masterClrMapping/>
  </p:clrMapOvr>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Tree>
    <p:extLst>
      <p:ext uri="{BB962C8B-B14F-4D97-AF65-F5344CB8AC3E}">
        <p14:creationId val="12554970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74645340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170962210"/>
      </p:ext>
    </p:extLst>
  </p:cSld>
  <p:clrMapOvr>
    <a:masterClrMapping/>
  </p:clrMapOvr>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Tree>
    <p:extLst>
      <p:ext uri="{BB962C8B-B14F-4D97-AF65-F5344CB8AC3E}">
        <p14:creationId val="27181684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289329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697907939"/>
      </p:ext>
    </p:extLst>
  </p:cSld>
  <p:clrMapOvr>
    <a:masterClrMapping/>
  </p:clrMapOvr>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8756786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Tree>
    <p:extLst>
      <p:ext uri="{BB962C8B-B14F-4D97-AF65-F5344CB8AC3E}">
        <p14:creationId val="221473814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030393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945302849"/>
      </p:ext>
    </p:extLst>
  </p:cSld>
  <p:clrMapOvr>
    <a:masterClrMapping/>
  </p:clrMapOvr>
  <p:transition/>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Tree>
    <p:extLst>
      <p:ext uri="{BB962C8B-B14F-4D97-AF65-F5344CB8AC3E}">
        <p14:creationId val="416299073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73729221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174124145"/>
      </p:ext>
    </p:extLst>
  </p:cSld>
  <p:clrMapOvr>
    <a:masterClrMapping/>
  </p:clrMapOvr>
  <p:transition/>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Tree>
    <p:extLst>
      <p:ext uri="{BB962C8B-B14F-4D97-AF65-F5344CB8AC3E}">
        <p14:creationId val="211847426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294694441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1502747024"/>
      </p:ext>
    </p:extLst>
  </p:cSld>
  <p:clrMapOvr>
    <a:masterClrMapping/>
  </p:clrMapOvr>
  <p:transition/>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Tree>
    <p:extLst>
      <p:ext uri="{BB962C8B-B14F-4D97-AF65-F5344CB8AC3E}">
        <p14:creationId val="3380151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56826197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35212940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218163827"/>
      </p:ext>
    </p:extLst>
  </p:cSld>
  <p:clrMapOvr>
    <a:masterClrMapping/>
  </p:clrMapOvr>
  <p:transition/>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Tree>
    <p:extLst>
      <p:ext uri="{BB962C8B-B14F-4D97-AF65-F5344CB8AC3E}">
        <p14:creationId val="293213621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a:solidFill>
                <a:prstClr val="white">
                  <a:lumMod val="65000"/>
                </a:prstClr>
              </a:solidFill>
            </a:endParaRPr>
          </a:p>
        </p:txBody>
      </p:sp>
    </p:spTree>
    <p:extLst>
      <p:ext uri="{BB962C8B-B14F-4D97-AF65-F5344CB8AC3E}">
        <p14:creationId val="196395071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a14:imgLayer xmlns:d3p1="http://schemas.openxmlformats.org/officeDocument/2006/relationships" d3p1:embed="">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p>
        </p:txBody>
      </p:sp>
    </p:spTree>
    <p:extLst>
      <p:ext uri="{BB962C8B-B14F-4D97-AF65-F5344CB8AC3E}">
        <p14:creationId val="3552026902"/>
      </p:ext>
    </p:extLst>
  </p:cSld>
  <p:clrMapOvr>
    <a:masterClrMapping/>
  </p:clrMapOvr>
  <p:transition/>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JM"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Tree>
    <p:extLst>
      <p:ext uri="{BB962C8B-B14F-4D97-AF65-F5344CB8AC3E}">
        <p14:creationId val="191592569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89626290"/>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11562813"/>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51570088"/>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696614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828902318"/>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49414329"/>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840117460"/>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96887435"/>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71293340"/>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37326704"/>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2838530"/>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04671184"/>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409543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59191107"/>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3626619"/>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9715544"/>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956279"/>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2412479"/>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3721606"/>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5518241"/>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6883376"/>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6064729"/>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8654679"/>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753723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687504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2398581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0884354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22650517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36.xml" Type="http://schemas.openxmlformats.org/officeDocument/2006/relationships/slideLayout"/><Relationship Id="rId10" Target="../slideLayouts/slideLayout45.xml" Type="http://schemas.openxmlformats.org/officeDocument/2006/relationships/slideLayout"/><Relationship Id="rId11" Target="../slideLayouts/slideLayout46.xml" Type="http://schemas.openxmlformats.org/officeDocument/2006/relationships/slideLayout"/><Relationship Id="rId12" Target="../slideLayouts/slideLayout47.xml" Type="http://schemas.openxmlformats.org/officeDocument/2006/relationships/slideLayout"/><Relationship Id="rId13" Target="../slideLayouts/slideLayout48.xml" Type="http://schemas.openxmlformats.org/officeDocument/2006/relationships/slideLayout"/><Relationship Id="rId14" Target="../media/image1.jpeg" Type="http://schemas.openxmlformats.org/officeDocument/2006/relationships/image"/><Relationship Id="rId15" Target="../theme/theme10.xml" Type="http://schemas.openxmlformats.org/officeDocument/2006/relationships/theme"/><Relationship Id="rId2" Target="../slideLayouts/slideLayout37.xml" Type="http://schemas.openxmlformats.org/officeDocument/2006/relationships/slideLayout"/><Relationship Id="rId3" Target="../slideLayouts/slideLayout38.xml" Type="http://schemas.openxmlformats.org/officeDocument/2006/relationships/slideLayout"/><Relationship Id="rId4" Target="../slideLayouts/slideLayout39.xml" Type="http://schemas.openxmlformats.org/officeDocument/2006/relationships/slideLayout"/><Relationship Id="rId5" Target="../slideLayouts/slideLayout40.xml" Type="http://schemas.openxmlformats.org/officeDocument/2006/relationships/slideLayout"/><Relationship Id="rId6" Target="../slideLayouts/slideLayout41.xml" Type="http://schemas.openxmlformats.org/officeDocument/2006/relationships/slideLayout"/><Relationship Id="rId7" Target="../slideLayouts/slideLayout42.xml" Type="http://schemas.openxmlformats.org/officeDocument/2006/relationships/slideLayout"/><Relationship Id="rId8" Target="../slideLayouts/slideLayout43.xml" Type="http://schemas.openxmlformats.org/officeDocument/2006/relationships/slideLayout"/><Relationship Id="rId9" Target="../slideLayouts/slideLayout44.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49.xml" Type="http://schemas.openxmlformats.org/officeDocument/2006/relationships/slideLayout"/><Relationship Id="rId10" Target="../slideLayouts/slideLayout58.xml" Type="http://schemas.openxmlformats.org/officeDocument/2006/relationships/slideLayout"/><Relationship Id="rId11" Target="../slideLayouts/slideLayout59.xml" Type="http://schemas.openxmlformats.org/officeDocument/2006/relationships/slideLayout"/><Relationship Id="rId12" Target="../theme/theme11.xml" Type="http://schemas.openxmlformats.org/officeDocument/2006/relationships/theme"/><Relationship Id="rId2" Target="../slideLayouts/slideLayout50.xml" Type="http://schemas.openxmlformats.org/officeDocument/2006/relationships/slideLayout"/><Relationship Id="rId3" Target="../slideLayouts/slideLayout51.xml" Type="http://schemas.openxmlformats.org/officeDocument/2006/relationships/slideLayout"/><Relationship Id="rId4" Target="../slideLayouts/slideLayout52.xml" Type="http://schemas.openxmlformats.org/officeDocument/2006/relationships/slideLayout"/><Relationship Id="rId5" Target="../slideLayouts/slideLayout53.xml" Type="http://schemas.openxmlformats.org/officeDocument/2006/relationships/slideLayout"/><Relationship Id="rId6" Target="../slideLayouts/slideLayout54.xml" Type="http://schemas.openxmlformats.org/officeDocument/2006/relationships/slideLayout"/><Relationship Id="rId7" Target="../slideLayouts/slideLayout55.xml" Type="http://schemas.openxmlformats.org/officeDocument/2006/relationships/slideLayout"/><Relationship Id="rId8" Target="../slideLayouts/slideLayout56.xml" Type="http://schemas.openxmlformats.org/officeDocument/2006/relationships/slideLayout"/><Relationship Id="rId9" Target="../slideLayouts/slideLayout57.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3.xml" Type="http://schemas.openxmlformats.org/officeDocument/2006/relationships/theme"/></Relationships>
</file>

<file path=ppt/slideMasters/_rels/slideMaster4.xml.rels><?xml version="1.0" encoding="UTF-8" standalone="yes"?><Relationships xmlns="http://schemas.openxmlformats.org/package/2006/relationships"><Relationship Id="rId1" Target="../slideLayouts/slideLayout18.xml" Type="http://schemas.openxmlformats.org/officeDocument/2006/relationships/slideLayout"/><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21.xml" Type="http://schemas.openxmlformats.org/officeDocument/2006/relationships/slideLayout"/><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24.xml" Type="http://schemas.openxmlformats.org/officeDocument/2006/relationships/slideLayout"/><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6.xml" Type="http://schemas.openxmlformats.org/officeDocument/2006/relationships/theme"/></Relationships>
</file>

<file path=ppt/slideMasters/_rels/slideMaster7.xml.rels><?xml version="1.0" encoding="UTF-8" standalone="yes"?><Relationships xmlns="http://schemas.openxmlformats.org/package/2006/relationships"><Relationship Id="rId1" Target="../slideLayouts/slideLayout27.xml" Type="http://schemas.openxmlformats.org/officeDocument/2006/relationships/slideLayout"/><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7.xml" Type="http://schemas.openxmlformats.org/officeDocument/2006/relationships/theme"/></Relationships>
</file>

<file path=ppt/slideMasters/_rels/slideMaster8.xml.rels><?xml version="1.0" encoding="UTF-8" standalone="yes"?><Relationships xmlns="http://schemas.openxmlformats.org/package/2006/relationships"><Relationship Id="rId1" Target="../slideLayouts/slideLayout30.xml" Type="http://schemas.openxmlformats.org/officeDocument/2006/relationships/slideLayout"/><Relationship Id="rId2" Target="../slideLayouts/slideLayout31.xml" Type="http://schemas.openxmlformats.org/officeDocument/2006/relationships/slideLayout"/><Relationship Id="rId3" Target="../slideLayouts/slideLayout32.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8.xml" Type="http://schemas.openxmlformats.org/officeDocument/2006/relationships/theme"/></Relationships>
</file>

<file path=ppt/slideMasters/_rels/slideMaster9.xml.rels><?xml version="1.0" encoding="UTF-8" standalone="yes"?><Relationships xmlns="http://schemas.openxmlformats.org/package/2006/relationships"><Relationship Id="rId1" Target="../slideLayouts/slideLayout33.xml" Type="http://schemas.openxmlformats.org/officeDocument/2006/relationships/slideLayout"/><Relationship Id="rId2" Target="../slideLayouts/slideLayout34.xml" Type="http://schemas.openxmlformats.org/officeDocument/2006/relationships/slideLayout"/><Relationship Id="rId3" Target="../slideLayouts/slideLayout35.xml" Type="http://schemas.openxmlformats.org/officeDocument/2006/relationships/slideLayout"/><Relationship Id="rId4" Target="../media/image2.png" Type="http://schemas.openxmlformats.org/officeDocument/2006/relationships/image"/><Relationship Id="rId5" Target="../media/image1.jpeg" Type="http://schemas.openxmlformats.org/officeDocument/2006/relationships/image"/><Relationship Id="rId6" Target="../theme/theme9.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2018/5/28</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5/28/2018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38506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28/05/2018</a:t>
            </a:fld>
            <a:endParaRPr lang="en-JM">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a:solidFill>
                <a:prstClr val="black">
                  <a:lumMod val="50000"/>
                  <a:lumOff val="50000"/>
                </a:prstClr>
              </a:solidFill>
            </a:endParaRPr>
          </a:p>
        </p:txBody>
      </p:sp>
    </p:spTree>
    <p:extLst>
      <p:ext uri="{BB962C8B-B14F-4D97-AF65-F5344CB8AC3E}">
        <p14:creationId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xml" Type="http://schemas.openxmlformats.org/officeDocument/2006/relationships/notesSlide"/><Relationship Id="rId3" Target="../media/image5.jpe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0.xml" Type="http://schemas.openxmlformats.org/officeDocument/2006/relationships/notesSlide"/><Relationship Id="rId3" Target="../media/image10.jpeg" Type="http://schemas.openxmlformats.org/officeDocument/2006/relationships/image"/><Relationship Id="rId4"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1.xml" Type="http://schemas.openxmlformats.org/officeDocument/2006/relationships/notesSlide"/><Relationship Id="rId3"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2.xml" Type="http://schemas.openxmlformats.org/officeDocument/2006/relationships/notesSlide"/><Relationship Id="rId3" Target="../media/image1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3.xml" Type="http://schemas.openxmlformats.org/officeDocument/2006/relationships/notesSlide"/><Relationship Id="rId3" Target="../media/image10.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4.xml" Type="http://schemas.openxmlformats.org/officeDocument/2006/relationships/notesSlide"/><Relationship Id="rId3" Target="../media/image5.jpe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5.xml" Type="http://schemas.openxmlformats.org/officeDocument/2006/relationships/notesSlide"/><Relationship Id="rId3" Target="../media/image1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6.xml" Type="http://schemas.openxmlformats.org/officeDocument/2006/relationships/notesSlide"/><Relationship Id="rId3" Target="../media/image10.jpeg" Type="http://schemas.openxmlformats.org/officeDocument/2006/relationships/image"/><Relationship Id="rId4" Target="../media/image1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7.xml" Type="http://schemas.openxmlformats.org/officeDocument/2006/relationships/notesSlide"/><Relationship Id="rId3" Target="../media/image1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8.xml" Type="http://schemas.openxmlformats.org/officeDocument/2006/relationships/notesSlide"/><Relationship Id="rId3" Target="../media/image1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19.xml" Type="http://schemas.openxmlformats.org/officeDocument/2006/relationships/notesSlide"/><Relationship Id="rId3" Target="../media/image5.jpe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 Id="rId4" Target="../media/image10.jpe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0.xml" Type="http://schemas.openxmlformats.org/officeDocument/2006/relationships/notesSlide"/><Relationship Id="rId3" Target="../media/image10.jpeg" Type="http://schemas.openxmlformats.org/officeDocument/2006/relationships/image"/><Relationship Id="rId4" Target="../media/image1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1.xml" Type="http://schemas.openxmlformats.org/officeDocument/2006/relationships/notesSlide"/><Relationship Id="rId3" Target="../media/image10.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2.xml" Type="http://schemas.openxmlformats.org/officeDocument/2006/relationships/notesSlide"/><Relationship Id="rId3" Target="../media/image10.jpe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3.xml" Type="http://schemas.openxmlformats.org/officeDocument/2006/relationships/notesSlide"/><Relationship Id="rId3" Target="../media/image1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24.xml" Type="http://schemas.openxmlformats.org/officeDocument/2006/relationships/notesSlide"/><Relationship Id="rId3" Target="../media/image5.jpeg" Type="http://schemas.openxmlformats.org/officeDocument/2006/relationships/image"/><Relationship Id="rId4" Target="../media/image19.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4.xml" Type="http://schemas.openxmlformats.org/officeDocument/2006/relationships/notesSlide"/><Relationship Id="rId3" Target="../media/image10.jpeg" Type="http://schemas.openxmlformats.org/officeDocument/2006/relationships/image"/><Relationship Id="rId4" Target="../media/image1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5.xml" Type="http://schemas.openxmlformats.org/officeDocument/2006/relationships/notesSlide"/><Relationship Id="rId3"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6.xml" Type="http://schemas.openxmlformats.org/officeDocument/2006/relationships/notesSlide"/><Relationship Id="rId3"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7.xml" Type="http://schemas.openxmlformats.org/officeDocument/2006/relationships/notesSlide"/><Relationship Id="rId3"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8.xml" Type="http://schemas.openxmlformats.org/officeDocument/2006/relationships/notesSlide"/><Relationship Id="rId3"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9.xml" Type="http://schemas.openxmlformats.org/officeDocument/2006/relationships/notesSlide"/><Relationship Id="rId3" Target="../media/image5.jpe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a:extLst>
              <a:ext uri="{FF2B5EF4-FFF2-40B4-BE49-F238E27FC236}">
                <a16:creationId xmlns:a16="http://schemas.microsoft.com/office/drawing/2014/main" id="{1B48EA4A-0E24-4A26-903D-F1401213A299}"/>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grpSp>
        <p:nvGrpSpPr>
          <p:cNvPr id="10" name="组合 9">
            <a:extLst>
              <a:ext uri="{FF2B5EF4-FFF2-40B4-BE49-F238E27FC236}">
                <a16:creationId xmlns:a16="http://schemas.microsoft.com/office/drawing/2014/main" id="{799F1B34-D531-445C-A3A7-E0C1C0368365}"/>
              </a:ext>
            </a:extLst>
          </p:cNvPr>
          <p:cNvGrpSpPr/>
          <p:nvPr/>
        </p:nvGrpSpPr>
        <p:grpSpPr>
          <a:xfrm>
            <a:off x="4414350" y="589110"/>
            <a:ext cx="2808849" cy="4424974"/>
            <a:chOff x="5217706" y="819840"/>
            <a:chExt cx="3098800" cy="4881754"/>
          </a:xfrm>
        </p:grpSpPr>
        <p:sp>
          <p:nvSpPr>
            <p:cNvPr id="11" name="_14">
              <a:extLst>
                <a:ext uri="{FF2B5EF4-FFF2-40B4-BE49-F238E27FC236}">
                  <a16:creationId xmlns:a16="http://schemas.microsoft.com/office/drawing/2014/main" id="{4647EFCC-9D62-4B5B-871F-D0089C7E0573}"/>
                </a:ext>
              </a:extLst>
            </p:cNvPr>
            <p:cNvSpPr txBox="1">
              <a:spLocks noChangeArrowheads="1"/>
            </p:cNvSpPr>
            <p:nvPr/>
          </p:nvSpPr>
          <p:spPr bwMode="auto">
            <a:xfrm>
              <a:off x="5408397" y="819840"/>
              <a:ext cx="2070294" cy="1802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pc="600" sz="11500">
                  <a:solidFill>
                    <a:srgbClr val="386E65"/>
                  </a:solidFill>
                  <a:latin charset="-122" panose="02010601030101010101" pitchFamily="2" typeface="叶根友刀锋黑草"/>
                  <a:ea charset="-122" panose="02010601030101010101" pitchFamily="2" typeface="叶根友刀锋黑草"/>
                </a:rPr>
                <a:t>荷</a:t>
              </a:r>
            </a:p>
          </p:txBody>
        </p:sp>
        <p:sp>
          <p:nvSpPr>
            <p:cNvPr id="12" name="_14">
              <a:extLst>
                <a:ext uri="{FF2B5EF4-FFF2-40B4-BE49-F238E27FC236}">
                  <a16:creationId xmlns:a16="http://schemas.microsoft.com/office/drawing/2014/main" id="{4C966A8A-8F01-448C-B344-67BFCECF942F}"/>
                </a:ext>
              </a:extLst>
            </p:cNvPr>
            <p:cNvSpPr txBox="1">
              <a:spLocks noChangeArrowheads="1"/>
            </p:cNvSpPr>
            <p:nvPr/>
          </p:nvSpPr>
          <p:spPr bwMode="auto">
            <a:xfrm>
              <a:off x="6246212" y="1948057"/>
              <a:ext cx="2070294" cy="1802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pc="600" sz="9600">
                  <a:solidFill>
                    <a:srgbClr val="386E65"/>
                  </a:solidFill>
                  <a:latin charset="-122" panose="02010601030101010101" pitchFamily="2" typeface="叶根友行书繁"/>
                  <a:ea charset="-122" panose="02010601030101010101" pitchFamily="2" typeface="叶根友行书繁"/>
                </a:rPr>
                <a:t>花</a:t>
              </a:r>
            </a:p>
          </p:txBody>
        </p:sp>
        <p:sp>
          <p:nvSpPr>
            <p:cNvPr id="13" name="_14">
              <a:extLst>
                <a:ext uri="{FF2B5EF4-FFF2-40B4-BE49-F238E27FC236}">
                  <a16:creationId xmlns:a16="http://schemas.microsoft.com/office/drawing/2014/main" id="{166054CF-03A2-4A63-9EDD-FEEF95379A8D}"/>
                </a:ext>
              </a:extLst>
            </p:cNvPr>
            <p:cNvSpPr txBox="1">
              <a:spLocks noChangeArrowheads="1"/>
            </p:cNvSpPr>
            <p:nvPr/>
          </p:nvSpPr>
          <p:spPr bwMode="auto">
            <a:xfrm>
              <a:off x="5429947" y="2622762"/>
              <a:ext cx="878156" cy="303946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nSpc>
                  <a:spcPct val="200000"/>
                </a:lnSpc>
              </a:pPr>
              <a:r>
                <a:rPr altLang="en-US" lang="zh-CN" sz="700">
                  <a:solidFill>
                    <a:srgbClr val="386E65"/>
                  </a:solidFill>
                  <a:latin charset="-122" panose="020b0503020204020204" pitchFamily="34" typeface="微软雅黑"/>
                  <a:ea charset="-122" pitchFamily="34" typeface="微软雅黑"/>
                </a:rPr>
                <a:t>中国风，即在歌曲中加入中国古代一些典故作为创作背景，用现代的音乐唱出古典的味道，唱法多样。曲风偏向传统的东方演奏，加入的是一些东方乐器，通曲音调婉转，回环，有一种传统东方的美感，因为它完全符合“三古三新”标准。</a:t>
              </a:r>
            </a:p>
          </p:txBody>
        </p:sp>
        <p:cxnSp>
          <p:nvCxnSpPr>
            <p:cNvPr id="14" name="直接连接符 13">
              <a:extLst>
                <a:ext uri="{FF2B5EF4-FFF2-40B4-BE49-F238E27FC236}">
                  <a16:creationId xmlns:a16="http://schemas.microsoft.com/office/drawing/2014/main" id="{2025468A-6B50-426D-88C4-543DB95ED1D4}"/>
                </a:ext>
              </a:extLst>
            </p:cNvPr>
            <p:cNvCxnSpPr/>
            <p:nvPr/>
          </p:nvCxnSpPr>
          <p:spPr>
            <a:xfrm flipH="1">
              <a:off x="6511983" y="3492589"/>
              <a:ext cx="0" cy="1932362"/>
            </a:xfrm>
            <a:prstGeom prst="line">
              <a:avLst/>
            </a:prstGeom>
            <a:ln>
              <a:solidFill>
                <a:srgbClr val="386E65"/>
              </a:solidFill>
            </a:ln>
          </p:spPr>
          <p:style>
            <a:lnRef idx="1">
              <a:schemeClr val="accent1"/>
            </a:lnRef>
            <a:fillRef idx="0">
              <a:schemeClr val="accent1"/>
            </a:fillRef>
            <a:effectRef idx="0">
              <a:schemeClr val="accent1"/>
            </a:effectRef>
            <a:fontRef idx="minor">
              <a:schemeClr val="tx1"/>
            </a:fontRef>
          </p:style>
        </p:cxnSp>
        <p:sp>
          <p:nvSpPr>
            <p:cNvPr id="15" name="_14">
              <a:extLst>
                <a:ext uri="{FF2B5EF4-FFF2-40B4-BE49-F238E27FC236}">
                  <a16:creationId xmlns:a16="http://schemas.microsoft.com/office/drawing/2014/main" id="{02677C32-2B88-4F7D-A53A-9C231873AFF0}"/>
                </a:ext>
              </a:extLst>
            </p:cNvPr>
            <p:cNvSpPr txBox="1">
              <a:spLocks noChangeArrowheads="1"/>
            </p:cNvSpPr>
            <p:nvPr/>
          </p:nvSpPr>
          <p:spPr bwMode="auto">
            <a:xfrm>
              <a:off x="6643071" y="3602326"/>
              <a:ext cx="327194" cy="205990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nSpc>
                  <a:spcPct val="150000"/>
                </a:lnSpc>
              </a:pPr>
              <a:r>
                <a:rPr altLang="en-US" lang="zh-CN" sz="2000">
                  <a:solidFill>
                    <a:srgbClr val="386E65"/>
                  </a:solidFill>
                  <a:latin charset="-122" panose="020b0503020204020204" pitchFamily="34" typeface="微软雅黑"/>
                  <a:ea charset="-122" pitchFamily="34" typeface="微软雅黑"/>
                </a:rPr>
                <a:t>工作汇报计划</a:t>
              </a:r>
            </a:p>
          </p:txBody>
        </p:sp>
        <p:sp>
          <p:nvSpPr>
            <p:cNvPr id="16" name="_14">
              <a:extLst>
                <a:ext uri="{FF2B5EF4-FFF2-40B4-BE49-F238E27FC236}">
                  <a16:creationId xmlns:a16="http://schemas.microsoft.com/office/drawing/2014/main" id="{5DCCBA60-38D7-4774-ABFF-2DBA0F02D0D0}"/>
                </a:ext>
              </a:extLst>
            </p:cNvPr>
            <p:cNvSpPr txBox="1">
              <a:spLocks noChangeArrowheads="1"/>
            </p:cNvSpPr>
            <p:nvPr/>
          </p:nvSpPr>
          <p:spPr bwMode="auto">
            <a:xfrm>
              <a:off x="6970265" y="3641693"/>
              <a:ext cx="351306" cy="205990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nSpc>
                  <a:spcPct val="150000"/>
                </a:lnSpc>
              </a:pPr>
              <a:r>
                <a:rPr altLang="zh-CN" lang="en-US" sz="2000">
                  <a:solidFill>
                    <a:srgbClr val="386E65"/>
                  </a:solidFill>
                  <a:latin charset="-122" panose="020b0503020204020204" pitchFamily="34" typeface="微软雅黑"/>
                  <a:ea charset="-122" pitchFamily="34" typeface="微软雅黑"/>
                </a:rPr>
                <a:t>INTRODE</a:t>
              </a:r>
            </a:p>
          </p:txBody>
        </p:sp>
        <p:pic>
          <p:nvPicPr>
            <p:cNvPr id="17" name="图片 16">
              <a:extLst>
                <a:ext uri="{FF2B5EF4-FFF2-40B4-BE49-F238E27FC236}">
                  <a16:creationId xmlns:a16="http://schemas.microsoft.com/office/drawing/2014/main" id="{55B33C7E-A14D-4D68-887F-37696B5685FF}"/>
                </a:ext>
              </a:extLst>
            </p:cNvPr>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bright="30000" contrast="50000"/>
                      </a14:imgEffect>
                    </a14:imgLayer>
                  </a14:imgProps>
                </a:ext>
                <a:ext uri="{28A0092B-C50C-407E-A947-70E740481C1C}">
                  <a14:useLocalDpi val="0"/>
                </a:ext>
              </a:extLst>
            </a:blip>
            <a:stretch>
              <a:fillRect/>
            </a:stretch>
          </p:blipFill>
          <p:spPr>
            <a:xfrm>
              <a:off x="5217706" y="4515316"/>
              <a:ext cx="556168" cy="605110"/>
            </a:xfrm>
            <a:prstGeom prst="rect">
              <a:avLst/>
            </a:prstGeom>
          </p:spPr>
        </p:pic>
        <p:pic>
          <p:nvPicPr>
            <p:cNvPr id="18" name="图片 17">
              <a:extLst>
                <a:ext uri="{FF2B5EF4-FFF2-40B4-BE49-F238E27FC236}">
                  <a16:creationId xmlns:a16="http://schemas.microsoft.com/office/drawing/2014/main" id="{9E26DAEB-CB3F-4A1C-8005-E69DB42AC69E}"/>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Effect>
                        <a14:brightnessContrast bright="22000"/>
                      </a14:imgEffect>
                    </a14:imgLayer>
                  </a14:imgProps>
                </a:ext>
                <a:ext uri="{28A0092B-C50C-407E-A947-70E740481C1C}">
                  <a14:useLocalDpi val="0"/>
                </a:ext>
              </a:extLst>
            </a:blip>
            <a:stretch>
              <a:fillRect/>
            </a:stretch>
          </p:blipFill>
          <p:spPr>
            <a:xfrm>
              <a:off x="6815197" y="1142163"/>
              <a:ext cx="891080" cy="1121276"/>
            </a:xfrm>
            <a:prstGeom prst="rect">
              <a:avLst/>
            </a:prstGeom>
          </p:spPr>
        </p:pic>
      </p:grpSp>
      <p:pic>
        <p:nvPicPr>
          <p:cNvPr id="20" name="图片 5">
            <a:extLst>
              <a:ext uri="{FF2B5EF4-FFF2-40B4-BE49-F238E27FC236}">
                <a16:creationId xmlns:a16="http://schemas.microsoft.com/office/drawing/2014/main" id="{63A27A11-0405-4E63-803E-964D50BC7DC3}"/>
              </a:ext>
            </a:extLst>
          </p:cNvPr>
          <p:cNvPicPr>
            <a:picLocks noChangeArrowheads="1"/>
          </p:cNvPicPr>
          <p:nvPr/>
        </p:nvPicPr>
        <p:blipFill>
          <a:blip r:embed="rId6">
            <a:extLst>
              <a:ext uri="{28A0092B-C50C-407E-A947-70E740481C1C}">
                <a14:useLocalDpi val="0"/>
              </a:ext>
            </a:extLst>
          </a:blip>
          <a:stretch>
            <a:fillRect/>
          </a:stretch>
        </p:blipFill>
        <p:spPr bwMode="auto">
          <a:xfrm>
            <a:off x="8404393" y="882284"/>
            <a:ext cx="796064" cy="596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 name="图片 5">
            <a:extLst>
              <a:ext uri="{FF2B5EF4-FFF2-40B4-BE49-F238E27FC236}">
                <a16:creationId xmlns:a16="http://schemas.microsoft.com/office/drawing/2014/main" id="{FEA9424B-F0A4-4D94-A169-C6662C8FD05D}"/>
              </a:ext>
            </a:extLst>
          </p:cNvPr>
          <p:cNvPicPr>
            <a:picLocks noChangeArrowheads="1"/>
          </p:cNvPicPr>
          <p:nvPr/>
        </p:nvPicPr>
        <p:blipFill>
          <a:blip r:embed="rId6">
            <a:extLst>
              <a:ext uri="{28A0092B-C50C-407E-A947-70E740481C1C}">
                <a14:useLocalDpi val="0"/>
              </a:ext>
            </a:extLst>
          </a:blip>
          <a:stretch>
            <a:fillRect/>
          </a:stretch>
        </p:blipFill>
        <p:spPr bwMode="auto">
          <a:xfrm>
            <a:off x="660400" y="464426"/>
            <a:ext cx="2168751" cy="1624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8" name="组合 27">
            <a:extLst>
              <a:ext uri="{FF2B5EF4-FFF2-40B4-BE49-F238E27FC236}">
                <a16:creationId xmlns:a16="http://schemas.microsoft.com/office/drawing/2014/main" id="{E555707E-FC95-4719-8A62-3AE227EB2BAF}"/>
              </a:ext>
            </a:extLst>
          </p:cNvPr>
          <p:cNvGrpSpPr/>
          <p:nvPr/>
        </p:nvGrpSpPr>
        <p:grpSpPr>
          <a:xfrm>
            <a:off x="3232134" y="387222"/>
            <a:ext cx="4613210" cy="4627094"/>
            <a:chOff x="3524250" y="533400"/>
            <a:chExt cx="4219576" cy="4232276"/>
          </a:xfrm>
        </p:grpSpPr>
        <p:sp>
          <p:nvSpPr>
            <p:cNvPr id="29" name="弧形 28">
              <a:extLst>
                <a:ext uri="{FF2B5EF4-FFF2-40B4-BE49-F238E27FC236}">
                  <a16:creationId xmlns:a16="http://schemas.microsoft.com/office/drawing/2014/main" id="{FCA09F64-52C7-4EFF-B1C1-2E9001C86C98}"/>
                </a:ext>
              </a:extLst>
            </p:cNvPr>
            <p:cNvSpPr/>
            <p:nvPr/>
          </p:nvSpPr>
          <p:spPr>
            <a:xfrm>
              <a:off x="3524250" y="533400"/>
              <a:ext cx="4219576" cy="4219576"/>
            </a:xfrm>
            <a:prstGeom prst="arc">
              <a:avLst>
                <a:gd fmla="val 6904399" name="adj1"/>
                <a:gd fmla="val 4749740" name="adj2"/>
              </a:avLst>
            </a:prstGeom>
            <a:ln>
              <a:solidFill>
                <a:srgbClr val="386E65"/>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椭圆 29">
              <a:extLst>
                <a:ext uri="{FF2B5EF4-FFF2-40B4-BE49-F238E27FC236}">
                  <a16:creationId xmlns:a16="http://schemas.microsoft.com/office/drawing/2014/main" id="{FEF15401-375F-4198-9E14-EEE7DF0B1B85}"/>
                </a:ext>
              </a:extLst>
            </p:cNvPr>
            <p:cNvSpPr/>
            <p:nvPr/>
          </p:nvSpPr>
          <p:spPr>
            <a:xfrm>
              <a:off x="5993606" y="4664076"/>
              <a:ext cx="101600" cy="101600"/>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00C22CE8-3911-489B-B14D-CDACFB68FA83}"/>
                </a:ext>
              </a:extLst>
            </p:cNvPr>
            <p:cNvSpPr/>
            <p:nvPr/>
          </p:nvSpPr>
          <p:spPr>
            <a:xfrm>
              <a:off x="4672806" y="4492626"/>
              <a:ext cx="101600" cy="101600"/>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2" name="图片 31">
            <a:extLst>
              <a:ext uri="{FF2B5EF4-FFF2-40B4-BE49-F238E27FC236}">
                <a16:creationId xmlns:a16="http://schemas.microsoft.com/office/drawing/2014/main" id="{21DF5243-BA22-4574-A153-20215363FB1A}"/>
              </a:ext>
            </a:extLst>
          </p:cNvPr>
          <p:cNvPicPr>
            <a:picLocks noChangeAspect="1"/>
          </p:cNvPicPr>
          <p:nvPr/>
        </p:nvPicPr>
        <p:blipFill>
          <a:blip r:embed="rId7">
            <a:extLst>
              <a:ext uri="{BEBA8EAE-BF5A-486C-A8C5-ECC9F3942E4B}">
                <a14:imgProps>
                  <a14:imgLayer xmlns:d3p1="http://schemas.openxmlformats.org/officeDocument/2006/relationships" d3p1:embed="">
                    <a14:imgEffect>
                      <a14:brightnessContrast bright="38000"/>
                    </a14:imgEffect>
                  </a14:imgLayer>
                </a14:imgProps>
              </a:ext>
              <a:ext uri="{28A0092B-C50C-407E-A947-70E740481C1C}">
                <a14:useLocalDpi val="0"/>
              </a:ext>
            </a:extLst>
          </a:blip>
          <a:stretch>
            <a:fillRect/>
          </a:stretch>
        </p:blipFill>
        <p:spPr>
          <a:xfrm>
            <a:off x="321910" y="3960746"/>
            <a:ext cx="2829503" cy="1954275"/>
          </a:xfrm>
          <a:prstGeom prst="rect">
            <a:avLst/>
          </a:prstGeom>
        </p:spPr>
      </p:pic>
    </p:spTree>
    <p:extLst>
      <p:ext uri="{BB962C8B-B14F-4D97-AF65-F5344CB8AC3E}">
        <p14:creationId val="146242499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4"/>
                                        </p:tgtEl>
                                        <p:attrNameLst>
                                          <p:attrName>style.visibility</p:attrName>
                                        </p:attrNameLst>
                                      </p:cBhvr>
                                      <p:to>
                                        <p:strVal val="visible"/>
                                      </p:to>
                                    </p:set>
                                    <p:animEffect filter="barn(inVertical)" transition="in">
                                      <p:cBhvr>
                                        <p:cTn dur="750" id="7"/>
                                        <p:tgtEl>
                                          <p:spTgt spid="34"/>
                                        </p:tgtEl>
                                      </p:cBhvr>
                                    </p:animEffect>
                                  </p:childTnLst>
                                </p:cTn>
                              </p:par>
                              <p:par>
                                <p:cTn fill="hold" id="8" nodeType="withEffect" presetClass="entr" presetID="47" presetSubtype="0">
                                  <p:stCondLst>
                                    <p:cond delay="500"/>
                                  </p:stCondLst>
                                  <p:childTnLst>
                                    <p:set>
                                      <p:cBhvr>
                                        <p:cTn dur="1" fill="hold" id="9">
                                          <p:stCondLst>
                                            <p:cond delay="0"/>
                                          </p:stCondLst>
                                        </p:cTn>
                                        <p:tgtEl>
                                          <p:spTgt spid="28"/>
                                        </p:tgtEl>
                                        <p:attrNameLst>
                                          <p:attrName>style.visibility</p:attrName>
                                        </p:attrNameLst>
                                      </p:cBhvr>
                                      <p:to>
                                        <p:strVal val="visible"/>
                                      </p:to>
                                    </p:set>
                                    <p:animEffect filter="fade" transition="in">
                                      <p:cBhvr>
                                        <p:cTn dur="1000" id="10"/>
                                        <p:tgtEl>
                                          <p:spTgt spid="28"/>
                                        </p:tgtEl>
                                      </p:cBhvr>
                                    </p:animEffect>
                                    <p:anim calcmode="lin" valueType="num">
                                      <p:cBhvr>
                                        <p:cTn dur="1000" fill="hold" id="11"/>
                                        <p:tgtEl>
                                          <p:spTgt spid="28"/>
                                        </p:tgtEl>
                                        <p:attrNameLst>
                                          <p:attrName>ppt_x</p:attrName>
                                        </p:attrNameLst>
                                      </p:cBhvr>
                                      <p:tavLst>
                                        <p:tav tm="0">
                                          <p:val>
                                            <p:strVal val="#ppt_x"/>
                                          </p:val>
                                        </p:tav>
                                        <p:tav tm="100000">
                                          <p:val>
                                            <p:strVal val="#ppt_x"/>
                                          </p:val>
                                        </p:tav>
                                      </p:tavLst>
                                    </p:anim>
                                    <p:anim calcmode="lin" valueType="num">
                                      <p:cBhvr>
                                        <p:cTn dur="1000" fill="hold" id="12"/>
                                        <p:tgtEl>
                                          <p:spTgt spid="28"/>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10"/>
                                        </p:tgtEl>
                                        <p:attrNameLst>
                                          <p:attrName>style.visibility</p:attrName>
                                        </p:attrNameLst>
                                      </p:cBhvr>
                                      <p:to>
                                        <p:strVal val="visible"/>
                                      </p:to>
                                    </p:set>
                                    <p:animEffect filter="fade" transition="in">
                                      <p:cBhvr>
                                        <p:cTn dur="1250" id="16"/>
                                        <p:tgtEl>
                                          <p:spTgt spid="10"/>
                                        </p:tgtEl>
                                      </p:cBhvr>
                                    </p:animEffect>
                                    <p:anim calcmode="lin" valueType="num">
                                      <p:cBhvr>
                                        <p:cTn dur="1250" fill="hold" id="17"/>
                                        <p:tgtEl>
                                          <p:spTgt spid="10"/>
                                        </p:tgtEl>
                                        <p:attrNameLst>
                                          <p:attrName>ppt_x</p:attrName>
                                        </p:attrNameLst>
                                      </p:cBhvr>
                                      <p:tavLst>
                                        <p:tav tm="0">
                                          <p:val>
                                            <p:strVal val="#ppt_x"/>
                                          </p:val>
                                        </p:tav>
                                        <p:tav tm="100000">
                                          <p:val>
                                            <p:strVal val="#ppt_x"/>
                                          </p:val>
                                        </p:tav>
                                      </p:tavLst>
                                    </p:anim>
                                    <p:anim calcmode="lin" valueType="num">
                                      <p:cBhvr>
                                        <p:cTn dur="1250" fill="hold" id="18"/>
                                        <p:tgtEl>
                                          <p:spTgt spid="1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750"/>
                            </p:stCondLst>
                            <p:childTnLst>
                              <p:par>
                                <p:cTn fill="hold" id="20" nodeType="afterEffect" presetClass="entr" presetID="2" presetSubtype="3">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additive="base">
                                        <p:cTn dur="500" fill="hold" id="22"/>
                                        <p:tgtEl>
                                          <p:spTgt spid="20"/>
                                        </p:tgtEl>
                                        <p:attrNameLst>
                                          <p:attrName>ppt_x</p:attrName>
                                        </p:attrNameLst>
                                      </p:cBhvr>
                                      <p:tavLst>
                                        <p:tav tm="0">
                                          <p:val>
                                            <p:strVal val="1+#ppt_w/2"/>
                                          </p:val>
                                        </p:tav>
                                        <p:tav tm="100000">
                                          <p:val>
                                            <p:strVal val="#ppt_x"/>
                                          </p:val>
                                        </p:tav>
                                      </p:tavLst>
                                    </p:anim>
                                    <p:anim calcmode="lin" valueType="num">
                                      <p:cBhvr additive="base">
                                        <p:cTn dur="500" fill="hold" id="23"/>
                                        <p:tgtEl>
                                          <p:spTgt spid="20"/>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3250"/>
                            </p:stCondLst>
                            <p:childTnLst>
                              <p:par>
                                <p:cTn fill="hold" id="25" nodeType="afterEffect" presetClass="entr" presetID="2" presetSubtype="3">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additive="base">
                                        <p:cTn dur="500" fill="hold" id="27"/>
                                        <p:tgtEl>
                                          <p:spTgt spid="22"/>
                                        </p:tgtEl>
                                        <p:attrNameLst>
                                          <p:attrName>ppt_x</p:attrName>
                                        </p:attrNameLst>
                                      </p:cBhvr>
                                      <p:tavLst>
                                        <p:tav tm="0">
                                          <p:val>
                                            <p:strVal val="1+#ppt_w/2"/>
                                          </p:val>
                                        </p:tav>
                                        <p:tav tm="100000">
                                          <p:val>
                                            <p:strVal val="#ppt_x"/>
                                          </p:val>
                                        </p:tav>
                                      </p:tavLst>
                                    </p:anim>
                                    <p:anim calcmode="lin" valueType="num">
                                      <p:cBhvr additive="base">
                                        <p:cTn dur="500" fill="hold" id="28"/>
                                        <p:tgtEl>
                                          <p:spTgt spid="22"/>
                                        </p:tgtEl>
                                        <p:attrNameLst>
                                          <p:attrName>ppt_y</p:attrName>
                                        </p:attrNameLst>
                                      </p:cBhvr>
                                      <p:tavLst>
                                        <p:tav tm="0">
                                          <p:val>
                                            <p:strVal val="0-#ppt_h/2"/>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1000" id="31"/>
                                        <p:tgtEl>
                                          <p:spTgt spid="32"/>
                                        </p:tgtEl>
                                      </p:cBhvr>
                                    </p:animEffect>
                                    <p:anim calcmode="lin" valueType="num">
                                      <p:cBhvr>
                                        <p:cTn dur="1000" fill="hold" id="32"/>
                                        <p:tgtEl>
                                          <p:spTgt spid="32"/>
                                        </p:tgtEl>
                                        <p:attrNameLst>
                                          <p:attrName>ppt_x</p:attrName>
                                        </p:attrNameLst>
                                      </p:cBhvr>
                                      <p:tavLst>
                                        <p:tav tm="0">
                                          <p:val>
                                            <p:strVal val="#ppt_x"/>
                                          </p:val>
                                        </p:tav>
                                        <p:tav tm="100000">
                                          <p:val>
                                            <p:strVal val="#ppt_x"/>
                                          </p:val>
                                        </p:tav>
                                      </p:tavLst>
                                    </p:anim>
                                    <p:anim calcmode="lin" valueType="num">
                                      <p:cBhvr>
                                        <p:cTn dur="1000" fill="hold" id="33"/>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工作完成情况</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8" name="8">
            <a:extLst>
              <a:ext uri="{FF2B5EF4-FFF2-40B4-BE49-F238E27FC236}">
                <a16:creationId xmlns:a16="http://schemas.microsoft.com/office/drawing/2014/main" id="{D3728B2B-367D-4AD2-98B1-D0BA2B73FBB4}"/>
              </a:ext>
            </a:extLst>
          </p:cNvPr>
          <p:cNvGrpSpPr/>
          <p:nvPr/>
        </p:nvGrpSpPr>
        <p:grpSpPr>
          <a:xfrm>
            <a:off x="1487297" y="1620128"/>
            <a:ext cx="5447033" cy="3808216"/>
            <a:chOff x="5447928" y="1701800"/>
            <a:chExt cx="6319745" cy="4390505"/>
          </a:xfrm>
        </p:grpSpPr>
        <p:sp>
          <p:nvSpPr>
            <p:cNvPr id="19" name="3">
              <a:extLst>
                <a:ext uri="{FF2B5EF4-FFF2-40B4-BE49-F238E27FC236}">
                  <a16:creationId xmlns:a16="http://schemas.microsoft.com/office/drawing/2014/main" id="{CC8ECEDC-EEB2-4783-AE0C-264B5E5C87DD}"/>
                </a:ext>
              </a:extLst>
            </p:cNvPr>
            <p:cNvSpPr/>
            <p:nvPr/>
          </p:nvSpPr>
          <p:spPr>
            <a:xfrm>
              <a:off x="5447928" y="1701800"/>
              <a:ext cx="6048747" cy="4390504"/>
            </a:xfrm>
            <a:prstGeom prst="rect">
              <a:avLst/>
            </a:prstGeom>
            <a:noFill/>
            <a:ln>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25">
              <a:extLst>
                <a:ext uri="{FF2B5EF4-FFF2-40B4-BE49-F238E27FC236}">
                  <a16:creationId xmlns:a16="http://schemas.microsoft.com/office/drawing/2014/main" id="{7FC187AA-34DF-4DE3-92CB-222A687F5DFD}"/>
                </a:ext>
              </a:extLst>
            </p:cNvPr>
            <p:cNvSpPr/>
            <p:nvPr/>
          </p:nvSpPr>
          <p:spPr>
            <a:xfrm flipH="1" rot="5400000">
              <a:off x="9320393" y="3645025"/>
              <a:ext cx="4390504" cy="504056"/>
            </a:xfrm>
            <a:custGeom>
              <a:gdLst>
                <a:gd fmla="*/ 4390504 w 4390504" name="connsiteX0"/>
                <a:gd fmla="*/ 216024 h 504056" name="connsiteY0"/>
                <a:gd fmla="*/ 4390504 w 4390504" name="connsiteX1"/>
                <a:gd fmla="*/ 504056 h 504056" name="connsiteY1"/>
                <a:gd fmla="*/ 0 w 4390504" name="connsiteX2"/>
                <a:gd fmla="*/ 504056 h 504056" name="connsiteY2"/>
                <a:gd fmla="*/ 0 w 4390504" name="connsiteX3"/>
                <a:gd fmla="*/ 216024 h 504056" name="connsiteY3"/>
                <a:gd fmla="*/ 1985629 w 4390504" name="connsiteX4"/>
                <a:gd fmla="*/ 216024 h 504056" name="connsiteY4"/>
                <a:gd fmla="*/ 2195252 w 4390504" name="connsiteX5"/>
                <a:gd fmla="*/ 0 h 504056" name="connsiteY5"/>
                <a:gd fmla="*/ 2404874 w 4390504" name="connsiteX6"/>
                <a:gd fmla="*/ 216024 h 50405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04056" w="4390504">
                  <a:moveTo>
                    <a:pt x="4390504" y="216024"/>
                  </a:moveTo>
                  <a:lnTo>
                    <a:pt x="4390504" y="504056"/>
                  </a:lnTo>
                  <a:lnTo>
                    <a:pt x="0" y="504056"/>
                  </a:lnTo>
                  <a:lnTo>
                    <a:pt x="0" y="216024"/>
                  </a:lnTo>
                  <a:lnTo>
                    <a:pt x="1985629" y="216024"/>
                  </a:lnTo>
                  <a:lnTo>
                    <a:pt x="2195252" y="0"/>
                  </a:lnTo>
                  <a:lnTo>
                    <a:pt x="2404874" y="216024"/>
                  </a:lnTo>
                  <a:close/>
                </a:path>
              </a:pathLst>
            </a:custGeom>
            <a:solidFill>
              <a:srgbClr val="386E65"/>
            </a:solidFill>
            <a:ln>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TextBox 19">
            <a:extLst>
              <a:ext uri="{FF2B5EF4-FFF2-40B4-BE49-F238E27FC236}">
                <a16:creationId xmlns:a16="http://schemas.microsoft.com/office/drawing/2014/main" id="{A03A0D05-88F7-40A5-A917-7AD4884DE01C}"/>
              </a:ext>
            </a:extLst>
          </p:cNvPr>
          <p:cNvSpPr txBox="1"/>
          <p:nvPr/>
        </p:nvSpPr>
        <p:spPr>
          <a:xfrm>
            <a:off x="1986373" y="2146477"/>
            <a:ext cx="3646748" cy="365760"/>
          </a:xfrm>
          <a:prstGeom prst="rect">
            <a:avLst/>
          </a:prstGeom>
          <a:noFill/>
        </p:spPr>
        <p:txBody>
          <a:bodyPr bIns="0" lIns="0" rIns="0" rtlCol="0" tIns="0" wrap="square">
            <a:spAutoFit/>
          </a:bodyPr>
          <a:lstStyle/>
          <a:p>
            <a:r>
              <a:rPr altLang="en-US" b="1" lang="zh-CN" sz="2400">
                <a:solidFill>
                  <a:schemeClr val="bg1">
                    <a:lumMod val="50000"/>
                  </a:schemeClr>
                </a:solidFill>
                <a:latin charset="-122" panose="020b0503020204020204" pitchFamily="34" typeface="微软雅黑"/>
                <a:ea charset="-122" pitchFamily="34" typeface="微软雅黑"/>
              </a:rPr>
              <a:t>基本情况简介</a:t>
            </a:r>
          </a:p>
        </p:txBody>
      </p:sp>
      <p:sp>
        <p:nvSpPr>
          <p:cNvPr id="22" name="TextBox 106">
            <a:extLst>
              <a:ext uri="{FF2B5EF4-FFF2-40B4-BE49-F238E27FC236}">
                <a16:creationId xmlns:a16="http://schemas.microsoft.com/office/drawing/2014/main" id="{584A98E8-BCE4-4A6C-8486-D6E717C24C29}"/>
              </a:ext>
            </a:extLst>
          </p:cNvPr>
          <p:cNvSpPr txBox="1"/>
          <p:nvPr/>
        </p:nvSpPr>
        <p:spPr>
          <a:xfrm>
            <a:off x="1952716" y="2801918"/>
            <a:ext cx="4165206" cy="571500"/>
          </a:xfrm>
          <a:prstGeom prst="rect">
            <a:avLst/>
          </a:prstGeom>
          <a:noFill/>
        </p:spPr>
        <p:txBody>
          <a:bodyPr bIns="0" lIns="0" rIns="0" rtlCol="0" tIns="0" wrap="square">
            <a:spAutoFit/>
          </a:bodyPr>
          <a:lstStyle/>
          <a:p>
            <a:pPr algn="just">
              <a:lnSpc>
                <a:spcPts val="1500"/>
              </a:lnSpc>
            </a:pPr>
            <a:r>
              <a:rPr altLang="en-US" lang="zh-CN" sz="1400">
                <a:solidFill>
                  <a:schemeClr val="bg1">
                    <a:lumMod val="50000"/>
                  </a:schemeClr>
                </a:solidFill>
                <a:latin charset="-122" panose="020b0503020204020204" pitchFamily="34" typeface="微软雅黑"/>
                <a:ea charset="-122" pitchFamily="34" typeface="微软雅黑"/>
              </a:rPr>
              <a:t>点击输入简要文字内容，文字内容需概括精炼，言简意赅的说明该分项专业设计……输入简要文字内容，文字内容需概括精炼，言简意赅的说明该分项内容。</a:t>
            </a:r>
          </a:p>
        </p:txBody>
      </p:sp>
      <p:sp>
        <p:nvSpPr>
          <p:cNvPr id="23" name="TextBox 19">
            <a:extLst>
              <a:ext uri="{FF2B5EF4-FFF2-40B4-BE49-F238E27FC236}">
                <a16:creationId xmlns:a16="http://schemas.microsoft.com/office/drawing/2014/main" id="{B61A87B9-1CCA-4DCF-AF0C-EE5F755A2052}"/>
              </a:ext>
            </a:extLst>
          </p:cNvPr>
          <p:cNvSpPr txBox="1"/>
          <p:nvPr/>
        </p:nvSpPr>
        <p:spPr>
          <a:xfrm>
            <a:off x="1986373" y="3873226"/>
            <a:ext cx="3646748" cy="365760"/>
          </a:xfrm>
          <a:prstGeom prst="rect">
            <a:avLst/>
          </a:prstGeom>
          <a:noFill/>
        </p:spPr>
        <p:txBody>
          <a:bodyPr bIns="0" lIns="0" rIns="0" rtlCol="0" tIns="0" wrap="square">
            <a:spAutoFit/>
          </a:bodyPr>
          <a:lstStyle/>
          <a:p>
            <a:r>
              <a:rPr altLang="en-US" b="1" lang="zh-CN" sz="2400">
                <a:solidFill>
                  <a:schemeClr val="bg1">
                    <a:lumMod val="50000"/>
                  </a:schemeClr>
                </a:solidFill>
                <a:latin charset="-122" panose="020b0503020204020204" pitchFamily="34" typeface="微软雅黑"/>
                <a:ea charset="-122" pitchFamily="34" typeface="微软雅黑"/>
              </a:rPr>
              <a:t>加入你的标题</a:t>
            </a:r>
          </a:p>
        </p:txBody>
      </p:sp>
      <p:sp>
        <p:nvSpPr>
          <p:cNvPr id="24" name="TextBox 106">
            <a:extLst>
              <a:ext uri="{FF2B5EF4-FFF2-40B4-BE49-F238E27FC236}">
                <a16:creationId xmlns:a16="http://schemas.microsoft.com/office/drawing/2014/main" id="{9C036A3C-E74F-4C56-AA0A-4175E9394F92}"/>
              </a:ext>
            </a:extLst>
          </p:cNvPr>
          <p:cNvSpPr txBox="1"/>
          <p:nvPr/>
        </p:nvSpPr>
        <p:spPr>
          <a:xfrm>
            <a:off x="1952716" y="4471742"/>
            <a:ext cx="4165206" cy="571500"/>
          </a:xfrm>
          <a:prstGeom prst="rect">
            <a:avLst/>
          </a:prstGeom>
          <a:noFill/>
        </p:spPr>
        <p:txBody>
          <a:bodyPr bIns="0" lIns="0" rIns="0" rtlCol="0" tIns="0" wrap="square">
            <a:spAutoFit/>
          </a:bodyPr>
          <a:lstStyle/>
          <a:p>
            <a:pPr algn="just">
              <a:lnSpc>
                <a:spcPts val="1500"/>
              </a:lnSpc>
            </a:pPr>
            <a:r>
              <a:rPr altLang="en-US" lang="zh-CN" sz="1400">
                <a:solidFill>
                  <a:schemeClr val="bg1">
                    <a:lumMod val="50000"/>
                  </a:schemeClr>
                </a:solidFill>
                <a:latin charset="-122" panose="020b0503020204020204" pitchFamily="34" typeface="微软雅黑"/>
                <a:ea charset="-122" pitchFamily="34" typeface="微软雅黑"/>
              </a:rPr>
              <a:t>点击输入简要文字内容，文字内容需概括精炼，言简意赅的说明该分项专业设计……输入简要文字内容，文字内容需概括精炼，言简意赅的说明该分项内容。</a:t>
            </a:r>
          </a:p>
        </p:txBody>
      </p:sp>
      <p:cxnSp>
        <p:nvCxnSpPr>
          <p:cNvPr id="25" name="30">
            <a:extLst>
              <a:ext uri="{FF2B5EF4-FFF2-40B4-BE49-F238E27FC236}">
                <a16:creationId xmlns:a16="http://schemas.microsoft.com/office/drawing/2014/main" id="{65059D03-BEE3-47B7-B21A-FFD68EE21D26}"/>
              </a:ext>
            </a:extLst>
          </p:cNvPr>
          <p:cNvCxnSpPr/>
          <p:nvPr/>
        </p:nvCxnSpPr>
        <p:spPr>
          <a:xfrm>
            <a:off x="2019917" y="2620399"/>
            <a:ext cx="3888351" cy="1"/>
          </a:xfrm>
          <a:prstGeom prst="line">
            <a:avLst/>
          </a:prstGeom>
          <a:ln w="12700">
            <a:solidFill>
              <a:srgbClr val="386E65"/>
            </a:solidFill>
            <a:prstDash val="dash"/>
          </a:ln>
        </p:spPr>
        <p:style>
          <a:lnRef idx="1">
            <a:schemeClr val="accent1"/>
          </a:lnRef>
          <a:fillRef idx="0">
            <a:schemeClr val="accent1"/>
          </a:fillRef>
          <a:effectRef idx="0">
            <a:schemeClr val="accent1"/>
          </a:effectRef>
          <a:fontRef idx="minor">
            <a:schemeClr val="tx1"/>
          </a:fontRef>
        </p:style>
      </p:cxnSp>
      <p:cxnSp>
        <p:nvCxnSpPr>
          <p:cNvPr id="26" name="31">
            <a:extLst>
              <a:ext uri="{FF2B5EF4-FFF2-40B4-BE49-F238E27FC236}">
                <a16:creationId xmlns:a16="http://schemas.microsoft.com/office/drawing/2014/main" id="{479932EE-3DA7-4FD5-8C12-85105332E56E}"/>
              </a:ext>
            </a:extLst>
          </p:cNvPr>
          <p:cNvCxnSpPr/>
          <p:nvPr/>
        </p:nvCxnSpPr>
        <p:spPr>
          <a:xfrm>
            <a:off x="2019917" y="4340859"/>
            <a:ext cx="3888351" cy="1"/>
          </a:xfrm>
          <a:prstGeom prst="line">
            <a:avLst/>
          </a:prstGeom>
          <a:ln w="12700">
            <a:solidFill>
              <a:srgbClr val="386E65"/>
            </a:solidFill>
            <a:prstDash val="dash"/>
          </a:ln>
        </p:spPr>
        <p:style>
          <a:lnRef idx="1">
            <a:schemeClr val="accent1"/>
          </a:lnRef>
          <a:fillRef idx="0">
            <a:schemeClr val="accent1"/>
          </a:fillRef>
          <a:effectRef idx="0">
            <a:schemeClr val="accent1"/>
          </a:effectRef>
          <a:fontRef idx="minor">
            <a:schemeClr val="tx1"/>
          </a:fontRef>
        </p:style>
      </p:cxnSp>
      <p:sp>
        <p:nvSpPr>
          <p:cNvPr id="27" name="TextBox 5">
            <a:extLst>
              <a:ext uri="{FF2B5EF4-FFF2-40B4-BE49-F238E27FC236}">
                <a16:creationId xmlns:a16="http://schemas.microsoft.com/office/drawing/2014/main" id="{F957588C-FF50-4E9A-87EA-AEFFCCB48B2D}"/>
              </a:ext>
            </a:extLst>
          </p:cNvPr>
          <p:cNvSpPr txBox="1"/>
          <p:nvPr/>
        </p:nvSpPr>
        <p:spPr>
          <a:xfrm>
            <a:off x="7065056" y="4529122"/>
            <a:ext cx="4450080" cy="944880"/>
          </a:xfrm>
          <a:prstGeom prst="rect">
            <a:avLst/>
          </a:prstGeom>
          <a:noFill/>
        </p:spPr>
        <p:txBody>
          <a:bodyPr rtlCol="0" wrap="none">
            <a:spAutoFit/>
          </a:bodyPr>
          <a:lstStyle/>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p:txBody>
      </p:sp>
      <p:sp>
        <p:nvSpPr>
          <p:cNvPr id="28" name="矩形 27">
            <a:extLst>
              <a:ext uri="{FF2B5EF4-FFF2-40B4-BE49-F238E27FC236}">
                <a16:creationId xmlns:a16="http://schemas.microsoft.com/office/drawing/2014/main" id="{53AFFE73-FE81-4E15-A3C9-69576E3B29BC}"/>
              </a:ext>
            </a:extLst>
          </p:cNvPr>
          <p:cNvSpPr/>
          <p:nvPr/>
        </p:nvSpPr>
        <p:spPr>
          <a:xfrm>
            <a:off x="7166174" y="1620127"/>
            <a:ext cx="4511706" cy="2653993"/>
          </a:xfrm>
          <a:prstGeom prst="rect">
            <a:avLst/>
          </a:prstGeom>
          <a:blipFill dpi="0" rotWithShape="1">
            <a:blip r:embed="rId4"/>
            <a:tile algn="ctr" flip="none" sx="50000" sy="5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Tree>
    <p:extLst>
      <p:ext uri="{BB962C8B-B14F-4D97-AF65-F5344CB8AC3E}">
        <p14:creationId val="349529668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id="9" nodeType="afterEffect" presetClass="entr" presetID="2" presetSubtype="8">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0-#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22" presetSubtype="8">
                                  <p:stCondLst>
                                    <p:cond delay="0"/>
                                  </p:stCondLst>
                                  <p:childTnLst>
                                    <p:set>
                                      <p:cBhvr>
                                        <p:cTn dur="1" fill="hold" id="15">
                                          <p:stCondLst>
                                            <p:cond delay="0"/>
                                          </p:stCondLst>
                                        </p:cTn>
                                        <p:tgtEl>
                                          <p:spTgt spid="21"/>
                                        </p:tgtEl>
                                        <p:attrNameLst>
                                          <p:attrName>style.visibility</p:attrName>
                                        </p:attrNameLst>
                                      </p:cBhvr>
                                      <p:to>
                                        <p:strVal val="visible"/>
                                      </p:to>
                                    </p:set>
                                    <p:animEffect filter="wipe(left)" transition="in">
                                      <p:cBhvr>
                                        <p:cTn dur="500" id="16"/>
                                        <p:tgtEl>
                                          <p:spTgt spid="21"/>
                                        </p:tgtEl>
                                      </p:cBhvr>
                                    </p:animEffect>
                                  </p:childTnLst>
                                </p:cTn>
                              </p:par>
                              <p:par>
                                <p:cTn fill="hold" id="17" nodeType="withEffect" presetClass="entr" presetID="22" presetSubtype="8">
                                  <p:stCondLst>
                                    <p:cond delay="0"/>
                                  </p:stCondLst>
                                  <p:childTnLst>
                                    <p:set>
                                      <p:cBhvr>
                                        <p:cTn dur="1" fill="hold" id="18">
                                          <p:stCondLst>
                                            <p:cond delay="0"/>
                                          </p:stCondLst>
                                        </p:cTn>
                                        <p:tgtEl>
                                          <p:spTgt spid="25"/>
                                        </p:tgtEl>
                                        <p:attrNameLst>
                                          <p:attrName>style.visibility</p:attrName>
                                        </p:attrNameLst>
                                      </p:cBhvr>
                                      <p:to>
                                        <p:strVal val="visible"/>
                                      </p:to>
                                    </p:set>
                                    <p:animEffect filter="wipe(left)" transition="in">
                                      <p:cBhvr>
                                        <p:cTn dur="500" id="19"/>
                                        <p:tgtEl>
                                          <p:spTgt spid="25"/>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500" id="23"/>
                                        <p:tgtEl>
                                          <p:spTgt spid="22"/>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23"/>
                                        </p:tgtEl>
                                        <p:attrNameLst>
                                          <p:attrName>style.visibility</p:attrName>
                                        </p:attrNameLst>
                                      </p:cBhvr>
                                      <p:to>
                                        <p:strVal val="visible"/>
                                      </p:to>
                                    </p:set>
                                    <p:animEffect filter="wipe(left)" transition="in">
                                      <p:cBhvr>
                                        <p:cTn dur="500" id="27"/>
                                        <p:tgtEl>
                                          <p:spTgt spid="23"/>
                                        </p:tgtEl>
                                      </p:cBhvr>
                                    </p:animEffect>
                                  </p:childTnLst>
                                </p:cTn>
                              </p:par>
                              <p:par>
                                <p:cTn fill="hold" id="28" nodeType="withEffect" presetClass="entr" presetID="22" presetSubtype="8">
                                  <p:stCondLst>
                                    <p:cond delay="0"/>
                                  </p:stCondLst>
                                  <p:childTnLst>
                                    <p:set>
                                      <p:cBhvr>
                                        <p:cTn dur="1" fill="hold" id="29">
                                          <p:stCondLst>
                                            <p:cond delay="0"/>
                                          </p:stCondLst>
                                        </p:cTn>
                                        <p:tgtEl>
                                          <p:spTgt spid="26"/>
                                        </p:tgtEl>
                                        <p:attrNameLst>
                                          <p:attrName>style.visibility</p:attrName>
                                        </p:attrNameLst>
                                      </p:cBhvr>
                                      <p:to>
                                        <p:strVal val="visible"/>
                                      </p:to>
                                    </p:set>
                                    <p:animEffect filter="wipe(left)" transition="in">
                                      <p:cBhvr>
                                        <p:cTn dur="500" id="30"/>
                                        <p:tgtEl>
                                          <p:spTgt spid="26"/>
                                        </p:tgtEl>
                                      </p:cBhvr>
                                    </p:animEffect>
                                  </p:childTnLst>
                                </p:cTn>
                              </p:par>
                            </p:childTnLst>
                          </p:cTn>
                        </p:par>
                        <p:par>
                          <p:cTn fill="hold" id="31" nodeType="afterGroup">
                            <p:stCondLst>
                              <p:cond delay="3000"/>
                            </p:stCondLst>
                            <p:childTnLst>
                              <p:par>
                                <p:cTn fill="hold" grpId="0" id="32" nodeType="afterEffect" presetClass="entr" presetID="10" presetSubtype="0">
                                  <p:stCondLst>
                                    <p:cond delay="0"/>
                                  </p:stCondLst>
                                  <p:childTnLst>
                                    <p:set>
                                      <p:cBhvr>
                                        <p:cTn dur="1" fill="hold" id="33">
                                          <p:stCondLst>
                                            <p:cond delay="0"/>
                                          </p:stCondLst>
                                        </p:cTn>
                                        <p:tgtEl>
                                          <p:spTgt spid="24"/>
                                        </p:tgtEl>
                                        <p:attrNameLst>
                                          <p:attrName>style.visibility</p:attrName>
                                        </p:attrNameLst>
                                      </p:cBhvr>
                                      <p:to>
                                        <p:strVal val="visible"/>
                                      </p:to>
                                    </p:set>
                                    <p:animEffect filter="fade" transition="in">
                                      <p:cBhvr>
                                        <p:cTn dur="500" id="34"/>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工作完成情况</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5" name="椭圆 4">
            <a:extLst>
              <a:ext uri="{FF2B5EF4-FFF2-40B4-BE49-F238E27FC236}">
                <a16:creationId xmlns:a16="http://schemas.microsoft.com/office/drawing/2014/main" id="{9EA65226-F910-4A8D-A9E1-26CC1E6A7FAA}"/>
              </a:ext>
            </a:extLst>
          </p:cNvPr>
          <p:cNvSpPr/>
          <p:nvPr/>
        </p:nvSpPr>
        <p:spPr>
          <a:xfrm>
            <a:off x="1841506" y="2124252"/>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1</a:t>
            </a:r>
          </a:p>
        </p:txBody>
      </p:sp>
      <p:cxnSp>
        <p:nvCxnSpPr>
          <p:cNvPr id="6" name="直接连接符 5">
            <a:extLst>
              <a:ext uri="{FF2B5EF4-FFF2-40B4-BE49-F238E27FC236}">
                <a16:creationId xmlns:a16="http://schemas.microsoft.com/office/drawing/2014/main" id="{51E216CF-3F61-4169-A965-5379F2200A99}"/>
              </a:ext>
            </a:extLst>
          </p:cNvPr>
          <p:cNvCxnSpPr/>
          <p:nvPr/>
        </p:nvCxnSpPr>
        <p:spPr>
          <a:xfrm>
            <a:off x="2405944" y="2390984"/>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0" name="标题 11">
            <a:extLst>
              <a:ext uri="{FF2B5EF4-FFF2-40B4-BE49-F238E27FC236}">
                <a16:creationId xmlns:a16="http://schemas.microsoft.com/office/drawing/2014/main" id="{016C61BC-D12D-443A-9A8C-96863D1A9A04}"/>
              </a:ext>
            </a:extLst>
          </p:cNvPr>
          <p:cNvSpPr txBox="1"/>
          <p:nvPr/>
        </p:nvSpPr>
        <p:spPr>
          <a:xfrm>
            <a:off x="3435485" y="2170396"/>
            <a:ext cx="3515645"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itchFamily="34" typeface="微软雅黑"/>
              </a:rPr>
              <a:t>请在此处输入详细的文字介绍信息和简介，表达图表的含义.表达图表的含义.</a:t>
            </a:r>
          </a:p>
        </p:txBody>
      </p:sp>
      <p:sp>
        <p:nvSpPr>
          <p:cNvPr id="11" name="椭圆 10">
            <a:extLst>
              <a:ext uri="{FF2B5EF4-FFF2-40B4-BE49-F238E27FC236}">
                <a16:creationId xmlns:a16="http://schemas.microsoft.com/office/drawing/2014/main" id="{8FA4401F-0A0B-41D7-A9D9-1909A128D52D}"/>
              </a:ext>
            </a:extLst>
          </p:cNvPr>
          <p:cNvSpPr/>
          <p:nvPr/>
        </p:nvSpPr>
        <p:spPr>
          <a:xfrm>
            <a:off x="1841507" y="3312681"/>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2</a:t>
            </a:r>
          </a:p>
        </p:txBody>
      </p:sp>
      <p:cxnSp>
        <p:nvCxnSpPr>
          <p:cNvPr id="12" name="直接连接符 11">
            <a:extLst>
              <a:ext uri="{FF2B5EF4-FFF2-40B4-BE49-F238E27FC236}">
                <a16:creationId xmlns:a16="http://schemas.microsoft.com/office/drawing/2014/main" id="{09E02693-FA92-4C3E-99CB-26915AA76227}"/>
              </a:ext>
            </a:extLst>
          </p:cNvPr>
          <p:cNvCxnSpPr/>
          <p:nvPr/>
        </p:nvCxnSpPr>
        <p:spPr>
          <a:xfrm>
            <a:off x="2405945" y="3579413"/>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3" name="标题 11">
            <a:extLst>
              <a:ext uri="{FF2B5EF4-FFF2-40B4-BE49-F238E27FC236}">
                <a16:creationId xmlns:a16="http://schemas.microsoft.com/office/drawing/2014/main" id="{0B300F15-BF9E-4D60-80C0-B76E943368CA}"/>
              </a:ext>
            </a:extLst>
          </p:cNvPr>
          <p:cNvSpPr txBox="1"/>
          <p:nvPr/>
        </p:nvSpPr>
        <p:spPr>
          <a:xfrm>
            <a:off x="3435486" y="3358825"/>
            <a:ext cx="3515645"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itchFamily="34" typeface="微软雅黑"/>
              </a:rPr>
              <a:t>请在此处输入详细的文字介绍信息和简介，表达图表的含义.表达图表的含义.</a:t>
            </a:r>
          </a:p>
        </p:txBody>
      </p:sp>
      <p:sp>
        <p:nvSpPr>
          <p:cNvPr id="14" name="椭圆 13">
            <a:extLst>
              <a:ext uri="{FF2B5EF4-FFF2-40B4-BE49-F238E27FC236}">
                <a16:creationId xmlns:a16="http://schemas.microsoft.com/office/drawing/2014/main" id="{591FD7C6-F9FC-4006-AE8F-C6DB0C884544}"/>
              </a:ext>
            </a:extLst>
          </p:cNvPr>
          <p:cNvSpPr/>
          <p:nvPr/>
        </p:nvSpPr>
        <p:spPr>
          <a:xfrm>
            <a:off x="1841507" y="4562514"/>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3</a:t>
            </a:r>
          </a:p>
        </p:txBody>
      </p:sp>
      <p:cxnSp>
        <p:nvCxnSpPr>
          <p:cNvPr id="15" name="直接连接符 14">
            <a:extLst>
              <a:ext uri="{FF2B5EF4-FFF2-40B4-BE49-F238E27FC236}">
                <a16:creationId xmlns:a16="http://schemas.microsoft.com/office/drawing/2014/main" id="{020FA3AB-BDF0-44F9-994A-21681B4EC1E7}"/>
              </a:ext>
            </a:extLst>
          </p:cNvPr>
          <p:cNvCxnSpPr/>
          <p:nvPr/>
        </p:nvCxnSpPr>
        <p:spPr>
          <a:xfrm>
            <a:off x="2405945" y="4829246"/>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6" name="标题 11">
            <a:extLst>
              <a:ext uri="{FF2B5EF4-FFF2-40B4-BE49-F238E27FC236}">
                <a16:creationId xmlns:a16="http://schemas.microsoft.com/office/drawing/2014/main" id="{2EA15023-26B9-4D92-9E45-F9F6E529E3BB}"/>
              </a:ext>
            </a:extLst>
          </p:cNvPr>
          <p:cNvSpPr txBox="1"/>
          <p:nvPr/>
        </p:nvSpPr>
        <p:spPr>
          <a:xfrm>
            <a:off x="3435486" y="4608658"/>
            <a:ext cx="3515645"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itchFamily="34" typeface="微软雅黑"/>
              </a:rPr>
              <a:t>请在此处输入详细的文字介绍信息和简介，表达图表的含义.表达图表的含义.</a:t>
            </a:r>
          </a:p>
        </p:txBody>
      </p:sp>
      <p:grpSp>
        <p:nvGrpSpPr>
          <p:cNvPr id="17" name="组合 16">
            <a:extLst>
              <a:ext uri="{FF2B5EF4-FFF2-40B4-BE49-F238E27FC236}">
                <a16:creationId xmlns:a16="http://schemas.microsoft.com/office/drawing/2014/main" id="{3C3848E4-8F6D-4B97-AE5E-5B38E0D0A5BF}"/>
              </a:ext>
            </a:extLst>
          </p:cNvPr>
          <p:cNvGrpSpPr/>
          <p:nvPr/>
        </p:nvGrpSpPr>
        <p:grpSpPr>
          <a:xfrm>
            <a:off x="8435870" y="1511605"/>
            <a:ext cx="1997088" cy="2027324"/>
            <a:chOff x="1834368" y="1875199"/>
            <a:chExt cx="2613843" cy="2653418"/>
          </a:xfrm>
        </p:grpSpPr>
        <p:sp>
          <p:nvSpPr>
            <p:cNvPr id="18" name="五角星 18">
              <a:extLst>
                <a:ext uri="{FF2B5EF4-FFF2-40B4-BE49-F238E27FC236}">
                  <a16:creationId xmlns:a16="http://schemas.microsoft.com/office/drawing/2014/main" id="{228B3DF9-6A6B-4234-BEC3-35CD6F8BFE43}"/>
                </a:ext>
              </a:extLst>
            </p:cNvPr>
            <p:cNvSpPr/>
            <p:nvPr/>
          </p:nvSpPr>
          <p:spPr>
            <a:xfrm rot="2134838">
              <a:off x="1834368" y="1875199"/>
              <a:ext cx="2613843" cy="2653418"/>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itchFamily="34" typeface="微软雅黑"/>
              </a:endParaRPr>
            </a:p>
          </p:txBody>
        </p:sp>
        <p:grpSp>
          <p:nvGrpSpPr>
            <p:cNvPr id="19" name="淘宝店chenying0907出品 7">
              <a:extLst>
                <a:ext uri="{FF2B5EF4-FFF2-40B4-BE49-F238E27FC236}">
                  <a16:creationId xmlns:a16="http://schemas.microsoft.com/office/drawing/2014/main" id="{8E4201CB-BE5C-4EA7-AF87-438C084A3B81}"/>
                </a:ext>
              </a:extLst>
            </p:cNvPr>
            <p:cNvGrpSpPr/>
            <p:nvPr/>
          </p:nvGrpSpPr>
          <p:grpSpPr>
            <a:xfrm>
              <a:off x="2855799" y="2551935"/>
              <a:ext cx="594439" cy="597338"/>
              <a:chOff x="1912141" y="1824035"/>
              <a:chExt cx="488159" cy="490540"/>
            </a:xfrm>
            <a:solidFill>
              <a:srgbClr val="FFFFFF"/>
            </a:solidFill>
          </p:grpSpPr>
          <p:sp>
            <p:nvSpPr>
              <p:cNvPr id="21" name="饼形 21">
                <a:extLst>
                  <a:ext uri="{FF2B5EF4-FFF2-40B4-BE49-F238E27FC236}">
                    <a16:creationId xmlns:a16="http://schemas.microsoft.com/office/drawing/2014/main" id="{E9BBA90A-F531-4F2A-9F7D-B67FB2CBCA32}"/>
                  </a:ext>
                </a:extLst>
              </p:cNvPr>
              <p:cNvSpPr/>
              <p:nvPr/>
            </p:nvSpPr>
            <p:spPr>
              <a:xfrm>
                <a:off x="1912141" y="1847847"/>
                <a:ext cx="466728" cy="466728"/>
              </a:xfrm>
              <a:prstGeom prst="pie">
                <a:avLst>
                  <a:gd fmla="val 2668795" name="adj1"/>
                  <a:gd fmla="val 1620000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777F"/>
                  </a:solidFill>
                  <a:latin charset="-122" panose="020b0503020204020204" pitchFamily="34" typeface="微软雅黑"/>
                  <a:ea charset="-122" pitchFamily="34" typeface="微软雅黑"/>
                </a:endParaRPr>
              </a:p>
            </p:txBody>
          </p:sp>
          <p:sp>
            <p:nvSpPr>
              <p:cNvPr id="22" name="饼形 22">
                <a:extLst>
                  <a:ext uri="{FF2B5EF4-FFF2-40B4-BE49-F238E27FC236}">
                    <a16:creationId xmlns:a16="http://schemas.microsoft.com/office/drawing/2014/main" id="{BA91708F-E32D-41BA-BE6C-B076AD80A198}"/>
                  </a:ext>
                </a:extLst>
              </p:cNvPr>
              <p:cNvSpPr/>
              <p:nvPr/>
            </p:nvSpPr>
            <p:spPr>
              <a:xfrm>
                <a:off x="1933572" y="1824035"/>
                <a:ext cx="466728" cy="466728"/>
              </a:xfrm>
              <a:prstGeom prst="pie">
                <a:avLst>
                  <a:gd fmla="val 16168367" name="adj1"/>
                  <a:gd fmla="val 21599985"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777F"/>
                  </a:solidFill>
                  <a:latin charset="-122" panose="020b0503020204020204" pitchFamily="34" typeface="微软雅黑"/>
                  <a:ea charset="-122" pitchFamily="34" typeface="微软雅黑"/>
                </a:endParaRPr>
              </a:p>
            </p:txBody>
          </p:sp>
        </p:grpSp>
        <p:sp>
          <p:nvSpPr>
            <p:cNvPr id="20" name="TextBox 39">
              <a:extLst>
                <a:ext uri="{FF2B5EF4-FFF2-40B4-BE49-F238E27FC236}">
                  <a16:creationId xmlns:a16="http://schemas.microsoft.com/office/drawing/2014/main" id="{94219E48-9498-4827-8DA5-B90BF9A00FBC}"/>
                </a:ext>
              </a:extLst>
            </p:cNvPr>
            <p:cNvSpPr txBox="1"/>
            <p:nvPr/>
          </p:nvSpPr>
          <p:spPr>
            <a:xfrm>
              <a:off x="2286508" y="3227788"/>
              <a:ext cx="1728212" cy="757968"/>
            </a:xfrm>
            <a:prstGeom prst="rect">
              <a:avLst/>
            </a:prstGeom>
            <a:noFill/>
          </p:spPr>
          <p:txBody>
            <a:bodyPr rtlCol="0" wrap="square">
              <a:spAutoFit/>
            </a:bodyPr>
            <a:lstStyle/>
            <a:p>
              <a:pPr algn="ctr"/>
              <a:r>
                <a:rPr altLang="en-US" b="1" lang="zh-CN" sz="1600">
                  <a:solidFill>
                    <a:srgbClr val="F8F8F8"/>
                  </a:solidFill>
                  <a:latin charset="-122" panose="020b0503020204020204" pitchFamily="34" typeface="微软雅黑"/>
                  <a:ea charset="-122" pitchFamily="34" typeface="微软雅黑"/>
                </a:rPr>
                <a:t>标题</a:t>
              </a:r>
            </a:p>
            <a:p>
              <a:pPr algn="ctr"/>
              <a:r>
                <a:rPr altLang="en-US" b="1" lang="zh-CN" sz="1600">
                  <a:solidFill>
                    <a:srgbClr val="F8F8F8"/>
                  </a:solidFill>
                  <a:latin charset="-122" panose="020b0503020204020204" pitchFamily="34" typeface="微软雅黑"/>
                  <a:ea charset="-122" pitchFamily="34" typeface="微软雅黑"/>
                </a:rPr>
                <a:t>输入内容</a:t>
              </a:r>
            </a:p>
          </p:txBody>
        </p:sp>
      </p:grpSp>
      <p:grpSp>
        <p:nvGrpSpPr>
          <p:cNvPr id="23" name="组合 22">
            <a:extLst>
              <a:ext uri="{FF2B5EF4-FFF2-40B4-BE49-F238E27FC236}">
                <a16:creationId xmlns:a16="http://schemas.microsoft.com/office/drawing/2014/main" id="{AE036E51-55B0-4451-8B86-B6C5D5C85117}"/>
              </a:ext>
            </a:extLst>
          </p:cNvPr>
          <p:cNvGrpSpPr/>
          <p:nvPr/>
        </p:nvGrpSpPr>
        <p:grpSpPr>
          <a:xfrm>
            <a:off x="7122997" y="3150426"/>
            <a:ext cx="1997088" cy="2027324"/>
            <a:chOff x="4932854" y="1866254"/>
            <a:chExt cx="2613843" cy="2653418"/>
          </a:xfrm>
        </p:grpSpPr>
        <p:sp>
          <p:nvSpPr>
            <p:cNvPr id="24" name="五角星 18">
              <a:extLst>
                <a:ext uri="{FF2B5EF4-FFF2-40B4-BE49-F238E27FC236}">
                  <a16:creationId xmlns:a16="http://schemas.microsoft.com/office/drawing/2014/main" id="{0D123591-4CA7-4CD4-B2C5-42CD7B81E84E}"/>
                </a:ext>
              </a:extLst>
            </p:cNvPr>
            <p:cNvSpPr/>
            <p:nvPr/>
          </p:nvSpPr>
          <p:spPr>
            <a:xfrm rot="2134838">
              <a:off x="4932854" y="1866254"/>
              <a:ext cx="2613843" cy="2653418"/>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itchFamily="34" typeface="微软雅黑"/>
              </a:endParaRPr>
            </a:p>
          </p:txBody>
        </p:sp>
        <p:sp>
          <p:nvSpPr>
            <p:cNvPr id="25" name="TextBox 41">
              <a:extLst>
                <a:ext uri="{FF2B5EF4-FFF2-40B4-BE49-F238E27FC236}">
                  <a16:creationId xmlns:a16="http://schemas.microsoft.com/office/drawing/2014/main" id="{B25F8ED5-AA7A-4FA8-A3F1-FE38E50D7ED4}"/>
                </a:ext>
              </a:extLst>
            </p:cNvPr>
            <p:cNvSpPr txBox="1"/>
            <p:nvPr/>
          </p:nvSpPr>
          <p:spPr>
            <a:xfrm>
              <a:off x="5443956" y="3225733"/>
              <a:ext cx="1578392" cy="757968"/>
            </a:xfrm>
            <a:prstGeom prst="rect">
              <a:avLst/>
            </a:prstGeom>
            <a:noFill/>
          </p:spPr>
          <p:txBody>
            <a:bodyPr rtlCol="0" wrap="square">
              <a:spAutoFit/>
            </a:bodyPr>
            <a:lstStyle/>
            <a:p>
              <a:pPr algn="ctr"/>
              <a:r>
                <a:rPr altLang="en-US" b="1" lang="zh-CN" sz="1600">
                  <a:solidFill>
                    <a:srgbClr val="F8F8F8"/>
                  </a:solidFill>
                  <a:latin charset="-122" panose="020b0503020204020204" pitchFamily="34" typeface="微软雅黑"/>
                  <a:ea charset="-122" pitchFamily="34" typeface="微软雅黑"/>
                </a:rPr>
                <a:t>标题</a:t>
              </a:r>
            </a:p>
            <a:p>
              <a:pPr algn="ctr"/>
              <a:r>
                <a:rPr altLang="en-US" b="1" lang="zh-CN" sz="1600">
                  <a:solidFill>
                    <a:srgbClr val="F8F8F8"/>
                  </a:solidFill>
                  <a:latin charset="-122" panose="020b0503020204020204" pitchFamily="34" typeface="微软雅黑"/>
                  <a:ea charset="-122" pitchFamily="34" typeface="微软雅黑"/>
                </a:rPr>
                <a:t>输入内容</a:t>
              </a:r>
            </a:p>
          </p:txBody>
        </p:sp>
        <p:grpSp>
          <p:nvGrpSpPr>
            <p:cNvPr id="26" name="淘宝店chenying0907出品 14">
              <a:extLst>
                <a:ext uri="{FF2B5EF4-FFF2-40B4-BE49-F238E27FC236}">
                  <a16:creationId xmlns:a16="http://schemas.microsoft.com/office/drawing/2014/main" id="{B10662A5-A692-47D8-B84E-FF9E2B9D94B8}"/>
                </a:ext>
              </a:extLst>
            </p:cNvPr>
            <p:cNvGrpSpPr/>
            <p:nvPr/>
          </p:nvGrpSpPr>
          <p:grpSpPr>
            <a:xfrm>
              <a:off x="5838349" y="2552874"/>
              <a:ext cx="812829" cy="570696"/>
              <a:chOff x="2409665" y="939861"/>
              <a:chExt cx="5638961" cy="3959164"/>
            </a:xfrm>
            <a:solidFill>
              <a:schemeClr val="bg2">
                <a:lumMod val="50000"/>
              </a:schemeClr>
            </a:solidFill>
          </p:grpSpPr>
          <p:sp>
            <p:nvSpPr>
              <p:cNvPr id="27" name="流程图: 联系 2">
                <a:extLst>
                  <a:ext uri="{FF2B5EF4-FFF2-40B4-BE49-F238E27FC236}">
                    <a16:creationId xmlns:a16="http://schemas.microsoft.com/office/drawing/2014/main" id="{BD971DAB-EA9B-4E53-BC1C-43912BA5B4A0}"/>
                  </a:ext>
                </a:extLst>
              </p:cNvPr>
              <p:cNvSpPr/>
              <p:nvPr/>
            </p:nvSpPr>
            <p:spPr>
              <a:xfrm>
                <a:off x="3884040" y="1024462"/>
                <a:ext cx="2680685" cy="3874563"/>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A6B2"/>
                  </a:solidFill>
                  <a:latin charset="-122" panose="020b0503020204020204" pitchFamily="34" typeface="微软雅黑"/>
                  <a:ea charset="-122" pitchFamily="34" typeface="微软雅黑"/>
                </a:endParaRPr>
              </a:p>
            </p:txBody>
          </p:sp>
          <p:sp>
            <p:nvSpPr>
              <p:cNvPr id="28" name="流程图: 联系 2">
                <a:extLst>
                  <a:ext uri="{FF2B5EF4-FFF2-40B4-BE49-F238E27FC236}">
                    <a16:creationId xmlns:a16="http://schemas.microsoft.com/office/drawing/2014/main" id="{FC2AA44E-36A0-4D13-9C18-BF9FD15FE218}"/>
                  </a:ext>
                </a:extLst>
              </p:cNvPr>
              <p:cNvSpPr/>
              <p:nvPr/>
            </p:nvSpPr>
            <p:spPr>
              <a:xfrm>
                <a:off x="2409665" y="939861"/>
                <a:ext cx="1914686" cy="2767416"/>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A6B2"/>
                  </a:solidFill>
                  <a:latin charset="-122" panose="020b0503020204020204" pitchFamily="34" typeface="微软雅黑"/>
                  <a:ea charset="-122" pitchFamily="34" typeface="微软雅黑"/>
                </a:endParaRPr>
              </a:p>
            </p:txBody>
          </p:sp>
          <p:sp>
            <p:nvSpPr>
              <p:cNvPr id="29" name="流程图: 联系 2">
                <a:extLst>
                  <a:ext uri="{FF2B5EF4-FFF2-40B4-BE49-F238E27FC236}">
                    <a16:creationId xmlns:a16="http://schemas.microsoft.com/office/drawing/2014/main" id="{603CAEB4-054A-4E1E-BE6F-9B792ED1E73D}"/>
                  </a:ext>
                </a:extLst>
              </p:cNvPr>
              <p:cNvSpPr/>
              <p:nvPr/>
            </p:nvSpPr>
            <p:spPr>
              <a:xfrm>
                <a:off x="6133940" y="939861"/>
                <a:ext cx="1914686" cy="2767416"/>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A6B2"/>
                  </a:solidFill>
                  <a:latin charset="-122" panose="020b0503020204020204" pitchFamily="34" typeface="微软雅黑"/>
                  <a:ea charset="-122" pitchFamily="34" typeface="微软雅黑"/>
                </a:endParaRPr>
              </a:p>
            </p:txBody>
          </p:sp>
        </p:grpSp>
      </p:grpSp>
      <p:grpSp>
        <p:nvGrpSpPr>
          <p:cNvPr id="30" name="组合 29">
            <a:extLst>
              <a:ext uri="{FF2B5EF4-FFF2-40B4-BE49-F238E27FC236}">
                <a16:creationId xmlns:a16="http://schemas.microsoft.com/office/drawing/2014/main" id="{446C6E4B-33A6-4B4B-84A6-C208CB1F8DE6}"/>
              </a:ext>
            </a:extLst>
          </p:cNvPr>
          <p:cNvGrpSpPr/>
          <p:nvPr/>
        </p:nvGrpSpPr>
        <p:grpSpPr>
          <a:xfrm>
            <a:off x="9450113" y="3354208"/>
            <a:ext cx="1997088" cy="2027324"/>
            <a:chOff x="8239167" y="1866254"/>
            <a:chExt cx="2613843" cy="2653418"/>
          </a:xfrm>
        </p:grpSpPr>
        <p:sp>
          <p:nvSpPr>
            <p:cNvPr id="31" name="五角星 18">
              <a:extLst>
                <a:ext uri="{FF2B5EF4-FFF2-40B4-BE49-F238E27FC236}">
                  <a16:creationId xmlns:a16="http://schemas.microsoft.com/office/drawing/2014/main" id="{B8DC589D-BEB4-4F36-8E0B-E500E5E14BF2}"/>
                </a:ext>
              </a:extLst>
            </p:cNvPr>
            <p:cNvSpPr/>
            <p:nvPr/>
          </p:nvSpPr>
          <p:spPr>
            <a:xfrm rot="2134838">
              <a:off x="8239167" y="1866254"/>
              <a:ext cx="2613843" cy="2653418"/>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itchFamily="34" typeface="微软雅黑"/>
              </a:endParaRPr>
            </a:p>
          </p:txBody>
        </p:sp>
        <p:sp>
          <p:nvSpPr>
            <p:cNvPr id="32" name="TextBox 43">
              <a:extLst>
                <a:ext uri="{FF2B5EF4-FFF2-40B4-BE49-F238E27FC236}">
                  <a16:creationId xmlns:a16="http://schemas.microsoft.com/office/drawing/2014/main" id="{FBAA9CB5-81E6-434C-BC7D-5C849A6AFEE6}"/>
                </a:ext>
              </a:extLst>
            </p:cNvPr>
            <p:cNvSpPr txBox="1"/>
            <p:nvPr/>
          </p:nvSpPr>
          <p:spPr>
            <a:xfrm>
              <a:off x="8731852" y="3225734"/>
              <a:ext cx="1728212" cy="757968"/>
            </a:xfrm>
            <a:prstGeom prst="rect">
              <a:avLst/>
            </a:prstGeom>
            <a:noFill/>
          </p:spPr>
          <p:txBody>
            <a:bodyPr rtlCol="0" wrap="square">
              <a:spAutoFit/>
            </a:bodyPr>
            <a:lstStyle/>
            <a:p>
              <a:pPr algn="ctr"/>
              <a:r>
                <a:rPr altLang="en-US" b="1" lang="zh-CN" sz="1600">
                  <a:solidFill>
                    <a:srgbClr val="F8F8F8"/>
                  </a:solidFill>
                  <a:latin charset="-122" panose="020b0503020204020204" pitchFamily="34" typeface="微软雅黑"/>
                  <a:ea charset="-122" pitchFamily="34" typeface="微软雅黑"/>
                </a:rPr>
                <a:t>标题</a:t>
              </a:r>
            </a:p>
            <a:p>
              <a:pPr algn="ctr"/>
              <a:r>
                <a:rPr altLang="en-US" b="1" lang="zh-CN" sz="1600">
                  <a:solidFill>
                    <a:srgbClr val="F8F8F8"/>
                  </a:solidFill>
                  <a:latin charset="-122" panose="020b0503020204020204" pitchFamily="34" typeface="微软雅黑"/>
                  <a:ea charset="-122" pitchFamily="34" typeface="微软雅黑"/>
                </a:rPr>
                <a:t>输入内容</a:t>
              </a:r>
            </a:p>
          </p:txBody>
        </p:sp>
        <p:sp>
          <p:nvSpPr>
            <p:cNvPr id="33" name="25">
              <a:extLst>
                <a:ext uri="{FF2B5EF4-FFF2-40B4-BE49-F238E27FC236}">
                  <a16:creationId xmlns:a16="http://schemas.microsoft.com/office/drawing/2014/main" id="{67670B7A-5A08-4F00-8BA6-0684BB6645B0}"/>
                </a:ext>
              </a:extLst>
            </p:cNvPr>
            <p:cNvSpPr/>
            <p:nvPr/>
          </p:nvSpPr>
          <p:spPr>
            <a:xfrm>
              <a:off x="9304719" y="2521726"/>
              <a:ext cx="624752" cy="632195"/>
            </a:xfrm>
            <a:custGeom>
              <a:rect b="b" l="l" r="r" t="t"/>
              <a:pathLst>
                <a:path h="4260850" w="4210679">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itchFamily="34" typeface="微软雅黑"/>
              </a:endParaRPr>
            </a:p>
          </p:txBody>
        </p:sp>
      </p:grpSp>
    </p:spTree>
    <p:extLst>
      <p:ext uri="{BB962C8B-B14F-4D97-AF65-F5344CB8AC3E}">
        <p14:creationId val="313662728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500"/>
                            </p:stCondLst>
                            <p:childTnLst>
                              <p:par>
                                <p:cTn fill="hold" id="13" nodeType="afterEffect" presetClass="entr" presetID="22" presetSubtype="8">
                                  <p:stCondLst>
                                    <p:cond delay="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500" id="15"/>
                                        <p:tgtEl>
                                          <p:spTgt spid="6"/>
                                        </p:tgtEl>
                                      </p:cBhvr>
                                    </p:animEffect>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fltVal val="0"/>
                                          </p:val>
                                        </p:tav>
                                        <p:tav tm="100000">
                                          <p:val>
                                            <p:strVal val="#ppt_h"/>
                                          </p:val>
                                        </p:tav>
                                      </p:tavLst>
                                    </p:anim>
                                    <p:animEffect filter="fade" transition="in">
                                      <p:cBhvr>
                                        <p:cTn dur="500" id="21"/>
                                        <p:tgtEl>
                                          <p:spTgt spid="10"/>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500" id="25"/>
                                        <p:tgtEl>
                                          <p:spTgt spid="11"/>
                                        </p:tgtEl>
                                      </p:cBhvr>
                                    </p:animEffect>
                                  </p:childTnLst>
                                </p:cTn>
                              </p:par>
                            </p:childTnLst>
                          </p:cTn>
                        </p:par>
                        <p:par>
                          <p:cTn fill="hold" id="26" nodeType="afterGroup">
                            <p:stCondLst>
                              <p:cond delay="3000"/>
                            </p:stCondLst>
                            <p:childTnLst>
                              <p:par>
                                <p:cTn fill="hold" id="27" nodeType="afterEffect" presetClass="entr" presetID="22" presetSubtype="8">
                                  <p:stCondLst>
                                    <p:cond delay="0"/>
                                  </p:stCondLst>
                                  <p:childTnLst>
                                    <p:set>
                                      <p:cBhvr>
                                        <p:cTn dur="1" fill="hold" id="28">
                                          <p:stCondLst>
                                            <p:cond delay="0"/>
                                          </p:stCondLst>
                                        </p:cTn>
                                        <p:tgtEl>
                                          <p:spTgt spid="12"/>
                                        </p:tgtEl>
                                        <p:attrNameLst>
                                          <p:attrName>style.visibility</p:attrName>
                                        </p:attrNameLst>
                                      </p:cBhvr>
                                      <p:to>
                                        <p:strVal val="visible"/>
                                      </p:to>
                                    </p:set>
                                    <p:animEffect filter="wipe(left)" transition="in">
                                      <p:cBhvr>
                                        <p:cTn dur="500" id="29"/>
                                        <p:tgtEl>
                                          <p:spTgt spid="12"/>
                                        </p:tgtEl>
                                      </p:cBhvr>
                                    </p:animEffect>
                                  </p:childTnLst>
                                </p:cTn>
                              </p:par>
                            </p:childTnLst>
                          </p:cTn>
                        </p:par>
                        <p:par>
                          <p:cTn fill="hold" id="30" nodeType="afterGroup">
                            <p:stCondLst>
                              <p:cond delay="3500"/>
                            </p:stCondLst>
                            <p:childTnLst>
                              <p:par>
                                <p:cTn fill="hold" grpId="0" id="31" nodeType="afterEffect" presetClass="entr" presetID="53" presetSubtype="0">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p:cTn dur="500" fill="hold" id="33"/>
                                        <p:tgtEl>
                                          <p:spTgt spid="13"/>
                                        </p:tgtEl>
                                        <p:attrNameLst>
                                          <p:attrName>ppt_w</p:attrName>
                                        </p:attrNameLst>
                                      </p:cBhvr>
                                      <p:tavLst>
                                        <p:tav tm="0">
                                          <p:val>
                                            <p:fltVal val="0"/>
                                          </p:val>
                                        </p:tav>
                                        <p:tav tm="100000">
                                          <p:val>
                                            <p:strVal val="#ppt_w"/>
                                          </p:val>
                                        </p:tav>
                                      </p:tavLst>
                                    </p:anim>
                                    <p:anim calcmode="lin" valueType="num">
                                      <p:cBhvr>
                                        <p:cTn dur="500" fill="hold" id="34"/>
                                        <p:tgtEl>
                                          <p:spTgt spid="13"/>
                                        </p:tgtEl>
                                        <p:attrNameLst>
                                          <p:attrName>ppt_h</p:attrName>
                                        </p:attrNameLst>
                                      </p:cBhvr>
                                      <p:tavLst>
                                        <p:tav tm="0">
                                          <p:val>
                                            <p:fltVal val="0"/>
                                          </p:val>
                                        </p:tav>
                                        <p:tav tm="100000">
                                          <p:val>
                                            <p:strVal val="#ppt_h"/>
                                          </p:val>
                                        </p:tav>
                                      </p:tavLst>
                                    </p:anim>
                                    <p:animEffect filter="fade" transition="in">
                                      <p:cBhvr>
                                        <p:cTn dur="500" id="35"/>
                                        <p:tgtEl>
                                          <p:spTgt spid="13"/>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14"/>
                                        </p:tgtEl>
                                        <p:attrNameLst>
                                          <p:attrName>style.visibility</p:attrName>
                                        </p:attrNameLst>
                                      </p:cBhvr>
                                      <p:to>
                                        <p:strVal val="visible"/>
                                      </p:to>
                                    </p:set>
                                    <p:animEffect filter="fade" transition="in">
                                      <p:cBhvr>
                                        <p:cTn dur="500" id="39"/>
                                        <p:tgtEl>
                                          <p:spTgt spid="14"/>
                                        </p:tgtEl>
                                      </p:cBhvr>
                                    </p:animEffect>
                                  </p:childTnLst>
                                </p:cTn>
                              </p:par>
                            </p:childTnLst>
                          </p:cTn>
                        </p:par>
                        <p:par>
                          <p:cTn fill="hold" id="40" nodeType="afterGroup">
                            <p:stCondLst>
                              <p:cond delay="4500"/>
                            </p:stCondLst>
                            <p:childTnLst>
                              <p:par>
                                <p:cTn fill="hold" id="41" nodeType="afterEffect" presetClass="entr" presetID="22" presetSubtype="8">
                                  <p:stCondLst>
                                    <p:cond delay="0"/>
                                  </p:stCondLst>
                                  <p:childTnLst>
                                    <p:set>
                                      <p:cBhvr>
                                        <p:cTn dur="1" fill="hold" id="42">
                                          <p:stCondLst>
                                            <p:cond delay="0"/>
                                          </p:stCondLst>
                                        </p:cTn>
                                        <p:tgtEl>
                                          <p:spTgt spid="15"/>
                                        </p:tgtEl>
                                        <p:attrNameLst>
                                          <p:attrName>style.visibility</p:attrName>
                                        </p:attrNameLst>
                                      </p:cBhvr>
                                      <p:to>
                                        <p:strVal val="visible"/>
                                      </p:to>
                                    </p:set>
                                    <p:animEffect filter="wipe(left)" transition="in">
                                      <p:cBhvr>
                                        <p:cTn dur="500" id="43"/>
                                        <p:tgtEl>
                                          <p:spTgt spid="15"/>
                                        </p:tgtEl>
                                      </p:cBhvr>
                                    </p:animEffect>
                                  </p:childTnLst>
                                </p:cTn>
                              </p:par>
                            </p:childTnLst>
                          </p:cTn>
                        </p:par>
                        <p:par>
                          <p:cTn fill="hold" id="44" nodeType="afterGroup">
                            <p:stCondLst>
                              <p:cond delay="5000"/>
                            </p:stCondLst>
                            <p:childTnLst>
                              <p:par>
                                <p:cTn fill="hold" grpId="0" id="45" nodeType="afterEffect" presetClass="entr" presetID="53" presetSubtype="0">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fltVal val="0"/>
                                          </p:val>
                                        </p:tav>
                                        <p:tav tm="100000">
                                          <p:val>
                                            <p:strVal val="#ppt_w"/>
                                          </p:val>
                                        </p:tav>
                                      </p:tavLst>
                                    </p:anim>
                                    <p:anim calcmode="lin" valueType="num">
                                      <p:cBhvr>
                                        <p:cTn dur="500" fill="hold" id="48"/>
                                        <p:tgtEl>
                                          <p:spTgt spid="16"/>
                                        </p:tgtEl>
                                        <p:attrNameLst>
                                          <p:attrName>ppt_h</p:attrName>
                                        </p:attrNameLst>
                                      </p:cBhvr>
                                      <p:tavLst>
                                        <p:tav tm="0">
                                          <p:val>
                                            <p:fltVal val="0"/>
                                          </p:val>
                                        </p:tav>
                                        <p:tav tm="100000">
                                          <p:val>
                                            <p:strVal val="#ppt_h"/>
                                          </p:val>
                                        </p:tav>
                                      </p:tavLst>
                                    </p:anim>
                                    <p:animEffect filter="fade" transition="in">
                                      <p:cBhvr>
                                        <p:cTn dur="500" id="49"/>
                                        <p:tgtEl>
                                          <p:spTgt spid="16"/>
                                        </p:tgtEl>
                                      </p:cBhvr>
                                    </p:animEffect>
                                  </p:childTnLst>
                                </p:cTn>
                              </p:par>
                            </p:childTnLst>
                          </p:cTn>
                        </p:par>
                        <p:par>
                          <p:cTn fill="hold" id="50" nodeType="afterGroup">
                            <p:stCondLst>
                              <p:cond delay="5500"/>
                            </p:stCondLst>
                            <p:childTnLst>
                              <p:par>
                                <p:cTn fill="hold" id="51" nodeType="afterEffect" presetClass="entr" presetID="42" presetSubtype="0">
                                  <p:stCondLst>
                                    <p:cond delay="0"/>
                                  </p:stCondLst>
                                  <p:childTnLst>
                                    <p:set>
                                      <p:cBhvr>
                                        <p:cTn dur="1" fill="hold" id="52">
                                          <p:stCondLst>
                                            <p:cond delay="0"/>
                                          </p:stCondLst>
                                        </p:cTn>
                                        <p:tgtEl>
                                          <p:spTgt spid="17"/>
                                        </p:tgtEl>
                                        <p:attrNameLst>
                                          <p:attrName>style.visibility</p:attrName>
                                        </p:attrNameLst>
                                      </p:cBhvr>
                                      <p:to>
                                        <p:strVal val="visible"/>
                                      </p:to>
                                    </p:set>
                                    <p:animEffect filter="fade" transition="in">
                                      <p:cBhvr>
                                        <p:cTn dur="500" id="53"/>
                                        <p:tgtEl>
                                          <p:spTgt spid="17"/>
                                        </p:tgtEl>
                                      </p:cBhvr>
                                    </p:animEffect>
                                    <p:anim calcmode="lin" valueType="num">
                                      <p:cBhvr>
                                        <p:cTn dur="500" fill="hold" id="54"/>
                                        <p:tgtEl>
                                          <p:spTgt spid="17"/>
                                        </p:tgtEl>
                                        <p:attrNameLst>
                                          <p:attrName>ppt_x</p:attrName>
                                        </p:attrNameLst>
                                      </p:cBhvr>
                                      <p:tavLst>
                                        <p:tav tm="0">
                                          <p:val>
                                            <p:strVal val="#ppt_x"/>
                                          </p:val>
                                        </p:tav>
                                        <p:tav tm="100000">
                                          <p:val>
                                            <p:strVal val="#ppt_x"/>
                                          </p:val>
                                        </p:tav>
                                      </p:tavLst>
                                    </p:anim>
                                    <p:anim calcmode="lin" valueType="num">
                                      <p:cBhvr>
                                        <p:cTn dur="500" fill="hold" id="55"/>
                                        <p:tgtEl>
                                          <p:spTgt spid="1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6000"/>
                            </p:stCondLst>
                            <p:childTnLst>
                              <p:par>
                                <p:cTn fill="hold" id="57" nodeType="afterEffect" presetClass="entr" presetID="42"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anim calcmode="lin" valueType="num">
                                      <p:cBhvr>
                                        <p:cTn dur="500" fill="hold" id="60"/>
                                        <p:tgtEl>
                                          <p:spTgt spid="23"/>
                                        </p:tgtEl>
                                        <p:attrNameLst>
                                          <p:attrName>ppt_x</p:attrName>
                                        </p:attrNameLst>
                                      </p:cBhvr>
                                      <p:tavLst>
                                        <p:tav tm="0">
                                          <p:val>
                                            <p:strVal val="#ppt_x"/>
                                          </p:val>
                                        </p:tav>
                                        <p:tav tm="100000">
                                          <p:val>
                                            <p:strVal val="#ppt_x"/>
                                          </p:val>
                                        </p:tav>
                                      </p:tavLst>
                                    </p:anim>
                                    <p:anim calcmode="lin" valueType="num">
                                      <p:cBhvr>
                                        <p:cTn dur="500" fill="hold" id="61"/>
                                        <p:tgtEl>
                                          <p:spTgt spid="23"/>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6500"/>
                            </p:stCondLst>
                            <p:childTnLst>
                              <p:par>
                                <p:cTn fill="hold" id="63" nodeType="afterEffect" presetClass="entr" presetID="42" presetSubtype="0">
                                  <p:stCondLst>
                                    <p:cond delay="0"/>
                                  </p:stCondLst>
                                  <p:childTnLst>
                                    <p:set>
                                      <p:cBhvr>
                                        <p:cTn dur="1" fill="hold" id="64">
                                          <p:stCondLst>
                                            <p:cond delay="0"/>
                                          </p:stCondLst>
                                        </p:cTn>
                                        <p:tgtEl>
                                          <p:spTgt spid="30"/>
                                        </p:tgtEl>
                                        <p:attrNameLst>
                                          <p:attrName>style.visibility</p:attrName>
                                        </p:attrNameLst>
                                      </p:cBhvr>
                                      <p:to>
                                        <p:strVal val="visible"/>
                                      </p:to>
                                    </p:set>
                                    <p:animEffect filter="fade" transition="in">
                                      <p:cBhvr>
                                        <p:cTn dur="500" id="65"/>
                                        <p:tgtEl>
                                          <p:spTgt spid="30"/>
                                        </p:tgtEl>
                                      </p:cBhvr>
                                    </p:animEffect>
                                    <p:anim calcmode="lin" valueType="num">
                                      <p:cBhvr>
                                        <p:cTn dur="500" fill="hold" id="66"/>
                                        <p:tgtEl>
                                          <p:spTgt spid="30"/>
                                        </p:tgtEl>
                                        <p:attrNameLst>
                                          <p:attrName>ppt_x</p:attrName>
                                        </p:attrNameLst>
                                      </p:cBhvr>
                                      <p:tavLst>
                                        <p:tav tm="0">
                                          <p:val>
                                            <p:strVal val="#ppt_x"/>
                                          </p:val>
                                        </p:tav>
                                        <p:tav tm="100000">
                                          <p:val>
                                            <p:strVal val="#ppt_x"/>
                                          </p:val>
                                        </p:tav>
                                      </p:tavLst>
                                    </p:anim>
                                    <p:anim calcmode="lin" valueType="num">
                                      <p:cBhvr>
                                        <p:cTn dur="500" fill="hold" id="67"/>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
      <p:bldP grpId="0" spid="11"/>
      <p:bldP grpId="0" spid="13"/>
      <p:bldP grpId="0" spid="14"/>
      <p:bldP grpId="0" spid="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工作完成情况</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4">
            <a:extLst>
              <a:ext uri="{FF2B5EF4-FFF2-40B4-BE49-F238E27FC236}">
                <a16:creationId xmlns:a16="http://schemas.microsoft.com/office/drawing/2014/main" id="{329E7673-A894-4205-9914-A15DA6DE1295}"/>
              </a:ext>
            </a:extLst>
          </p:cNvPr>
          <p:cNvGrpSpPr/>
          <p:nvPr/>
        </p:nvGrpSpPr>
        <p:grpSpPr>
          <a:xfrm>
            <a:off x="2388855" y="1547791"/>
            <a:ext cx="8109388" cy="4080776"/>
            <a:chOff x="894812" y="1055293"/>
            <a:chExt cx="6988122" cy="3516538"/>
          </a:xfrm>
        </p:grpSpPr>
        <p:sp>
          <p:nvSpPr>
            <p:cNvPr id="6" name="文本框 27">
              <a:extLst>
                <a:ext uri="{FF2B5EF4-FFF2-40B4-BE49-F238E27FC236}">
                  <a16:creationId xmlns:a16="http://schemas.microsoft.com/office/drawing/2014/main" id="{384BC10C-196D-496D-907F-4E812856DE35}"/>
                </a:ext>
              </a:extLst>
            </p:cNvPr>
            <p:cNvSpPr txBox="1"/>
            <p:nvPr/>
          </p:nvSpPr>
          <p:spPr>
            <a:xfrm>
              <a:off x="1210656" y="1369259"/>
              <a:ext cx="6672278" cy="673713"/>
            </a:xfrm>
            <a:prstGeom prst="rect">
              <a:avLst/>
            </a:prstGeom>
            <a:solidFill>
              <a:srgbClr val="386E65"/>
            </a:solidFill>
            <a:ln w="12700">
              <a:noFill/>
            </a:ln>
          </p:spPr>
          <p:txBody>
            <a:bodyPr bIns="34290" lIns="68580" rIns="68580" rtlCol="0" tIns="34290" wrap="square">
              <a:spAutoFit/>
            </a:bodyPr>
            <a:lstStyle/>
            <a:p>
              <a:pPr indent="540000">
                <a:lnSpc>
                  <a:spcPct val="130000"/>
                </a:lnSpc>
              </a:pPr>
              <a:r>
                <a:rPr altLang="en-US" lang="zh-CN" sz="1200">
                  <a:solidFill>
                    <a:schemeClr val="bg1"/>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0" name="矩形 9">
              <a:extLst>
                <a:ext uri="{FF2B5EF4-FFF2-40B4-BE49-F238E27FC236}">
                  <a16:creationId xmlns:a16="http://schemas.microsoft.com/office/drawing/2014/main" id="{3AEFD6A9-B252-442A-9F2F-737022F8D032}"/>
                </a:ext>
              </a:extLst>
            </p:cNvPr>
            <p:cNvSpPr/>
            <p:nvPr/>
          </p:nvSpPr>
          <p:spPr bwMode="auto">
            <a:xfrm>
              <a:off x="894812" y="1055293"/>
              <a:ext cx="1447306" cy="318475"/>
            </a:xfrm>
            <a:prstGeom prst="rect">
              <a:avLst/>
            </a:prstGeom>
            <a:solidFill>
              <a:srgbClr val="386E65"/>
            </a:solidFill>
            <a:ln>
              <a:noFill/>
            </a:ln>
          </p:spPr>
          <p:txBody>
            <a:bodyPr anchor="t" anchorCtr="0" bIns="34290" compatLnSpc="1" lIns="68580" numCol="1" rIns="68580" rtlCol="0" tIns="34290" vert="horz" wrap="square">
              <a:prstTxWarp prst="textNoShape">
                <a:avLst/>
              </a:prstTxWarp>
            </a:bodyPr>
            <a:lstStyle/>
            <a:p>
              <a:pPr algn="ctr"/>
              <a:r>
                <a:rPr altLang="en-US" b="1" lang="zh-CN">
                  <a:solidFill>
                    <a:schemeClr val="bg1"/>
                  </a:solidFill>
                  <a:latin charset="-122" panose="020b0503020204020204" pitchFamily="34" typeface="微软雅黑"/>
                  <a:ea charset="-122" pitchFamily="34" typeface="微软雅黑"/>
                </a:rPr>
                <a:t>标题内容一</a:t>
              </a:r>
            </a:p>
          </p:txBody>
        </p:sp>
        <p:sp>
          <p:nvSpPr>
            <p:cNvPr id="11" name="文本框 15">
              <a:extLst>
                <a:ext uri="{FF2B5EF4-FFF2-40B4-BE49-F238E27FC236}">
                  <a16:creationId xmlns:a16="http://schemas.microsoft.com/office/drawing/2014/main" id="{DAA233ED-ED24-4425-B296-AF286C7E0355}"/>
                </a:ext>
              </a:extLst>
            </p:cNvPr>
            <p:cNvSpPr txBox="1"/>
            <p:nvPr/>
          </p:nvSpPr>
          <p:spPr>
            <a:xfrm>
              <a:off x="1210656" y="2626631"/>
              <a:ext cx="6672278" cy="673713"/>
            </a:xfrm>
            <a:prstGeom prst="rect">
              <a:avLst/>
            </a:prstGeom>
            <a:solidFill>
              <a:srgbClr val="386E65"/>
            </a:solidFill>
            <a:ln w="12700">
              <a:noFill/>
            </a:ln>
          </p:spPr>
          <p:txBody>
            <a:bodyPr bIns="34290" lIns="68580" rIns="68580" rtlCol="0" tIns="34290" wrap="square">
              <a:spAutoFit/>
            </a:bodyPr>
            <a:lstStyle/>
            <a:p>
              <a:pPr indent="540000">
                <a:lnSpc>
                  <a:spcPct val="130000"/>
                </a:lnSpc>
              </a:pPr>
              <a:r>
                <a:rPr altLang="en-US" lang="zh-CN" sz="1200">
                  <a:solidFill>
                    <a:schemeClr val="bg1"/>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2" name="矩形 11">
              <a:extLst>
                <a:ext uri="{FF2B5EF4-FFF2-40B4-BE49-F238E27FC236}">
                  <a16:creationId xmlns:a16="http://schemas.microsoft.com/office/drawing/2014/main" id="{1038775F-8369-4491-B0C0-72298F156AB6}"/>
                </a:ext>
              </a:extLst>
            </p:cNvPr>
            <p:cNvSpPr/>
            <p:nvPr/>
          </p:nvSpPr>
          <p:spPr bwMode="auto">
            <a:xfrm>
              <a:off x="894812" y="2312665"/>
              <a:ext cx="1447306" cy="318475"/>
            </a:xfrm>
            <a:prstGeom prst="rect">
              <a:avLst/>
            </a:prstGeom>
            <a:solidFill>
              <a:srgbClr val="386E65"/>
            </a:solidFill>
            <a:ln>
              <a:noFill/>
            </a:ln>
          </p:spPr>
          <p:txBody>
            <a:bodyPr anchor="t" anchorCtr="0" bIns="34290" compatLnSpc="1" lIns="68580" numCol="1" rIns="68580" rtlCol="0" tIns="34290" vert="horz" wrap="square">
              <a:prstTxWarp prst="textNoShape">
                <a:avLst/>
              </a:prstTxWarp>
            </a:bodyPr>
            <a:lstStyle/>
            <a:p>
              <a:pPr algn="ctr"/>
              <a:r>
                <a:rPr altLang="en-US" b="1" lang="zh-CN">
                  <a:solidFill>
                    <a:schemeClr val="bg1"/>
                  </a:solidFill>
                  <a:latin charset="-122" panose="020b0503020204020204" pitchFamily="34" typeface="微软雅黑"/>
                  <a:ea charset="-122" pitchFamily="34" typeface="微软雅黑"/>
                </a:rPr>
                <a:t>标题内容二</a:t>
              </a:r>
            </a:p>
          </p:txBody>
        </p:sp>
        <p:sp>
          <p:nvSpPr>
            <p:cNvPr id="13" name="文本框 24">
              <a:extLst>
                <a:ext uri="{FF2B5EF4-FFF2-40B4-BE49-F238E27FC236}">
                  <a16:creationId xmlns:a16="http://schemas.microsoft.com/office/drawing/2014/main" id="{A7ED0209-948E-4D96-9C27-DAC94CF72BFD}"/>
                </a:ext>
              </a:extLst>
            </p:cNvPr>
            <p:cNvSpPr txBox="1"/>
            <p:nvPr/>
          </p:nvSpPr>
          <p:spPr>
            <a:xfrm>
              <a:off x="1210656" y="3891539"/>
              <a:ext cx="6672278" cy="673713"/>
            </a:xfrm>
            <a:prstGeom prst="rect">
              <a:avLst/>
            </a:prstGeom>
            <a:solidFill>
              <a:srgbClr val="386E65"/>
            </a:solidFill>
            <a:ln w="12700">
              <a:noFill/>
            </a:ln>
          </p:spPr>
          <p:txBody>
            <a:bodyPr bIns="34290" lIns="68580" rIns="68580" rtlCol="0" tIns="34290" wrap="square">
              <a:spAutoFit/>
            </a:bodyPr>
            <a:lstStyle/>
            <a:p>
              <a:pPr indent="540000">
                <a:lnSpc>
                  <a:spcPct val="130000"/>
                </a:lnSpc>
              </a:pPr>
              <a:r>
                <a:rPr altLang="en-US" lang="zh-CN" sz="1200">
                  <a:solidFill>
                    <a:schemeClr val="bg1"/>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4" name="矩形 13">
              <a:extLst>
                <a:ext uri="{FF2B5EF4-FFF2-40B4-BE49-F238E27FC236}">
                  <a16:creationId xmlns:a16="http://schemas.microsoft.com/office/drawing/2014/main" id="{DE856FD5-C3A7-4DE7-B88B-80FA30E8A3C6}"/>
                </a:ext>
              </a:extLst>
            </p:cNvPr>
            <p:cNvSpPr/>
            <p:nvPr/>
          </p:nvSpPr>
          <p:spPr bwMode="auto">
            <a:xfrm>
              <a:off x="894812" y="3570037"/>
              <a:ext cx="1447306" cy="318475"/>
            </a:xfrm>
            <a:prstGeom prst="rect">
              <a:avLst/>
            </a:prstGeom>
            <a:solidFill>
              <a:srgbClr val="386E65"/>
            </a:solidFill>
            <a:ln>
              <a:noFill/>
            </a:ln>
          </p:spPr>
          <p:txBody>
            <a:bodyPr anchor="t" anchorCtr="0" bIns="34290" compatLnSpc="1" lIns="68580" numCol="1" rIns="68580" rtlCol="0" tIns="34290" vert="horz" wrap="square">
              <a:prstTxWarp prst="textNoShape">
                <a:avLst/>
              </a:prstTxWarp>
            </a:bodyPr>
            <a:lstStyle/>
            <a:p>
              <a:pPr algn="ctr"/>
              <a:r>
                <a:rPr altLang="en-US" b="1" lang="zh-CN">
                  <a:solidFill>
                    <a:schemeClr val="bg1"/>
                  </a:solidFill>
                  <a:latin charset="-122" panose="020b0503020204020204" pitchFamily="34" typeface="微软雅黑"/>
                  <a:ea charset="-122" pitchFamily="34" typeface="微软雅黑"/>
                </a:rPr>
                <a:t>标题内容三</a:t>
              </a:r>
            </a:p>
          </p:txBody>
        </p:sp>
      </p:grpSp>
    </p:spTree>
    <p:extLst>
      <p:ext uri="{BB962C8B-B14F-4D97-AF65-F5344CB8AC3E}">
        <p14:creationId val="405988992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工作完成情况</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4">
            <a:extLst>
              <a:ext uri="{FF2B5EF4-FFF2-40B4-BE49-F238E27FC236}">
                <a16:creationId xmlns:a16="http://schemas.microsoft.com/office/drawing/2014/main" id="{F7251E8D-BB47-48C4-8ED4-22AA4EC001AF}"/>
              </a:ext>
            </a:extLst>
          </p:cNvPr>
          <p:cNvGrpSpPr/>
          <p:nvPr/>
        </p:nvGrpSpPr>
        <p:grpSpPr>
          <a:xfrm>
            <a:off x="1833376" y="1593807"/>
            <a:ext cx="4085108" cy="4029018"/>
            <a:chOff x="1590968" y="2225898"/>
            <a:chExt cx="4085108" cy="4029018"/>
          </a:xfrm>
          <a:solidFill>
            <a:srgbClr val="386E65"/>
          </a:solidFill>
        </p:grpSpPr>
        <p:grpSp>
          <p:nvGrpSpPr>
            <p:cNvPr id="6" name="Group 2">
              <a:extLst>
                <a:ext uri="{FF2B5EF4-FFF2-40B4-BE49-F238E27FC236}">
                  <a16:creationId xmlns:a16="http://schemas.microsoft.com/office/drawing/2014/main" id="{18E31400-72FA-4C74-A0C1-397AC00FF567}"/>
                </a:ext>
              </a:extLst>
            </p:cNvPr>
            <p:cNvGrpSpPr/>
            <p:nvPr/>
          </p:nvGrpSpPr>
          <p:grpSpPr>
            <a:xfrm>
              <a:off x="1590968" y="2225898"/>
              <a:ext cx="4085108" cy="4029018"/>
              <a:chExt cx="4289197" cy="4230768"/>
            </a:xfrm>
            <a:grpFill/>
          </p:grpSpPr>
          <p:grpSp>
            <p:nvGrpSpPr>
              <p:cNvPr id="11" name="Group 3">
                <a:extLst>
                  <a:ext uri="{FF2B5EF4-FFF2-40B4-BE49-F238E27FC236}">
                    <a16:creationId xmlns:a16="http://schemas.microsoft.com/office/drawing/2014/main" id="{7837A042-1E51-4501-A8CF-FD52B8812F69}"/>
                  </a:ext>
                </a:extLst>
              </p:cNvPr>
              <p:cNvGrpSpPr/>
              <p:nvPr/>
            </p:nvGrpSpPr>
            <p:grpSpPr>
              <a:xfrm>
                <a:off x="0" y="0"/>
                <a:ext cx="4289197" cy="4230768"/>
                <a:chExt cx="4289197" cy="4230768"/>
              </a:xfrm>
              <a:grpFill/>
            </p:grpSpPr>
            <p:sp>
              <p:nvSpPr>
                <p:cNvPr id="13" name="AutoShape 4">
                  <a:extLst>
                    <a:ext uri="{FF2B5EF4-FFF2-40B4-BE49-F238E27FC236}">
                      <a16:creationId xmlns:a16="http://schemas.microsoft.com/office/drawing/2014/main" id="{05587DF4-6378-41BC-8571-D85977E5CF8F}"/>
                    </a:ext>
                  </a:extLst>
                </p:cNvPr>
                <p:cNvSpPr/>
                <p:nvPr/>
              </p:nvSpPr>
              <p:spPr bwMode="auto">
                <a:xfrm rot="1075248">
                  <a:off x="2398713" y="49026"/>
                  <a:ext cx="487362" cy="1054216"/>
                </a:xfrm>
                <a:custGeom>
                  <a:gdLst>
                    <a:gd fmla="*/ 243681 w 21310" name="T0"/>
                    <a:gd fmla="*/ 527108 h 21600" name="T1"/>
                    <a:gd fmla="*/ 243681 w 21310" name="T2"/>
                    <a:gd fmla="*/ 527108 h 21600" name="T3"/>
                    <a:gd fmla="*/ 243681 w 21310" name="T4"/>
                    <a:gd fmla="*/ 527108 h 21600" name="T5"/>
                    <a:gd fmla="*/ 243681 w 21310" name="T6"/>
                    <a:gd fmla="*/ 52710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1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14" name="AutoShape 5">
                  <a:extLst>
                    <a:ext uri="{FF2B5EF4-FFF2-40B4-BE49-F238E27FC236}">
                      <a16:creationId xmlns:a16="http://schemas.microsoft.com/office/drawing/2014/main" id="{2A6D4CCE-D1DE-496A-A271-B44170AB4733}"/>
                    </a:ext>
                  </a:extLst>
                </p:cNvPr>
                <p:cNvSpPr/>
                <p:nvPr/>
              </p:nvSpPr>
              <p:spPr bwMode="auto">
                <a:xfrm rot="1075248">
                  <a:off x="2317750" y="561846"/>
                  <a:ext cx="487363" cy="527108"/>
                </a:xfrm>
                <a:custGeom>
                  <a:gdLst>
                    <a:gd fmla="*/ 243682 w 21600" name="T0"/>
                    <a:gd fmla="*/ 263554 h 21600" name="T1"/>
                    <a:gd fmla="*/ 243682 w 21600" name="T2"/>
                    <a:gd fmla="*/ 263554 h 21600" name="T3"/>
                    <a:gd fmla="*/ 243682 w 21600" name="T4"/>
                    <a:gd fmla="*/ 263554 h 21600" name="T5"/>
                    <a:gd fmla="*/ 243682 w 21600" name="T6"/>
                    <a:gd fmla="*/ 26355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15" name="AutoShape 6">
                  <a:extLst>
                    <a:ext uri="{FF2B5EF4-FFF2-40B4-BE49-F238E27FC236}">
                      <a16:creationId xmlns:a16="http://schemas.microsoft.com/office/drawing/2014/main" id="{8738D782-D9CB-4CAF-B879-EE124C066B2B}"/>
                    </a:ext>
                  </a:extLst>
                </p:cNvPr>
                <p:cNvSpPr/>
                <p:nvPr/>
              </p:nvSpPr>
              <p:spPr bwMode="auto">
                <a:xfrm rot="-9724744">
                  <a:off x="1403350" y="3127527"/>
                  <a:ext cx="487363" cy="1054216"/>
                </a:xfrm>
                <a:custGeom>
                  <a:gdLst>
                    <a:gd fmla="*/ 243682 w 21310" name="T0"/>
                    <a:gd fmla="*/ 527108 h 21600" name="T1"/>
                    <a:gd fmla="*/ 243682 w 21310" name="T2"/>
                    <a:gd fmla="*/ 527108 h 21600" name="T3"/>
                    <a:gd fmla="*/ 243682 w 21310" name="T4"/>
                    <a:gd fmla="*/ 527108 h 21600" name="T5"/>
                    <a:gd fmla="*/ 243682 w 21310" name="T6"/>
                    <a:gd fmla="*/ 52710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1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16" name="AutoShape 7">
                  <a:extLst>
                    <a:ext uri="{FF2B5EF4-FFF2-40B4-BE49-F238E27FC236}">
                      <a16:creationId xmlns:a16="http://schemas.microsoft.com/office/drawing/2014/main" id="{C1D1511E-F616-43B8-8C78-8F6F47FBD8BC}"/>
                    </a:ext>
                  </a:extLst>
                </p:cNvPr>
                <p:cNvSpPr/>
                <p:nvPr/>
              </p:nvSpPr>
              <p:spPr bwMode="auto">
                <a:xfrm rot="-9724744">
                  <a:off x="1484313" y="3141816"/>
                  <a:ext cx="487362" cy="527108"/>
                </a:xfrm>
                <a:custGeom>
                  <a:gdLst>
                    <a:gd fmla="*/ 243681 w 21600" name="T0"/>
                    <a:gd fmla="*/ 263554 h 21600" name="T1"/>
                    <a:gd fmla="*/ 243681 w 21600" name="T2"/>
                    <a:gd fmla="*/ 263554 h 21600" name="T3"/>
                    <a:gd fmla="*/ 243681 w 21600" name="T4"/>
                    <a:gd fmla="*/ 263554 h 21600" name="T5"/>
                    <a:gd fmla="*/ 243681 w 21600" name="T6"/>
                    <a:gd fmla="*/ 26355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17" name="AutoShape 8">
                  <a:extLst>
                    <a:ext uri="{FF2B5EF4-FFF2-40B4-BE49-F238E27FC236}">
                      <a16:creationId xmlns:a16="http://schemas.microsoft.com/office/drawing/2014/main" id="{5A65BF7C-EC7E-4902-803D-2FDE57A466B5}"/>
                    </a:ext>
                  </a:extLst>
                </p:cNvPr>
                <p:cNvSpPr/>
                <p:nvPr/>
              </p:nvSpPr>
              <p:spPr bwMode="auto">
                <a:xfrm rot="5400000">
                  <a:off x="3518666" y="1588335"/>
                  <a:ext cx="487416" cy="1054100"/>
                </a:xfrm>
                <a:custGeom>
                  <a:gdLst>
                    <a:gd fmla="*/ 243708 w 21310" name="T0"/>
                    <a:gd fmla="*/ 527050 h 21600" name="T1"/>
                    <a:gd fmla="*/ 243708 w 21310" name="T2"/>
                    <a:gd fmla="*/ 527050 h 21600" name="T3"/>
                    <a:gd fmla="*/ 243708 w 21310" name="T4"/>
                    <a:gd fmla="*/ 527050 h 21600" name="T5"/>
                    <a:gd fmla="*/ 243708 w 21310" name="T6"/>
                    <a:gd fmla="*/ 5270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1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18" name="AutoShape 9">
                  <a:extLst>
                    <a:ext uri="{FF2B5EF4-FFF2-40B4-BE49-F238E27FC236}">
                      <a16:creationId xmlns:a16="http://schemas.microsoft.com/office/drawing/2014/main" id="{A9A48611-DF81-4A56-8644-1179C06B86E2}"/>
                    </a:ext>
                  </a:extLst>
                </p:cNvPr>
                <p:cNvSpPr/>
                <p:nvPr/>
              </p:nvSpPr>
              <p:spPr bwMode="auto">
                <a:xfrm rot="5400000">
                  <a:off x="3256729" y="1851860"/>
                  <a:ext cx="487416" cy="527050"/>
                </a:xfrm>
                <a:custGeom>
                  <a:gdLst>
                    <a:gd fmla="*/ 243708 w 21600" name="T0"/>
                    <a:gd fmla="*/ 263525 h 21600" name="T1"/>
                    <a:gd fmla="*/ 243708 w 21600" name="T2"/>
                    <a:gd fmla="*/ 263525 h 21600" name="T3"/>
                    <a:gd fmla="*/ 243708 w 21600" name="T4"/>
                    <a:gd fmla="*/ 263525 h 21600" name="T5"/>
                    <a:gd fmla="*/ 243708 w 21600" name="T6"/>
                    <a:gd fmla="*/ 2635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19" name="AutoShape 10">
                  <a:extLst>
                    <a:ext uri="{FF2B5EF4-FFF2-40B4-BE49-F238E27FC236}">
                      <a16:creationId xmlns:a16="http://schemas.microsoft.com/office/drawing/2014/main" id="{A8A6DB40-07C8-4CDE-9518-3CC6BDE65FE9}"/>
                    </a:ext>
                  </a:extLst>
                </p:cNvPr>
                <p:cNvSpPr/>
                <p:nvPr/>
              </p:nvSpPr>
              <p:spPr bwMode="auto">
                <a:xfrm rot="-5400005">
                  <a:off x="283341" y="1588335"/>
                  <a:ext cx="487416" cy="1054100"/>
                </a:xfrm>
                <a:custGeom>
                  <a:gdLst>
                    <a:gd fmla="*/ 243708 w 21310" name="T0"/>
                    <a:gd fmla="*/ 527050 h 21600" name="T1"/>
                    <a:gd fmla="*/ 243708 w 21310" name="T2"/>
                    <a:gd fmla="*/ 527050 h 21600" name="T3"/>
                    <a:gd fmla="*/ 243708 w 21310" name="T4"/>
                    <a:gd fmla="*/ 527050 h 21600" name="T5"/>
                    <a:gd fmla="*/ 243708 w 21310" name="T6"/>
                    <a:gd fmla="*/ 5270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1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20" name="AutoShape 11">
                  <a:extLst>
                    <a:ext uri="{FF2B5EF4-FFF2-40B4-BE49-F238E27FC236}">
                      <a16:creationId xmlns:a16="http://schemas.microsoft.com/office/drawing/2014/main" id="{A2AB7E4A-080F-427B-84C2-7726636C8D51}"/>
                    </a:ext>
                  </a:extLst>
                </p:cNvPr>
                <p:cNvSpPr/>
                <p:nvPr/>
              </p:nvSpPr>
              <p:spPr bwMode="auto">
                <a:xfrm rot="-5400005">
                  <a:off x="545279" y="1851860"/>
                  <a:ext cx="487416" cy="527050"/>
                </a:xfrm>
                <a:custGeom>
                  <a:gdLst>
                    <a:gd fmla="*/ 243708 w 21600" name="T0"/>
                    <a:gd fmla="*/ 263525 h 21600" name="T1"/>
                    <a:gd fmla="*/ 243708 w 21600" name="T2"/>
                    <a:gd fmla="*/ 263525 h 21600" name="T3"/>
                    <a:gd fmla="*/ 243708 w 21600" name="T4"/>
                    <a:gd fmla="*/ 263525 h 21600" name="T5"/>
                    <a:gd fmla="*/ 243708 w 21600" name="T6"/>
                    <a:gd fmla="*/ 2635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21" name="AutoShape 12">
                  <a:extLst>
                    <a:ext uri="{FF2B5EF4-FFF2-40B4-BE49-F238E27FC236}">
                      <a16:creationId xmlns:a16="http://schemas.microsoft.com/office/drawing/2014/main" id="{87132A50-9D52-489F-A92D-2F9855E7DD42}"/>
                    </a:ext>
                  </a:extLst>
                </p:cNvPr>
                <p:cNvSpPr/>
                <p:nvPr/>
              </p:nvSpPr>
              <p:spPr bwMode="auto">
                <a:xfrm rot="3237253">
                  <a:off x="3209898" y="636525"/>
                  <a:ext cx="485828" cy="1054100"/>
                </a:xfrm>
                <a:custGeom>
                  <a:gdLst>
                    <a:gd fmla="*/ 242914 w 21310" name="T0"/>
                    <a:gd fmla="*/ 527050 h 21600" name="T1"/>
                    <a:gd fmla="*/ 242914 w 21310" name="T2"/>
                    <a:gd fmla="*/ 527050 h 21600" name="T3"/>
                    <a:gd fmla="*/ 242914 w 21310" name="T4"/>
                    <a:gd fmla="*/ 527050 h 21600" name="T5"/>
                    <a:gd fmla="*/ 242914 w 21310" name="T6"/>
                    <a:gd fmla="*/ 5270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1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22" name="AutoShape 13">
                  <a:extLst>
                    <a:ext uri="{FF2B5EF4-FFF2-40B4-BE49-F238E27FC236}">
                      <a16:creationId xmlns:a16="http://schemas.microsoft.com/office/drawing/2014/main" id="{26D7EA4B-9FEB-4E9E-BC10-AB59ABEF657F}"/>
                    </a:ext>
                  </a:extLst>
                </p:cNvPr>
                <p:cNvSpPr/>
                <p:nvPr/>
              </p:nvSpPr>
              <p:spPr bwMode="auto">
                <a:xfrm rot="3237253">
                  <a:off x="2998760" y="1054054"/>
                  <a:ext cx="485828" cy="527050"/>
                </a:xfrm>
                <a:custGeom>
                  <a:gdLst>
                    <a:gd fmla="*/ 242914 w 21600" name="T0"/>
                    <a:gd fmla="*/ 263525 h 21600" name="T1"/>
                    <a:gd fmla="*/ 242914 w 21600" name="T2"/>
                    <a:gd fmla="*/ 263525 h 21600" name="T3"/>
                    <a:gd fmla="*/ 242914 w 21600" name="T4"/>
                    <a:gd fmla="*/ 263525 h 21600" name="T5"/>
                    <a:gd fmla="*/ 242914 w 21600" name="T6"/>
                    <a:gd fmla="*/ 2635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23" name="AutoShape 14">
                  <a:extLst>
                    <a:ext uri="{FF2B5EF4-FFF2-40B4-BE49-F238E27FC236}">
                      <a16:creationId xmlns:a16="http://schemas.microsoft.com/office/drawing/2014/main" id="{36D42695-EC6C-4D44-AD93-054B416863B7}"/>
                    </a:ext>
                  </a:extLst>
                </p:cNvPr>
                <p:cNvSpPr/>
                <p:nvPr/>
              </p:nvSpPr>
              <p:spPr bwMode="auto">
                <a:xfrm rot="-7562734">
                  <a:off x="593698" y="2540145"/>
                  <a:ext cx="485828" cy="1054100"/>
                </a:xfrm>
                <a:custGeom>
                  <a:gdLst>
                    <a:gd fmla="*/ 242914 w 21310" name="T0"/>
                    <a:gd fmla="*/ 527050 h 21600" name="T1"/>
                    <a:gd fmla="*/ 242914 w 21310" name="T2"/>
                    <a:gd fmla="*/ 527050 h 21600" name="T3"/>
                    <a:gd fmla="*/ 242914 w 21310" name="T4"/>
                    <a:gd fmla="*/ 527050 h 21600" name="T5"/>
                    <a:gd fmla="*/ 242914 w 21310" name="T6"/>
                    <a:gd fmla="*/ 5270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1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8"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24" name="AutoShape 15">
                  <a:extLst>
                    <a:ext uri="{FF2B5EF4-FFF2-40B4-BE49-F238E27FC236}">
                      <a16:creationId xmlns:a16="http://schemas.microsoft.com/office/drawing/2014/main" id="{9251B5B3-8F01-4843-8811-08AD78E698C0}"/>
                    </a:ext>
                  </a:extLst>
                </p:cNvPr>
                <p:cNvSpPr/>
                <p:nvPr/>
              </p:nvSpPr>
              <p:spPr bwMode="auto">
                <a:xfrm rot="-7562734">
                  <a:off x="804835" y="2649666"/>
                  <a:ext cx="485828" cy="527050"/>
                </a:xfrm>
                <a:custGeom>
                  <a:gdLst>
                    <a:gd fmla="*/ 242914 w 21600" name="T0"/>
                    <a:gd fmla="*/ 263525 h 21600" name="T1"/>
                    <a:gd fmla="*/ 242914 w 21600" name="T2"/>
                    <a:gd fmla="*/ 263525 h 21600" name="T3"/>
                    <a:gd fmla="*/ 242914 w 21600" name="T4"/>
                    <a:gd fmla="*/ 263525 h 21600" name="T5"/>
                    <a:gd fmla="*/ 242914 w 21600" name="T6"/>
                    <a:gd fmla="*/ 2635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25" name="AutoShape 16">
                  <a:extLst>
                    <a:ext uri="{FF2B5EF4-FFF2-40B4-BE49-F238E27FC236}">
                      <a16:creationId xmlns:a16="http://schemas.microsoft.com/office/drawing/2014/main" id="{7BA651C2-5856-4444-83A7-09EBA1EA2DA9}"/>
                    </a:ext>
                  </a:extLst>
                </p:cNvPr>
                <p:cNvSpPr/>
                <p:nvPr/>
              </p:nvSpPr>
              <p:spPr bwMode="auto">
                <a:xfrm rot="7561241">
                  <a:off x="3209105" y="2539351"/>
                  <a:ext cx="487415" cy="1054100"/>
                </a:xfrm>
                <a:custGeom>
                  <a:gdLst>
                    <a:gd fmla="*/ 243707 w 21310" name="T0"/>
                    <a:gd fmla="*/ 527050 h 21600" name="T1"/>
                    <a:gd fmla="*/ 243707 w 21310" name="T2"/>
                    <a:gd fmla="*/ 527050 h 21600" name="T3"/>
                    <a:gd fmla="*/ 243707 w 21310" name="T4"/>
                    <a:gd fmla="*/ 527050 h 21600" name="T5"/>
                    <a:gd fmla="*/ 243707 w 21310" name="T6"/>
                    <a:gd fmla="*/ 5270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1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26" name="AutoShape 17">
                  <a:extLst>
                    <a:ext uri="{FF2B5EF4-FFF2-40B4-BE49-F238E27FC236}">
                      <a16:creationId xmlns:a16="http://schemas.microsoft.com/office/drawing/2014/main" id="{7755D97E-6D6F-4176-A4FD-E03C02D87C19}"/>
                    </a:ext>
                  </a:extLst>
                </p:cNvPr>
                <p:cNvSpPr/>
                <p:nvPr/>
              </p:nvSpPr>
              <p:spPr bwMode="auto">
                <a:xfrm rot="7561241">
                  <a:off x="2997966" y="2648872"/>
                  <a:ext cx="487416" cy="527050"/>
                </a:xfrm>
                <a:custGeom>
                  <a:gdLst>
                    <a:gd fmla="*/ 243708 w 21600" name="T0"/>
                    <a:gd fmla="*/ 263525 h 21600" name="T1"/>
                    <a:gd fmla="*/ 243708 w 21600" name="T2"/>
                    <a:gd fmla="*/ 263525 h 21600" name="T3"/>
                    <a:gd fmla="*/ 243708 w 21600" name="T4"/>
                    <a:gd fmla="*/ 263525 h 21600" name="T5"/>
                    <a:gd fmla="*/ 243708 w 21600" name="T6"/>
                    <a:gd fmla="*/ 2635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27" name="AutoShape 18">
                  <a:extLst>
                    <a:ext uri="{FF2B5EF4-FFF2-40B4-BE49-F238E27FC236}">
                      <a16:creationId xmlns:a16="http://schemas.microsoft.com/office/drawing/2014/main" id="{28B622B7-5F1E-418B-9F87-96C69E8B64E1}"/>
                    </a:ext>
                  </a:extLst>
                </p:cNvPr>
                <p:cNvSpPr/>
                <p:nvPr/>
              </p:nvSpPr>
              <p:spPr bwMode="auto">
                <a:xfrm rot="-3238786">
                  <a:off x="592905" y="637318"/>
                  <a:ext cx="487415" cy="1054100"/>
                </a:xfrm>
                <a:custGeom>
                  <a:gdLst>
                    <a:gd fmla="*/ 243707 w 21310" name="T0"/>
                    <a:gd fmla="*/ 527050 h 21600" name="T1"/>
                    <a:gd fmla="*/ 243707 w 21310" name="T2"/>
                    <a:gd fmla="*/ 527050 h 21600" name="T3"/>
                    <a:gd fmla="*/ 243707 w 21310" name="T4"/>
                    <a:gd fmla="*/ 527050 h 21600" name="T5"/>
                    <a:gd fmla="*/ 243707 w 21310" name="T6"/>
                    <a:gd fmla="*/ 5270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1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28" name="AutoShape 19">
                  <a:extLst>
                    <a:ext uri="{FF2B5EF4-FFF2-40B4-BE49-F238E27FC236}">
                      <a16:creationId xmlns:a16="http://schemas.microsoft.com/office/drawing/2014/main" id="{D21A86E5-CE67-4DB3-9B56-18606946A649}"/>
                    </a:ext>
                  </a:extLst>
                </p:cNvPr>
                <p:cNvSpPr/>
                <p:nvPr/>
              </p:nvSpPr>
              <p:spPr bwMode="auto">
                <a:xfrm rot="-3238786">
                  <a:off x="804041" y="1054848"/>
                  <a:ext cx="487416" cy="527050"/>
                </a:xfrm>
                <a:custGeom>
                  <a:gdLst>
                    <a:gd fmla="*/ 243708 w 21600" name="T0"/>
                    <a:gd fmla="*/ 263525 h 21600" name="T1"/>
                    <a:gd fmla="*/ 243708 w 21600" name="T2"/>
                    <a:gd fmla="*/ 263525 h 21600" name="T3"/>
                    <a:gd fmla="*/ 243708 w 21600" name="T4"/>
                    <a:gd fmla="*/ 263525 h 21600" name="T5"/>
                    <a:gd fmla="*/ 243708 w 21600" name="T6"/>
                    <a:gd fmla="*/ 2635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29" name="AutoShape 20">
                  <a:extLst>
                    <a:ext uri="{FF2B5EF4-FFF2-40B4-BE49-F238E27FC236}">
                      <a16:creationId xmlns:a16="http://schemas.microsoft.com/office/drawing/2014/main" id="{AA36C26F-2AA1-4FB8-BDF6-A2A212E88F50}"/>
                    </a:ext>
                  </a:extLst>
                </p:cNvPr>
                <p:cNvSpPr/>
                <p:nvPr/>
              </p:nvSpPr>
              <p:spPr bwMode="auto">
                <a:xfrm rot="9719599">
                  <a:off x="2401888" y="3127527"/>
                  <a:ext cx="485775" cy="1052627"/>
                </a:xfrm>
                <a:custGeom>
                  <a:gdLst>
                    <a:gd fmla="*/ 242887 w 21310" name="T0"/>
                    <a:gd fmla="*/ 526314 h 21600" name="T1"/>
                    <a:gd fmla="*/ 242887 w 21310" name="T2"/>
                    <a:gd fmla="*/ 526314 h 21600" name="T3"/>
                    <a:gd fmla="*/ 242887 w 21310" name="T4"/>
                    <a:gd fmla="*/ 526314 h 21600" name="T5"/>
                    <a:gd fmla="*/ 242887 w 21310" name="T6"/>
                    <a:gd fmla="*/ 52631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1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30" name="AutoShape 21">
                  <a:extLst>
                    <a:ext uri="{FF2B5EF4-FFF2-40B4-BE49-F238E27FC236}">
                      <a16:creationId xmlns:a16="http://schemas.microsoft.com/office/drawing/2014/main" id="{9F1B75F5-727C-4017-8F52-718AE884F7EA}"/>
                    </a:ext>
                  </a:extLst>
                </p:cNvPr>
                <p:cNvSpPr/>
                <p:nvPr/>
              </p:nvSpPr>
              <p:spPr bwMode="auto">
                <a:xfrm rot="9719599">
                  <a:off x="2320925" y="3141816"/>
                  <a:ext cx="485775" cy="527108"/>
                </a:xfrm>
                <a:custGeom>
                  <a:gdLst>
                    <a:gd fmla="*/ 242888 w 21600" name="T0"/>
                    <a:gd fmla="*/ 263554 h 21600" name="T1"/>
                    <a:gd fmla="*/ 242888 w 21600" name="T2"/>
                    <a:gd fmla="*/ 263554 h 21600" name="T3"/>
                    <a:gd fmla="*/ 242888 w 21600" name="T4"/>
                    <a:gd fmla="*/ 263554 h 21600" name="T5"/>
                    <a:gd fmla="*/ 242888 w 21600" name="T6"/>
                    <a:gd fmla="*/ 26355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31" name="AutoShape 22">
                  <a:extLst>
                    <a:ext uri="{FF2B5EF4-FFF2-40B4-BE49-F238E27FC236}">
                      <a16:creationId xmlns:a16="http://schemas.microsoft.com/office/drawing/2014/main" id="{2BDBEFB7-2CA1-482B-B796-2617D9B88485}"/>
                    </a:ext>
                  </a:extLst>
                </p:cNvPr>
                <p:cNvSpPr/>
                <p:nvPr/>
              </p:nvSpPr>
              <p:spPr bwMode="auto">
                <a:xfrm rot="-1080405">
                  <a:off x="1401763" y="50615"/>
                  <a:ext cx="485775" cy="1052627"/>
                </a:xfrm>
                <a:custGeom>
                  <a:gdLst>
                    <a:gd fmla="*/ 242887 w 21310" name="T0"/>
                    <a:gd fmla="*/ 526314 h 21600" name="T1"/>
                    <a:gd fmla="*/ 242887 w 21310" name="T2"/>
                    <a:gd fmla="*/ 526314 h 21600" name="T3"/>
                    <a:gd fmla="*/ 242887 w 21310" name="T4"/>
                    <a:gd fmla="*/ 526314 h 21600" name="T5"/>
                    <a:gd fmla="*/ 242887 w 21310" name="T6"/>
                    <a:gd fmla="*/ 52631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1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sp>
              <p:nvSpPr>
                <p:cNvPr id="32" name="AutoShape 23">
                  <a:extLst>
                    <a:ext uri="{FF2B5EF4-FFF2-40B4-BE49-F238E27FC236}">
                      <a16:creationId xmlns:a16="http://schemas.microsoft.com/office/drawing/2014/main" id="{049F7474-9344-43BA-AA03-A5990E109BED}"/>
                    </a:ext>
                  </a:extLst>
                </p:cNvPr>
                <p:cNvSpPr/>
                <p:nvPr/>
              </p:nvSpPr>
              <p:spPr bwMode="auto">
                <a:xfrm rot="-1080405">
                  <a:off x="1482725" y="561846"/>
                  <a:ext cx="485775" cy="527108"/>
                </a:xfrm>
                <a:custGeom>
                  <a:gdLst>
                    <a:gd fmla="*/ 242888 w 21600" name="T0"/>
                    <a:gd fmla="*/ 263554 h 21600" name="T1"/>
                    <a:gd fmla="*/ 242888 w 21600" name="T2"/>
                    <a:gd fmla="*/ 263554 h 21600" name="T3"/>
                    <a:gd fmla="*/ 242888 w 21600" name="T4"/>
                    <a:gd fmla="*/ 263554 h 21600" name="T5"/>
                    <a:gd fmla="*/ 242888 w 21600" name="T6"/>
                    <a:gd fmla="*/ 263554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endParaRPr lang="es-ES" sz="1266">
                    <a:solidFill>
                      <a:schemeClr val="bg1">
                        <a:lumMod val="50000"/>
                      </a:schemeClr>
                    </a:solidFill>
                  </a:endParaRPr>
                </a:p>
              </p:txBody>
            </p:sp>
          </p:grpSp>
          <p:sp>
            <p:nvSpPr>
              <p:cNvPr id="12" name="Rectangle 24">
                <a:extLst>
                  <a:ext uri="{FF2B5EF4-FFF2-40B4-BE49-F238E27FC236}">
                    <a16:creationId xmlns:a16="http://schemas.microsoft.com/office/drawing/2014/main" id="{04C5376D-67C7-41AB-A2CD-0A3734CB366E}"/>
                  </a:ext>
                </a:extLst>
              </p:cNvPr>
              <p:cNvSpPr/>
              <p:nvPr/>
            </p:nvSpPr>
            <p:spPr bwMode="auto">
              <a:xfrm>
                <a:off x="1336846" y="1052078"/>
                <a:ext cx="1784350" cy="1786133"/>
              </a:xfrm>
              <a:prstGeom prst="rect">
                <a:avLst/>
              </a:prstGeom>
              <a:noFill/>
              <a:ln>
                <a:noFill/>
              </a:ln>
              <a:effectLst/>
              <a:extLst>
                <a:ext uri="{91240B29-F687-4F45-9708-019B960494DF}">
                  <a14:hiddenLine cap="flat" cmpd="sng"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ctr">
                  <a:lnSpc>
                    <a:spcPct val="90000"/>
                  </a:lnSpc>
                  <a:defRPr/>
                </a:pPr>
                <a:r>
                  <a:rPr b="1" lang="en-US" sz="6000">
                    <a:solidFill>
                      <a:schemeClr val="bg1">
                        <a:lumMod val="65000"/>
                      </a:schemeClr>
                    </a:solidFill>
                    <a:latin charset="0" panose="02000000000000000000" pitchFamily="2" typeface="Roboto Condensed"/>
                    <a:ea charset="0" panose="02000000000000000000" pitchFamily="2" typeface="Roboto Condensed"/>
                    <a:cs charset="0" typeface="Helvetica Neue Thin"/>
                  </a:rPr>
                  <a:t>20%</a:t>
                </a:r>
              </a:p>
            </p:txBody>
          </p:sp>
        </p:grpSp>
        <p:sp>
          <p:nvSpPr>
            <p:cNvPr id="10" name="CuadroTexto 2">
              <a:extLst>
                <a:ext uri="{FF2B5EF4-FFF2-40B4-BE49-F238E27FC236}">
                  <a16:creationId xmlns:a16="http://schemas.microsoft.com/office/drawing/2014/main" id="{807C6CC8-0D33-4BE0-AA16-23DF56C8B385}"/>
                </a:ext>
              </a:extLst>
            </p:cNvPr>
            <p:cNvSpPr txBox="1"/>
            <p:nvPr/>
          </p:nvSpPr>
          <p:spPr>
            <a:xfrm>
              <a:off x="2934631" y="4546117"/>
              <a:ext cx="1397782" cy="457200"/>
            </a:xfrm>
            <a:prstGeom prst="rect">
              <a:avLst/>
            </a:prstGeom>
            <a:noFill/>
          </p:spPr>
          <p:txBody>
            <a:bodyPr rtlCol="0" wrap="square">
              <a:spAutoFit/>
            </a:bodyPr>
            <a:lstStyle/>
            <a:p>
              <a:pPr algn="ctr"/>
              <a:r>
                <a:rPr b="1" lang="es-ES" sz="2400">
                  <a:solidFill>
                    <a:schemeClr val="bg1">
                      <a:lumMod val="65000"/>
                    </a:schemeClr>
                  </a:solidFill>
                  <a:latin charset="0" panose="020b0003030101060003" pitchFamily="34" typeface="Raleway"/>
                </a:rPr>
                <a:t>Users</a:t>
              </a:r>
            </a:p>
          </p:txBody>
        </p:sp>
      </p:grpSp>
      <p:sp>
        <p:nvSpPr>
          <p:cNvPr id="33" name="品 2">
            <a:extLst>
              <a:ext uri="{FF2B5EF4-FFF2-40B4-BE49-F238E27FC236}">
                <a16:creationId xmlns:a16="http://schemas.microsoft.com/office/drawing/2014/main" id="{1FC0CED5-3496-4F50-9475-579593BFAE10}"/>
              </a:ext>
            </a:extLst>
          </p:cNvPr>
          <p:cNvSpPr>
            <a:spLocks noChangeArrowheads="1"/>
          </p:cNvSpPr>
          <p:nvPr/>
        </p:nvSpPr>
        <p:spPr bwMode="auto">
          <a:xfrm>
            <a:off x="6713195" y="1753067"/>
            <a:ext cx="4298207" cy="3710499"/>
          </a:xfrm>
          <a:prstGeom prst="rect">
            <a:avLst/>
          </a:prstGeom>
          <a:noFill/>
          <a:ln w="12700">
            <a:solidFill>
              <a:srgbClr val="386E65"/>
            </a:solid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400">
              <a:solidFill>
                <a:schemeClr val="bg1">
                  <a:lumMod val="50000"/>
                </a:schemeClr>
              </a:solidFill>
              <a:latin charset="-122" panose="02010600030101010101" pitchFamily="2" typeface="宋体"/>
              <a:sym charset="-122" panose="02010600030101010101" pitchFamily="2" typeface="宋体"/>
            </a:endParaRPr>
          </a:p>
        </p:txBody>
      </p:sp>
      <p:sp>
        <p:nvSpPr>
          <p:cNvPr id="34" name="15">
            <a:extLst>
              <a:ext uri="{FF2B5EF4-FFF2-40B4-BE49-F238E27FC236}">
                <a16:creationId xmlns:a16="http://schemas.microsoft.com/office/drawing/2014/main" id="{6D310F7F-EDDD-4571-8F49-3837F62B5EA7}"/>
              </a:ext>
            </a:extLst>
          </p:cNvPr>
          <p:cNvSpPr>
            <a:spLocks noChangeArrowheads="1"/>
          </p:cNvSpPr>
          <p:nvPr>
            <p:custDataLst>
              <p:tags r:id="rId4"/>
            </p:custDataLst>
          </p:nvPr>
        </p:nvSpPr>
        <p:spPr bwMode="auto">
          <a:xfrm>
            <a:off x="6844462" y="2532540"/>
            <a:ext cx="3947181" cy="2560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50000"/>
              </a:lnSpc>
              <a:spcBef>
                <a:spcPct val="0"/>
              </a:spcBef>
              <a:buNone/>
            </a:pPr>
            <a:r>
              <a:rPr altLang="en-US" lang="zh-CN" sz="900">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altLang="en-US" lang="zh-CN" sz="900">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35" name="12">
            <a:extLst>
              <a:ext uri="{FF2B5EF4-FFF2-40B4-BE49-F238E27FC236}">
                <a16:creationId xmlns:a16="http://schemas.microsoft.com/office/drawing/2014/main" id="{516139E5-751B-470B-B77E-F526B64C1D83}"/>
              </a:ext>
            </a:extLst>
          </p:cNvPr>
          <p:cNvSpPr>
            <a:spLocks noChangeArrowheads="1"/>
          </p:cNvSpPr>
          <p:nvPr>
            <p:custDataLst>
              <p:tags r:id="rId5"/>
            </p:custDataLst>
          </p:nvPr>
        </p:nvSpPr>
        <p:spPr bwMode="auto">
          <a:xfrm>
            <a:off x="6844462" y="2081228"/>
            <a:ext cx="3808499"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b="1" lang="zh-CN" sz="1600">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这里输入简单的文字概述</a:t>
            </a:r>
          </a:p>
        </p:txBody>
      </p:sp>
    </p:spTree>
    <p:extLst>
      <p:ext uri="{BB962C8B-B14F-4D97-AF65-F5344CB8AC3E}">
        <p14:creationId val="171589207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750" id="11"/>
                                        <p:tgtEl>
                                          <p:spTgt spid="5"/>
                                        </p:tgtEl>
                                      </p:cBhvr>
                                    </p:animEffect>
                                    <p:anim calcmode="lin" valueType="num">
                                      <p:cBhvr>
                                        <p:cTn dur="750" fill="hold" id="12"/>
                                        <p:tgtEl>
                                          <p:spTgt spid="5"/>
                                        </p:tgtEl>
                                        <p:attrNameLst>
                                          <p:attrName>ppt_x</p:attrName>
                                        </p:attrNameLst>
                                      </p:cBhvr>
                                      <p:tavLst>
                                        <p:tav tm="0">
                                          <p:val>
                                            <p:strVal val="#ppt_x"/>
                                          </p:val>
                                        </p:tav>
                                        <p:tav tm="100000">
                                          <p:val>
                                            <p:strVal val="#ppt_x"/>
                                          </p:val>
                                        </p:tav>
                                      </p:tavLst>
                                    </p:anim>
                                    <p:anim calcmode="lin" valueType="num">
                                      <p:cBhvr>
                                        <p:cTn dur="7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750"/>
                            </p:stCondLst>
                            <p:childTnLst>
                              <p:par>
                                <p:cTn fill="hold" grpId="0" id="15" nodeType="afterEffect" presetClass="entr" presetID="42" presetSubtype="0">
                                  <p:stCondLst>
                                    <p:cond delay="0"/>
                                  </p:stCondLst>
                                  <p:childTnLst>
                                    <p:set>
                                      <p:cBhvr>
                                        <p:cTn dur="1" fill="hold" id="16">
                                          <p:stCondLst>
                                            <p:cond delay="0"/>
                                          </p:stCondLst>
                                        </p:cTn>
                                        <p:tgtEl>
                                          <p:spTgt spid="33"/>
                                        </p:tgtEl>
                                        <p:attrNameLst>
                                          <p:attrName>style.visibility</p:attrName>
                                        </p:attrNameLst>
                                      </p:cBhvr>
                                      <p:to>
                                        <p:strVal val="visible"/>
                                      </p:to>
                                    </p:set>
                                    <p:animEffect filter="fade" transition="in">
                                      <p:cBhvr>
                                        <p:cTn dur="500" id="17"/>
                                        <p:tgtEl>
                                          <p:spTgt spid="33"/>
                                        </p:tgtEl>
                                      </p:cBhvr>
                                    </p:animEffect>
                                    <p:anim calcmode="lin" valueType="num">
                                      <p:cBhvr>
                                        <p:cTn dur="500" fill="hold" id="18"/>
                                        <p:tgtEl>
                                          <p:spTgt spid="33"/>
                                        </p:tgtEl>
                                        <p:attrNameLst>
                                          <p:attrName>ppt_x</p:attrName>
                                        </p:attrNameLst>
                                      </p:cBhvr>
                                      <p:tavLst>
                                        <p:tav tm="0">
                                          <p:val>
                                            <p:strVal val="#ppt_x"/>
                                          </p:val>
                                        </p:tav>
                                        <p:tav tm="100000">
                                          <p:val>
                                            <p:strVal val="#ppt_x"/>
                                          </p:val>
                                        </p:tav>
                                      </p:tavLst>
                                    </p:anim>
                                    <p:anim calcmode="lin" valueType="num">
                                      <p:cBhvr>
                                        <p:cTn dur="500" fill="hold" id="19"/>
                                        <p:tgtEl>
                                          <p:spTgt spid="3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grpId="0" id="21" nodeType="afterEffect" presetClass="entr" presetID="42" presetSubtype="0">
                                  <p:stCondLst>
                                    <p:cond delay="0"/>
                                  </p:stCondLst>
                                  <p:childTnLst>
                                    <p:set>
                                      <p:cBhvr>
                                        <p:cTn dur="1" fill="hold" id="22">
                                          <p:stCondLst>
                                            <p:cond delay="0"/>
                                          </p:stCondLst>
                                        </p:cTn>
                                        <p:tgtEl>
                                          <p:spTgt spid="34"/>
                                        </p:tgtEl>
                                        <p:attrNameLst>
                                          <p:attrName>style.visibility</p:attrName>
                                        </p:attrNameLst>
                                      </p:cBhvr>
                                      <p:to>
                                        <p:strVal val="visible"/>
                                      </p:to>
                                    </p:set>
                                    <p:animEffect filter="fade" transition="in">
                                      <p:cBhvr>
                                        <p:cTn dur="500" id="23"/>
                                        <p:tgtEl>
                                          <p:spTgt spid="34"/>
                                        </p:tgtEl>
                                      </p:cBhvr>
                                    </p:animEffect>
                                    <p:anim calcmode="lin" valueType="num">
                                      <p:cBhvr>
                                        <p:cTn dur="500" fill="hold" id="24"/>
                                        <p:tgtEl>
                                          <p:spTgt spid="34"/>
                                        </p:tgtEl>
                                        <p:attrNameLst>
                                          <p:attrName>ppt_x</p:attrName>
                                        </p:attrNameLst>
                                      </p:cBhvr>
                                      <p:tavLst>
                                        <p:tav tm="0">
                                          <p:val>
                                            <p:strVal val="#ppt_x"/>
                                          </p:val>
                                        </p:tav>
                                        <p:tav tm="100000">
                                          <p:val>
                                            <p:strVal val="#ppt_x"/>
                                          </p:val>
                                        </p:tav>
                                      </p:tavLst>
                                    </p:anim>
                                    <p:anim calcmode="lin" valueType="num">
                                      <p:cBhvr>
                                        <p:cTn dur="500" fill="hold" id="25"/>
                                        <p:tgtEl>
                                          <p:spTgt spid="3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750"/>
                            </p:stCondLst>
                            <p:childTnLst>
                              <p:par>
                                <p:cTn fill="hold" grpId="0" id="27" nodeType="afterEffect" presetClass="entr" presetID="42" presetSubtype="0">
                                  <p:stCondLst>
                                    <p:cond delay="0"/>
                                  </p:stCondLst>
                                  <p:childTnLst>
                                    <p:set>
                                      <p:cBhvr>
                                        <p:cTn dur="1" fill="hold" id="28">
                                          <p:stCondLst>
                                            <p:cond delay="0"/>
                                          </p:stCondLst>
                                        </p:cTn>
                                        <p:tgtEl>
                                          <p:spTgt spid="35"/>
                                        </p:tgtEl>
                                        <p:attrNameLst>
                                          <p:attrName>style.visibility</p:attrName>
                                        </p:attrNameLst>
                                      </p:cBhvr>
                                      <p:to>
                                        <p:strVal val="visible"/>
                                      </p:to>
                                    </p:set>
                                    <p:animEffect filter="fade" transition="in">
                                      <p:cBhvr>
                                        <p:cTn dur="500" id="29"/>
                                        <p:tgtEl>
                                          <p:spTgt spid="35"/>
                                        </p:tgtEl>
                                      </p:cBhvr>
                                    </p:animEffect>
                                    <p:anim calcmode="lin" valueType="num">
                                      <p:cBhvr>
                                        <p:cTn dur="500" fill="hold" id="30"/>
                                        <p:tgtEl>
                                          <p:spTgt spid="35"/>
                                        </p:tgtEl>
                                        <p:attrNameLst>
                                          <p:attrName>ppt_x</p:attrName>
                                        </p:attrNameLst>
                                      </p:cBhvr>
                                      <p:tavLst>
                                        <p:tav tm="0">
                                          <p:val>
                                            <p:strVal val="#ppt_x"/>
                                          </p:val>
                                        </p:tav>
                                        <p:tav tm="100000">
                                          <p:val>
                                            <p:strVal val="#ppt_x"/>
                                          </p:val>
                                        </p:tav>
                                      </p:tavLst>
                                    </p:anim>
                                    <p:anim calcmode="lin" valueType="num">
                                      <p:cBhvr>
                                        <p:cTn dur="500" fill="hold" id="31"/>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01919B08-B7C4-4928-87D2-CAF9B7C97BB3}"/>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pic>
        <p:nvPicPr>
          <p:cNvPr id="10" name="图片 5">
            <a:extLst>
              <a:ext uri="{FF2B5EF4-FFF2-40B4-BE49-F238E27FC236}">
                <a16:creationId xmlns:a16="http://schemas.microsoft.com/office/drawing/2014/main" id="{9368FFF4-9478-444B-8CCB-19F957F87D0B}"/>
              </a:ext>
            </a:extLst>
          </p:cNvPr>
          <p:cNvPicPr>
            <a:picLocks noChangeArrowheads="1"/>
          </p:cNvPicPr>
          <p:nvPr/>
        </p:nvPicPr>
        <p:blipFill>
          <a:blip r:embed="rId4">
            <a:extLst>
              <a:ext uri="{28A0092B-C50C-407E-A947-70E740481C1C}">
                <a14:useLocalDpi val="0"/>
              </a:ext>
            </a:extLst>
          </a:blip>
          <a:stretch>
            <a:fillRect/>
          </a:stretch>
        </p:blipFill>
        <p:spPr bwMode="auto">
          <a:xfrm>
            <a:off x="7886001" y="1129934"/>
            <a:ext cx="796064" cy="596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 name="图片 10">
            <a:extLst>
              <a:ext uri="{FF2B5EF4-FFF2-40B4-BE49-F238E27FC236}">
                <a16:creationId xmlns:a16="http://schemas.microsoft.com/office/drawing/2014/main" id="{2CDA5921-015F-4796-A0F4-9A3D579A5402}"/>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38000"/>
                    </a14:imgEffect>
                  </a14:imgLayer>
                </a14:imgProps>
              </a:ext>
              <a:ext uri="{28A0092B-C50C-407E-A947-70E740481C1C}">
                <a14:useLocalDpi val="0"/>
              </a:ext>
            </a:extLst>
          </a:blip>
          <a:stretch>
            <a:fillRect/>
          </a:stretch>
        </p:blipFill>
        <p:spPr>
          <a:xfrm>
            <a:off x="321910" y="3960746"/>
            <a:ext cx="2829503" cy="1954275"/>
          </a:xfrm>
          <a:prstGeom prst="rect">
            <a:avLst/>
          </a:prstGeom>
        </p:spPr>
      </p:pic>
      <p:sp>
        <p:nvSpPr>
          <p:cNvPr id="9" name="_14">
            <a:extLst>
              <a:ext uri="{FF2B5EF4-FFF2-40B4-BE49-F238E27FC236}">
                <a16:creationId xmlns:a16="http://schemas.microsoft.com/office/drawing/2014/main" id="{000DE919-4BC1-4A3C-AEE4-8322D709CAE5}"/>
              </a:ext>
            </a:extLst>
          </p:cNvPr>
          <p:cNvSpPr txBox="1">
            <a:spLocks noChangeArrowheads="1"/>
          </p:cNvSpPr>
          <p:nvPr/>
        </p:nvSpPr>
        <p:spPr bwMode="auto">
          <a:xfrm>
            <a:off x="3587623" y="776393"/>
            <a:ext cx="1799034" cy="214338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z="4800">
                <a:solidFill>
                  <a:srgbClr val="386E65"/>
                </a:solidFill>
                <a:latin charset="-122" panose="02010800040101010101" pitchFamily="2" typeface="华文新魏"/>
                <a:ea charset="-122" panose="02010800040101010101" pitchFamily="2" typeface="华文新魏"/>
              </a:rPr>
              <a:t>第三章</a:t>
            </a:r>
          </a:p>
        </p:txBody>
      </p:sp>
      <p:grpSp>
        <p:nvGrpSpPr>
          <p:cNvPr id="16" name="组合 15">
            <a:extLst>
              <a:ext uri="{FF2B5EF4-FFF2-40B4-BE49-F238E27FC236}">
                <a16:creationId xmlns:a16="http://schemas.microsoft.com/office/drawing/2014/main" id="{3F8026B7-EC5F-4A41-862C-4A80AF120189}"/>
              </a:ext>
            </a:extLst>
          </p:cNvPr>
          <p:cNvGrpSpPr/>
          <p:nvPr/>
        </p:nvGrpSpPr>
        <p:grpSpPr>
          <a:xfrm rot="5400000">
            <a:off x="2971190" y="2744980"/>
            <a:ext cx="5218989" cy="1006794"/>
            <a:chOff x="2890273" y="1360914"/>
            <a:chExt cx="3483555" cy="512041"/>
          </a:xfrm>
        </p:grpSpPr>
        <p:sp>
          <p:nvSpPr>
            <p:cNvPr id="18" name="矩形 17">
              <a:extLst>
                <a:ext uri="{FF2B5EF4-FFF2-40B4-BE49-F238E27FC236}">
                  <a16:creationId xmlns:a16="http://schemas.microsoft.com/office/drawing/2014/main" id="{90411955-1B45-48AB-A0AD-238C45B77A92}"/>
                </a:ext>
              </a:extLst>
            </p:cNvPr>
            <p:cNvSpPr/>
            <p:nvPr/>
          </p:nvSpPr>
          <p:spPr bwMode="auto">
            <a:xfrm rot="16200000">
              <a:off x="4403960" y="-78303"/>
              <a:ext cx="456181" cy="333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成功项目展示 Add a description</a:t>
              </a:r>
            </a:p>
          </p:txBody>
        </p:sp>
        <p:pic>
          <p:nvPicPr>
            <p:cNvPr descr="C_108.jpg" id="21" name="图片 28">
              <a:extLst>
                <a:ext uri="{FF2B5EF4-FFF2-40B4-BE49-F238E27FC236}">
                  <a16:creationId xmlns:a16="http://schemas.microsoft.com/office/drawing/2014/main" id="{C2C3E216-2D81-4055-9FBE-27393B7415D8}"/>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a14:imgLayer xmlns:d3p1="http://schemas.openxmlformats.org/officeDocument/2006/relationships" d3p1:embed="">
                      <a14:imgEffect>
                        <a14:brightnessContrast bright="10000" contrast="-15000"/>
                      </a14:imgEffect>
                    </a14:imgLayer>
                  </a14:imgProps>
                </a:ext>
                <a:ext uri="{28A0092B-C50C-407E-A947-70E740481C1C}">
                  <a14:useLocalDpi/>
                </a:ext>
              </a:extLst>
            </a:blip>
            <a:stretch>
              <a:fillRect/>
            </a:stretch>
          </p:blipFill>
          <p:spPr bwMode="auto">
            <a:xfrm>
              <a:off x="2890273" y="1821438"/>
              <a:ext cx="3483555" cy="515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23" name="图片 5">
            <a:extLst>
              <a:ext uri="{FF2B5EF4-FFF2-40B4-BE49-F238E27FC236}">
                <a16:creationId xmlns:a16="http://schemas.microsoft.com/office/drawing/2014/main" id="{22FE6FE9-2BC7-4B1D-84E1-05EB1F284D0E}"/>
              </a:ext>
            </a:extLst>
          </p:cNvPr>
          <p:cNvPicPr>
            <a:picLocks noChangeArrowheads="1"/>
          </p:cNvPicPr>
          <p:nvPr/>
        </p:nvPicPr>
        <p:blipFill>
          <a:blip r:embed="rId4">
            <a:extLst>
              <a:ext uri="{28A0092B-C50C-407E-A947-70E740481C1C}">
                <a14:useLocalDpi val="0"/>
              </a:ext>
            </a:extLst>
          </a:blip>
          <a:stretch>
            <a:fillRect/>
          </a:stretch>
        </p:blipFill>
        <p:spPr bwMode="auto">
          <a:xfrm>
            <a:off x="660400" y="464426"/>
            <a:ext cx="2168751" cy="1624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99580777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2" presetSubtype="3">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1+#ppt_w/2"/>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750" id="15"/>
                                        <p:tgtEl>
                                          <p:spTgt spid="11"/>
                                        </p:tgtEl>
                                      </p:cBhvr>
                                    </p:animEffect>
                                    <p:anim calcmode="lin" valueType="num">
                                      <p:cBhvr>
                                        <p:cTn dur="750" fill="hold" id="16"/>
                                        <p:tgtEl>
                                          <p:spTgt spid="11"/>
                                        </p:tgtEl>
                                        <p:attrNameLst>
                                          <p:attrName>ppt_x</p:attrName>
                                        </p:attrNameLst>
                                      </p:cBhvr>
                                      <p:tavLst>
                                        <p:tav tm="0">
                                          <p:val>
                                            <p:strVal val="#ppt_x"/>
                                          </p:val>
                                        </p:tav>
                                        <p:tav tm="100000">
                                          <p:val>
                                            <p:strVal val="#ppt_x"/>
                                          </p:val>
                                        </p:tav>
                                      </p:tavLst>
                                    </p:anim>
                                    <p:anim calcmode="lin" valueType="num">
                                      <p:cBhvr>
                                        <p:cTn dur="750" fill="hold" id="17"/>
                                        <p:tgtEl>
                                          <p:spTgt spid="11"/>
                                        </p:tgtEl>
                                        <p:attrNameLst>
                                          <p:attrName>ppt_y</p:attrName>
                                        </p:attrNameLst>
                                      </p:cBhvr>
                                      <p:tavLst>
                                        <p:tav tm="0">
                                          <p:val>
                                            <p:strVal val="#ppt_y+.1"/>
                                          </p:val>
                                        </p:tav>
                                        <p:tav tm="100000">
                                          <p:val>
                                            <p:strVal val="#ppt_y"/>
                                          </p:val>
                                        </p:tav>
                                      </p:tavLst>
                                    </p:anim>
                                  </p:childTnLst>
                                </p:cTn>
                              </p:par>
                              <p:par>
                                <p:cTn fill="hold" id="18" nodeType="withEffect" presetClass="entr" presetID="2" presetSubtype="3">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additive="base">
                                        <p:cTn dur="500" fill="hold" id="20"/>
                                        <p:tgtEl>
                                          <p:spTgt spid="23"/>
                                        </p:tgtEl>
                                        <p:attrNameLst>
                                          <p:attrName>ppt_x</p:attrName>
                                        </p:attrNameLst>
                                      </p:cBhvr>
                                      <p:tavLst>
                                        <p:tav tm="0">
                                          <p:val>
                                            <p:strVal val="1+#ppt_w/2"/>
                                          </p:val>
                                        </p:tav>
                                        <p:tav tm="100000">
                                          <p:val>
                                            <p:strVal val="#ppt_x"/>
                                          </p:val>
                                        </p:tav>
                                      </p:tavLst>
                                    </p:anim>
                                    <p:anim calcmode="lin" valueType="num">
                                      <p:cBhvr additive="base">
                                        <p:cTn dur="500" fill="hold" id="21"/>
                                        <p:tgtEl>
                                          <p:spTgt spid="23"/>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56" presetSubtype="0">
                                  <p:stCondLst>
                                    <p:cond delay="0"/>
                                  </p:stCondLst>
                                  <p:iterate type="lt">
                                    <p:tmPct val="10000"/>
                                  </p:iterate>
                                  <p:childTnLst>
                                    <p:set>
                                      <p:cBhvr>
                                        <p:cTn dur="1" fill="hold" id="24">
                                          <p:stCondLst>
                                            <p:cond delay="0"/>
                                          </p:stCondLst>
                                        </p:cTn>
                                        <p:tgtEl>
                                          <p:spTgt spid="9"/>
                                        </p:tgtEl>
                                        <p:attrNameLst>
                                          <p:attrName>style.visibility</p:attrName>
                                        </p:attrNameLst>
                                      </p:cBhvr>
                                      <p:to>
                                        <p:strVal val="visible"/>
                                      </p:to>
                                    </p:set>
                                    <p:anim by="(-#ppt_w*2)" calcmode="lin" valueType="num">
                                      <p:cBhvr rctx="PPT">
                                        <p:cTn autoRev="1" dur="500" fill="hold" id="25">
                                          <p:stCondLst>
                                            <p:cond delay="0"/>
                                          </p:stCondLst>
                                        </p:cTn>
                                        <p:tgtEl>
                                          <p:spTgt spid="9"/>
                                        </p:tgtEl>
                                        <p:attrNameLst>
                                          <p:attrName>ppt_w</p:attrName>
                                        </p:attrNameLst>
                                      </p:cBhvr>
                                    </p:anim>
                                    <p:anim by="(#ppt_w*0.50)" calcmode="lin" valueType="num">
                                      <p:cBhvr>
                                        <p:cTn autoRev="1" decel="50000" dur="500" fill="hold" id="26">
                                          <p:stCondLst>
                                            <p:cond delay="0"/>
                                          </p:stCondLst>
                                        </p:cTn>
                                        <p:tgtEl>
                                          <p:spTgt spid="9"/>
                                        </p:tgtEl>
                                        <p:attrNameLst>
                                          <p:attrName>ppt_x</p:attrName>
                                        </p:attrNameLst>
                                      </p:cBhvr>
                                    </p:anim>
                                    <p:anim calcmode="lin" from="(-#ppt_h/2)" to="(#ppt_y)" valueType="num">
                                      <p:cBhvr>
                                        <p:cTn dur="1000" fill="hold" id="27">
                                          <p:stCondLst>
                                            <p:cond delay="0"/>
                                          </p:stCondLst>
                                        </p:cTn>
                                        <p:tgtEl>
                                          <p:spTgt spid="9"/>
                                        </p:tgtEl>
                                        <p:attrNameLst>
                                          <p:attrName>ppt_y</p:attrName>
                                        </p:attrNameLst>
                                      </p:cBhvr>
                                    </p:anim>
                                    <p:animRot by="21600000">
                                      <p:cBhvr>
                                        <p:cTn dur="1000" fill="hold" id="28">
                                          <p:stCondLst>
                                            <p:cond delay="0"/>
                                          </p:stCondLst>
                                        </p:cTn>
                                        <p:tgtEl>
                                          <p:spTgt spid="9"/>
                                        </p:tgtEl>
                                        <p:attrNameLst>
                                          <p:attrName>r</p:attrName>
                                        </p:attrNameLst>
                                      </p:cBhvr>
                                    </p:animRot>
                                  </p:childTnLst>
                                </p:cTn>
                              </p:par>
                            </p:childTnLst>
                          </p:cTn>
                        </p:par>
                        <p:par>
                          <p:cTn fill="hold" id="29" nodeType="afterGroup">
                            <p:stCondLst>
                              <p:cond delay="2500"/>
                            </p:stCondLst>
                            <p:childTnLst>
                              <p:par>
                                <p:cTn fill="hold" id="30" nodeType="afterEffect" presetClass="entr" presetID="16" presetSubtype="42">
                                  <p:stCondLst>
                                    <p:cond delay="0"/>
                                  </p:stCondLst>
                                  <p:childTnLst>
                                    <p:set>
                                      <p:cBhvr>
                                        <p:cTn dur="1" fill="hold" id="31">
                                          <p:stCondLst>
                                            <p:cond delay="0"/>
                                          </p:stCondLst>
                                        </p:cTn>
                                        <p:tgtEl>
                                          <p:spTgt spid="16"/>
                                        </p:tgtEl>
                                        <p:attrNameLst>
                                          <p:attrName>style.visibility</p:attrName>
                                        </p:attrNameLst>
                                      </p:cBhvr>
                                      <p:to>
                                        <p:strVal val="visible"/>
                                      </p:to>
                                    </p:set>
                                    <p:animEffect filter="barn(outHorizontal)" transition="in">
                                      <p:cBhvr>
                                        <p:cTn dur="750" id="32"/>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成功项目展示</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4">
            <a:extLst>
              <a:ext uri="{FF2B5EF4-FFF2-40B4-BE49-F238E27FC236}">
                <a16:creationId xmlns:a16="http://schemas.microsoft.com/office/drawing/2014/main" id="{C8035AE0-5B7B-4993-BD17-C6F839DED39A}"/>
              </a:ext>
            </a:extLst>
          </p:cNvPr>
          <p:cNvGrpSpPr/>
          <p:nvPr/>
        </p:nvGrpSpPr>
        <p:grpSpPr>
          <a:xfrm>
            <a:off x="1196565" y="1655853"/>
            <a:ext cx="10847098" cy="3807784"/>
            <a:chOff x="-1" y="1825930"/>
            <a:chExt cx="12191325" cy="4279665"/>
          </a:xfrm>
        </p:grpSpPr>
        <p:sp>
          <p:nvSpPr>
            <p:cNvPr id="6" name="TextBox 6">
              <a:extLst>
                <a:ext uri="{FF2B5EF4-FFF2-40B4-BE49-F238E27FC236}">
                  <a16:creationId xmlns:a16="http://schemas.microsoft.com/office/drawing/2014/main" id="{953C75B3-0322-4749-8D5F-2D6342D12285}"/>
                </a:ext>
              </a:extLst>
            </p:cNvPr>
            <p:cNvSpPr txBox="1"/>
            <p:nvPr/>
          </p:nvSpPr>
          <p:spPr>
            <a:xfrm>
              <a:off x="649776" y="5534831"/>
              <a:ext cx="1851983" cy="565245"/>
            </a:xfrm>
            <a:prstGeom prst="rect">
              <a:avLst/>
            </a:prstGeom>
            <a:noFill/>
          </p:spPr>
          <p:txBody>
            <a:bodyPr rtlCol="0" wrap="square">
              <a:spAutoFit/>
            </a:bodyPr>
            <a:lstStyle/>
            <a:p>
              <a:r>
                <a:rPr altLang="en-US" lang="zh-CN" sz="9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点击此处更换文本编辑文字点击此处更换文本编辑文字点击此处更换</a:t>
              </a:r>
            </a:p>
          </p:txBody>
        </p:sp>
        <p:cxnSp>
          <p:nvCxnSpPr>
            <p:cNvPr id="11" name="直接连接符 10">
              <a:extLst>
                <a:ext uri="{FF2B5EF4-FFF2-40B4-BE49-F238E27FC236}">
                  <a16:creationId xmlns:a16="http://schemas.microsoft.com/office/drawing/2014/main" id="{A5C48262-9D49-4FE8-BAD8-34AE117EF265}"/>
                </a:ext>
              </a:extLst>
            </p:cNvPr>
            <p:cNvCxnSpPr/>
            <p:nvPr/>
          </p:nvCxnSpPr>
          <p:spPr>
            <a:xfrm>
              <a:off x="-1" y="4049795"/>
              <a:ext cx="12191325" cy="0"/>
            </a:xfrm>
            <a:prstGeom prst="line">
              <a:avLst/>
            </a:prstGeom>
            <a:ln w="444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81FDE766-6064-42FF-A20D-510E0A26A406}"/>
                </a:ext>
              </a:extLst>
            </p:cNvPr>
            <p:cNvSpPr/>
            <p:nvPr/>
          </p:nvSpPr>
          <p:spPr>
            <a:xfrm>
              <a:off x="1137384" y="3635879"/>
              <a:ext cx="827831" cy="827832"/>
            </a:xfrm>
            <a:prstGeom prst="ellipse">
              <a:avLst/>
            </a:prstGeom>
            <a:solidFill>
              <a:srgbClr val="386E65"/>
            </a:solidFill>
            <a:ln w="48260">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65000"/>
                  </a:schemeClr>
                </a:solidFill>
              </a:endParaRPr>
            </a:p>
          </p:txBody>
        </p:sp>
        <p:sp>
          <p:nvSpPr>
            <p:cNvPr id="13" name="TextBox 10">
              <a:extLst>
                <a:ext uri="{FF2B5EF4-FFF2-40B4-BE49-F238E27FC236}">
                  <a16:creationId xmlns:a16="http://schemas.microsoft.com/office/drawing/2014/main" id="{F8DEAB10-0BE4-415C-9502-0BE976C70C64}"/>
                </a:ext>
              </a:extLst>
            </p:cNvPr>
            <p:cNvSpPr txBox="1"/>
            <p:nvPr/>
          </p:nvSpPr>
          <p:spPr>
            <a:xfrm>
              <a:off x="1123897" y="3901218"/>
              <a:ext cx="841319" cy="342572"/>
            </a:xfrm>
            <a:prstGeom prst="rect">
              <a:avLst/>
            </a:prstGeom>
            <a:noFill/>
          </p:spPr>
          <p:txBody>
            <a:bodyPr rtlCol="0" wrap="square">
              <a:spAutoFit/>
            </a:bodyPr>
            <a:lstStyle/>
            <a:p>
              <a:pPr algn="ctr"/>
              <a:r>
                <a:rPr altLang="en-US" b="1" lang="zh-CN" sz="1400">
                  <a:solidFill>
                    <a:schemeClr val="bg1"/>
                  </a:solidFill>
                </a:rPr>
                <a:t>标题</a:t>
              </a:r>
            </a:p>
          </p:txBody>
        </p:sp>
        <p:sp>
          <p:nvSpPr>
            <p:cNvPr id="14" name="TextBox 11">
              <a:extLst>
                <a:ext uri="{FF2B5EF4-FFF2-40B4-BE49-F238E27FC236}">
                  <a16:creationId xmlns:a16="http://schemas.microsoft.com/office/drawing/2014/main" id="{D721B281-DBF7-4A96-A591-A38CEB8258A0}"/>
                </a:ext>
              </a:extLst>
            </p:cNvPr>
            <p:cNvSpPr txBox="1"/>
            <p:nvPr/>
          </p:nvSpPr>
          <p:spPr>
            <a:xfrm>
              <a:off x="2957843" y="2304606"/>
              <a:ext cx="1851983" cy="565245"/>
            </a:xfrm>
            <a:prstGeom prst="rect">
              <a:avLst/>
            </a:prstGeom>
            <a:noFill/>
          </p:spPr>
          <p:txBody>
            <a:bodyPr rtlCol="0" wrap="square">
              <a:spAutoFit/>
            </a:bodyPr>
            <a:lstStyle/>
            <a:p>
              <a:r>
                <a:rPr altLang="en-US" lang="zh-CN" sz="9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点击此处更换文本编辑文字点击此处更换文本编辑文字点击此处更换</a:t>
              </a:r>
            </a:p>
          </p:txBody>
        </p:sp>
        <p:sp>
          <p:nvSpPr>
            <p:cNvPr id="15" name="TextBox 12">
              <a:extLst>
                <a:ext uri="{FF2B5EF4-FFF2-40B4-BE49-F238E27FC236}">
                  <a16:creationId xmlns:a16="http://schemas.microsoft.com/office/drawing/2014/main" id="{52B5582E-6344-4EFB-AD26-57314AA8CB31}"/>
                </a:ext>
              </a:extLst>
            </p:cNvPr>
            <p:cNvSpPr txBox="1"/>
            <p:nvPr/>
          </p:nvSpPr>
          <p:spPr>
            <a:xfrm>
              <a:off x="2945936" y="1838625"/>
              <a:ext cx="1494311" cy="445344"/>
            </a:xfrm>
            <a:prstGeom prst="rect">
              <a:avLst/>
            </a:prstGeom>
            <a:noFill/>
          </p:spPr>
          <p:txBody>
            <a:bodyPr rtlCol="0" wrap="square">
              <a:spAutoFit/>
            </a:bodyPr>
            <a:lstStyle/>
            <a:p>
              <a:r>
                <a:rPr altLang="en-US" b="1" lang="zh-CN" sz="2000">
                  <a:solidFill>
                    <a:schemeClr val="bg1">
                      <a:lumMod val="65000"/>
                    </a:schemeClr>
                  </a:solidFill>
                </a:rPr>
                <a:t>加入标题</a:t>
              </a:r>
            </a:p>
          </p:txBody>
        </p:sp>
        <p:sp>
          <p:nvSpPr>
            <p:cNvPr id="17" name="椭圆 16">
              <a:extLst>
                <a:ext uri="{FF2B5EF4-FFF2-40B4-BE49-F238E27FC236}">
                  <a16:creationId xmlns:a16="http://schemas.microsoft.com/office/drawing/2014/main" id="{80079361-3991-4DC9-83B7-EF6B81572463}"/>
                </a:ext>
              </a:extLst>
            </p:cNvPr>
            <p:cNvSpPr/>
            <p:nvPr/>
          </p:nvSpPr>
          <p:spPr>
            <a:xfrm>
              <a:off x="3410532" y="3634832"/>
              <a:ext cx="827831" cy="827832"/>
            </a:xfrm>
            <a:prstGeom prst="ellipse">
              <a:avLst/>
            </a:prstGeom>
            <a:solidFill>
              <a:srgbClr val="386E65"/>
            </a:solidFill>
            <a:ln w="48260">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solidFill>
              </a:endParaRPr>
            </a:p>
          </p:txBody>
        </p:sp>
        <p:sp>
          <p:nvSpPr>
            <p:cNvPr id="18" name="TextBox 15">
              <a:extLst>
                <a:ext uri="{FF2B5EF4-FFF2-40B4-BE49-F238E27FC236}">
                  <a16:creationId xmlns:a16="http://schemas.microsoft.com/office/drawing/2014/main" id="{B1C1C750-1D08-4EF0-8FCA-0D6627698D54}"/>
                </a:ext>
              </a:extLst>
            </p:cNvPr>
            <p:cNvSpPr txBox="1"/>
            <p:nvPr/>
          </p:nvSpPr>
          <p:spPr>
            <a:xfrm>
              <a:off x="3397046" y="3900170"/>
              <a:ext cx="841319" cy="342572"/>
            </a:xfrm>
            <a:prstGeom prst="rect">
              <a:avLst/>
            </a:prstGeom>
            <a:noFill/>
          </p:spPr>
          <p:txBody>
            <a:bodyPr rtlCol="0" wrap="square">
              <a:spAutoFit/>
            </a:bodyPr>
            <a:lstStyle/>
            <a:p>
              <a:pPr algn="ctr"/>
              <a:r>
                <a:rPr altLang="en-US" b="1" lang="zh-CN" sz="1400">
                  <a:solidFill>
                    <a:schemeClr val="bg1"/>
                  </a:solidFill>
                </a:rPr>
                <a:t>标题</a:t>
              </a:r>
            </a:p>
          </p:txBody>
        </p:sp>
        <p:cxnSp>
          <p:nvCxnSpPr>
            <p:cNvPr id="19" name="直接连接符 18">
              <a:extLst>
                <a:ext uri="{FF2B5EF4-FFF2-40B4-BE49-F238E27FC236}">
                  <a16:creationId xmlns:a16="http://schemas.microsoft.com/office/drawing/2014/main" id="{C2ABA14C-ED2F-4481-AFDF-95C1DECCC9CE}"/>
                </a:ext>
              </a:extLst>
            </p:cNvPr>
            <p:cNvCxnSpPr/>
            <p:nvPr/>
          </p:nvCxnSpPr>
          <p:spPr>
            <a:xfrm flipH="1" flipV="1">
              <a:off x="1541380" y="4497022"/>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5F06C8A-D397-438C-A10B-21414FBFB306}"/>
                </a:ext>
              </a:extLst>
            </p:cNvPr>
            <p:cNvCxnSpPr/>
            <p:nvPr/>
          </p:nvCxnSpPr>
          <p:spPr>
            <a:xfrm flipH="1" flipV="1">
              <a:off x="3842789" y="2901452"/>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18">
              <a:extLst>
                <a:ext uri="{FF2B5EF4-FFF2-40B4-BE49-F238E27FC236}">
                  <a16:creationId xmlns:a16="http://schemas.microsoft.com/office/drawing/2014/main" id="{9AC75193-F24C-4E20-9DBD-5911ADDA40F9}"/>
                </a:ext>
              </a:extLst>
            </p:cNvPr>
            <p:cNvSpPr txBox="1"/>
            <p:nvPr/>
          </p:nvSpPr>
          <p:spPr>
            <a:xfrm>
              <a:off x="5217414" y="5512612"/>
              <a:ext cx="1851983" cy="565245"/>
            </a:xfrm>
            <a:prstGeom prst="rect">
              <a:avLst/>
            </a:prstGeom>
            <a:noFill/>
          </p:spPr>
          <p:txBody>
            <a:bodyPr rtlCol="0" wrap="square">
              <a:spAutoFit/>
            </a:bodyPr>
            <a:lstStyle/>
            <a:p>
              <a:r>
                <a:rPr altLang="en-US" lang="zh-CN" sz="9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点击此处更换文本编辑文字点击此处更换文本编辑文字点击此处更换</a:t>
              </a:r>
            </a:p>
          </p:txBody>
        </p:sp>
        <p:sp>
          <p:nvSpPr>
            <p:cNvPr id="22" name="TextBox 19">
              <a:extLst>
                <a:ext uri="{FF2B5EF4-FFF2-40B4-BE49-F238E27FC236}">
                  <a16:creationId xmlns:a16="http://schemas.microsoft.com/office/drawing/2014/main" id="{822FF0B8-3C20-4E1B-85C8-83F5E67E7EDF}"/>
                </a:ext>
              </a:extLst>
            </p:cNvPr>
            <p:cNvSpPr txBox="1"/>
            <p:nvPr/>
          </p:nvSpPr>
          <p:spPr>
            <a:xfrm>
              <a:off x="5205508" y="5046631"/>
              <a:ext cx="1494311" cy="445344"/>
            </a:xfrm>
            <a:prstGeom prst="rect">
              <a:avLst/>
            </a:prstGeom>
            <a:noFill/>
          </p:spPr>
          <p:txBody>
            <a:bodyPr rtlCol="0" wrap="square">
              <a:spAutoFit/>
            </a:bodyPr>
            <a:lstStyle/>
            <a:p>
              <a:r>
                <a:rPr altLang="en-US" b="1" lang="zh-CN" sz="2000">
                  <a:solidFill>
                    <a:schemeClr val="bg1">
                      <a:lumMod val="65000"/>
                    </a:schemeClr>
                  </a:solidFill>
                </a:rPr>
                <a:t>加入标题</a:t>
              </a:r>
            </a:p>
          </p:txBody>
        </p:sp>
        <p:sp>
          <p:nvSpPr>
            <p:cNvPr id="24" name="椭圆 23">
              <a:extLst>
                <a:ext uri="{FF2B5EF4-FFF2-40B4-BE49-F238E27FC236}">
                  <a16:creationId xmlns:a16="http://schemas.microsoft.com/office/drawing/2014/main" id="{6ED4CA08-B0F5-48CA-A60D-6C450F0CB979}"/>
                </a:ext>
              </a:extLst>
            </p:cNvPr>
            <p:cNvSpPr/>
            <p:nvPr/>
          </p:nvSpPr>
          <p:spPr>
            <a:xfrm>
              <a:off x="5688089" y="3639059"/>
              <a:ext cx="827831" cy="827832"/>
            </a:xfrm>
            <a:prstGeom prst="ellipse">
              <a:avLst/>
            </a:prstGeom>
            <a:solidFill>
              <a:srgbClr val="386E65"/>
            </a:solidFill>
            <a:ln w="48260">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65000"/>
                  </a:schemeClr>
                </a:solidFill>
              </a:endParaRPr>
            </a:p>
          </p:txBody>
        </p:sp>
        <p:sp>
          <p:nvSpPr>
            <p:cNvPr id="25" name="TextBox 22">
              <a:extLst>
                <a:ext uri="{FF2B5EF4-FFF2-40B4-BE49-F238E27FC236}">
                  <a16:creationId xmlns:a16="http://schemas.microsoft.com/office/drawing/2014/main" id="{D9058AFD-152A-49B3-A867-D3303FC92FFB}"/>
                </a:ext>
              </a:extLst>
            </p:cNvPr>
            <p:cNvSpPr txBox="1"/>
            <p:nvPr/>
          </p:nvSpPr>
          <p:spPr>
            <a:xfrm>
              <a:off x="5674602" y="3904398"/>
              <a:ext cx="841319" cy="342572"/>
            </a:xfrm>
            <a:prstGeom prst="rect">
              <a:avLst/>
            </a:prstGeom>
            <a:noFill/>
          </p:spPr>
          <p:txBody>
            <a:bodyPr rtlCol="0" wrap="square">
              <a:spAutoFit/>
            </a:bodyPr>
            <a:lstStyle/>
            <a:p>
              <a:pPr algn="ctr"/>
              <a:r>
                <a:rPr altLang="en-US" b="1" lang="zh-CN" sz="1400">
                  <a:solidFill>
                    <a:schemeClr val="bg1"/>
                  </a:solidFill>
                </a:rPr>
                <a:t>标题</a:t>
              </a:r>
            </a:p>
          </p:txBody>
        </p:sp>
        <p:sp>
          <p:nvSpPr>
            <p:cNvPr id="26" name="TextBox 23">
              <a:extLst>
                <a:ext uri="{FF2B5EF4-FFF2-40B4-BE49-F238E27FC236}">
                  <a16:creationId xmlns:a16="http://schemas.microsoft.com/office/drawing/2014/main" id="{53424742-5C37-49B7-9FF9-76010A244056}"/>
                </a:ext>
              </a:extLst>
            </p:cNvPr>
            <p:cNvSpPr txBox="1"/>
            <p:nvPr/>
          </p:nvSpPr>
          <p:spPr>
            <a:xfrm>
              <a:off x="7350870" y="2291911"/>
              <a:ext cx="1851983" cy="565245"/>
            </a:xfrm>
            <a:prstGeom prst="rect">
              <a:avLst/>
            </a:prstGeom>
            <a:noFill/>
          </p:spPr>
          <p:txBody>
            <a:bodyPr rtlCol="0" wrap="square">
              <a:spAutoFit/>
            </a:bodyPr>
            <a:lstStyle/>
            <a:p>
              <a:r>
                <a:rPr altLang="en-US" lang="zh-CN" sz="9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点击此处更换文本编辑文字点击此处更换文本编辑文字点击此处更换</a:t>
              </a:r>
            </a:p>
          </p:txBody>
        </p:sp>
        <p:sp>
          <p:nvSpPr>
            <p:cNvPr id="27" name="TextBox 24">
              <a:extLst>
                <a:ext uri="{FF2B5EF4-FFF2-40B4-BE49-F238E27FC236}">
                  <a16:creationId xmlns:a16="http://schemas.microsoft.com/office/drawing/2014/main" id="{47B40FE3-A0A9-4F69-BEE6-865E0096825D}"/>
                </a:ext>
              </a:extLst>
            </p:cNvPr>
            <p:cNvSpPr txBox="1"/>
            <p:nvPr/>
          </p:nvSpPr>
          <p:spPr>
            <a:xfrm>
              <a:off x="7338961" y="1825930"/>
              <a:ext cx="1494311" cy="445344"/>
            </a:xfrm>
            <a:prstGeom prst="rect">
              <a:avLst/>
            </a:prstGeom>
            <a:noFill/>
          </p:spPr>
          <p:txBody>
            <a:bodyPr rtlCol="0" wrap="square">
              <a:spAutoFit/>
            </a:bodyPr>
            <a:lstStyle/>
            <a:p>
              <a:r>
                <a:rPr altLang="en-US" b="1" lang="zh-CN" sz="2000">
                  <a:solidFill>
                    <a:schemeClr val="bg1">
                      <a:lumMod val="65000"/>
                    </a:schemeClr>
                  </a:solidFill>
                </a:rPr>
                <a:t>加入标题</a:t>
              </a:r>
            </a:p>
          </p:txBody>
        </p:sp>
        <p:sp>
          <p:nvSpPr>
            <p:cNvPr id="29" name="椭圆 28">
              <a:extLst>
                <a:ext uri="{FF2B5EF4-FFF2-40B4-BE49-F238E27FC236}">
                  <a16:creationId xmlns:a16="http://schemas.microsoft.com/office/drawing/2014/main" id="{30F6E5BF-C0E1-482E-A935-93AC59985839}"/>
                </a:ext>
              </a:extLst>
            </p:cNvPr>
            <p:cNvSpPr/>
            <p:nvPr/>
          </p:nvSpPr>
          <p:spPr>
            <a:xfrm>
              <a:off x="7838492" y="3599916"/>
              <a:ext cx="827831" cy="827832"/>
            </a:xfrm>
            <a:prstGeom prst="ellipse">
              <a:avLst/>
            </a:prstGeom>
            <a:solidFill>
              <a:srgbClr val="386E65"/>
            </a:solidFill>
            <a:ln w="48260">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65000"/>
                  </a:schemeClr>
                </a:solidFill>
              </a:endParaRPr>
            </a:p>
          </p:txBody>
        </p:sp>
        <p:sp>
          <p:nvSpPr>
            <p:cNvPr id="30" name="TextBox 27">
              <a:extLst>
                <a:ext uri="{FF2B5EF4-FFF2-40B4-BE49-F238E27FC236}">
                  <a16:creationId xmlns:a16="http://schemas.microsoft.com/office/drawing/2014/main" id="{851615A0-C478-4494-A14A-C30D3269AAB8}"/>
                </a:ext>
              </a:extLst>
            </p:cNvPr>
            <p:cNvSpPr txBox="1"/>
            <p:nvPr/>
          </p:nvSpPr>
          <p:spPr>
            <a:xfrm>
              <a:off x="7825004" y="3865254"/>
              <a:ext cx="841319" cy="342572"/>
            </a:xfrm>
            <a:prstGeom prst="rect">
              <a:avLst/>
            </a:prstGeom>
            <a:noFill/>
          </p:spPr>
          <p:txBody>
            <a:bodyPr rtlCol="0" wrap="square">
              <a:spAutoFit/>
            </a:bodyPr>
            <a:lstStyle/>
            <a:p>
              <a:pPr algn="ctr"/>
              <a:r>
                <a:rPr altLang="en-US" b="1" lang="zh-CN" sz="1400">
                  <a:solidFill>
                    <a:schemeClr val="bg1"/>
                  </a:solidFill>
                </a:rPr>
                <a:t>标题</a:t>
              </a:r>
            </a:p>
          </p:txBody>
        </p:sp>
        <p:cxnSp>
          <p:nvCxnSpPr>
            <p:cNvPr id="31" name="直接连接符 30">
              <a:extLst>
                <a:ext uri="{FF2B5EF4-FFF2-40B4-BE49-F238E27FC236}">
                  <a16:creationId xmlns:a16="http://schemas.microsoft.com/office/drawing/2014/main" id="{285B3F30-817F-408C-9CE2-8EF5712A2780}"/>
                </a:ext>
              </a:extLst>
            </p:cNvPr>
            <p:cNvCxnSpPr/>
            <p:nvPr/>
          </p:nvCxnSpPr>
          <p:spPr>
            <a:xfrm flipH="1" flipV="1">
              <a:off x="6109018" y="4474803"/>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F661160D-0CC5-4B14-B7E9-D3BE36B65471}"/>
                </a:ext>
              </a:extLst>
            </p:cNvPr>
            <p:cNvCxnSpPr/>
            <p:nvPr/>
          </p:nvCxnSpPr>
          <p:spPr>
            <a:xfrm flipH="1" flipV="1">
              <a:off x="8241103" y="2879233"/>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0">
              <a:extLst>
                <a:ext uri="{FF2B5EF4-FFF2-40B4-BE49-F238E27FC236}">
                  <a16:creationId xmlns:a16="http://schemas.microsoft.com/office/drawing/2014/main" id="{CCC78D5C-1B6E-455E-8819-41CC199303A8}"/>
                </a:ext>
              </a:extLst>
            </p:cNvPr>
            <p:cNvSpPr txBox="1"/>
            <p:nvPr/>
          </p:nvSpPr>
          <p:spPr>
            <a:xfrm>
              <a:off x="9560453" y="5511544"/>
              <a:ext cx="1851983" cy="565245"/>
            </a:xfrm>
            <a:prstGeom prst="rect">
              <a:avLst/>
            </a:prstGeom>
            <a:noFill/>
          </p:spPr>
          <p:txBody>
            <a:bodyPr rtlCol="0" wrap="square">
              <a:spAutoFit/>
            </a:bodyPr>
            <a:lstStyle/>
            <a:p>
              <a:r>
                <a:rPr altLang="en-US" lang="zh-CN" sz="9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点击此处更换文本编辑文字点击此处更换文本编辑文字点击此处更换</a:t>
              </a:r>
            </a:p>
          </p:txBody>
        </p:sp>
        <p:sp>
          <p:nvSpPr>
            <p:cNvPr id="34" name="TextBox 31">
              <a:extLst>
                <a:ext uri="{FF2B5EF4-FFF2-40B4-BE49-F238E27FC236}">
                  <a16:creationId xmlns:a16="http://schemas.microsoft.com/office/drawing/2014/main" id="{00D5DC3E-03EA-4B19-86DF-66F915691531}"/>
                </a:ext>
              </a:extLst>
            </p:cNvPr>
            <p:cNvSpPr txBox="1"/>
            <p:nvPr/>
          </p:nvSpPr>
          <p:spPr>
            <a:xfrm>
              <a:off x="9548544" y="5045562"/>
              <a:ext cx="1494311" cy="445344"/>
            </a:xfrm>
            <a:prstGeom prst="rect">
              <a:avLst/>
            </a:prstGeom>
            <a:noFill/>
          </p:spPr>
          <p:txBody>
            <a:bodyPr rtlCol="0" wrap="square">
              <a:spAutoFit/>
            </a:bodyPr>
            <a:lstStyle/>
            <a:p>
              <a:r>
                <a:rPr altLang="en-US" b="1" lang="zh-CN" sz="2000">
                  <a:solidFill>
                    <a:schemeClr val="bg1">
                      <a:lumMod val="65000"/>
                    </a:schemeClr>
                  </a:solidFill>
                </a:rPr>
                <a:t>加入标题</a:t>
              </a:r>
            </a:p>
          </p:txBody>
        </p:sp>
        <p:sp>
          <p:nvSpPr>
            <p:cNvPr id="36" name="椭圆 35">
              <a:extLst>
                <a:ext uri="{FF2B5EF4-FFF2-40B4-BE49-F238E27FC236}">
                  <a16:creationId xmlns:a16="http://schemas.microsoft.com/office/drawing/2014/main" id="{16DAFF97-BFB7-4458-860B-8109C63D0706}"/>
                </a:ext>
              </a:extLst>
            </p:cNvPr>
            <p:cNvSpPr/>
            <p:nvPr/>
          </p:nvSpPr>
          <p:spPr>
            <a:xfrm>
              <a:off x="9997261" y="3608358"/>
              <a:ext cx="827831" cy="827832"/>
            </a:xfrm>
            <a:prstGeom prst="ellipse">
              <a:avLst/>
            </a:prstGeom>
            <a:solidFill>
              <a:srgbClr val="386E65"/>
            </a:solidFill>
            <a:ln w="48260">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65000"/>
                  </a:schemeClr>
                </a:solidFill>
              </a:endParaRPr>
            </a:p>
          </p:txBody>
        </p:sp>
        <p:sp>
          <p:nvSpPr>
            <p:cNvPr id="37" name="TextBox 34">
              <a:extLst>
                <a:ext uri="{FF2B5EF4-FFF2-40B4-BE49-F238E27FC236}">
                  <a16:creationId xmlns:a16="http://schemas.microsoft.com/office/drawing/2014/main" id="{6534689F-212A-4025-8512-3493CC419683}"/>
                </a:ext>
              </a:extLst>
            </p:cNvPr>
            <p:cNvSpPr txBox="1"/>
            <p:nvPr/>
          </p:nvSpPr>
          <p:spPr>
            <a:xfrm>
              <a:off x="9983775" y="3873696"/>
              <a:ext cx="841319" cy="342572"/>
            </a:xfrm>
            <a:prstGeom prst="rect">
              <a:avLst/>
            </a:prstGeom>
            <a:noFill/>
          </p:spPr>
          <p:txBody>
            <a:bodyPr rtlCol="0" wrap="square">
              <a:spAutoFit/>
            </a:bodyPr>
            <a:lstStyle/>
            <a:p>
              <a:pPr algn="ctr"/>
              <a:r>
                <a:rPr altLang="en-US" b="1" lang="zh-CN" sz="1400">
                  <a:solidFill>
                    <a:schemeClr val="bg1"/>
                  </a:solidFill>
                </a:rPr>
                <a:t>标题</a:t>
              </a:r>
            </a:p>
          </p:txBody>
        </p:sp>
        <p:cxnSp>
          <p:nvCxnSpPr>
            <p:cNvPr id="38" name="直接连接符 37">
              <a:extLst>
                <a:ext uri="{FF2B5EF4-FFF2-40B4-BE49-F238E27FC236}">
                  <a16:creationId xmlns:a16="http://schemas.microsoft.com/office/drawing/2014/main" id="{FED8941B-1F4F-4565-A23D-A4354A06D349}"/>
                </a:ext>
              </a:extLst>
            </p:cNvPr>
            <p:cNvCxnSpPr/>
            <p:nvPr/>
          </p:nvCxnSpPr>
          <p:spPr>
            <a:xfrm flipH="1" flipV="1">
              <a:off x="10443589" y="4473734"/>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6">
              <a:extLst>
                <a:ext uri="{FF2B5EF4-FFF2-40B4-BE49-F238E27FC236}">
                  <a16:creationId xmlns:a16="http://schemas.microsoft.com/office/drawing/2014/main" id="{A4E2FE8C-34FE-4BEC-805D-BC31D1124D1E}"/>
                </a:ext>
              </a:extLst>
            </p:cNvPr>
            <p:cNvSpPr txBox="1"/>
            <p:nvPr/>
          </p:nvSpPr>
          <p:spPr>
            <a:xfrm>
              <a:off x="740528" y="5082605"/>
              <a:ext cx="1494311" cy="445344"/>
            </a:xfrm>
            <a:prstGeom prst="rect">
              <a:avLst/>
            </a:prstGeom>
            <a:noFill/>
          </p:spPr>
          <p:txBody>
            <a:bodyPr rtlCol="0" wrap="square">
              <a:spAutoFit/>
            </a:bodyPr>
            <a:lstStyle/>
            <a:p>
              <a:r>
                <a:rPr altLang="en-US" b="1" lang="zh-CN" sz="2000">
                  <a:solidFill>
                    <a:schemeClr val="bg1">
                      <a:lumMod val="65000"/>
                    </a:schemeClr>
                  </a:solidFill>
                </a:rPr>
                <a:t>加入标题</a:t>
              </a:r>
            </a:p>
          </p:txBody>
        </p:sp>
      </p:grpSp>
    </p:spTree>
    <p:extLst>
      <p:ext uri="{BB962C8B-B14F-4D97-AF65-F5344CB8AC3E}">
        <p14:creationId val="412759635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成功项目展示</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 name="组合 1">
            <a:extLst>
              <a:ext uri="{FF2B5EF4-FFF2-40B4-BE49-F238E27FC236}">
                <a16:creationId xmlns:a16="http://schemas.microsoft.com/office/drawing/2014/main" id="{740845C6-266A-40EA-91A4-C6D93CCC4469}"/>
              </a:ext>
            </a:extLst>
          </p:cNvPr>
          <p:cNvGrpSpPr/>
          <p:nvPr/>
        </p:nvGrpSpPr>
        <p:grpSpPr>
          <a:xfrm>
            <a:off x="1679451" y="1466136"/>
            <a:ext cx="9742318" cy="4156007"/>
            <a:chOff x="1679451" y="1466136"/>
            <a:chExt cx="9742318" cy="4156007"/>
          </a:xfrm>
        </p:grpSpPr>
        <p:grpSp>
          <p:nvGrpSpPr>
            <p:cNvPr id="5" name="组合 4">
              <a:extLst>
                <a:ext uri="{FF2B5EF4-FFF2-40B4-BE49-F238E27FC236}">
                  <a16:creationId xmlns:a16="http://schemas.microsoft.com/office/drawing/2014/main" id="{3C336CC7-D100-4618-AA65-B9A451E5C836}"/>
                </a:ext>
              </a:extLst>
            </p:cNvPr>
            <p:cNvGrpSpPr/>
            <p:nvPr/>
          </p:nvGrpSpPr>
          <p:grpSpPr>
            <a:xfrm>
              <a:off x="1679451" y="1466136"/>
              <a:ext cx="9742318" cy="4156007"/>
              <a:chOff x="759352" y="1775302"/>
              <a:chExt cx="10399215" cy="4436233"/>
            </a:xfrm>
          </p:grpSpPr>
          <p:grpSp>
            <p:nvGrpSpPr>
              <p:cNvPr id="6" name="Group 23">
                <a:extLst>
                  <a:ext uri="{FF2B5EF4-FFF2-40B4-BE49-F238E27FC236}">
                    <a16:creationId xmlns:a16="http://schemas.microsoft.com/office/drawing/2014/main" id="{52B0A032-6FF6-473C-A52D-383622B67104}"/>
                  </a:ext>
                </a:extLst>
              </p:cNvPr>
              <p:cNvGrpSpPr/>
              <p:nvPr/>
            </p:nvGrpSpPr>
            <p:grpSpPr>
              <a:xfrm flipH="1">
                <a:off x="853719" y="4699256"/>
                <a:ext cx="4718321" cy="1155757"/>
                <a:chOff x="8475621" y="2327889"/>
                <a:chExt cx="3505308" cy="858629"/>
              </a:xfrm>
            </p:grpSpPr>
            <p:sp>
              <p:nvSpPr>
                <p:cNvPr id="20" name="TextBox 19">
                  <a:extLst>
                    <a:ext uri="{FF2B5EF4-FFF2-40B4-BE49-F238E27FC236}">
                      <a16:creationId xmlns:a16="http://schemas.microsoft.com/office/drawing/2014/main" id="{6160041E-F8F3-4CE2-A9FF-AF1161F107AA}"/>
                    </a:ext>
                  </a:extLst>
                </p:cNvPr>
                <p:cNvSpPr txBox="1"/>
                <p:nvPr/>
              </p:nvSpPr>
              <p:spPr>
                <a:xfrm>
                  <a:off x="9697693" y="2327889"/>
                  <a:ext cx="1232713" cy="290050"/>
                </a:xfrm>
                <a:prstGeom prst="rect">
                  <a:avLst/>
                </a:prstGeom>
                <a:noFill/>
              </p:spPr>
              <p:txBody>
                <a:bodyPr rtlCol="0" wrap="none">
                  <a:spAutoFit/>
                </a:bodyPr>
                <a:lstStyle/>
                <a:p>
                  <a:pPr algn="ctr"/>
                  <a:r>
                    <a:rPr altLang="en-US" b="1" lang="zh-CN">
                      <a:solidFill>
                        <a:schemeClr val="bg1">
                          <a:lumMod val="50000"/>
                        </a:schemeClr>
                      </a:solidFill>
                      <a:latin charset="-122" panose="020b0503020204020204" pitchFamily="34" typeface="微软雅黑"/>
                      <a:ea charset="-122" pitchFamily="34" typeface="微软雅黑"/>
                      <a:sym charset="-122" panose="020b0503020204020204" pitchFamily="34" typeface="微软雅黑"/>
                    </a:rPr>
                    <a:t>加入标题描述</a:t>
                  </a:r>
                </a:p>
              </p:txBody>
            </p:sp>
            <p:sp>
              <p:nvSpPr>
                <p:cNvPr id="21" name="Rectangle 25">
                  <a:extLst>
                    <a:ext uri="{FF2B5EF4-FFF2-40B4-BE49-F238E27FC236}">
                      <a16:creationId xmlns:a16="http://schemas.microsoft.com/office/drawing/2014/main" id="{992A28B2-544F-4542-BFA7-FE96A7F61623}"/>
                    </a:ext>
                  </a:extLst>
                </p:cNvPr>
                <p:cNvSpPr/>
                <p:nvPr/>
              </p:nvSpPr>
              <p:spPr>
                <a:xfrm>
                  <a:off x="8475621" y="2673973"/>
                  <a:ext cx="3505308" cy="507588"/>
                </a:xfrm>
                <a:prstGeom prst="rect">
                  <a:avLst/>
                </a:prstGeom>
              </p:spPr>
              <p:txBody>
                <a:bodyPr wrap="square">
                  <a:spAutoFit/>
                </a:bodyPr>
                <a:lstStyle/>
                <a:p>
                  <a:pPr algn="ctr"/>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pPr algn="ctr"/>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pPr algn="ctr"/>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p:txBody>
            </p:sp>
          </p:grpSp>
          <p:grpSp>
            <p:nvGrpSpPr>
              <p:cNvPr id="10" name="Group 7">
                <a:extLst>
                  <a:ext uri="{FF2B5EF4-FFF2-40B4-BE49-F238E27FC236}">
                    <a16:creationId xmlns:a16="http://schemas.microsoft.com/office/drawing/2014/main" id="{EEB7FFE7-CB12-472C-951E-F55882DBFD93}"/>
                  </a:ext>
                </a:extLst>
              </p:cNvPr>
              <p:cNvGrpSpPr/>
              <p:nvPr/>
            </p:nvGrpSpPr>
            <p:grpSpPr>
              <a:xfrm flipH="1">
                <a:off x="759352" y="1775302"/>
                <a:ext cx="4763161" cy="2589216"/>
                <a:chOff x="7845714" y="1736884"/>
                <a:chExt cx="3572595" cy="1942035"/>
              </a:xfrm>
            </p:grpSpPr>
            <p:grpSp>
              <p:nvGrpSpPr>
                <p:cNvPr id="16" name="Group 35">
                  <a:extLst>
                    <a:ext uri="{FF2B5EF4-FFF2-40B4-BE49-F238E27FC236}">
                      <a16:creationId xmlns:a16="http://schemas.microsoft.com/office/drawing/2014/main" id="{79159B51-1F4C-4353-93BA-2B683D882A92}"/>
                    </a:ext>
                  </a:extLst>
                </p:cNvPr>
                <p:cNvGrpSpPr/>
                <p:nvPr/>
              </p:nvGrpSpPr>
              <p:grpSpPr>
                <a:xfrm>
                  <a:off x="7845714" y="1736884"/>
                  <a:ext cx="3501814" cy="1942035"/>
                  <a:chOff x="7541909" y="1631854"/>
                  <a:chExt cx="4046955" cy="1942035"/>
                </a:xfrm>
              </p:grpSpPr>
              <p:sp>
                <p:nvSpPr>
                  <p:cNvPr id="18" name="Rectangle 29">
                    <a:extLst>
                      <a:ext uri="{FF2B5EF4-FFF2-40B4-BE49-F238E27FC236}">
                        <a16:creationId xmlns:a16="http://schemas.microsoft.com/office/drawing/2014/main" id="{6EEB889A-F84D-4298-B89F-52B244DAF188}"/>
                      </a:ext>
                    </a:extLst>
                  </p:cNvPr>
                  <p:cNvSpPr/>
                  <p:nvPr/>
                </p:nvSpPr>
                <p:spPr>
                  <a:xfrm>
                    <a:off x="7541909" y="1631854"/>
                    <a:ext cx="4046955" cy="1942035"/>
                  </a:xfrm>
                  <a:prstGeom prst="rect">
                    <a:avLst/>
                  </a:prstGeom>
                  <a:noFill/>
                  <a:ln w="28575">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600">
                      <a:solidFill>
                        <a:schemeClr val="bg1">
                          <a:lumMod val="50000"/>
                        </a:schemeClr>
                      </a:solidFill>
                      <a:latin charset="-122" panose="020b0503020204020204" pitchFamily="34" typeface="微软雅黑"/>
                      <a:ea charset="-122" pitchFamily="34" typeface="微软雅黑"/>
                      <a:sym charset="-122" panose="020b0503020204020204" pitchFamily="34" typeface="微软雅黑"/>
                    </a:endParaRPr>
                  </a:p>
                </p:txBody>
              </p:sp>
              <p:sp>
                <p:nvSpPr>
                  <p:cNvPr id="19" name="Rectangle 33">
                    <a:extLst>
                      <a:ext uri="{FF2B5EF4-FFF2-40B4-BE49-F238E27FC236}">
                        <a16:creationId xmlns:a16="http://schemas.microsoft.com/office/drawing/2014/main" id="{6C898C5E-53DD-4482-AD81-7CCBF652A3FB}"/>
                      </a:ext>
                    </a:extLst>
                  </p:cNvPr>
                  <p:cNvSpPr/>
                  <p:nvPr/>
                </p:nvSpPr>
                <p:spPr>
                  <a:xfrm>
                    <a:off x="7541909" y="1631854"/>
                    <a:ext cx="4046955" cy="435299"/>
                  </a:xfrm>
                  <a:prstGeom prst="rect">
                    <a:avLst/>
                  </a:prstGeom>
                  <a:solidFill>
                    <a:srgbClr val="386E65"/>
                  </a:solidFill>
                  <a:ln>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solidFill>
                          <a:schemeClr val="bg1"/>
                        </a:solidFill>
                        <a:latin charset="-122" panose="020b0503020204020204" pitchFamily="34" typeface="微软雅黑"/>
                        <a:ea charset="-122" pitchFamily="34" typeface="微软雅黑"/>
                        <a:sym charset="-122" panose="020b0503020204020204" pitchFamily="34" typeface="微软雅黑"/>
                      </a:rPr>
                      <a:t>加入标题</a:t>
                    </a:r>
                  </a:p>
                </p:txBody>
              </p:sp>
            </p:grpSp>
            <p:sp>
              <p:nvSpPr>
                <p:cNvPr id="17" name="Rectangle 34">
                  <a:extLst>
                    <a:ext uri="{FF2B5EF4-FFF2-40B4-BE49-F238E27FC236}">
                      <a16:creationId xmlns:a16="http://schemas.microsoft.com/office/drawing/2014/main" id="{F4CA6E53-8E17-4849-81BB-DBC48DD58B1E}"/>
                    </a:ext>
                  </a:extLst>
                </p:cNvPr>
                <p:cNvSpPr/>
                <p:nvPr/>
              </p:nvSpPr>
              <p:spPr>
                <a:xfrm>
                  <a:off x="7935294" y="2516401"/>
                  <a:ext cx="3483015" cy="805296"/>
                </a:xfrm>
                <a:prstGeom prst="rect">
                  <a:avLst/>
                </a:prstGeom>
              </p:spPr>
              <p:txBody>
                <a:bodyPr wrap="square">
                  <a:spAutoFit/>
                </a:bodyPr>
                <a:lstStyle/>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p:txBody>
            </p:sp>
          </p:grpSp>
          <p:grpSp>
            <p:nvGrpSpPr>
              <p:cNvPr id="11" name="组合 10">
                <a:extLst>
                  <a:ext uri="{FF2B5EF4-FFF2-40B4-BE49-F238E27FC236}">
                    <a16:creationId xmlns:a16="http://schemas.microsoft.com/office/drawing/2014/main" id="{52B9C717-D07F-497F-9D40-892FC6520796}"/>
                  </a:ext>
                </a:extLst>
              </p:cNvPr>
              <p:cNvGrpSpPr/>
              <p:nvPr/>
            </p:nvGrpSpPr>
            <p:grpSpPr>
              <a:xfrm>
                <a:off x="5755689" y="4379199"/>
                <a:ext cx="5402878" cy="1832336"/>
                <a:chOff x="5650562" y="7011394"/>
                <a:chExt cx="6024562" cy="1725918"/>
              </a:xfrm>
            </p:grpSpPr>
            <p:sp>
              <p:nvSpPr>
                <p:cNvPr id="13" name="矩形 12">
                  <a:extLst>
                    <a:ext uri="{FF2B5EF4-FFF2-40B4-BE49-F238E27FC236}">
                      <a16:creationId xmlns:a16="http://schemas.microsoft.com/office/drawing/2014/main" id="{69E8E7A9-786A-4AEA-9ABA-A37592753848}"/>
                    </a:ext>
                  </a:extLst>
                </p:cNvPr>
                <p:cNvSpPr/>
                <p:nvPr/>
              </p:nvSpPr>
              <p:spPr>
                <a:xfrm>
                  <a:off x="5650562" y="7011394"/>
                  <a:ext cx="6024562" cy="1704126"/>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chemeClr val="bg1">
                        <a:lumMod val="50000"/>
                      </a:schemeClr>
                    </a:solidFill>
                  </a:endParaRPr>
                </a:p>
              </p:txBody>
            </p:sp>
            <p:sp>
              <p:nvSpPr>
                <p:cNvPr id="14" name="文本框 23">
                  <a:extLst>
                    <a:ext uri="{FF2B5EF4-FFF2-40B4-BE49-F238E27FC236}">
                      <a16:creationId xmlns:a16="http://schemas.microsoft.com/office/drawing/2014/main" id="{3D88D718-39FC-456A-996E-717EA65E6764}"/>
                    </a:ext>
                  </a:extLst>
                </p:cNvPr>
                <p:cNvSpPr txBox="1">
                  <a:spLocks noChangeArrowheads="1"/>
                </p:cNvSpPr>
                <p:nvPr/>
              </p:nvSpPr>
              <p:spPr bwMode="auto">
                <a:xfrm>
                  <a:off x="5860671" y="7561407"/>
                  <a:ext cx="5688430" cy="950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lang="zh-CN" sz="1400">
                      <a:solidFill>
                        <a:schemeClr val="bg1"/>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400">
                      <a:solidFill>
                        <a:schemeClr val="bg1"/>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400">
                      <a:solidFill>
                        <a:schemeClr val="bg1"/>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400">
                      <a:solidFill>
                        <a:schemeClr val="bg1"/>
                      </a:solidFill>
                      <a:latin charset="-122" panose="020b0503020204020204" pitchFamily="34" typeface="微软雅黑"/>
                      <a:ea charset="-122" pitchFamily="34" typeface="微软雅黑"/>
                      <a:cs typeface="Lato Regular"/>
                    </a:rPr>
                    <a:t>点击此处更换文本编辑文字点击此处更换文本编辑文字</a:t>
                  </a:r>
                </a:p>
              </p:txBody>
            </p:sp>
            <p:sp>
              <p:nvSpPr>
                <p:cNvPr id="15" name="文本框 24">
                  <a:extLst>
                    <a:ext uri="{FF2B5EF4-FFF2-40B4-BE49-F238E27FC236}">
                      <a16:creationId xmlns:a16="http://schemas.microsoft.com/office/drawing/2014/main" id="{5C0072AD-123F-423D-9281-1103F4823258}"/>
                    </a:ext>
                  </a:extLst>
                </p:cNvPr>
                <p:cNvSpPr txBox="1">
                  <a:spLocks noChangeArrowheads="1"/>
                </p:cNvSpPr>
                <p:nvPr/>
              </p:nvSpPr>
              <p:spPr bwMode="auto">
                <a:xfrm>
                  <a:off x="6492878" y="7201959"/>
                  <a:ext cx="4339927" cy="3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r>
                    <a:rPr altLang="en-US" b="1" lang="zh-CN" sz="1400">
                      <a:solidFill>
                        <a:schemeClr val="bg1"/>
                      </a:solidFill>
                      <a:latin charset="-122" panose="020b0503020204020204" pitchFamily="34" typeface="微软雅黑"/>
                      <a:ea charset="-122" pitchFamily="34" typeface="微软雅黑"/>
                    </a:rPr>
                    <a:t>单击此处添加标题</a:t>
                  </a:r>
                </a:p>
              </p:txBody>
            </p:sp>
          </p:grpSp>
        </p:grpSp>
        <p:sp>
          <p:nvSpPr>
            <p:cNvPr id="22" name="矩形 21">
              <a:extLst>
                <a:ext uri="{FF2B5EF4-FFF2-40B4-BE49-F238E27FC236}">
                  <a16:creationId xmlns:a16="http://schemas.microsoft.com/office/drawing/2014/main" id="{5EDA3219-1402-472B-AEFB-05ADE9DAD83C}"/>
                </a:ext>
              </a:extLst>
            </p:cNvPr>
            <p:cNvSpPr/>
            <p:nvPr/>
          </p:nvSpPr>
          <p:spPr>
            <a:xfrm flipH="1">
              <a:off x="6360178" y="1466136"/>
              <a:ext cx="5061589" cy="2344647"/>
            </a:xfrm>
            <a:prstGeom prst="rect">
              <a:avLst/>
            </a:prstGeom>
            <a:blipFill dpi="0" rotWithShape="1">
              <a:blip r:embed="rId4"/>
              <a:tile algn="ctr" flip="none" sx="45000" sy="45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endParaRPr>
            </a:p>
          </p:txBody>
        </p:sp>
      </p:grpSp>
    </p:spTree>
    <p:extLst>
      <p:ext uri="{BB962C8B-B14F-4D97-AF65-F5344CB8AC3E}">
        <p14:creationId val="354231043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成功项目展示</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4">
            <a:extLst>
              <a:ext uri="{FF2B5EF4-FFF2-40B4-BE49-F238E27FC236}">
                <a16:creationId xmlns:a16="http://schemas.microsoft.com/office/drawing/2014/main" id="{01FA7855-F91F-4016-924F-8FE68D47FFE8}"/>
              </a:ext>
            </a:extLst>
          </p:cNvPr>
          <p:cNvGrpSpPr/>
          <p:nvPr/>
        </p:nvGrpSpPr>
        <p:grpSpPr>
          <a:xfrm>
            <a:off x="1507512" y="1390471"/>
            <a:ext cx="4396316" cy="4243916"/>
            <a:chOff x="1377893" y="1726293"/>
            <a:chExt cx="4396316" cy="4243916"/>
          </a:xfrm>
        </p:grpSpPr>
        <p:grpSp>
          <p:nvGrpSpPr>
            <p:cNvPr id="6" name="Group 9">
              <a:extLst>
                <a:ext uri="{FF2B5EF4-FFF2-40B4-BE49-F238E27FC236}">
                  <a16:creationId xmlns:a16="http://schemas.microsoft.com/office/drawing/2014/main" id="{5D14BB9A-1185-415A-93CA-6A6649040D2D}"/>
                </a:ext>
              </a:extLst>
            </p:cNvPr>
            <p:cNvGrpSpPr/>
            <p:nvPr/>
          </p:nvGrpSpPr>
          <p:grpSpPr>
            <a:xfrm>
              <a:off x="1894359" y="2452309"/>
              <a:ext cx="3359149" cy="3517900"/>
              <a:chExt cx="2520000" cy="2636995"/>
            </a:xfrm>
            <a:solidFill>
              <a:schemeClr val="bg1">
                <a:lumMod val="85000"/>
              </a:schemeClr>
            </a:solidFill>
          </p:grpSpPr>
          <p:sp>
            <p:nvSpPr>
              <p:cNvPr id="25" name="灰色圆形背景">
                <a:extLst>
                  <a:ext uri="{FF2B5EF4-FFF2-40B4-BE49-F238E27FC236}">
                    <a16:creationId xmlns:a16="http://schemas.microsoft.com/office/drawing/2014/main" id="{EB4B9557-1879-4F41-A6F9-06E4DB631D4D}"/>
                  </a:ext>
                </a:extLst>
              </p:cNvPr>
              <p:cNvSpPr>
                <a:spLocks noChangeArrowheads="1"/>
              </p:cNvSpPr>
              <p:nvPr/>
            </p:nvSpPr>
            <p:spPr bwMode="auto">
              <a:xfrm>
                <a:off x="0" y="0"/>
                <a:ext cx="2520000" cy="2520000"/>
              </a:xfrm>
              <a:custGeom>
                <a:gdLst>
                  <a:gd fmla="+- 411 0 0" name="G0"/>
                  <a:gd fmla="+- 21600 0 411" name="G1"/>
                  <a:gd fmla="+- 21600 0 411"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1" y="10800"/>
                    </a:moveTo>
                    <a:cubicBezTo>
                      <a:pt x="411" y="16538"/>
                      <a:pt x="5062" y="21189"/>
                      <a:pt x="10800" y="21189"/>
                    </a:cubicBezTo>
                    <a:cubicBezTo>
                      <a:pt x="16538" y="21189"/>
                      <a:pt x="21189" y="16538"/>
                      <a:pt x="21189" y="10800"/>
                    </a:cubicBezTo>
                    <a:cubicBezTo>
                      <a:pt x="21189" y="5062"/>
                      <a:pt x="16538" y="411"/>
                      <a:pt x="10800" y="411"/>
                    </a:cubicBezTo>
                    <a:cubicBezTo>
                      <a:pt x="5062" y="411"/>
                      <a:pt x="411" y="5062"/>
                      <a:pt x="411" y="10800"/>
                    </a:cubicBezTo>
                    <a:close/>
                  </a:path>
                </a:pathLst>
              </a:custGeom>
              <a:grpFill/>
              <a:ln>
                <a:noFill/>
              </a:ln>
              <a:extLst>
                <a:ext uri="{91240B29-F687-4F45-9708-019B960494DF}">
                  <a14:hiddenLine w="25400">
                    <a:solidFill>
                      <a:srgbClr val="395E8A"/>
                    </a:solidFill>
                    <a:bevel/>
                  </a14:hiddenLine>
                </a:ext>
              </a:extLst>
            </p:spPr>
            <p:txBody>
              <a:bodyPr anchor="ctr"/>
              <a:lstStyle/>
              <a:p>
                <a:pPr algn="ctr"/>
                <a:endParaRPr altLang="zh-CN" lang="zh-CN" sz="2400">
                  <a:solidFill>
                    <a:srgbClr val="FFFFFF"/>
                  </a:solidFill>
                  <a:latin charset="-122" panose="02010600030101010101" pitchFamily="2" typeface="宋体"/>
                  <a:sym charset="-122" panose="02010600030101010101" pitchFamily="2" typeface="宋体"/>
                </a:endParaRPr>
              </a:p>
            </p:txBody>
          </p:sp>
          <p:sp>
            <p:nvSpPr>
              <p:cNvPr id="26" name="等腰三角形 103">
                <a:extLst>
                  <a:ext uri="{FF2B5EF4-FFF2-40B4-BE49-F238E27FC236}">
                    <a16:creationId xmlns:a16="http://schemas.microsoft.com/office/drawing/2014/main" id="{73DDDFDB-A543-4247-A9C5-093972DFCADD}"/>
                  </a:ext>
                </a:extLst>
              </p:cNvPr>
              <p:cNvSpPr>
                <a:spLocks noChangeArrowheads="1"/>
              </p:cNvSpPr>
              <p:nvPr/>
            </p:nvSpPr>
            <p:spPr bwMode="auto">
              <a:xfrm rot="8911463">
                <a:off x="2189868" y="530437"/>
                <a:ext cx="288032" cy="288032"/>
              </a:xfrm>
              <a:prstGeom prst="triangle">
                <a:avLst>
                  <a:gd fmla="val 50000" name="adj"/>
                </a:avLst>
              </a:prstGeom>
              <a:grpFill/>
              <a:ln>
                <a:noFill/>
              </a:ln>
              <a:extLst>
                <a:ext uri="{91240B29-F687-4F45-9708-019B960494DF}">
                  <a14:hiddenLine w="25400">
                    <a:solidFill>
                      <a:srgbClr val="395E8A"/>
                    </a:solidFill>
                    <a:bevel/>
                  </a14:hiddenLine>
                </a:ext>
              </a:extLst>
            </p:spPr>
            <p:txBody>
              <a:bodyPr anchor="ctr"/>
              <a:lstStyle/>
              <a:p>
                <a:pPr algn="ctr"/>
                <a:endParaRPr altLang="zh-CN" lang="zh-CN" sz="2400">
                  <a:latin charset="-122" panose="02010600030101010101" pitchFamily="2" typeface="宋体"/>
                  <a:sym charset="-122" panose="02010600030101010101" pitchFamily="2" typeface="宋体"/>
                </a:endParaRPr>
              </a:p>
            </p:txBody>
          </p:sp>
          <p:sp>
            <p:nvSpPr>
              <p:cNvPr id="27" name="等腰三角形 104">
                <a:extLst>
                  <a:ext uri="{FF2B5EF4-FFF2-40B4-BE49-F238E27FC236}">
                    <a16:creationId xmlns:a16="http://schemas.microsoft.com/office/drawing/2014/main" id="{EEC8EC75-71C2-439A-8F40-3B7AFFCF484B}"/>
                  </a:ext>
                </a:extLst>
              </p:cNvPr>
              <p:cNvSpPr>
                <a:spLocks noChangeArrowheads="1"/>
              </p:cNvSpPr>
              <p:nvPr/>
            </p:nvSpPr>
            <p:spPr bwMode="auto">
              <a:xfrm rot="16200000">
                <a:off x="1153284" y="2348963"/>
                <a:ext cx="288032" cy="288032"/>
              </a:xfrm>
              <a:prstGeom prst="triangle">
                <a:avLst>
                  <a:gd fmla="val 50000" name="adj"/>
                </a:avLst>
              </a:prstGeom>
              <a:grpFill/>
              <a:ln>
                <a:noFill/>
              </a:ln>
              <a:extLst>
                <a:ext uri="{91240B29-F687-4F45-9708-019B960494DF}">
                  <a14:hiddenLine w="25400">
                    <a:solidFill>
                      <a:srgbClr val="395E8A"/>
                    </a:solidFill>
                    <a:bevel/>
                  </a14:hiddenLine>
                </a:ext>
              </a:extLst>
            </p:spPr>
            <p:txBody>
              <a:bodyPr anchor="ctr"/>
              <a:lstStyle/>
              <a:p>
                <a:pPr algn="ctr"/>
                <a:endParaRPr altLang="zh-CN" lang="zh-CN" sz="2400">
                  <a:latin charset="-122" panose="02010600030101010101" pitchFamily="2" typeface="宋体"/>
                  <a:sym charset="-122" panose="02010600030101010101" pitchFamily="2" typeface="宋体"/>
                </a:endParaRPr>
              </a:p>
            </p:txBody>
          </p:sp>
          <p:sp>
            <p:nvSpPr>
              <p:cNvPr id="28" name="等腰三角形 105">
                <a:extLst>
                  <a:ext uri="{FF2B5EF4-FFF2-40B4-BE49-F238E27FC236}">
                    <a16:creationId xmlns:a16="http://schemas.microsoft.com/office/drawing/2014/main" id="{A713ED07-9D17-4B22-93F7-216AFCAA26AB}"/>
                  </a:ext>
                </a:extLst>
              </p:cNvPr>
              <p:cNvSpPr>
                <a:spLocks noChangeArrowheads="1"/>
              </p:cNvSpPr>
              <p:nvPr/>
            </p:nvSpPr>
            <p:spPr bwMode="auto">
              <a:xfrm rot="1626189">
                <a:off x="42101" y="505016"/>
                <a:ext cx="288032" cy="288032"/>
              </a:xfrm>
              <a:prstGeom prst="triangle">
                <a:avLst>
                  <a:gd fmla="val 50000" name="adj"/>
                </a:avLst>
              </a:prstGeom>
              <a:grpFill/>
              <a:ln>
                <a:noFill/>
              </a:ln>
              <a:extLst>
                <a:ext uri="{91240B29-F687-4F45-9708-019B960494DF}">
                  <a14:hiddenLine w="25400">
                    <a:solidFill>
                      <a:srgbClr val="395E8A"/>
                    </a:solidFill>
                    <a:bevel/>
                  </a14:hiddenLine>
                </a:ext>
              </a:extLst>
            </p:spPr>
            <p:txBody>
              <a:bodyPr anchor="ctr"/>
              <a:lstStyle/>
              <a:p>
                <a:pPr algn="ctr"/>
                <a:endParaRPr altLang="zh-CN" lang="zh-CN" sz="2400">
                  <a:latin charset="-122" panose="02010600030101010101" pitchFamily="2" typeface="宋体"/>
                  <a:sym charset="-122" panose="02010600030101010101" pitchFamily="2" typeface="宋体"/>
                </a:endParaRPr>
              </a:p>
            </p:txBody>
          </p:sp>
        </p:grpSp>
        <p:grpSp>
          <p:nvGrpSpPr>
            <p:cNvPr id="10" name="Group 14">
              <a:extLst>
                <a:ext uri="{FF2B5EF4-FFF2-40B4-BE49-F238E27FC236}">
                  <a16:creationId xmlns:a16="http://schemas.microsoft.com/office/drawing/2014/main" id="{0CF181DD-1ECB-4559-ABEE-F0AE50ED6900}"/>
                </a:ext>
              </a:extLst>
            </p:cNvPr>
            <p:cNvGrpSpPr/>
            <p:nvPr/>
          </p:nvGrpSpPr>
          <p:grpSpPr>
            <a:xfrm>
              <a:off x="2800293" y="1726293"/>
              <a:ext cx="1536700" cy="1534583"/>
              <a:chExt cx="1152000" cy="1152000"/>
            </a:xfrm>
          </p:grpSpPr>
          <p:sp>
            <p:nvSpPr>
              <p:cNvPr id="22" name="灰色圆形背景">
                <a:extLst>
                  <a:ext uri="{FF2B5EF4-FFF2-40B4-BE49-F238E27FC236}">
                    <a16:creationId xmlns:a16="http://schemas.microsoft.com/office/drawing/2014/main" id="{F5671CAA-1F67-4182-842A-94B5B9FE1FC3}"/>
                  </a:ext>
                </a:extLst>
              </p:cNvPr>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w="25400">
                    <a:solidFill>
                      <a:srgbClr val="395E8A"/>
                    </a:solidFill>
                    <a:bevel/>
                  </a14:hiddenLine>
                </a:ext>
              </a:extLst>
            </p:spPr>
            <p:txBody>
              <a:bodyPr anchor="ctr"/>
              <a:lstStyle/>
              <a:p>
                <a:pPr algn="ctr"/>
                <a:endParaRPr altLang="zh-CN" lang="zh-CN" sz="2665">
                  <a:solidFill>
                    <a:srgbClr val="FFFFFF"/>
                  </a:solidFill>
                  <a:latin charset="-122" panose="02010600030101010101" pitchFamily="2" typeface="宋体"/>
                  <a:sym charset="-122" panose="02010600030101010101" pitchFamily="2" typeface="宋体"/>
                </a:endParaRPr>
              </a:p>
            </p:txBody>
          </p:sp>
          <p:sp>
            <p:nvSpPr>
              <p:cNvPr id="23" name="椭圆 111">
                <a:extLst>
                  <a:ext uri="{FF2B5EF4-FFF2-40B4-BE49-F238E27FC236}">
                    <a16:creationId xmlns:a16="http://schemas.microsoft.com/office/drawing/2014/main" id="{6DE22F47-E624-4121-92C3-A7ABB18C9449}"/>
                  </a:ext>
                </a:extLst>
              </p:cNvPr>
              <p:cNvSpPr>
                <a:spLocks noChangeArrowheads="1"/>
              </p:cNvSpPr>
              <p:nvPr/>
            </p:nvSpPr>
            <p:spPr bwMode="auto">
              <a:xfrm>
                <a:off x="75419" y="67304"/>
                <a:ext cx="1008000" cy="1008000"/>
              </a:xfrm>
              <a:prstGeom prst="ellipse">
                <a:avLst/>
              </a:prstGeom>
              <a:solidFill>
                <a:srgbClr val="386E65"/>
              </a:solidFill>
              <a:ln>
                <a:noFill/>
              </a:ln>
              <a:extLst>
                <a:ext uri="{91240B29-F687-4F45-9708-019B960494DF}">
                  <a14:hiddenLine w="25400">
                    <a:solidFill>
                      <a:srgbClr val="395E8A"/>
                    </a:solidFill>
                    <a:bevel/>
                  </a14:hiddenLine>
                </a:ext>
              </a:extLst>
            </p:spPr>
            <p:txBody>
              <a:bodyPr anchor="ctr"/>
              <a:lstStyle/>
              <a:p>
                <a:pPr algn="ctr"/>
                <a:endParaRPr altLang="zh-CN" lang="zh-CN" sz="2665">
                  <a:solidFill>
                    <a:srgbClr val="FFFFFF"/>
                  </a:solidFill>
                  <a:latin charset="-122" panose="02010600030101010101" pitchFamily="2" typeface="宋体"/>
                  <a:sym charset="-122" panose="02010600030101010101" pitchFamily="2" typeface="宋体"/>
                </a:endParaRPr>
              </a:p>
            </p:txBody>
          </p:sp>
          <p:sp>
            <p:nvSpPr>
              <p:cNvPr id="24" name="矩形 113">
                <a:extLst>
                  <a:ext uri="{FF2B5EF4-FFF2-40B4-BE49-F238E27FC236}">
                    <a16:creationId xmlns:a16="http://schemas.microsoft.com/office/drawing/2014/main" id="{3AA67674-3C73-437C-A0D2-0AD5E03BF162}"/>
                  </a:ext>
                </a:extLst>
              </p:cNvPr>
              <p:cNvSpPr>
                <a:spLocks noChangeArrowheads="1"/>
              </p:cNvSpPr>
              <p:nvPr/>
            </p:nvSpPr>
            <p:spPr bwMode="auto">
              <a:xfrm>
                <a:off x="87777" y="435482"/>
                <a:ext cx="986691" cy="2845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ts val="2265"/>
                  </a:lnSpc>
                </a:pPr>
                <a:r>
                  <a:rPr altLang="en-US" lang="zh-CN" sz="1865">
                    <a:solidFill>
                      <a:srgbClr val="FFFFFF"/>
                    </a:solidFill>
                    <a:latin charset="-122" panose="020b0503020204020204" pitchFamily="34" typeface="微软雅黑"/>
                    <a:ea charset="-122" pitchFamily="34" typeface="微软雅黑"/>
                    <a:sym charset="-122" panose="020b0503020204020204" pitchFamily="34" typeface="微软雅黑"/>
                  </a:rPr>
                  <a:t>加入标题</a:t>
                </a:r>
              </a:p>
            </p:txBody>
          </p:sp>
        </p:grpSp>
        <p:grpSp>
          <p:nvGrpSpPr>
            <p:cNvPr id="11" name="Group 19">
              <a:extLst>
                <a:ext uri="{FF2B5EF4-FFF2-40B4-BE49-F238E27FC236}">
                  <a16:creationId xmlns:a16="http://schemas.microsoft.com/office/drawing/2014/main" id="{79E7F9D9-D73C-4962-8B8F-B51283905AF9}"/>
                </a:ext>
              </a:extLst>
            </p:cNvPr>
            <p:cNvGrpSpPr/>
            <p:nvPr/>
          </p:nvGrpSpPr>
          <p:grpSpPr>
            <a:xfrm>
              <a:off x="2614025" y="3171976"/>
              <a:ext cx="1919816" cy="1921933"/>
              <a:chExt cx="1440000" cy="1440000"/>
            </a:xfrm>
            <a:solidFill>
              <a:schemeClr val="bg1">
                <a:lumMod val="85000"/>
              </a:schemeClr>
            </a:solidFill>
          </p:grpSpPr>
          <p:sp>
            <p:nvSpPr>
              <p:cNvPr id="20" name="灰色圆形背景">
                <a:extLst>
                  <a:ext uri="{FF2B5EF4-FFF2-40B4-BE49-F238E27FC236}">
                    <a16:creationId xmlns:a16="http://schemas.microsoft.com/office/drawing/2014/main" id="{F901BB4B-91A8-42B6-A8DD-881C2411D65D}"/>
                  </a:ext>
                </a:extLst>
              </p:cNvPr>
              <p:cNvSpPr>
                <a:spLocks noChangeArrowheads="1"/>
              </p:cNvSpPr>
              <p:nvPr/>
            </p:nvSpPr>
            <p:spPr bwMode="auto">
              <a:xfrm>
                <a:off x="0" y="0"/>
                <a:ext cx="1440000" cy="1440000"/>
              </a:xfrm>
              <a:prstGeom prst="ellipse">
                <a:avLst/>
              </a:prstGeom>
              <a:solidFill>
                <a:schemeClr val="bg1">
                  <a:lumMod val="75000"/>
                </a:schemeClr>
              </a:solidFill>
              <a:ln>
                <a:noFill/>
              </a:ln>
              <a:extLst>
                <a:ext uri="{91240B29-F687-4F45-9708-019B960494DF}">
                  <a14:hiddenLine w="25400">
                    <a:solidFill>
                      <a:srgbClr val="395E8A"/>
                    </a:solidFill>
                    <a:bevel/>
                  </a14:hiddenLine>
                </a:ext>
              </a:extLst>
            </p:spPr>
            <p:txBody>
              <a:bodyPr anchor="ctr"/>
              <a:lstStyle/>
              <a:p>
                <a:pPr algn="ctr"/>
                <a:endParaRPr altLang="zh-CN" lang="zh-CN" sz="2400">
                  <a:solidFill>
                    <a:srgbClr val="FFFFFF"/>
                  </a:solidFill>
                  <a:latin charset="-122" panose="02010600030101010101" pitchFamily="2" typeface="宋体"/>
                  <a:sym charset="-122" panose="02010600030101010101" pitchFamily="2" typeface="宋体"/>
                </a:endParaRPr>
              </a:p>
            </p:txBody>
          </p:sp>
          <p:sp>
            <p:nvSpPr>
              <p:cNvPr id="21" name="矩形 108">
                <a:extLst>
                  <a:ext uri="{FF2B5EF4-FFF2-40B4-BE49-F238E27FC236}">
                    <a16:creationId xmlns:a16="http://schemas.microsoft.com/office/drawing/2014/main" id="{C33FA402-4671-4E69-ABC0-6B56B696C56C}"/>
                  </a:ext>
                </a:extLst>
              </p:cNvPr>
              <p:cNvSpPr>
                <a:spLocks noChangeArrowheads="1"/>
              </p:cNvSpPr>
              <p:nvPr/>
            </p:nvSpPr>
            <p:spPr bwMode="auto">
              <a:xfrm>
                <a:off x="33039" y="534319"/>
                <a:ext cx="1377331" cy="284035"/>
              </a:xfrm>
              <a:prstGeom prst="rect">
                <a:avLst/>
              </a:prstGeom>
              <a:solidFill>
                <a:schemeClr val="bg1">
                  <a:lumMod val="75000"/>
                </a:schemeClr>
              </a:solidFill>
              <a:ln>
                <a:noFill/>
              </a:ln>
              <a:extLst>
                <a:ext uri="{91240B29-F687-4F45-9708-019B960494DF}">
                  <a14:hiddenLine w="9525">
                    <a:solidFill>
                      <a:srgbClr val="000000"/>
                    </a:solidFill>
                    <a:miter lim="800000"/>
                    <a:headEnd/>
                    <a:tailEnd/>
                  </a14:hiddenLine>
                </a:ext>
              </a:extLst>
            </p:spPr>
            <p:txBody>
              <a:bodyPr>
                <a:spAutoFit/>
              </a:bodyPr>
              <a:lstStyle/>
              <a:p>
                <a:pPr algn="ctr">
                  <a:lnSpc>
                    <a:spcPts val="2265"/>
                  </a:lnSpc>
                </a:pPr>
                <a:r>
                  <a:rPr altLang="en-US" lang="zh-CN" sz="2800">
                    <a:solidFill>
                      <a:srgbClr val="FFFFFF"/>
                    </a:solidFill>
                    <a:latin charset="-122" panose="020b0503020204020204" pitchFamily="34" typeface="微软雅黑"/>
                    <a:ea charset="-122" pitchFamily="34" typeface="微软雅黑"/>
                    <a:sym charset="-122" panose="020b0503020204020204" pitchFamily="34" typeface="微软雅黑"/>
                  </a:rPr>
                  <a:t>加入标题</a:t>
                </a:r>
              </a:p>
            </p:txBody>
          </p:sp>
        </p:grpSp>
        <p:grpSp>
          <p:nvGrpSpPr>
            <p:cNvPr id="12" name="Group 22">
              <a:extLst>
                <a:ext uri="{FF2B5EF4-FFF2-40B4-BE49-F238E27FC236}">
                  <a16:creationId xmlns:a16="http://schemas.microsoft.com/office/drawing/2014/main" id="{1FAB9112-D139-433F-B4C4-5E175E2C7CBC}"/>
                </a:ext>
              </a:extLst>
            </p:cNvPr>
            <p:cNvGrpSpPr/>
            <p:nvPr/>
          </p:nvGrpSpPr>
          <p:grpSpPr>
            <a:xfrm>
              <a:off x="4237509" y="4192209"/>
              <a:ext cx="1536700" cy="1536700"/>
              <a:chExt cx="1152000" cy="1152000"/>
            </a:xfrm>
          </p:grpSpPr>
          <p:sp>
            <p:nvSpPr>
              <p:cNvPr id="17" name="灰色圆形背景">
                <a:extLst>
                  <a:ext uri="{FF2B5EF4-FFF2-40B4-BE49-F238E27FC236}">
                    <a16:creationId xmlns:a16="http://schemas.microsoft.com/office/drawing/2014/main" id="{734DD258-36EF-4EEA-822D-719C3B2C1126}"/>
                  </a:ext>
                </a:extLst>
              </p:cNvPr>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w="25400">
                    <a:solidFill>
                      <a:srgbClr val="395E8A"/>
                    </a:solidFill>
                    <a:bevel/>
                  </a14:hiddenLine>
                </a:ext>
              </a:extLst>
            </p:spPr>
            <p:txBody>
              <a:bodyPr anchor="ctr"/>
              <a:lstStyle/>
              <a:p>
                <a:pPr algn="ctr"/>
                <a:endParaRPr altLang="zh-CN" lang="zh-CN" sz="2665">
                  <a:solidFill>
                    <a:srgbClr val="FFFFFF"/>
                  </a:solidFill>
                  <a:latin charset="-122" panose="02010600030101010101" pitchFamily="2" typeface="宋体"/>
                  <a:sym charset="-122" panose="02010600030101010101" pitchFamily="2" typeface="宋体"/>
                </a:endParaRPr>
              </a:p>
            </p:txBody>
          </p:sp>
          <p:sp>
            <p:nvSpPr>
              <p:cNvPr id="18" name="椭圆 116">
                <a:extLst>
                  <a:ext uri="{FF2B5EF4-FFF2-40B4-BE49-F238E27FC236}">
                    <a16:creationId xmlns:a16="http://schemas.microsoft.com/office/drawing/2014/main" id="{2A7A0D3F-796F-4715-8B16-1918C0FC4EB2}"/>
                  </a:ext>
                </a:extLst>
              </p:cNvPr>
              <p:cNvSpPr>
                <a:spLocks noChangeArrowheads="1"/>
              </p:cNvSpPr>
              <p:nvPr/>
            </p:nvSpPr>
            <p:spPr bwMode="auto">
              <a:xfrm>
                <a:off x="72000" y="69125"/>
                <a:ext cx="1008000" cy="1008000"/>
              </a:xfrm>
              <a:prstGeom prst="ellipse">
                <a:avLst/>
              </a:prstGeom>
              <a:solidFill>
                <a:srgbClr val="386E65"/>
              </a:solidFill>
              <a:ln>
                <a:noFill/>
              </a:ln>
              <a:extLst>
                <a:ext uri="{91240B29-F687-4F45-9708-019B960494DF}">
                  <a14:hiddenLine w="25400">
                    <a:solidFill>
                      <a:srgbClr val="395E8A"/>
                    </a:solidFill>
                    <a:bevel/>
                  </a14:hiddenLine>
                </a:ext>
              </a:extLst>
            </p:spPr>
            <p:txBody>
              <a:bodyPr anchor="ctr"/>
              <a:lstStyle/>
              <a:p>
                <a:pPr algn="ctr"/>
                <a:endParaRPr altLang="zh-CN" lang="zh-CN" sz="2665">
                  <a:solidFill>
                    <a:srgbClr val="FFFFFF"/>
                  </a:solidFill>
                  <a:latin charset="-122" panose="02010600030101010101" pitchFamily="2" typeface="宋体"/>
                  <a:sym charset="-122" panose="02010600030101010101" pitchFamily="2" typeface="宋体"/>
                </a:endParaRPr>
              </a:p>
            </p:txBody>
          </p:sp>
          <p:sp>
            <p:nvSpPr>
              <p:cNvPr id="19" name="矩形 118">
                <a:extLst>
                  <a:ext uri="{FF2B5EF4-FFF2-40B4-BE49-F238E27FC236}">
                    <a16:creationId xmlns:a16="http://schemas.microsoft.com/office/drawing/2014/main" id="{1F85B053-2D76-47C8-9DB4-F0891CB03B9B}"/>
                  </a:ext>
                </a:extLst>
              </p:cNvPr>
              <p:cNvSpPr>
                <a:spLocks noChangeArrowheads="1"/>
              </p:cNvSpPr>
              <p:nvPr/>
            </p:nvSpPr>
            <p:spPr bwMode="auto">
              <a:xfrm>
                <a:off x="82655" y="453988"/>
                <a:ext cx="986691" cy="284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ts val="2265"/>
                  </a:lnSpc>
                </a:pPr>
                <a:r>
                  <a:rPr altLang="en-US" lang="zh-CN" sz="1865">
                    <a:solidFill>
                      <a:srgbClr val="FFFFFF"/>
                    </a:solidFill>
                    <a:latin charset="-122" panose="020b0503020204020204" pitchFamily="34" typeface="微软雅黑"/>
                    <a:ea charset="-122" pitchFamily="34" typeface="微软雅黑"/>
                    <a:sym charset="-122" panose="020b0503020204020204" pitchFamily="34" typeface="微软雅黑"/>
                  </a:rPr>
                  <a:t>加入标题</a:t>
                </a:r>
              </a:p>
            </p:txBody>
          </p:sp>
        </p:grpSp>
        <p:grpSp>
          <p:nvGrpSpPr>
            <p:cNvPr id="13" name="Group 27">
              <a:extLst>
                <a:ext uri="{FF2B5EF4-FFF2-40B4-BE49-F238E27FC236}">
                  <a16:creationId xmlns:a16="http://schemas.microsoft.com/office/drawing/2014/main" id="{4E6ACAC0-CB68-4392-AB83-75247135683A}"/>
                </a:ext>
              </a:extLst>
            </p:cNvPr>
            <p:cNvGrpSpPr/>
            <p:nvPr/>
          </p:nvGrpSpPr>
          <p:grpSpPr>
            <a:xfrm>
              <a:off x="1377893" y="4192209"/>
              <a:ext cx="1536700" cy="1536700"/>
              <a:chExt cx="1152000" cy="1152000"/>
            </a:xfrm>
          </p:grpSpPr>
          <p:sp>
            <p:nvSpPr>
              <p:cNvPr id="14" name="灰色圆形背景">
                <a:extLst>
                  <a:ext uri="{FF2B5EF4-FFF2-40B4-BE49-F238E27FC236}">
                    <a16:creationId xmlns:a16="http://schemas.microsoft.com/office/drawing/2014/main" id="{EFA72594-55C4-4772-A670-E20162732AA3}"/>
                  </a:ext>
                </a:extLst>
              </p:cNvPr>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w="25400">
                    <a:solidFill>
                      <a:srgbClr val="395E8A"/>
                    </a:solidFill>
                    <a:bevel/>
                  </a14:hiddenLine>
                </a:ext>
              </a:extLst>
            </p:spPr>
            <p:txBody>
              <a:bodyPr anchor="ctr"/>
              <a:lstStyle/>
              <a:p>
                <a:pPr algn="ctr"/>
                <a:endParaRPr altLang="zh-CN" lang="zh-CN" sz="2665">
                  <a:solidFill>
                    <a:srgbClr val="FFFFFF"/>
                  </a:solidFill>
                  <a:latin charset="-122" panose="02010600030101010101" pitchFamily="2" typeface="宋体"/>
                  <a:sym charset="-122" panose="02010600030101010101" pitchFamily="2" typeface="宋体"/>
                </a:endParaRPr>
              </a:p>
            </p:txBody>
          </p:sp>
          <p:sp>
            <p:nvSpPr>
              <p:cNvPr id="15" name="椭圆 121">
                <a:extLst>
                  <a:ext uri="{FF2B5EF4-FFF2-40B4-BE49-F238E27FC236}">
                    <a16:creationId xmlns:a16="http://schemas.microsoft.com/office/drawing/2014/main" id="{905F761E-5DFE-44E8-A80D-F63EB6BD287C}"/>
                  </a:ext>
                </a:extLst>
              </p:cNvPr>
              <p:cNvSpPr>
                <a:spLocks noChangeArrowheads="1"/>
              </p:cNvSpPr>
              <p:nvPr/>
            </p:nvSpPr>
            <p:spPr bwMode="auto">
              <a:xfrm>
                <a:off x="68592" y="69125"/>
                <a:ext cx="1008000" cy="1008000"/>
              </a:xfrm>
              <a:prstGeom prst="ellipse">
                <a:avLst/>
              </a:prstGeom>
              <a:solidFill>
                <a:srgbClr val="386E65"/>
              </a:solidFill>
              <a:ln>
                <a:noFill/>
              </a:ln>
              <a:extLst>
                <a:ext uri="{91240B29-F687-4F45-9708-019B960494DF}">
                  <a14:hiddenLine w="25400">
                    <a:solidFill>
                      <a:srgbClr val="395E8A"/>
                    </a:solidFill>
                    <a:bevel/>
                  </a14:hiddenLine>
                </a:ext>
              </a:extLst>
            </p:spPr>
            <p:txBody>
              <a:bodyPr anchor="ctr"/>
              <a:lstStyle/>
              <a:p>
                <a:pPr algn="ctr"/>
                <a:endParaRPr altLang="zh-CN" lang="zh-CN" sz="2665">
                  <a:solidFill>
                    <a:srgbClr val="FFFFFF"/>
                  </a:solidFill>
                  <a:latin charset="-122" panose="02010600030101010101" pitchFamily="2" typeface="宋体"/>
                  <a:sym charset="-122" panose="02010600030101010101" pitchFamily="2" typeface="宋体"/>
                </a:endParaRPr>
              </a:p>
            </p:txBody>
          </p:sp>
          <p:sp>
            <p:nvSpPr>
              <p:cNvPr id="16" name="矩形 123">
                <a:extLst>
                  <a:ext uri="{FF2B5EF4-FFF2-40B4-BE49-F238E27FC236}">
                    <a16:creationId xmlns:a16="http://schemas.microsoft.com/office/drawing/2014/main" id="{7FA29B42-6A46-4763-8986-41045EA17C32}"/>
                  </a:ext>
                </a:extLst>
              </p:cNvPr>
              <p:cNvSpPr>
                <a:spLocks noChangeArrowheads="1"/>
              </p:cNvSpPr>
              <p:nvPr/>
            </p:nvSpPr>
            <p:spPr bwMode="auto">
              <a:xfrm>
                <a:off x="79245" y="396172"/>
                <a:ext cx="986691" cy="284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ts val="2265"/>
                  </a:lnSpc>
                </a:pPr>
                <a:r>
                  <a:rPr altLang="en-US" lang="zh-CN" sz="1865">
                    <a:solidFill>
                      <a:srgbClr val="FFFFFF"/>
                    </a:solidFill>
                    <a:latin charset="-122" panose="020b0503020204020204" pitchFamily="34" typeface="微软雅黑"/>
                    <a:ea charset="-122" pitchFamily="34" typeface="微软雅黑"/>
                    <a:sym charset="-122" panose="020b0503020204020204" pitchFamily="34" typeface="微软雅黑"/>
                  </a:rPr>
                  <a:t>加入标题</a:t>
                </a:r>
              </a:p>
            </p:txBody>
          </p:sp>
        </p:grpSp>
      </p:grpSp>
      <p:sp>
        <p:nvSpPr>
          <p:cNvPr id="29" name="椭圆 28">
            <a:extLst>
              <a:ext uri="{FF2B5EF4-FFF2-40B4-BE49-F238E27FC236}">
                <a16:creationId xmlns:a16="http://schemas.microsoft.com/office/drawing/2014/main" id="{36CB4BB7-14B9-4928-B1FB-011F77B0425C}"/>
              </a:ext>
            </a:extLst>
          </p:cNvPr>
          <p:cNvSpPr/>
          <p:nvPr/>
        </p:nvSpPr>
        <p:spPr>
          <a:xfrm>
            <a:off x="6412506" y="2422527"/>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1</a:t>
            </a:r>
          </a:p>
        </p:txBody>
      </p:sp>
      <p:cxnSp>
        <p:nvCxnSpPr>
          <p:cNvPr id="30" name="直接连接符 29">
            <a:extLst>
              <a:ext uri="{FF2B5EF4-FFF2-40B4-BE49-F238E27FC236}">
                <a16:creationId xmlns:a16="http://schemas.microsoft.com/office/drawing/2014/main" id="{1C866C59-CAC4-4329-B722-25A16FF2DC21}"/>
              </a:ext>
            </a:extLst>
          </p:cNvPr>
          <p:cNvCxnSpPr/>
          <p:nvPr/>
        </p:nvCxnSpPr>
        <p:spPr>
          <a:xfrm>
            <a:off x="6976944" y="2689259"/>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31" name="标题 11">
            <a:extLst>
              <a:ext uri="{FF2B5EF4-FFF2-40B4-BE49-F238E27FC236}">
                <a16:creationId xmlns:a16="http://schemas.microsoft.com/office/drawing/2014/main" id="{FD1605A8-5031-43B2-87F9-47241689599A}"/>
              </a:ext>
            </a:extLst>
          </p:cNvPr>
          <p:cNvSpPr txBox="1"/>
          <p:nvPr/>
        </p:nvSpPr>
        <p:spPr>
          <a:xfrm>
            <a:off x="8006485" y="2468671"/>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itchFamily="34" typeface="微软雅黑"/>
              </a:rPr>
              <a:t>请在此处输入详细的文字介绍信息和简介，表达图表的含义.表达图表的含义.</a:t>
            </a:r>
          </a:p>
        </p:txBody>
      </p:sp>
      <p:sp>
        <p:nvSpPr>
          <p:cNvPr id="32" name="椭圆 31">
            <a:extLst>
              <a:ext uri="{FF2B5EF4-FFF2-40B4-BE49-F238E27FC236}">
                <a16:creationId xmlns:a16="http://schemas.microsoft.com/office/drawing/2014/main" id="{18033BB7-6A21-49B8-87D4-53F8130E6204}"/>
              </a:ext>
            </a:extLst>
          </p:cNvPr>
          <p:cNvSpPr/>
          <p:nvPr/>
        </p:nvSpPr>
        <p:spPr>
          <a:xfrm>
            <a:off x="6412507" y="3354479"/>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2</a:t>
            </a:r>
          </a:p>
        </p:txBody>
      </p:sp>
      <p:cxnSp>
        <p:nvCxnSpPr>
          <p:cNvPr id="33" name="直接连接符 32">
            <a:extLst>
              <a:ext uri="{FF2B5EF4-FFF2-40B4-BE49-F238E27FC236}">
                <a16:creationId xmlns:a16="http://schemas.microsoft.com/office/drawing/2014/main" id="{3A02D37E-8244-4596-A1BA-B31477BA7E12}"/>
              </a:ext>
            </a:extLst>
          </p:cNvPr>
          <p:cNvCxnSpPr/>
          <p:nvPr/>
        </p:nvCxnSpPr>
        <p:spPr>
          <a:xfrm>
            <a:off x="6976945" y="3621211"/>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34" name="标题 11">
            <a:extLst>
              <a:ext uri="{FF2B5EF4-FFF2-40B4-BE49-F238E27FC236}">
                <a16:creationId xmlns:a16="http://schemas.microsoft.com/office/drawing/2014/main" id="{352DE831-4C99-4932-8DA2-DE8016130FD2}"/>
              </a:ext>
            </a:extLst>
          </p:cNvPr>
          <p:cNvSpPr txBox="1"/>
          <p:nvPr/>
        </p:nvSpPr>
        <p:spPr>
          <a:xfrm>
            <a:off x="8006486" y="3400623"/>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itchFamily="34" typeface="微软雅黑"/>
              </a:rPr>
              <a:t>请在此处输入详细的文字介绍信息和简介，表达图表的含义.表达图表的含义.</a:t>
            </a:r>
          </a:p>
        </p:txBody>
      </p:sp>
      <p:sp>
        <p:nvSpPr>
          <p:cNvPr id="35" name="椭圆 34">
            <a:extLst>
              <a:ext uri="{FF2B5EF4-FFF2-40B4-BE49-F238E27FC236}">
                <a16:creationId xmlns:a16="http://schemas.microsoft.com/office/drawing/2014/main" id="{350F2988-440F-46A2-BB49-CEC4E22043C3}"/>
              </a:ext>
            </a:extLst>
          </p:cNvPr>
          <p:cNvSpPr/>
          <p:nvPr/>
        </p:nvSpPr>
        <p:spPr>
          <a:xfrm>
            <a:off x="6412507" y="4269777"/>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itchFamily="34" typeface="微软雅黑"/>
              </a:rPr>
              <a:t>3</a:t>
            </a:r>
          </a:p>
        </p:txBody>
      </p:sp>
      <p:cxnSp>
        <p:nvCxnSpPr>
          <p:cNvPr id="36" name="直接连接符 35">
            <a:extLst>
              <a:ext uri="{FF2B5EF4-FFF2-40B4-BE49-F238E27FC236}">
                <a16:creationId xmlns:a16="http://schemas.microsoft.com/office/drawing/2014/main" id="{0DED212B-A15E-476A-B613-B0D0C400DFEC}"/>
              </a:ext>
            </a:extLst>
          </p:cNvPr>
          <p:cNvCxnSpPr/>
          <p:nvPr/>
        </p:nvCxnSpPr>
        <p:spPr>
          <a:xfrm>
            <a:off x="6976945" y="4536509"/>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37" name="标题 11">
            <a:extLst>
              <a:ext uri="{FF2B5EF4-FFF2-40B4-BE49-F238E27FC236}">
                <a16:creationId xmlns:a16="http://schemas.microsoft.com/office/drawing/2014/main" id="{F5DF350D-7669-4012-B44F-1F5102EDE2C4}"/>
              </a:ext>
            </a:extLst>
          </p:cNvPr>
          <p:cNvSpPr txBox="1"/>
          <p:nvPr/>
        </p:nvSpPr>
        <p:spPr>
          <a:xfrm>
            <a:off x="8006486" y="4315921"/>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lumMod val="50000"/>
                  </a:schemeClr>
                </a:solidFill>
                <a:latin charset="-122" panose="020b0503020204020204" pitchFamily="34" typeface="微软雅黑"/>
                <a:ea charset="-122" pitchFamily="34" typeface="微软雅黑"/>
              </a:rPr>
              <a:t>请在此处输入详细的文字介绍信息和简介，表达图表的含义.表达图表的含义.</a:t>
            </a:r>
          </a:p>
        </p:txBody>
      </p:sp>
    </p:spTree>
    <p:extLst>
      <p:ext uri="{BB962C8B-B14F-4D97-AF65-F5344CB8AC3E}">
        <p14:creationId val="82235936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10" presetSubtype="0">
                                  <p:stCondLst>
                                    <p:cond delay="0"/>
                                  </p:stCondLst>
                                  <p:childTnLst>
                                    <p:set>
                                      <p:cBhvr>
                                        <p:cTn dur="1" fill="hold" id="16">
                                          <p:stCondLst>
                                            <p:cond delay="0"/>
                                          </p:stCondLst>
                                        </p:cTn>
                                        <p:tgtEl>
                                          <p:spTgt spid="29"/>
                                        </p:tgtEl>
                                        <p:attrNameLst>
                                          <p:attrName>style.visibility</p:attrName>
                                        </p:attrNameLst>
                                      </p:cBhvr>
                                      <p:to>
                                        <p:strVal val="visible"/>
                                      </p:to>
                                    </p:set>
                                    <p:animEffect filter="fade" transition="in">
                                      <p:cBhvr>
                                        <p:cTn dur="250" id="17"/>
                                        <p:tgtEl>
                                          <p:spTgt spid="29"/>
                                        </p:tgtEl>
                                      </p:cBhvr>
                                    </p:animEffect>
                                  </p:childTnLst>
                                </p:cTn>
                              </p:par>
                            </p:childTnLst>
                          </p:cTn>
                        </p:par>
                        <p:par>
                          <p:cTn fill="hold" id="18" nodeType="afterGroup">
                            <p:stCondLst>
                              <p:cond delay="2250"/>
                            </p:stCondLst>
                            <p:childTnLst>
                              <p:par>
                                <p:cTn fill="hold" id="19" nodeType="afterEffect" presetClass="entr" presetID="22" presetSubtype="8">
                                  <p:stCondLst>
                                    <p:cond delay="0"/>
                                  </p:stCondLst>
                                  <p:childTnLst>
                                    <p:set>
                                      <p:cBhvr>
                                        <p:cTn dur="1" fill="hold" id="20">
                                          <p:stCondLst>
                                            <p:cond delay="0"/>
                                          </p:stCondLst>
                                        </p:cTn>
                                        <p:tgtEl>
                                          <p:spTgt spid="30"/>
                                        </p:tgtEl>
                                        <p:attrNameLst>
                                          <p:attrName>style.visibility</p:attrName>
                                        </p:attrNameLst>
                                      </p:cBhvr>
                                      <p:to>
                                        <p:strVal val="visible"/>
                                      </p:to>
                                    </p:set>
                                    <p:animEffect filter="wipe(left)" transition="in">
                                      <p:cBhvr>
                                        <p:cTn dur="250" id="21"/>
                                        <p:tgtEl>
                                          <p:spTgt spid="30"/>
                                        </p:tgtEl>
                                      </p:cBhvr>
                                    </p:animEffect>
                                  </p:childTnLst>
                                </p:cTn>
                              </p:par>
                            </p:childTnLst>
                          </p:cTn>
                        </p:par>
                        <p:par>
                          <p:cTn fill="hold" id="22" nodeType="afterGroup">
                            <p:stCondLst>
                              <p:cond delay="2500"/>
                            </p:stCondLst>
                            <p:childTnLst>
                              <p:par>
                                <p:cTn fill="hold" grpId="0" id="23" nodeType="afterEffect" presetClass="entr" presetID="53" presetSubtype="0">
                                  <p:stCondLst>
                                    <p:cond delay="0"/>
                                  </p:stCondLst>
                                  <p:childTnLst>
                                    <p:set>
                                      <p:cBhvr>
                                        <p:cTn dur="1" fill="hold" id="24">
                                          <p:stCondLst>
                                            <p:cond delay="0"/>
                                          </p:stCondLst>
                                        </p:cTn>
                                        <p:tgtEl>
                                          <p:spTgt spid="31"/>
                                        </p:tgtEl>
                                        <p:attrNameLst>
                                          <p:attrName>style.visibility</p:attrName>
                                        </p:attrNameLst>
                                      </p:cBhvr>
                                      <p:to>
                                        <p:strVal val="visible"/>
                                      </p:to>
                                    </p:set>
                                    <p:anim calcmode="lin" valueType="num">
                                      <p:cBhvr>
                                        <p:cTn dur="250" fill="hold" id="25"/>
                                        <p:tgtEl>
                                          <p:spTgt spid="31"/>
                                        </p:tgtEl>
                                        <p:attrNameLst>
                                          <p:attrName>ppt_w</p:attrName>
                                        </p:attrNameLst>
                                      </p:cBhvr>
                                      <p:tavLst>
                                        <p:tav tm="0">
                                          <p:val>
                                            <p:fltVal val="0"/>
                                          </p:val>
                                        </p:tav>
                                        <p:tav tm="100000">
                                          <p:val>
                                            <p:strVal val="#ppt_w"/>
                                          </p:val>
                                        </p:tav>
                                      </p:tavLst>
                                    </p:anim>
                                    <p:anim calcmode="lin" valueType="num">
                                      <p:cBhvr>
                                        <p:cTn dur="250" fill="hold" id="26"/>
                                        <p:tgtEl>
                                          <p:spTgt spid="31"/>
                                        </p:tgtEl>
                                        <p:attrNameLst>
                                          <p:attrName>ppt_h</p:attrName>
                                        </p:attrNameLst>
                                      </p:cBhvr>
                                      <p:tavLst>
                                        <p:tav tm="0">
                                          <p:val>
                                            <p:fltVal val="0"/>
                                          </p:val>
                                        </p:tav>
                                        <p:tav tm="100000">
                                          <p:val>
                                            <p:strVal val="#ppt_h"/>
                                          </p:val>
                                        </p:tav>
                                      </p:tavLst>
                                    </p:anim>
                                    <p:animEffect filter="fade" transition="in">
                                      <p:cBhvr>
                                        <p:cTn dur="250" id="27"/>
                                        <p:tgtEl>
                                          <p:spTgt spid="31"/>
                                        </p:tgtEl>
                                      </p:cBhvr>
                                    </p:animEffect>
                                  </p:childTnLst>
                                </p:cTn>
                              </p:par>
                            </p:childTnLst>
                          </p:cTn>
                        </p:par>
                        <p:par>
                          <p:cTn fill="hold" id="28" nodeType="afterGroup">
                            <p:stCondLst>
                              <p:cond delay="2750"/>
                            </p:stCondLst>
                            <p:childTnLst>
                              <p:par>
                                <p:cTn fill="hold" grpId="0" id="29" nodeType="afterEffect" presetClass="entr" presetID="10" presetSubtype="0">
                                  <p:stCondLst>
                                    <p:cond delay="0"/>
                                  </p:stCondLst>
                                  <p:childTnLst>
                                    <p:set>
                                      <p:cBhvr>
                                        <p:cTn dur="1" fill="hold" id="30">
                                          <p:stCondLst>
                                            <p:cond delay="0"/>
                                          </p:stCondLst>
                                        </p:cTn>
                                        <p:tgtEl>
                                          <p:spTgt spid="32"/>
                                        </p:tgtEl>
                                        <p:attrNameLst>
                                          <p:attrName>style.visibility</p:attrName>
                                        </p:attrNameLst>
                                      </p:cBhvr>
                                      <p:to>
                                        <p:strVal val="visible"/>
                                      </p:to>
                                    </p:set>
                                    <p:animEffect filter="fade" transition="in">
                                      <p:cBhvr>
                                        <p:cTn dur="250" id="31"/>
                                        <p:tgtEl>
                                          <p:spTgt spid="32"/>
                                        </p:tgtEl>
                                      </p:cBhvr>
                                    </p:animEffect>
                                  </p:childTnLst>
                                </p:cTn>
                              </p:par>
                            </p:childTnLst>
                          </p:cTn>
                        </p:par>
                        <p:par>
                          <p:cTn fill="hold" id="32" nodeType="afterGroup">
                            <p:stCondLst>
                              <p:cond delay="3000"/>
                            </p:stCondLst>
                            <p:childTnLst>
                              <p:par>
                                <p:cTn fill="hold" id="33" nodeType="afterEffect" presetClass="entr" presetID="22" presetSubtype="8">
                                  <p:stCondLst>
                                    <p:cond delay="0"/>
                                  </p:stCondLst>
                                  <p:childTnLst>
                                    <p:set>
                                      <p:cBhvr>
                                        <p:cTn dur="1" fill="hold" id="34">
                                          <p:stCondLst>
                                            <p:cond delay="0"/>
                                          </p:stCondLst>
                                        </p:cTn>
                                        <p:tgtEl>
                                          <p:spTgt spid="33"/>
                                        </p:tgtEl>
                                        <p:attrNameLst>
                                          <p:attrName>style.visibility</p:attrName>
                                        </p:attrNameLst>
                                      </p:cBhvr>
                                      <p:to>
                                        <p:strVal val="visible"/>
                                      </p:to>
                                    </p:set>
                                    <p:animEffect filter="wipe(left)" transition="in">
                                      <p:cBhvr>
                                        <p:cTn dur="250" id="35"/>
                                        <p:tgtEl>
                                          <p:spTgt spid="33"/>
                                        </p:tgtEl>
                                      </p:cBhvr>
                                    </p:animEffect>
                                  </p:childTnLst>
                                </p:cTn>
                              </p:par>
                            </p:childTnLst>
                          </p:cTn>
                        </p:par>
                        <p:par>
                          <p:cTn fill="hold" id="36" nodeType="afterGroup">
                            <p:stCondLst>
                              <p:cond delay="3250"/>
                            </p:stCondLst>
                            <p:childTnLst>
                              <p:par>
                                <p:cTn fill="hold" grpId="0" id="37" nodeType="afterEffect" presetClass="entr" presetID="53" presetSubtype="0">
                                  <p:stCondLst>
                                    <p:cond delay="0"/>
                                  </p:stCondLst>
                                  <p:childTnLst>
                                    <p:set>
                                      <p:cBhvr>
                                        <p:cTn dur="1" fill="hold" id="38">
                                          <p:stCondLst>
                                            <p:cond delay="0"/>
                                          </p:stCondLst>
                                        </p:cTn>
                                        <p:tgtEl>
                                          <p:spTgt spid="34"/>
                                        </p:tgtEl>
                                        <p:attrNameLst>
                                          <p:attrName>style.visibility</p:attrName>
                                        </p:attrNameLst>
                                      </p:cBhvr>
                                      <p:to>
                                        <p:strVal val="visible"/>
                                      </p:to>
                                    </p:set>
                                    <p:anim calcmode="lin" valueType="num">
                                      <p:cBhvr>
                                        <p:cTn dur="250" fill="hold" id="39"/>
                                        <p:tgtEl>
                                          <p:spTgt spid="34"/>
                                        </p:tgtEl>
                                        <p:attrNameLst>
                                          <p:attrName>ppt_w</p:attrName>
                                        </p:attrNameLst>
                                      </p:cBhvr>
                                      <p:tavLst>
                                        <p:tav tm="0">
                                          <p:val>
                                            <p:fltVal val="0"/>
                                          </p:val>
                                        </p:tav>
                                        <p:tav tm="100000">
                                          <p:val>
                                            <p:strVal val="#ppt_w"/>
                                          </p:val>
                                        </p:tav>
                                      </p:tavLst>
                                    </p:anim>
                                    <p:anim calcmode="lin" valueType="num">
                                      <p:cBhvr>
                                        <p:cTn dur="250" fill="hold" id="40"/>
                                        <p:tgtEl>
                                          <p:spTgt spid="34"/>
                                        </p:tgtEl>
                                        <p:attrNameLst>
                                          <p:attrName>ppt_h</p:attrName>
                                        </p:attrNameLst>
                                      </p:cBhvr>
                                      <p:tavLst>
                                        <p:tav tm="0">
                                          <p:val>
                                            <p:fltVal val="0"/>
                                          </p:val>
                                        </p:tav>
                                        <p:tav tm="100000">
                                          <p:val>
                                            <p:strVal val="#ppt_h"/>
                                          </p:val>
                                        </p:tav>
                                      </p:tavLst>
                                    </p:anim>
                                    <p:animEffect filter="fade" transition="in">
                                      <p:cBhvr>
                                        <p:cTn dur="250" id="41"/>
                                        <p:tgtEl>
                                          <p:spTgt spid="34"/>
                                        </p:tgtEl>
                                      </p:cBhvr>
                                    </p:animEffect>
                                  </p:childTnLst>
                                </p:cTn>
                              </p:par>
                            </p:childTnLst>
                          </p:cTn>
                        </p:par>
                        <p:par>
                          <p:cTn fill="hold" id="42" nodeType="afterGroup">
                            <p:stCondLst>
                              <p:cond delay="3500"/>
                            </p:stCondLst>
                            <p:childTnLst>
                              <p:par>
                                <p:cTn fill="hold" grpId="0" id="43" nodeType="afterEffect" presetClass="entr" presetID="10" presetSubtype="0">
                                  <p:stCondLst>
                                    <p:cond delay="0"/>
                                  </p:stCondLst>
                                  <p:childTnLst>
                                    <p:set>
                                      <p:cBhvr>
                                        <p:cTn dur="1" fill="hold" id="44">
                                          <p:stCondLst>
                                            <p:cond delay="0"/>
                                          </p:stCondLst>
                                        </p:cTn>
                                        <p:tgtEl>
                                          <p:spTgt spid="35"/>
                                        </p:tgtEl>
                                        <p:attrNameLst>
                                          <p:attrName>style.visibility</p:attrName>
                                        </p:attrNameLst>
                                      </p:cBhvr>
                                      <p:to>
                                        <p:strVal val="visible"/>
                                      </p:to>
                                    </p:set>
                                    <p:animEffect filter="fade" transition="in">
                                      <p:cBhvr>
                                        <p:cTn dur="250" id="45"/>
                                        <p:tgtEl>
                                          <p:spTgt spid="35"/>
                                        </p:tgtEl>
                                      </p:cBhvr>
                                    </p:animEffect>
                                  </p:childTnLst>
                                </p:cTn>
                              </p:par>
                            </p:childTnLst>
                          </p:cTn>
                        </p:par>
                        <p:par>
                          <p:cTn fill="hold" id="46" nodeType="afterGroup">
                            <p:stCondLst>
                              <p:cond delay="3750"/>
                            </p:stCondLst>
                            <p:childTnLst>
                              <p:par>
                                <p:cTn fill="hold" id="47" nodeType="afterEffect" presetClass="entr" presetID="22" presetSubtype="8">
                                  <p:stCondLst>
                                    <p:cond delay="0"/>
                                  </p:stCondLst>
                                  <p:childTnLst>
                                    <p:set>
                                      <p:cBhvr>
                                        <p:cTn dur="1" fill="hold" id="48">
                                          <p:stCondLst>
                                            <p:cond delay="0"/>
                                          </p:stCondLst>
                                        </p:cTn>
                                        <p:tgtEl>
                                          <p:spTgt spid="36"/>
                                        </p:tgtEl>
                                        <p:attrNameLst>
                                          <p:attrName>style.visibility</p:attrName>
                                        </p:attrNameLst>
                                      </p:cBhvr>
                                      <p:to>
                                        <p:strVal val="visible"/>
                                      </p:to>
                                    </p:set>
                                    <p:animEffect filter="wipe(left)" transition="in">
                                      <p:cBhvr>
                                        <p:cTn dur="250" id="49"/>
                                        <p:tgtEl>
                                          <p:spTgt spid="36"/>
                                        </p:tgtEl>
                                      </p:cBhvr>
                                    </p:animEffect>
                                  </p:childTnLst>
                                </p:cTn>
                              </p:par>
                            </p:childTnLst>
                          </p:cTn>
                        </p:par>
                        <p:par>
                          <p:cTn fill="hold" id="50" nodeType="afterGroup">
                            <p:stCondLst>
                              <p:cond delay="4000"/>
                            </p:stCondLst>
                            <p:childTnLst>
                              <p:par>
                                <p:cTn fill="hold" grpId="0" id="51" nodeType="afterEffect" presetClass="entr" presetID="53" presetSubtype="0">
                                  <p:stCondLst>
                                    <p:cond delay="0"/>
                                  </p:stCondLst>
                                  <p:childTnLst>
                                    <p:set>
                                      <p:cBhvr>
                                        <p:cTn dur="1" fill="hold" id="52">
                                          <p:stCondLst>
                                            <p:cond delay="0"/>
                                          </p:stCondLst>
                                        </p:cTn>
                                        <p:tgtEl>
                                          <p:spTgt spid="37"/>
                                        </p:tgtEl>
                                        <p:attrNameLst>
                                          <p:attrName>style.visibility</p:attrName>
                                        </p:attrNameLst>
                                      </p:cBhvr>
                                      <p:to>
                                        <p:strVal val="visible"/>
                                      </p:to>
                                    </p:set>
                                    <p:anim calcmode="lin" valueType="num">
                                      <p:cBhvr>
                                        <p:cTn dur="250" fill="hold" id="53"/>
                                        <p:tgtEl>
                                          <p:spTgt spid="37"/>
                                        </p:tgtEl>
                                        <p:attrNameLst>
                                          <p:attrName>ppt_w</p:attrName>
                                        </p:attrNameLst>
                                      </p:cBhvr>
                                      <p:tavLst>
                                        <p:tav tm="0">
                                          <p:val>
                                            <p:fltVal val="0"/>
                                          </p:val>
                                        </p:tav>
                                        <p:tav tm="100000">
                                          <p:val>
                                            <p:strVal val="#ppt_w"/>
                                          </p:val>
                                        </p:tav>
                                      </p:tavLst>
                                    </p:anim>
                                    <p:anim calcmode="lin" valueType="num">
                                      <p:cBhvr>
                                        <p:cTn dur="250" fill="hold" id="54"/>
                                        <p:tgtEl>
                                          <p:spTgt spid="37"/>
                                        </p:tgtEl>
                                        <p:attrNameLst>
                                          <p:attrName>ppt_h</p:attrName>
                                        </p:attrNameLst>
                                      </p:cBhvr>
                                      <p:tavLst>
                                        <p:tav tm="0">
                                          <p:val>
                                            <p:fltVal val="0"/>
                                          </p:val>
                                        </p:tav>
                                        <p:tav tm="100000">
                                          <p:val>
                                            <p:strVal val="#ppt_h"/>
                                          </p:val>
                                        </p:tav>
                                      </p:tavLst>
                                    </p:anim>
                                    <p:animEffect filter="fade" transition="in">
                                      <p:cBhvr>
                                        <p:cTn dur="250" id="55"/>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1"/>
      <p:bldP grpId="0" spid="32"/>
      <p:bldP grpId="0" spid="34"/>
      <p:bldP grpId="0" spid="35"/>
      <p:bldP grpId="0" spid="3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成功项目展示</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5" name="TextBox 20">
            <a:extLst>
              <a:ext uri="{FF2B5EF4-FFF2-40B4-BE49-F238E27FC236}">
                <a16:creationId xmlns:a16="http://schemas.microsoft.com/office/drawing/2014/main" id="{FB659F6D-93B5-4C30-818B-9903A1BC87B5}"/>
              </a:ext>
            </a:extLst>
          </p:cNvPr>
          <p:cNvSpPr txBox="1"/>
          <p:nvPr/>
        </p:nvSpPr>
        <p:spPr>
          <a:xfrm>
            <a:off x="8254454" y="1831127"/>
            <a:ext cx="3595383" cy="1615440"/>
          </a:xfrm>
          <a:prstGeom prst="rect">
            <a:avLst/>
          </a:prstGeom>
          <a:noFill/>
        </p:spPr>
        <p:txBody>
          <a:bodyPr rtlCol="0" wrap="square">
            <a:spAutoFit/>
          </a:bodyPr>
          <a:lstStyle/>
          <a:p>
            <a:r>
              <a:rPr altLang="en-US" b="1" lang="zh-CN" sz="2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加入标题描述</a:t>
            </a:r>
          </a:p>
          <a:p>
            <a:endParaRPr altLang="en-US" b="1" lang="zh-CN" sz="2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endParaRPr>
          </a:p>
          <a:p>
            <a:r>
              <a:rPr altLang="en-US" b="1" lang="zh-CN" sz="2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点击此处更换文本编辑文字</a:t>
            </a:r>
          </a:p>
          <a:p>
            <a:r>
              <a:rPr altLang="en-US" b="1" lang="zh-CN" sz="2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点击此处更换文本编辑文字</a:t>
            </a:r>
          </a:p>
          <a:p>
            <a:r>
              <a:rPr altLang="en-US" b="1" lang="zh-CN" sz="2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点击此处更换文本编辑文字</a:t>
            </a:r>
          </a:p>
        </p:txBody>
      </p:sp>
      <p:sp>
        <p:nvSpPr>
          <p:cNvPr id="6" name="Oval 36">
            <a:extLst>
              <a:ext uri="{FF2B5EF4-FFF2-40B4-BE49-F238E27FC236}">
                <a16:creationId xmlns:a16="http://schemas.microsoft.com/office/drawing/2014/main" id="{D9B7970B-89BA-4A9A-B621-8C132731EA87}"/>
              </a:ext>
            </a:extLst>
          </p:cNvPr>
          <p:cNvSpPr/>
          <p:nvPr/>
        </p:nvSpPr>
        <p:spPr>
          <a:xfrm>
            <a:off x="8278594" y="3322583"/>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schemeClr val="bg1"/>
                </a:solidFill>
                <a:latin charset="0" pitchFamily="2" typeface="FontAwesome"/>
              </a:rPr>
              <a:t>1</a:t>
            </a:r>
          </a:p>
        </p:txBody>
      </p:sp>
      <p:sp>
        <p:nvSpPr>
          <p:cNvPr id="10" name="Oval 37">
            <a:extLst>
              <a:ext uri="{FF2B5EF4-FFF2-40B4-BE49-F238E27FC236}">
                <a16:creationId xmlns:a16="http://schemas.microsoft.com/office/drawing/2014/main" id="{F66632D2-AE94-49D7-9947-223A28C2E851}"/>
              </a:ext>
            </a:extLst>
          </p:cNvPr>
          <p:cNvSpPr/>
          <p:nvPr/>
        </p:nvSpPr>
        <p:spPr>
          <a:xfrm>
            <a:off x="8278594" y="4173775"/>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schemeClr val="bg1"/>
                </a:solidFill>
                <a:latin charset="0" pitchFamily="2" typeface="FontAwesome"/>
              </a:rPr>
              <a:t>2</a:t>
            </a:r>
          </a:p>
        </p:txBody>
      </p:sp>
      <p:sp>
        <p:nvSpPr>
          <p:cNvPr id="11" name="Oval 38">
            <a:extLst>
              <a:ext uri="{FF2B5EF4-FFF2-40B4-BE49-F238E27FC236}">
                <a16:creationId xmlns:a16="http://schemas.microsoft.com/office/drawing/2014/main" id="{9325693A-70B4-4DB5-AB78-8B38A29A0569}"/>
              </a:ext>
            </a:extLst>
          </p:cNvPr>
          <p:cNvSpPr/>
          <p:nvPr/>
        </p:nvSpPr>
        <p:spPr>
          <a:xfrm>
            <a:off x="8278594" y="5024966"/>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600">
                <a:solidFill>
                  <a:schemeClr val="bg1"/>
                </a:solidFill>
                <a:latin charset="0" pitchFamily="2" typeface="FontAwesome"/>
              </a:rPr>
              <a:t>3</a:t>
            </a:r>
          </a:p>
        </p:txBody>
      </p:sp>
      <p:sp>
        <p:nvSpPr>
          <p:cNvPr id="12" name="TextBox 24">
            <a:extLst>
              <a:ext uri="{FF2B5EF4-FFF2-40B4-BE49-F238E27FC236}">
                <a16:creationId xmlns:a16="http://schemas.microsoft.com/office/drawing/2014/main" id="{F89565B7-AAD1-4D7E-B782-A50CC593824B}"/>
              </a:ext>
            </a:extLst>
          </p:cNvPr>
          <p:cNvSpPr txBox="1"/>
          <p:nvPr/>
        </p:nvSpPr>
        <p:spPr>
          <a:xfrm>
            <a:off x="8823135" y="3241609"/>
            <a:ext cx="3031624" cy="640080"/>
          </a:xfrm>
          <a:prstGeom prst="rect">
            <a:avLst/>
          </a:prstGeom>
          <a:noFill/>
        </p:spPr>
        <p:txBody>
          <a:bodyPr rtlCol="0" wrap="square">
            <a:spAutoFit/>
          </a:bodyPr>
          <a:lstStyle/>
          <a:p>
            <a:pPr lvl="0"/>
            <a:r>
              <a:rPr altLang="en-US" lang="zh-CN" sz="12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2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2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sp>
        <p:nvSpPr>
          <p:cNvPr id="13" name="TextBox 25">
            <a:extLst>
              <a:ext uri="{FF2B5EF4-FFF2-40B4-BE49-F238E27FC236}">
                <a16:creationId xmlns:a16="http://schemas.microsoft.com/office/drawing/2014/main" id="{D96E7C60-9A24-449C-8FBD-04EF26846C61}"/>
              </a:ext>
            </a:extLst>
          </p:cNvPr>
          <p:cNvSpPr txBox="1"/>
          <p:nvPr/>
        </p:nvSpPr>
        <p:spPr>
          <a:xfrm>
            <a:off x="8818214" y="4093201"/>
            <a:ext cx="3031624" cy="640080"/>
          </a:xfrm>
          <a:prstGeom prst="rect">
            <a:avLst/>
          </a:prstGeom>
          <a:noFill/>
        </p:spPr>
        <p:txBody>
          <a:bodyPr rtlCol="0" wrap="square">
            <a:spAutoFit/>
          </a:bodyPr>
          <a:lstStyle/>
          <a:p>
            <a:pPr lvl="0"/>
            <a:r>
              <a:rPr altLang="en-US" lang="zh-CN" sz="12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2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2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sp>
        <p:nvSpPr>
          <p:cNvPr id="14" name="TextBox 26">
            <a:extLst>
              <a:ext uri="{FF2B5EF4-FFF2-40B4-BE49-F238E27FC236}">
                <a16:creationId xmlns:a16="http://schemas.microsoft.com/office/drawing/2014/main" id="{92950196-57BE-497F-B68A-A5A632A2428B}"/>
              </a:ext>
            </a:extLst>
          </p:cNvPr>
          <p:cNvSpPr txBox="1"/>
          <p:nvPr/>
        </p:nvSpPr>
        <p:spPr>
          <a:xfrm>
            <a:off x="8818214" y="4943991"/>
            <a:ext cx="3031624" cy="640080"/>
          </a:xfrm>
          <a:prstGeom prst="rect">
            <a:avLst/>
          </a:prstGeom>
          <a:noFill/>
        </p:spPr>
        <p:txBody>
          <a:bodyPr rtlCol="0" wrap="square">
            <a:spAutoFit/>
          </a:bodyPr>
          <a:lstStyle/>
          <a:p>
            <a:pPr lvl="0"/>
            <a:r>
              <a:rPr altLang="en-US" lang="zh-CN" sz="12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2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2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grpSp>
        <p:nvGrpSpPr>
          <p:cNvPr id="15" name="组合 354">
            <a:extLst>
              <a:ext uri="{FF2B5EF4-FFF2-40B4-BE49-F238E27FC236}">
                <a16:creationId xmlns:a16="http://schemas.microsoft.com/office/drawing/2014/main" id="{48CEAEC8-E4B6-4119-85A4-B50F5DD876C8}"/>
              </a:ext>
            </a:extLst>
          </p:cNvPr>
          <p:cNvGrpSpPr/>
          <p:nvPr/>
        </p:nvGrpSpPr>
        <p:grpSpPr>
          <a:xfrm>
            <a:off x="1623935" y="3215672"/>
            <a:ext cx="2211829" cy="892935"/>
            <a:chOff x="1335518" y="4037003"/>
            <a:chExt cx="1658872" cy="669701"/>
          </a:xfrm>
        </p:grpSpPr>
        <p:sp>
          <p:nvSpPr>
            <p:cNvPr id="16" name="文本框 355">
              <a:extLst>
                <a:ext uri="{FF2B5EF4-FFF2-40B4-BE49-F238E27FC236}">
                  <a16:creationId xmlns:a16="http://schemas.microsoft.com/office/drawing/2014/main" id="{B3CA3643-A5C9-4C7D-A3CF-8F13D103D3B0}"/>
                </a:ext>
              </a:extLst>
            </p:cNvPr>
            <p:cNvSpPr txBox="1"/>
            <p:nvPr/>
          </p:nvSpPr>
          <p:spPr>
            <a:xfrm>
              <a:off x="1335518" y="4360455"/>
              <a:ext cx="1650918" cy="342900"/>
            </a:xfrm>
            <a:prstGeom prst="rect">
              <a:avLst/>
            </a:prstGeom>
            <a:noFill/>
          </p:spPr>
          <p:txBody>
            <a:bodyPr rtlCol="0" wrap="square">
              <a:spAutoFit/>
            </a:bodyPr>
            <a:lstStyle/>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17" name="文本框 356">
              <a:extLst>
                <a:ext uri="{FF2B5EF4-FFF2-40B4-BE49-F238E27FC236}">
                  <a16:creationId xmlns:a16="http://schemas.microsoft.com/office/drawing/2014/main" id="{3D3A8B2C-8DBC-4C01-9350-DAD358BABCE5}"/>
                </a:ext>
              </a:extLst>
            </p:cNvPr>
            <p:cNvSpPr txBox="1"/>
            <p:nvPr/>
          </p:nvSpPr>
          <p:spPr>
            <a:xfrm>
              <a:off x="1343472" y="4037002"/>
              <a:ext cx="1650918" cy="274320"/>
            </a:xfrm>
            <a:prstGeom prst="rect">
              <a:avLst/>
            </a:prstGeom>
            <a:noFill/>
          </p:spPr>
          <p:txBody>
            <a:bodyPr rtlCol="0" wrap="square">
              <a:spAutoFit/>
            </a:bodyPr>
            <a:lstStyle/>
            <a:p>
              <a:r>
                <a:rPr altLang="en-US" b="1" lang="zh-CN">
                  <a:solidFill>
                    <a:schemeClr val="bg1">
                      <a:lumMod val="50000"/>
                    </a:schemeClr>
                  </a:solidFill>
                  <a:latin charset="-122" panose="020b0503020204020204" pitchFamily="34" typeface="微软雅黑"/>
                  <a:ea charset="-122" pitchFamily="34" typeface="微软雅黑"/>
                </a:rPr>
                <a:t>加入标题</a:t>
              </a:r>
            </a:p>
          </p:txBody>
        </p:sp>
      </p:grpSp>
      <p:grpSp>
        <p:nvGrpSpPr>
          <p:cNvPr id="18" name="组合 354">
            <a:extLst>
              <a:ext uri="{FF2B5EF4-FFF2-40B4-BE49-F238E27FC236}">
                <a16:creationId xmlns:a16="http://schemas.microsoft.com/office/drawing/2014/main" id="{CAC0C353-BAEC-48CD-944B-BD75792FB4A7}"/>
              </a:ext>
            </a:extLst>
          </p:cNvPr>
          <p:cNvGrpSpPr/>
          <p:nvPr/>
        </p:nvGrpSpPr>
        <p:grpSpPr>
          <a:xfrm>
            <a:off x="3852243" y="3215672"/>
            <a:ext cx="2209312" cy="892935"/>
            <a:chOff x="1343472" y="4037003"/>
            <a:chExt cx="1656984" cy="669701"/>
          </a:xfrm>
        </p:grpSpPr>
        <p:sp>
          <p:nvSpPr>
            <p:cNvPr id="19" name="文本框 355">
              <a:extLst>
                <a:ext uri="{FF2B5EF4-FFF2-40B4-BE49-F238E27FC236}">
                  <a16:creationId xmlns:a16="http://schemas.microsoft.com/office/drawing/2014/main" id="{BD39DF15-B99B-4CAC-9E35-C8216B121090}"/>
                </a:ext>
              </a:extLst>
            </p:cNvPr>
            <p:cNvSpPr txBox="1"/>
            <p:nvPr/>
          </p:nvSpPr>
          <p:spPr>
            <a:xfrm>
              <a:off x="1349538" y="4360455"/>
              <a:ext cx="1650918" cy="342900"/>
            </a:xfrm>
            <a:prstGeom prst="rect">
              <a:avLst/>
            </a:prstGeom>
            <a:noFill/>
          </p:spPr>
          <p:txBody>
            <a:bodyPr rtlCol="0" wrap="square">
              <a:spAutoFit/>
            </a:bodyPr>
            <a:lstStyle/>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20" name="文本框 356">
              <a:extLst>
                <a:ext uri="{FF2B5EF4-FFF2-40B4-BE49-F238E27FC236}">
                  <a16:creationId xmlns:a16="http://schemas.microsoft.com/office/drawing/2014/main" id="{9AF335D5-AF3D-480F-9CD5-1F549A6FD5D4}"/>
                </a:ext>
              </a:extLst>
            </p:cNvPr>
            <p:cNvSpPr txBox="1"/>
            <p:nvPr/>
          </p:nvSpPr>
          <p:spPr>
            <a:xfrm>
              <a:off x="1343472" y="4037002"/>
              <a:ext cx="1650918" cy="274320"/>
            </a:xfrm>
            <a:prstGeom prst="rect">
              <a:avLst/>
            </a:prstGeom>
            <a:noFill/>
          </p:spPr>
          <p:txBody>
            <a:bodyPr rtlCol="0" wrap="square">
              <a:spAutoFit/>
            </a:bodyPr>
            <a:lstStyle/>
            <a:p>
              <a:r>
                <a:rPr altLang="en-US" b="1" lang="zh-CN">
                  <a:solidFill>
                    <a:schemeClr val="bg1">
                      <a:lumMod val="50000"/>
                    </a:schemeClr>
                  </a:solidFill>
                  <a:latin charset="-122" panose="020b0503020204020204" pitchFamily="34" typeface="微软雅黑"/>
                  <a:ea charset="-122" pitchFamily="34" typeface="微软雅黑"/>
                </a:rPr>
                <a:t>加入标题</a:t>
              </a:r>
            </a:p>
          </p:txBody>
        </p:sp>
      </p:grpSp>
      <p:grpSp>
        <p:nvGrpSpPr>
          <p:cNvPr id="21" name="组合 354">
            <a:extLst>
              <a:ext uri="{FF2B5EF4-FFF2-40B4-BE49-F238E27FC236}">
                <a16:creationId xmlns:a16="http://schemas.microsoft.com/office/drawing/2014/main" id="{E8EC0520-4E7E-4DEB-B056-D4D507900B9B}"/>
              </a:ext>
            </a:extLst>
          </p:cNvPr>
          <p:cNvGrpSpPr/>
          <p:nvPr/>
        </p:nvGrpSpPr>
        <p:grpSpPr>
          <a:xfrm>
            <a:off x="6053119" y="3193370"/>
            <a:ext cx="2201224" cy="936611"/>
            <a:chOff x="1343472" y="4037003"/>
            <a:chExt cx="1650918" cy="702458"/>
          </a:xfrm>
        </p:grpSpPr>
        <p:sp>
          <p:nvSpPr>
            <p:cNvPr id="22" name="文本框 355">
              <a:extLst>
                <a:ext uri="{FF2B5EF4-FFF2-40B4-BE49-F238E27FC236}">
                  <a16:creationId xmlns:a16="http://schemas.microsoft.com/office/drawing/2014/main" id="{092EA2F9-54E5-4FAC-A5F5-C3B29DF22E63}"/>
                </a:ext>
              </a:extLst>
            </p:cNvPr>
            <p:cNvSpPr txBox="1"/>
            <p:nvPr/>
          </p:nvSpPr>
          <p:spPr>
            <a:xfrm>
              <a:off x="1343472" y="4393212"/>
              <a:ext cx="1650918" cy="342900"/>
            </a:xfrm>
            <a:prstGeom prst="rect">
              <a:avLst/>
            </a:prstGeom>
            <a:noFill/>
          </p:spPr>
          <p:txBody>
            <a:bodyPr rtlCol="0" wrap="square">
              <a:spAutoFit/>
            </a:bodyPr>
            <a:lstStyle/>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23" name="文本框 356">
              <a:extLst>
                <a:ext uri="{FF2B5EF4-FFF2-40B4-BE49-F238E27FC236}">
                  <a16:creationId xmlns:a16="http://schemas.microsoft.com/office/drawing/2014/main" id="{BF7B91F8-3AFA-48CC-A927-E9860B69D43D}"/>
                </a:ext>
              </a:extLst>
            </p:cNvPr>
            <p:cNvSpPr txBox="1"/>
            <p:nvPr/>
          </p:nvSpPr>
          <p:spPr>
            <a:xfrm>
              <a:off x="1343472" y="4037003"/>
              <a:ext cx="1650918" cy="274320"/>
            </a:xfrm>
            <a:prstGeom prst="rect">
              <a:avLst/>
            </a:prstGeom>
            <a:noFill/>
          </p:spPr>
          <p:txBody>
            <a:bodyPr rtlCol="0" wrap="square">
              <a:spAutoFit/>
            </a:bodyPr>
            <a:lstStyle/>
            <a:p>
              <a:r>
                <a:rPr altLang="en-US" b="1" lang="zh-CN">
                  <a:solidFill>
                    <a:schemeClr val="bg1">
                      <a:lumMod val="50000"/>
                    </a:schemeClr>
                  </a:solidFill>
                  <a:latin charset="-122" panose="020b0503020204020204" pitchFamily="34" typeface="微软雅黑"/>
                  <a:ea charset="-122" pitchFamily="34" typeface="微软雅黑"/>
                </a:rPr>
                <a:t>加入标题</a:t>
              </a:r>
            </a:p>
          </p:txBody>
        </p:sp>
      </p:grpSp>
      <p:grpSp>
        <p:nvGrpSpPr>
          <p:cNvPr id="24" name="Group 4">
            <a:extLst>
              <a:ext uri="{FF2B5EF4-FFF2-40B4-BE49-F238E27FC236}">
                <a16:creationId xmlns:a16="http://schemas.microsoft.com/office/drawing/2014/main" id="{840B65CD-07C4-4A23-B140-D31A5DA82E40}"/>
              </a:ext>
            </a:extLst>
          </p:cNvPr>
          <p:cNvGrpSpPr>
            <a:grpSpLocks noChangeAspect="1"/>
          </p:cNvGrpSpPr>
          <p:nvPr/>
        </p:nvGrpSpPr>
        <p:grpSpPr>
          <a:xfrm>
            <a:off x="2114591" y="1808346"/>
            <a:ext cx="576064" cy="1349113"/>
            <a:chOff x="1885" y="1509"/>
            <a:chExt cx="503" cy="1178"/>
          </a:xfrm>
          <a:solidFill>
            <a:srgbClr val="386E65"/>
          </a:solidFill>
        </p:grpSpPr>
        <p:sp>
          <p:nvSpPr>
            <p:cNvPr id="25" name="Freeform 5">
              <a:extLst>
                <a:ext uri="{FF2B5EF4-FFF2-40B4-BE49-F238E27FC236}">
                  <a16:creationId xmlns:a16="http://schemas.microsoft.com/office/drawing/2014/main" id="{5C30237E-94EA-444C-948E-69BFCEE4CE27}"/>
                </a:ext>
              </a:extLst>
            </p:cNvPr>
            <p:cNvSpPr/>
            <p:nvPr/>
          </p:nvSpPr>
          <p:spPr bwMode="auto">
            <a:xfrm>
              <a:off x="1885" y="1715"/>
              <a:ext cx="503" cy="972"/>
            </a:xfrm>
            <a:custGeom>
              <a:gdLst>
                <a:gd fmla="*/ 27 w 35" name="T0"/>
                <a:gd fmla="*/ 0 h 71" name="T1"/>
                <a:gd fmla="*/ 9 w 35" name="T2"/>
                <a:gd fmla="*/ 0 h 71" name="T3"/>
                <a:gd fmla="*/ 0 w 35" name="T4"/>
                <a:gd fmla="*/ 7 h 71" name="T5"/>
                <a:gd fmla="*/ 0 w 35" name="T6"/>
                <a:gd fmla="*/ 7 h 71" name="T7"/>
                <a:gd fmla="*/ 0 w 35" name="T8"/>
                <a:gd fmla="*/ 8 h 71" name="T9"/>
                <a:gd fmla="*/ 0 w 35" name="T10"/>
                <a:gd fmla="*/ 32 h 71" name="T11"/>
                <a:gd fmla="*/ 3 w 35" name="T12"/>
                <a:gd fmla="*/ 35 h 71" name="T13"/>
                <a:gd fmla="*/ 6 w 35" name="T14"/>
                <a:gd fmla="*/ 32 h 71" name="T15"/>
                <a:gd fmla="*/ 6 w 35" name="T16"/>
                <a:gd fmla="*/ 11 h 71" name="T17"/>
                <a:gd fmla="*/ 8 w 35" name="T18"/>
                <a:gd fmla="*/ 11 h 71" name="T19"/>
                <a:gd fmla="*/ 8 w 35" name="T20"/>
                <a:gd fmla="*/ 31 h 71" name="T21"/>
                <a:gd fmla="*/ 9 w 35" name="T22"/>
                <a:gd fmla="*/ 32 h 71" name="T23"/>
                <a:gd fmla="*/ 9 w 35" name="T24"/>
                <a:gd fmla="*/ 67 h 71" name="T25"/>
                <a:gd fmla="*/ 13 w 35" name="T26"/>
                <a:gd fmla="*/ 71 h 71" name="T27"/>
                <a:gd fmla="*/ 17 w 35" name="T28"/>
                <a:gd fmla="*/ 67 h 71" name="T29"/>
                <a:gd fmla="*/ 17 w 35" name="T30"/>
                <a:gd fmla="*/ 36 h 71" name="T31"/>
                <a:gd fmla="*/ 19 w 35" name="T32"/>
                <a:gd fmla="*/ 36 h 71" name="T33"/>
                <a:gd fmla="*/ 19 w 35" name="T34"/>
                <a:gd fmla="*/ 67 h 71" name="T35"/>
                <a:gd fmla="*/ 23 w 35" name="T36"/>
                <a:gd fmla="*/ 71 h 71" name="T37"/>
                <a:gd fmla="*/ 27 w 35" name="T38"/>
                <a:gd fmla="*/ 67 h 71" name="T39"/>
                <a:gd fmla="*/ 27 w 35" name="T40"/>
                <a:gd fmla="*/ 31 h 71" name="T41"/>
                <a:gd fmla="*/ 27 w 35" name="T42"/>
                <a:gd fmla="*/ 31 h 71" name="T43"/>
                <a:gd fmla="*/ 27 w 35" name="T44"/>
                <a:gd fmla="*/ 11 h 71" name="T45"/>
                <a:gd fmla="*/ 29 w 35" name="T46"/>
                <a:gd fmla="*/ 11 h 71" name="T47"/>
                <a:gd fmla="*/ 29 w 35" name="T48"/>
                <a:gd fmla="*/ 32 h 71" name="T49"/>
                <a:gd fmla="*/ 32 w 35" name="T50"/>
                <a:gd fmla="*/ 35 h 71" name="T51"/>
                <a:gd fmla="*/ 35 w 35" name="T52"/>
                <a:gd fmla="*/ 32 h 71" name="T53"/>
                <a:gd fmla="*/ 35 w 35" name="T54"/>
                <a:gd fmla="*/ 8 h 71" name="T55"/>
                <a:gd fmla="*/ 35 w 35" name="T56"/>
                <a:gd fmla="*/ 7 h 71" name="T57"/>
                <a:gd fmla="*/ 35 w 35" name="T58"/>
                <a:gd fmla="*/ 7 h 71" name="T59"/>
                <a:gd fmla="*/ 27 w 35" name="T60"/>
                <a:gd fmla="*/ 0 h 7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1" w="35">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800"/>
            </a:p>
          </p:txBody>
        </p:sp>
        <p:sp>
          <p:nvSpPr>
            <p:cNvPr id="26" name="Oval 6">
              <a:extLst>
                <a:ext uri="{FF2B5EF4-FFF2-40B4-BE49-F238E27FC236}">
                  <a16:creationId xmlns:a16="http://schemas.microsoft.com/office/drawing/2014/main" id="{5F7E171D-C984-401F-988C-2C7371A99851}"/>
                </a:ext>
              </a:extLst>
            </p:cNvPr>
            <p:cNvSpPr>
              <a:spLocks noChangeArrowheads="1"/>
            </p:cNvSpPr>
            <p:nvPr/>
          </p:nvSpPr>
          <p:spPr bwMode="auto">
            <a:xfrm>
              <a:off x="2043" y="1509"/>
              <a:ext cx="187" cy="192"/>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800"/>
            </a:p>
          </p:txBody>
        </p:sp>
      </p:grpSp>
      <p:grpSp>
        <p:nvGrpSpPr>
          <p:cNvPr id="27" name="Group 4">
            <a:extLst>
              <a:ext uri="{FF2B5EF4-FFF2-40B4-BE49-F238E27FC236}">
                <a16:creationId xmlns:a16="http://schemas.microsoft.com/office/drawing/2014/main" id="{8CF492C2-3949-4D7B-9B9A-4D1BD7232BB0}"/>
              </a:ext>
            </a:extLst>
          </p:cNvPr>
          <p:cNvGrpSpPr>
            <a:grpSpLocks noChangeAspect="1"/>
          </p:cNvGrpSpPr>
          <p:nvPr/>
        </p:nvGrpSpPr>
        <p:grpSpPr>
          <a:xfrm>
            <a:off x="4332294" y="1808346"/>
            <a:ext cx="576064" cy="1349113"/>
            <a:chOff x="1885" y="1509"/>
            <a:chExt cx="503" cy="1178"/>
          </a:xfrm>
          <a:solidFill>
            <a:srgbClr val="386E65"/>
          </a:solidFill>
        </p:grpSpPr>
        <p:sp>
          <p:nvSpPr>
            <p:cNvPr id="28" name="Freeform 5">
              <a:extLst>
                <a:ext uri="{FF2B5EF4-FFF2-40B4-BE49-F238E27FC236}">
                  <a16:creationId xmlns:a16="http://schemas.microsoft.com/office/drawing/2014/main" id="{92D5DB66-C21A-4322-A1A2-C368583DFFE0}"/>
                </a:ext>
              </a:extLst>
            </p:cNvPr>
            <p:cNvSpPr/>
            <p:nvPr/>
          </p:nvSpPr>
          <p:spPr bwMode="auto">
            <a:xfrm>
              <a:off x="1885" y="1715"/>
              <a:ext cx="503" cy="972"/>
            </a:xfrm>
            <a:custGeom>
              <a:gdLst>
                <a:gd fmla="*/ 27 w 35" name="T0"/>
                <a:gd fmla="*/ 0 h 71" name="T1"/>
                <a:gd fmla="*/ 9 w 35" name="T2"/>
                <a:gd fmla="*/ 0 h 71" name="T3"/>
                <a:gd fmla="*/ 0 w 35" name="T4"/>
                <a:gd fmla="*/ 7 h 71" name="T5"/>
                <a:gd fmla="*/ 0 w 35" name="T6"/>
                <a:gd fmla="*/ 7 h 71" name="T7"/>
                <a:gd fmla="*/ 0 w 35" name="T8"/>
                <a:gd fmla="*/ 8 h 71" name="T9"/>
                <a:gd fmla="*/ 0 w 35" name="T10"/>
                <a:gd fmla="*/ 32 h 71" name="T11"/>
                <a:gd fmla="*/ 3 w 35" name="T12"/>
                <a:gd fmla="*/ 35 h 71" name="T13"/>
                <a:gd fmla="*/ 6 w 35" name="T14"/>
                <a:gd fmla="*/ 32 h 71" name="T15"/>
                <a:gd fmla="*/ 6 w 35" name="T16"/>
                <a:gd fmla="*/ 11 h 71" name="T17"/>
                <a:gd fmla="*/ 8 w 35" name="T18"/>
                <a:gd fmla="*/ 11 h 71" name="T19"/>
                <a:gd fmla="*/ 8 w 35" name="T20"/>
                <a:gd fmla="*/ 31 h 71" name="T21"/>
                <a:gd fmla="*/ 9 w 35" name="T22"/>
                <a:gd fmla="*/ 32 h 71" name="T23"/>
                <a:gd fmla="*/ 9 w 35" name="T24"/>
                <a:gd fmla="*/ 67 h 71" name="T25"/>
                <a:gd fmla="*/ 13 w 35" name="T26"/>
                <a:gd fmla="*/ 71 h 71" name="T27"/>
                <a:gd fmla="*/ 17 w 35" name="T28"/>
                <a:gd fmla="*/ 67 h 71" name="T29"/>
                <a:gd fmla="*/ 17 w 35" name="T30"/>
                <a:gd fmla="*/ 36 h 71" name="T31"/>
                <a:gd fmla="*/ 19 w 35" name="T32"/>
                <a:gd fmla="*/ 36 h 71" name="T33"/>
                <a:gd fmla="*/ 19 w 35" name="T34"/>
                <a:gd fmla="*/ 67 h 71" name="T35"/>
                <a:gd fmla="*/ 23 w 35" name="T36"/>
                <a:gd fmla="*/ 71 h 71" name="T37"/>
                <a:gd fmla="*/ 27 w 35" name="T38"/>
                <a:gd fmla="*/ 67 h 71" name="T39"/>
                <a:gd fmla="*/ 27 w 35" name="T40"/>
                <a:gd fmla="*/ 31 h 71" name="T41"/>
                <a:gd fmla="*/ 27 w 35" name="T42"/>
                <a:gd fmla="*/ 31 h 71" name="T43"/>
                <a:gd fmla="*/ 27 w 35" name="T44"/>
                <a:gd fmla="*/ 11 h 71" name="T45"/>
                <a:gd fmla="*/ 29 w 35" name="T46"/>
                <a:gd fmla="*/ 11 h 71" name="T47"/>
                <a:gd fmla="*/ 29 w 35" name="T48"/>
                <a:gd fmla="*/ 32 h 71" name="T49"/>
                <a:gd fmla="*/ 32 w 35" name="T50"/>
                <a:gd fmla="*/ 35 h 71" name="T51"/>
                <a:gd fmla="*/ 35 w 35" name="T52"/>
                <a:gd fmla="*/ 32 h 71" name="T53"/>
                <a:gd fmla="*/ 35 w 35" name="T54"/>
                <a:gd fmla="*/ 8 h 71" name="T55"/>
                <a:gd fmla="*/ 35 w 35" name="T56"/>
                <a:gd fmla="*/ 7 h 71" name="T57"/>
                <a:gd fmla="*/ 35 w 35" name="T58"/>
                <a:gd fmla="*/ 7 h 71" name="T59"/>
                <a:gd fmla="*/ 27 w 35" name="T60"/>
                <a:gd fmla="*/ 0 h 7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1" w="35">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800"/>
            </a:p>
          </p:txBody>
        </p:sp>
        <p:sp>
          <p:nvSpPr>
            <p:cNvPr id="29" name="Oval 6">
              <a:extLst>
                <a:ext uri="{FF2B5EF4-FFF2-40B4-BE49-F238E27FC236}">
                  <a16:creationId xmlns:a16="http://schemas.microsoft.com/office/drawing/2014/main" id="{B59A9AD9-7CA4-45A0-BF63-E6DC71F62376}"/>
                </a:ext>
              </a:extLst>
            </p:cNvPr>
            <p:cNvSpPr>
              <a:spLocks noChangeArrowheads="1"/>
            </p:cNvSpPr>
            <p:nvPr/>
          </p:nvSpPr>
          <p:spPr bwMode="auto">
            <a:xfrm>
              <a:off x="2043" y="1509"/>
              <a:ext cx="187" cy="192"/>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800"/>
            </a:p>
          </p:txBody>
        </p:sp>
      </p:grpSp>
      <p:grpSp>
        <p:nvGrpSpPr>
          <p:cNvPr id="30" name="Group 4">
            <a:extLst>
              <a:ext uri="{FF2B5EF4-FFF2-40B4-BE49-F238E27FC236}">
                <a16:creationId xmlns:a16="http://schemas.microsoft.com/office/drawing/2014/main" id="{C145CFF6-C6FB-4CFD-A709-BA18B7A9B9DF}"/>
              </a:ext>
            </a:extLst>
          </p:cNvPr>
          <p:cNvGrpSpPr>
            <a:grpSpLocks noChangeAspect="1"/>
          </p:cNvGrpSpPr>
          <p:nvPr/>
        </p:nvGrpSpPr>
        <p:grpSpPr>
          <a:xfrm>
            <a:off x="6426010" y="1808346"/>
            <a:ext cx="576064" cy="1349113"/>
            <a:chOff x="1885" y="1509"/>
            <a:chExt cx="503" cy="1178"/>
          </a:xfrm>
          <a:solidFill>
            <a:srgbClr val="386E65"/>
          </a:solidFill>
        </p:grpSpPr>
        <p:sp>
          <p:nvSpPr>
            <p:cNvPr id="31" name="Freeform 5">
              <a:extLst>
                <a:ext uri="{FF2B5EF4-FFF2-40B4-BE49-F238E27FC236}">
                  <a16:creationId xmlns:a16="http://schemas.microsoft.com/office/drawing/2014/main" id="{D66861AA-6E45-4495-B4D4-356476DF544D}"/>
                </a:ext>
              </a:extLst>
            </p:cNvPr>
            <p:cNvSpPr/>
            <p:nvPr/>
          </p:nvSpPr>
          <p:spPr bwMode="auto">
            <a:xfrm>
              <a:off x="1885" y="1715"/>
              <a:ext cx="503" cy="972"/>
            </a:xfrm>
            <a:custGeom>
              <a:gdLst>
                <a:gd fmla="*/ 27 w 35" name="T0"/>
                <a:gd fmla="*/ 0 h 71" name="T1"/>
                <a:gd fmla="*/ 9 w 35" name="T2"/>
                <a:gd fmla="*/ 0 h 71" name="T3"/>
                <a:gd fmla="*/ 0 w 35" name="T4"/>
                <a:gd fmla="*/ 7 h 71" name="T5"/>
                <a:gd fmla="*/ 0 w 35" name="T6"/>
                <a:gd fmla="*/ 7 h 71" name="T7"/>
                <a:gd fmla="*/ 0 w 35" name="T8"/>
                <a:gd fmla="*/ 8 h 71" name="T9"/>
                <a:gd fmla="*/ 0 w 35" name="T10"/>
                <a:gd fmla="*/ 32 h 71" name="T11"/>
                <a:gd fmla="*/ 3 w 35" name="T12"/>
                <a:gd fmla="*/ 35 h 71" name="T13"/>
                <a:gd fmla="*/ 6 w 35" name="T14"/>
                <a:gd fmla="*/ 32 h 71" name="T15"/>
                <a:gd fmla="*/ 6 w 35" name="T16"/>
                <a:gd fmla="*/ 11 h 71" name="T17"/>
                <a:gd fmla="*/ 8 w 35" name="T18"/>
                <a:gd fmla="*/ 11 h 71" name="T19"/>
                <a:gd fmla="*/ 8 w 35" name="T20"/>
                <a:gd fmla="*/ 31 h 71" name="T21"/>
                <a:gd fmla="*/ 9 w 35" name="T22"/>
                <a:gd fmla="*/ 32 h 71" name="T23"/>
                <a:gd fmla="*/ 9 w 35" name="T24"/>
                <a:gd fmla="*/ 67 h 71" name="T25"/>
                <a:gd fmla="*/ 13 w 35" name="T26"/>
                <a:gd fmla="*/ 71 h 71" name="T27"/>
                <a:gd fmla="*/ 17 w 35" name="T28"/>
                <a:gd fmla="*/ 67 h 71" name="T29"/>
                <a:gd fmla="*/ 17 w 35" name="T30"/>
                <a:gd fmla="*/ 36 h 71" name="T31"/>
                <a:gd fmla="*/ 19 w 35" name="T32"/>
                <a:gd fmla="*/ 36 h 71" name="T33"/>
                <a:gd fmla="*/ 19 w 35" name="T34"/>
                <a:gd fmla="*/ 67 h 71" name="T35"/>
                <a:gd fmla="*/ 23 w 35" name="T36"/>
                <a:gd fmla="*/ 71 h 71" name="T37"/>
                <a:gd fmla="*/ 27 w 35" name="T38"/>
                <a:gd fmla="*/ 67 h 71" name="T39"/>
                <a:gd fmla="*/ 27 w 35" name="T40"/>
                <a:gd fmla="*/ 31 h 71" name="T41"/>
                <a:gd fmla="*/ 27 w 35" name="T42"/>
                <a:gd fmla="*/ 31 h 71" name="T43"/>
                <a:gd fmla="*/ 27 w 35" name="T44"/>
                <a:gd fmla="*/ 11 h 71" name="T45"/>
                <a:gd fmla="*/ 29 w 35" name="T46"/>
                <a:gd fmla="*/ 11 h 71" name="T47"/>
                <a:gd fmla="*/ 29 w 35" name="T48"/>
                <a:gd fmla="*/ 32 h 71" name="T49"/>
                <a:gd fmla="*/ 32 w 35" name="T50"/>
                <a:gd fmla="*/ 35 h 71" name="T51"/>
                <a:gd fmla="*/ 35 w 35" name="T52"/>
                <a:gd fmla="*/ 32 h 71" name="T53"/>
                <a:gd fmla="*/ 35 w 35" name="T54"/>
                <a:gd fmla="*/ 8 h 71" name="T55"/>
                <a:gd fmla="*/ 35 w 35" name="T56"/>
                <a:gd fmla="*/ 7 h 71" name="T57"/>
                <a:gd fmla="*/ 35 w 35" name="T58"/>
                <a:gd fmla="*/ 7 h 71" name="T59"/>
                <a:gd fmla="*/ 27 w 35" name="T60"/>
                <a:gd fmla="*/ 0 h 7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1" w="35">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800"/>
            </a:p>
          </p:txBody>
        </p:sp>
        <p:sp>
          <p:nvSpPr>
            <p:cNvPr id="32" name="Oval 6">
              <a:extLst>
                <a:ext uri="{FF2B5EF4-FFF2-40B4-BE49-F238E27FC236}">
                  <a16:creationId xmlns:a16="http://schemas.microsoft.com/office/drawing/2014/main" id="{4829C856-87E7-47BA-A11B-11FB514C0492}"/>
                </a:ext>
              </a:extLst>
            </p:cNvPr>
            <p:cNvSpPr>
              <a:spLocks noChangeArrowheads="1"/>
            </p:cNvSpPr>
            <p:nvPr/>
          </p:nvSpPr>
          <p:spPr bwMode="auto">
            <a:xfrm>
              <a:off x="2043" y="1509"/>
              <a:ext cx="187" cy="192"/>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800"/>
            </a:p>
          </p:txBody>
        </p:sp>
      </p:grpSp>
      <p:sp>
        <p:nvSpPr>
          <p:cNvPr id="33" name="Rectangle 42">
            <a:extLst>
              <a:ext uri="{FF2B5EF4-FFF2-40B4-BE49-F238E27FC236}">
                <a16:creationId xmlns:a16="http://schemas.microsoft.com/office/drawing/2014/main" id="{277EE6FE-2D24-473C-8F28-6632B8E3E9B7}"/>
              </a:ext>
            </a:extLst>
          </p:cNvPr>
          <p:cNvSpPr/>
          <p:nvPr/>
        </p:nvSpPr>
        <p:spPr>
          <a:xfrm>
            <a:off x="1913510" y="5056407"/>
            <a:ext cx="5875436" cy="974169"/>
          </a:xfrm>
          <a:prstGeom prst="rect">
            <a:avLst/>
          </a:prstGeom>
          <a:noFill/>
          <a:ln algn="ctr" cap="flat" cmpd="sng" w="12700">
            <a:noFill/>
            <a:prstDash val="solid"/>
          </a:ln>
          <a:effectLst/>
        </p:spPr>
        <p:txBody>
          <a:bodyPr anchor="t" bIns="0" lIns="91440" rIns="91440" rtlCol="0" tIns="0"/>
          <a:lstStyle/>
          <a:p>
            <a:r>
              <a:rPr altLang="en-US" lang="zh-CN" sz="16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6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p:txBody>
      </p:sp>
    </p:spTree>
    <p:extLst>
      <p:ext uri="{BB962C8B-B14F-4D97-AF65-F5344CB8AC3E}">
        <p14:creationId val="24789530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grpId="0" id="9" nodeType="after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250" fill="hold" id="11"/>
                                        <p:tgtEl>
                                          <p:spTgt spid="5"/>
                                        </p:tgtEl>
                                        <p:attrNameLst>
                                          <p:attrName>ppt_x</p:attrName>
                                        </p:attrNameLst>
                                      </p:cBhvr>
                                      <p:tavLst>
                                        <p:tav tm="0">
                                          <p:val>
                                            <p:strVal val="#ppt_x"/>
                                          </p:val>
                                        </p:tav>
                                        <p:tav tm="100000">
                                          <p:val>
                                            <p:strVal val="#ppt_x"/>
                                          </p:val>
                                        </p:tav>
                                      </p:tavLst>
                                    </p:anim>
                                    <p:anim calcmode="lin" valueType="num">
                                      <p:cBhvr additive="base">
                                        <p:cTn dur="250" fill="hold" id="12"/>
                                        <p:tgtEl>
                                          <p:spTgt spid="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250"/>
                            </p:stCondLst>
                            <p:childTnLst>
                              <p:par>
                                <p:cTn fill="hold" grpId="0" id="14" nodeType="afterEffect" presetClass="entr" presetID="2" presetSubtype="4">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250" fill="hold" id="16"/>
                                        <p:tgtEl>
                                          <p:spTgt spid="6"/>
                                        </p:tgtEl>
                                        <p:attrNameLst>
                                          <p:attrName>ppt_x</p:attrName>
                                        </p:attrNameLst>
                                      </p:cBhvr>
                                      <p:tavLst>
                                        <p:tav tm="0">
                                          <p:val>
                                            <p:strVal val="#ppt_x"/>
                                          </p:val>
                                        </p:tav>
                                        <p:tav tm="100000">
                                          <p:val>
                                            <p:strVal val="#ppt_x"/>
                                          </p:val>
                                        </p:tav>
                                      </p:tavLst>
                                    </p:anim>
                                    <p:anim calcmode="lin" valueType="num">
                                      <p:cBhvr additive="base">
                                        <p:cTn dur="250" fill="hold" id="17"/>
                                        <p:tgtEl>
                                          <p:spTgt spid="6"/>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250" fill="hold" id="21"/>
                                        <p:tgtEl>
                                          <p:spTgt spid="10"/>
                                        </p:tgtEl>
                                        <p:attrNameLst>
                                          <p:attrName>ppt_x</p:attrName>
                                        </p:attrNameLst>
                                      </p:cBhvr>
                                      <p:tavLst>
                                        <p:tav tm="0">
                                          <p:val>
                                            <p:strVal val="#ppt_x"/>
                                          </p:val>
                                        </p:tav>
                                        <p:tav tm="100000">
                                          <p:val>
                                            <p:strVal val="#ppt_x"/>
                                          </p:val>
                                        </p:tav>
                                      </p:tavLst>
                                    </p:anim>
                                    <p:anim calcmode="lin" valueType="num">
                                      <p:cBhvr additive="base">
                                        <p:cTn dur="250" fill="hold" id="22"/>
                                        <p:tgtEl>
                                          <p:spTgt spid="10"/>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750"/>
                            </p:stCondLst>
                            <p:childTnLst>
                              <p:par>
                                <p:cTn fill="hold" grpId="0" id="24" nodeType="afterEffect" presetClass="entr" presetID="2" presetSubtype="4">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250" fill="hold" id="26"/>
                                        <p:tgtEl>
                                          <p:spTgt spid="11"/>
                                        </p:tgtEl>
                                        <p:attrNameLst>
                                          <p:attrName>ppt_x</p:attrName>
                                        </p:attrNameLst>
                                      </p:cBhvr>
                                      <p:tavLst>
                                        <p:tav tm="0">
                                          <p:val>
                                            <p:strVal val="#ppt_x"/>
                                          </p:val>
                                        </p:tav>
                                        <p:tav tm="100000">
                                          <p:val>
                                            <p:strVal val="#ppt_x"/>
                                          </p:val>
                                        </p:tav>
                                      </p:tavLst>
                                    </p:anim>
                                    <p:anim calcmode="lin" valueType="num">
                                      <p:cBhvr additive="base">
                                        <p:cTn dur="250" fill="hold" id="27"/>
                                        <p:tgtEl>
                                          <p:spTgt spid="11"/>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 presetSubtype="4">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250" fill="hold" id="31"/>
                                        <p:tgtEl>
                                          <p:spTgt spid="12"/>
                                        </p:tgtEl>
                                        <p:attrNameLst>
                                          <p:attrName>ppt_x</p:attrName>
                                        </p:attrNameLst>
                                      </p:cBhvr>
                                      <p:tavLst>
                                        <p:tav tm="0">
                                          <p:val>
                                            <p:strVal val="#ppt_x"/>
                                          </p:val>
                                        </p:tav>
                                        <p:tav tm="100000">
                                          <p:val>
                                            <p:strVal val="#ppt_x"/>
                                          </p:val>
                                        </p:tav>
                                      </p:tavLst>
                                    </p:anim>
                                    <p:anim calcmode="lin" valueType="num">
                                      <p:cBhvr additive="base">
                                        <p:cTn dur="250" fill="hold" id="32"/>
                                        <p:tgtEl>
                                          <p:spTgt spid="12"/>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2250"/>
                            </p:stCondLst>
                            <p:childTnLst>
                              <p:par>
                                <p:cTn fill="hold" grpId="0" id="34" nodeType="afterEffect" presetClass="entr" presetID="2" presetSubtype="4">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250" fill="hold" id="36"/>
                                        <p:tgtEl>
                                          <p:spTgt spid="13"/>
                                        </p:tgtEl>
                                        <p:attrNameLst>
                                          <p:attrName>ppt_x</p:attrName>
                                        </p:attrNameLst>
                                      </p:cBhvr>
                                      <p:tavLst>
                                        <p:tav tm="0">
                                          <p:val>
                                            <p:strVal val="#ppt_x"/>
                                          </p:val>
                                        </p:tav>
                                        <p:tav tm="100000">
                                          <p:val>
                                            <p:strVal val="#ppt_x"/>
                                          </p:val>
                                        </p:tav>
                                      </p:tavLst>
                                    </p:anim>
                                    <p:anim calcmode="lin" valueType="num">
                                      <p:cBhvr additive="base">
                                        <p:cTn dur="250" fill="hold" id="37"/>
                                        <p:tgtEl>
                                          <p:spTgt spid="13"/>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500"/>
                            </p:stCondLst>
                            <p:childTnLst>
                              <p:par>
                                <p:cTn fill="hold" grpId="0" id="39" nodeType="afterEffect" presetClass="entr" presetID="2" presetSubtype="4">
                                  <p:stCondLst>
                                    <p:cond delay="0"/>
                                  </p:stCondLst>
                                  <p:childTnLst>
                                    <p:set>
                                      <p:cBhvr>
                                        <p:cTn dur="1" fill="hold" id="40">
                                          <p:stCondLst>
                                            <p:cond delay="0"/>
                                          </p:stCondLst>
                                        </p:cTn>
                                        <p:tgtEl>
                                          <p:spTgt spid="14"/>
                                        </p:tgtEl>
                                        <p:attrNameLst>
                                          <p:attrName>style.visibility</p:attrName>
                                        </p:attrNameLst>
                                      </p:cBhvr>
                                      <p:to>
                                        <p:strVal val="visible"/>
                                      </p:to>
                                    </p:set>
                                    <p:anim calcmode="lin" valueType="num">
                                      <p:cBhvr additive="base">
                                        <p:cTn dur="250" fill="hold" id="41"/>
                                        <p:tgtEl>
                                          <p:spTgt spid="14"/>
                                        </p:tgtEl>
                                        <p:attrNameLst>
                                          <p:attrName>ppt_x</p:attrName>
                                        </p:attrNameLst>
                                      </p:cBhvr>
                                      <p:tavLst>
                                        <p:tav tm="0">
                                          <p:val>
                                            <p:strVal val="#ppt_x"/>
                                          </p:val>
                                        </p:tav>
                                        <p:tav tm="100000">
                                          <p:val>
                                            <p:strVal val="#ppt_x"/>
                                          </p:val>
                                        </p:tav>
                                      </p:tavLst>
                                    </p:anim>
                                    <p:anim calcmode="lin" valueType="num">
                                      <p:cBhvr additive="base">
                                        <p:cTn dur="250" fill="hold" id="42"/>
                                        <p:tgtEl>
                                          <p:spTgt spid="14"/>
                                        </p:tgtEl>
                                        <p:attrNameLst>
                                          <p:attrName>ppt_y</p:attrName>
                                        </p:attrNameLst>
                                      </p:cBhvr>
                                      <p:tavLst>
                                        <p:tav tm="0">
                                          <p:val>
                                            <p:strVal val="1+#ppt_h/2"/>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24"/>
                                        </p:tgtEl>
                                        <p:attrNameLst>
                                          <p:attrName>style.visibility</p:attrName>
                                        </p:attrNameLst>
                                      </p:cBhvr>
                                      <p:to>
                                        <p:strVal val="visible"/>
                                      </p:to>
                                    </p:set>
                                    <p:animEffect filter="fade" transition="in">
                                      <p:cBhvr>
                                        <p:cTn dur="1000" id="45"/>
                                        <p:tgtEl>
                                          <p:spTgt spid="24"/>
                                        </p:tgtEl>
                                      </p:cBhvr>
                                    </p:animEffect>
                                    <p:anim calcmode="lin" valueType="num">
                                      <p:cBhvr>
                                        <p:cTn dur="1000" fill="hold" id="46"/>
                                        <p:tgtEl>
                                          <p:spTgt spid="24"/>
                                        </p:tgtEl>
                                        <p:attrNameLst>
                                          <p:attrName>ppt_x</p:attrName>
                                        </p:attrNameLst>
                                      </p:cBhvr>
                                      <p:tavLst>
                                        <p:tav tm="0">
                                          <p:val>
                                            <p:strVal val="#ppt_x"/>
                                          </p:val>
                                        </p:tav>
                                        <p:tav tm="100000">
                                          <p:val>
                                            <p:strVal val="#ppt_x"/>
                                          </p:val>
                                        </p:tav>
                                      </p:tavLst>
                                    </p:anim>
                                    <p:anim calcmode="lin" valueType="num">
                                      <p:cBhvr>
                                        <p:cTn dur="1000" fill="hold" id="47"/>
                                        <p:tgtEl>
                                          <p:spTgt spid="24"/>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0"/>
                                  </p:stCondLst>
                                  <p:childTnLst>
                                    <p:set>
                                      <p:cBhvr>
                                        <p:cTn dur="1" fill="hold" id="49">
                                          <p:stCondLst>
                                            <p:cond delay="0"/>
                                          </p:stCondLst>
                                        </p:cTn>
                                        <p:tgtEl>
                                          <p:spTgt spid="15"/>
                                        </p:tgtEl>
                                        <p:attrNameLst>
                                          <p:attrName>style.visibility</p:attrName>
                                        </p:attrNameLst>
                                      </p:cBhvr>
                                      <p:to>
                                        <p:strVal val="visible"/>
                                      </p:to>
                                    </p:set>
                                    <p:animEffect filter="fade" transition="in">
                                      <p:cBhvr>
                                        <p:cTn dur="1000" id="50"/>
                                        <p:tgtEl>
                                          <p:spTgt spid="15"/>
                                        </p:tgtEl>
                                      </p:cBhvr>
                                    </p:animEffect>
                                    <p:anim calcmode="lin" valueType="num">
                                      <p:cBhvr>
                                        <p:cTn dur="1000" fill="hold" id="51"/>
                                        <p:tgtEl>
                                          <p:spTgt spid="15"/>
                                        </p:tgtEl>
                                        <p:attrNameLst>
                                          <p:attrName>ppt_x</p:attrName>
                                        </p:attrNameLst>
                                      </p:cBhvr>
                                      <p:tavLst>
                                        <p:tav tm="0">
                                          <p:val>
                                            <p:strVal val="#ppt_x"/>
                                          </p:val>
                                        </p:tav>
                                        <p:tav tm="100000">
                                          <p:val>
                                            <p:strVal val="#ppt_x"/>
                                          </p:val>
                                        </p:tav>
                                      </p:tavLst>
                                    </p:anim>
                                    <p:anim calcmode="lin" valueType="num">
                                      <p:cBhvr>
                                        <p:cTn dur="1000" fill="hold" id="52"/>
                                        <p:tgtEl>
                                          <p:spTgt spid="15"/>
                                        </p:tgtEl>
                                        <p:attrNameLst>
                                          <p:attrName>ppt_y</p:attrName>
                                        </p:attrNameLst>
                                      </p:cBhvr>
                                      <p:tavLst>
                                        <p:tav tm="0">
                                          <p:val>
                                            <p:strVal val="#ppt_y+.1"/>
                                          </p:val>
                                        </p:tav>
                                        <p:tav tm="100000">
                                          <p:val>
                                            <p:strVal val="#ppt_y"/>
                                          </p:val>
                                        </p:tav>
                                      </p:tavLst>
                                    </p:anim>
                                  </p:childTnLst>
                                </p:cTn>
                              </p:par>
                              <p:par>
                                <p:cTn fill="hold" id="53" nodeType="withEffect" presetClass="entr" presetID="42" presetSubtype="0">
                                  <p:stCondLst>
                                    <p:cond delay="0"/>
                                  </p:stCondLst>
                                  <p:childTnLst>
                                    <p:set>
                                      <p:cBhvr>
                                        <p:cTn dur="1" fill="hold" id="54">
                                          <p:stCondLst>
                                            <p:cond delay="0"/>
                                          </p:stCondLst>
                                        </p:cTn>
                                        <p:tgtEl>
                                          <p:spTgt spid="27"/>
                                        </p:tgtEl>
                                        <p:attrNameLst>
                                          <p:attrName>style.visibility</p:attrName>
                                        </p:attrNameLst>
                                      </p:cBhvr>
                                      <p:to>
                                        <p:strVal val="visible"/>
                                      </p:to>
                                    </p:set>
                                    <p:animEffect filter="fade" transition="in">
                                      <p:cBhvr>
                                        <p:cTn dur="1000" id="55"/>
                                        <p:tgtEl>
                                          <p:spTgt spid="27"/>
                                        </p:tgtEl>
                                      </p:cBhvr>
                                    </p:animEffect>
                                    <p:anim calcmode="lin" valueType="num">
                                      <p:cBhvr>
                                        <p:cTn dur="1000" fill="hold" id="56"/>
                                        <p:tgtEl>
                                          <p:spTgt spid="27"/>
                                        </p:tgtEl>
                                        <p:attrNameLst>
                                          <p:attrName>ppt_x</p:attrName>
                                        </p:attrNameLst>
                                      </p:cBhvr>
                                      <p:tavLst>
                                        <p:tav tm="0">
                                          <p:val>
                                            <p:strVal val="#ppt_x"/>
                                          </p:val>
                                        </p:tav>
                                        <p:tav tm="100000">
                                          <p:val>
                                            <p:strVal val="#ppt_x"/>
                                          </p:val>
                                        </p:tav>
                                      </p:tavLst>
                                    </p:anim>
                                    <p:anim calcmode="lin" valueType="num">
                                      <p:cBhvr>
                                        <p:cTn dur="1000" fill="hold" id="57"/>
                                        <p:tgtEl>
                                          <p:spTgt spid="27"/>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0"/>
                                  </p:stCondLst>
                                  <p:childTnLst>
                                    <p:set>
                                      <p:cBhvr>
                                        <p:cTn dur="1" fill="hold" id="59">
                                          <p:stCondLst>
                                            <p:cond delay="0"/>
                                          </p:stCondLst>
                                        </p:cTn>
                                        <p:tgtEl>
                                          <p:spTgt spid="18"/>
                                        </p:tgtEl>
                                        <p:attrNameLst>
                                          <p:attrName>style.visibility</p:attrName>
                                        </p:attrNameLst>
                                      </p:cBhvr>
                                      <p:to>
                                        <p:strVal val="visible"/>
                                      </p:to>
                                    </p:set>
                                    <p:animEffect filter="fade" transition="in">
                                      <p:cBhvr>
                                        <p:cTn dur="1000" id="60"/>
                                        <p:tgtEl>
                                          <p:spTgt spid="18"/>
                                        </p:tgtEl>
                                      </p:cBhvr>
                                    </p:animEffect>
                                    <p:anim calcmode="lin" valueType="num">
                                      <p:cBhvr>
                                        <p:cTn dur="1000" fill="hold" id="61"/>
                                        <p:tgtEl>
                                          <p:spTgt spid="18"/>
                                        </p:tgtEl>
                                        <p:attrNameLst>
                                          <p:attrName>ppt_x</p:attrName>
                                        </p:attrNameLst>
                                      </p:cBhvr>
                                      <p:tavLst>
                                        <p:tav tm="0">
                                          <p:val>
                                            <p:strVal val="#ppt_x"/>
                                          </p:val>
                                        </p:tav>
                                        <p:tav tm="100000">
                                          <p:val>
                                            <p:strVal val="#ppt_x"/>
                                          </p:val>
                                        </p:tav>
                                      </p:tavLst>
                                    </p:anim>
                                    <p:anim calcmode="lin" valueType="num">
                                      <p:cBhvr>
                                        <p:cTn dur="1000" fill="hold" id="62"/>
                                        <p:tgtEl>
                                          <p:spTgt spid="18"/>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0"/>
                                  </p:stCondLst>
                                  <p:childTnLst>
                                    <p:set>
                                      <p:cBhvr>
                                        <p:cTn dur="1" fill="hold" id="64">
                                          <p:stCondLst>
                                            <p:cond delay="0"/>
                                          </p:stCondLst>
                                        </p:cTn>
                                        <p:tgtEl>
                                          <p:spTgt spid="30"/>
                                        </p:tgtEl>
                                        <p:attrNameLst>
                                          <p:attrName>style.visibility</p:attrName>
                                        </p:attrNameLst>
                                      </p:cBhvr>
                                      <p:to>
                                        <p:strVal val="visible"/>
                                      </p:to>
                                    </p:set>
                                    <p:animEffect filter="fade" transition="in">
                                      <p:cBhvr>
                                        <p:cTn dur="1000" id="65"/>
                                        <p:tgtEl>
                                          <p:spTgt spid="30"/>
                                        </p:tgtEl>
                                      </p:cBhvr>
                                    </p:animEffect>
                                    <p:anim calcmode="lin" valueType="num">
                                      <p:cBhvr>
                                        <p:cTn dur="1000" fill="hold" id="66"/>
                                        <p:tgtEl>
                                          <p:spTgt spid="30"/>
                                        </p:tgtEl>
                                        <p:attrNameLst>
                                          <p:attrName>ppt_x</p:attrName>
                                        </p:attrNameLst>
                                      </p:cBhvr>
                                      <p:tavLst>
                                        <p:tav tm="0">
                                          <p:val>
                                            <p:strVal val="#ppt_x"/>
                                          </p:val>
                                        </p:tav>
                                        <p:tav tm="100000">
                                          <p:val>
                                            <p:strVal val="#ppt_x"/>
                                          </p:val>
                                        </p:tav>
                                      </p:tavLst>
                                    </p:anim>
                                    <p:anim calcmode="lin" valueType="num">
                                      <p:cBhvr>
                                        <p:cTn dur="1000" fill="hold" id="67"/>
                                        <p:tgtEl>
                                          <p:spTgt spid="30"/>
                                        </p:tgtEl>
                                        <p:attrNameLst>
                                          <p:attrName>ppt_y</p:attrName>
                                        </p:attrNameLst>
                                      </p:cBhvr>
                                      <p:tavLst>
                                        <p:tav tm="0">
                                          <p:val>
                                            <p:strVal val="#ppt_y+.1"/>
                                          </p:val>
                                        </p:tav>
                                        <p:tav tm="100000">
                                          <p:val>
                                            <p:strVal val="#ppt_y"/>
                                          </p:val>
                                        </p:tav>
                                      </p:tavLst>
                                    </p:anim>
                                  </p:childTnLst>
                                </p:cTn>
                              </p:par>
                              <p:par>
                                <p:cTn fill="hold" id="68" nodeType="withEffect" presetClass="entr" presetID="42" presetSubtype="0">
                                  <p:stCondLst>
                                    <p:cond delay="0"/>
                                  </p:stCondLst>
                                  <p:childTnLst>
                                    <p:set>
                                      <p:cBhvr>
                                        <p:cTn dur="1" fill="hold" id="69">
                                          <p:stCondLst>
                                            <p:cond delay="0"/>
                                          </p:stCondLst>
                                        </p:cTn>
                                        <p:tgtEl>
                                          <p:spTgt spid="21"/>
                                        </p:tgtEl>
                                        <p:attrNameLst>
                                          <p:attrName>style.visibility</p:attrName>
                                        </p:attrNameLst>
                                      </p:cBhvr>
                                      <p:to>
                                        <p:strVal val="visible"/>
                                      </p:to>
                                    </p:set>
                                    <p:animEffect filter="fade" transition="in">
                                      <p:cBhvr>
                                        <p:cTn dur="1000" id="70"/>
                                        <p:tgtEl>
                                          <p:spTgt spid="21"/>
                                        </p:tgtEl>
                                      </p:cBhvr>
                                    </p:animEffect>
                                    <p:anim calcmode="lin" valueType="num">
                                      <p:cBhvr>
                                        <p:cTn dur="1000" fill="hold" id="71"/>
                                        <p:tgtEl>
                                          <p:spTgt spid="21"/>
                                        </p:tgtEl>
                                        <p:attrNameLst>
                                          <p:attrName>ppt_x</p:attrName>
                                        </p:attrNameLst>
                                      </p:cBhvr>
                                      <p:tavLst>
                                        <p:tav tm="0">
                                          <p:val>
                                            <p:strVal val="#ppt_x"/>
                                          </p:val>
                                        </p:tav>
                                        <p:tav tm="100000">
                                          <p:val>
                                            <p:strVal val="#ppt_x"/>
                                          </p:val>
                                        </p:tav>
                                      </p:tavLst>
                                    </p:anim>
                                    <p:anim calcmode="lin" valueType="num">
                                      <p:cBhvr>
                                        <p:cTn dur="1000" fill="hold" id="72"/>
                                        <p:tgtEl>
                                          <p:spTgt spid="21"/>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3500"/>
                            </p:stCondLst>
                            <p:childTnLst>
                              <p:par>
                                <p:cTn fill="hold" grpId="0" id="74" nodeType="afterEffect" presetClass="entr" presetID="22" presetSubtype="8">
                                  <p:stCondLst>
                                    <p:cond delay="0"/>
                                  </p:stCondLst>
                                  <p:childTnLst>
                                    <p:set>
                                      <p:cBhvr>
                                        <p:cTn dur="1" fill="hold" id="75">
                                          <p:stCondLst>
                                            <p:cond delay="0"/>
                                          </p:stCondLst>
                                        </p:cTn>
                                        <p:tgtEl>
                                          <p:spTgt spid="33"/>
                                        </p:tgtEl>
                                        <p:attrNameLst>
                                          <p:attrName>style.visibility</p:attrName>
                                        </p:attrNameLst>
                                      </p:cBhvr>
                                      <p:to>
                                        <p:strVal val="visible"/>
                                      </p:to>
                                    </p:set>
                                    <p:animEffect filter="wipe(left)" transition="in">
                                      <p:cBhvr>
                                        <p:cTn dur="500" id="76"/>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
      <p:bldP grpId="0" spid="11"/>
      <p:bldP grpId="0" spid="12"/>
      <p:bldP grpId="0" spid="13"/>
      <p:bldP grpId="0" spid="14"/>
      <p:bldP grpId="0" spid="3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01919B08-B7C4-4928-87D2-CAF9B7C97BB3}"/>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pic>
        <p:nvPicPr>
          <p:cNvPr id="10" name="图片 5">
            <a:extLst>
              <a:ext uri="{FF2B5EF4-FFF2-40B4-BE49-F238E27FC236}">
                <a16:creationId xmlns:a16="http://schemas.microsoft.com/office/drawing/2014/main" id="{9368FFF4-9478-444B-8CCB-19F957F87D0B}"/>
              </a:ext>
            </a:extLst>
          </p:cNvPr>
          <p:cNvPicPr>
            <a:picLocks noChangeArrowheads="1"/>
          </p:cNvPicPr>
          <p:nvPr/>
        </p:nvPicPr>
        <p:blipFill>
          <a:blip r:embed="rId4">
            <a:extLst>
              <a:ext uri="{28A0092B-C50C-407E-A947-70E740481C1C}">
                <a14:useLocalDpi val="0"/>
              </a:ext>
            </a:extLst>
          </a:blip>
          <a:stretch>
            <a:fillRect/>
          </a:stretch>
        </p:blipFill>
        <p:spPr bwMode="auto">
          <a:xfrm>
            <a:off x="7886001" y="1129934"/>
            <a:ext cx="796064" cy="596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 name="图片 10">
            <a:extLst>
              <a:ext uri="{FF2B5EF4-FFF2-40B4-BE49-F238E27FC236}">
                <a16:creationId xmlns:a16="http://schemas.microsoft.com/office/drawing/2014/main" id="{2CDA5921-015F-4796-A0F4-9A3D579A5402}"/>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38000"/>
                    </a14:imgEffect>
                  </a14:imgLayer>
                </a14:imgProps>
              </a:ext>
              <a:ext uri="{28A0092B-C50C-407E-A947-70E740481C1C}">
                <a14:useLocalDpi val="0"/>
              </a:ext>
            </a:extLst>
          </a:blip>
          <a:stretch>
            <a:fillRect/>
          </a:stretch>
        </p:blipFill>
        <p:spPr>
          <a:xfrm>
            <a:off x="321910" y="3960746"/>
            <a:ext cx="2829503" cy="1954275"/>
          </a:xfrm>
          <a:prstGeom prst="rect">
            <a:avLst/>
          </a:prstGeom>
        </p:spPr>
      </p:pic>
      <p:sp>
        <p:nvSpPr>
          <p:cNvPr id="9" name="_14">
            <a:extLst>
              <a:ext uri="{FF2B5EF4-FFF2-40B4-BE49-F238E27FC236}">
                <a16:creationId xmlns:a16="http://schemas.microsoft.com/office/drawing/2014/main" id="{000DE919-4BC1-4A3C-AEE4-8322D709CAE5}"/>
              </a:ext>
            </a:extLst>
          </p:cNvPr>
          <p:cNvSpPr txBox="1">
            <a:spLocks noChangeArrowheads="1"/>
          </p:cNvSpPr>
          <p:nvPr/>
        </p:nvSpPr>
        <p:spPr bwMode="auto">
          <a:xfrm>
            <a:off x="3587623" y="776393"/>
            <a:ext cx="1799034" cy="214338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z="4800">
                <a:solidFill>
                  <a:srgbClr val="386E65"/>
                </a:solidFill>
                <a:latin charset="-122" panose="02010800040101010101" pitchFamily="2" typeface="华文新魏"/>
                <a:ea charset="-122" panose="02010800040101010101" pitchFamily="2" typeface="华文新魏"/>
              </a:rPr>
              <a:t>第四章</a:t>
            </a:r>
          </a:p>
        </p:txBody>
      </p:sp>
      <p:grpSp>
        <p:nvGrpSpPr>
          <p:cNvPr id="16" name="组合 15">
            <a:extLst>
              <a:ext uri="{FF2B5EF4-FFF2-40B4-BE49-F238E27FC236}">
                <a16:creationId xmlns:a16="http://schemas.microsoft.com/office/drawing/2014/main" id="{3F8026B7-EC5F-4A41-862C-4A80AF120189}"/>
              </a:ext>
            </a:extLst>
          </p:cNvPr>
          <p:cNvGrpSpPr/>
          <p:nvPr/>
        </p:nvGrpSpPr>
        <p:grpSpPr>
          <a:xfrm rot="5400000">
            <a:off x="2971190" y="2744980"/>
            <a:ext cx="5218989" cy="1006794"/>
            <a:chOff x="2890273" y="1360914"/>
            <a:chExt cx="3483555" cy="512041"/>
          </a:xfrm>
        </p:grpSpPr>
        <p:sp>
          <p:nvSpPr>
            <p:cNvPr id="18" name="矩形 17">
              <a:extLst>
                <a:ext uri="{FF2B5EF4-FFF2-40B4-BE49-F238E27FC236}">
                  <a16:creationId xmlns:a16="http://schemas.microsoft.com/office/drawing/2014/main" id="{90411955-1B45-48AB-A0AD-238C45B77A92}"/>
                </a:ext>
              </a:extLst>
            </p:cNvPr>
            <p:cNvSpPr/>
            <p:nvPr/>
          </p:nvSpPr>
          <p:spPr bwMode="auto">
            <a:xfrm rot="16200000">
              <a:off x="4403960" y="-78303"/>
              <a:ext cx="456181" cy="333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明年工作计划 Add a description</a:t>
              </a:r>
            </a:p>
          </p:txBody>
        </p:sp>
        <p:pic>
          <p:nvPicPr>
            <p:cNvPr descr="C_108.jpg" id="21" name="图片 28">
              <a:extLst>
                <a:ext uri="{FF2B5EF4-FFF2-40B4-BE49-F238E27FC236}">
                  <a16:creationId xmlns:a16="http://schemas.microsoft.com/office/drawing/2014/main" id="{C2C3E216-2D81-4055-9FBE-27393B7415D8}"/>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a14:imgLayer xmlns:d3p1="http://schemas.openxmlformats.org/officeDocument/2006/relationships" d3p1:embed="">
                      <a14:imgEffect>
                        <a14:brightnessContrast bright="10000" contrast="-15000"/>
                      </a14:imgEffect>
                    </a14:imgLayer>
                  </a14:imgProps>
                </a:ext>
                <a:ext uri="{28A0092B-C50C-407E-A947-70E740481C1C}">
                  <a14:useLocalDpi/>
                </a:ext>
              </a:extLst>
            </a:blip>
            <a:stretch>
              <a:fillRect/>
            </a:stretch>
          </p:blipFill>
          <p:spPr bwMode="auto">
            <a:xfrm>
              <a:off x="2890273" y="1821438"/>
              <a:ext cx="3483555" cy="515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23" name="图片 5">
            <a:extLst>
              <a:ext uri="{FF2B5EF4-FFF2-40B4-BE49-F238E27FC236}">
                <a16:creationId xmlns:a16="http://schemas.microsoft.com/office/drawing/2014/main" id="{22FE6FE9-2BC7-4B1D-84E1-05EB1F284D0E}"/>
              </a:ext>
            </a:extLst>
          </p:cNvPr>
          <p:cNvPicPr>
            <a:picLocks noChangeArrowheads="1"/>
          </p:cNvPicPr>
          <p:nvPr/>
        </p:nvPicPr>
        <p:blipFill>
          <a:blip r:embed="rId4">
            <a:extLst>
              <a:ext uri="{28A0092B-C50C-407E-A947-70E740481C1C}">
                <a14:useLocalDpi val="0"/>
              </a:ext>
            </a:extLst>
          </a:blip>
          <a:stretch>
            <a:fillRect/>
          </a:stretch>
        </p:blipFill>
        <p:spPr bwMode="auto">
          <a:xfrm>
            <a:off x="660400" y="464426"/>
            <a:ext cx="2168751" cy="1624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50753514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2" presetSubtype="3">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1+#ppt_w/2"/>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750" id="15"/>
                                        <p:tgtEl>
                                          <p:spTgt spid="11"/>
                                        </p:tgtEl>
                                      </p:cBhvr>
                                    </p:animEffect>
                                    <p:anim calcmode="lin" valueType="num">
                                      <p:cBhvr>
                                        <p:cTn dur="750" fill="hold" id="16"/>
                                        <p:tgtEl>
                                          <p:spTgt spid="11"/>
                                        </p:tgtEl>
                                        <p:attrNameLst>
                                          <p:attrName>ppt_x</p:attrName>
                                        </p:attrNameLst>
                                      </p:cBhvr>
                                      <p:tavLst>
                                        <p:tav tm="0">
                                          <p:val>
                                            <p:strVal val="#ppt_x"/>
                                          </p:val>
                                        </p:tav>
                                        <p:tav tm="100000">
                                          <p:val>
                                            <p:strVal val="#ppt_x"/>
                                          </p:val>
                                        </p:tav>
                                      </p:tavLst>
                                    </p:anim>
                                    <p:anim calcmode="lin" valueType="num">
                                      <p:cBhvr>
                                        <p:cTn dur="750" fill="hold" id="17"/>
                                        <p:tgtEl>
                                          <p:spTgt spid="11"/>
                                        </p:tgtEl>
                                        <p:attrNameLst>
                                          <p:attrName>ppt_y</p:attrName>
                                        </p:attrNameLst>
                                      </p:cBhvr>
                                      <p:tavLst>
                                        <p:tav tm="0">
                                          <p:val>
                                            <p:strVal val="#ppt_y+.1"/>
                                          </p:val>
                                        </p:tav>
                                        <p:tav tm="100000">
                                          <p:val>
                                            <p:strVal val="#ppt_y"/>
                                          </p:val>
                                        </p:tav>
                                      </p:tavLst>
                                    </p:anim>
                                  </p:childTnLst>
                                </p:cTn>
                              </p:par>
                              <p:par>
                                <p:cTn fill="hold" id="18" nodeType="withEffect" presetClass="entr" presetID="2" presetSubtype="3">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additive="base">
                                        <p:cTn dur="500" fill="hold" id="20"/>
                                        <p:tgtEl>
                                          <p:spTgt spid="23"/>
                                        </p:tgtEl>
                                        <p:attrNameLst>
                                          <p:attrName>ppt_x</p:attrName>
                                        </p:attrNameLst>
                                      </p:cBhvr>
                                      <p:tavLst>
                                        <p:tav tm="0">
                                          <p:val>
                                            <p:strVal val="1+#ppt_w/2"/>
                                          </p:val>
                                        </p:tav>
                                        <p:tav tm="100000">
                                          <p:val>
                                            <p:strVal val="#ppt_x"/>
                                          </p:val>
                                        </p:tav>
                                      </p:tavLst>
                                    </p:anim>
                                    <p:anim calcmode="lin" valueType="num">
                                      <p:cBhvr additive="base">
                                        <p:cTn dur="500" fill="hold" id="21"/>
                                        <p:tgtEl>
                                          <p:spTgt spid="23"/>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56" presetSubtype="0">
                                  <p:stCondLst>
                                    <p:cond delay="0"/>
                                  </p:stCondLst>
                                  <p:iterate type="lt">
                                    <p:tmPct val="10000"/>
                                  </p:iterate>
                                  <p:childTnLst>
                                    <p:set>
                                      <p:cBhvr>
                                        <p:cTn dur="1" fill="hold" id="24">
                                          <p:stCondLst>
                                            <p:cond delay="0"/>
                                          </p:stCondLst>
                                        </p:cTn>
                                        <p:tgtEl>
                                          <p:spTgt spid="9"/>
                                        </p:tgtEl>
                                        <p:attrNameLst>
                                          <p:attrName>style.visibility</p:attrName>
                                        </p:attrNameLst>
                                      </p:cBhvr>
                                      <p:to>
                                        <p:strVal val="visible"/>
                                      </p:to>
                                    </p:set>
                                    <p:anim by="(-#ppt_w*2)" calcmode="lin" valueType="num">
                                      <p:cBhvr rctx="PPT">
                                        <p:cTn autoRev="1" dur="500" fill="hold" id="25">
                                          <p:stCondLst>
                                            <p:cond delay="0"/>
                                          </p:stCondLst>
                                        </p:cTn>
                                        <p:tgtEl>
                                          <p:spTgt spid="9"/>
                                        </p:tgtEl>
                                        <p:attrNameLst>
                                          <p:attrName>ppt_w</p:attrName>
                                        </p:attrNameLst>
                                      </p:cBhvr>
                                    </p:anim>
                                    <p:anim by="(#ppt_w*0.50)" calcmode="lin" valueType="num">
                                      <p:cBhvr>
                                        <p:cTn autoRev="1" decel="50000" dur="500" fill="hold" id="26">
                                          <p:stCondLst>
                                            <p:cond delay="0"/>
                                          </p:stCondLst>
                                        </p:cTn>
                                        <p:tgtEl>
                                          <p:spTgt spid="9"/>
                                        </p:tgtEl>
                                        <p:attrNameLst>
                                          <p:attrName>ppt_x</p:attrName>
                                        </p:attrNameLst>
                                      </p:cBhvr>
                                    </p:anim>
                                    <p:anim calcmode="lin" from="(-#ppt_h/2)" to="(#ppt_y)" valueType="num">
                                      <p:cBhvr>
                                        <p:cTn dur="1000" fill="hold" id="27">
                                          <p:stCondLst>
                                            <p:cond delay="0"/>
                                          </p:stCondLst>
                                        </p:cTn>
                                        <p:tgtEl>
                                          <p:spTgt spid="9"/>
                                        </p:tgtEl>
                                        <p:attrNameLst>
                                          <p:attrName>ppt_y</p:attrName>
                                        </p:attrNameLst>
                                      </p:cBhvr>
                                    </p:anim>
                                    <p:animRot by="21600000">
                                      <p:cBhvr>
                                        <p:cTn dur="1000" fill="hold" id="28">
                                          <p:stCondLst>
                                            <p:cond delay="0"/>
                                          </p:stCondLst>
                                        </p:cTn>
                                        <p:tgtEl>
                                          <p:spTgt spid="9"/>
                                        </p:tgtEl>
                                        <p:attrNameLst>
                                          <p:attrName>r</p:attrName>
                                        </p:attrNameLst>
                                      </p:cBhvr>
                                    </p:animRot>
                                  </p:childTnLst>
                                </p:cTn>
                              </p:par>
                            </p:childTnLst>
                          </p:cTn>
                        </p:par>
                        <p:par>
                          <p:cTn fill="hold" id="29" nodeType="afterGroup">
                            <p:stCondLst>
                              <p:cond delay="2500"/>
                            </p:stCondLst>
                            <p:childTnLst>
                              <p:par>
                                <p:cTn fill="hold" id="30" nodeType="afterEffect" presetClass="entr" presetID="16" presetSubtype="42">
                                  <p:stCondLst>
                                    <p:cond delay="0"/>
                                  </p:stCondLst>
                                  <p:childTnLst>
                                    <p:set>
                                      <p:cBhvr>
                                        <p:cTn dur="1" fill="hold" id="31">
                                          <p:stCondLst>
                                            <p:cond delay="0"/>
                                          </p:stCondLst>
                                        </p:cTn>
                                        <p:tgtEl>
                                          <p:spTgt spid="16"/>
                                        </p:tgtEl>
                                        <p:attrNameLst>
                                          <p:attrName>style.visibility</p:attrName>
                                        </p:attrNameLst>
                                      </p:cBhvr>
                                      <p:to>
                                        <p:strVal val="visible"/>
                                      </p:to>
                                    </p:set>
                                    <p:animEffect filter="barn(outHorizontal)" transition="in">
                                      <p:cBhvr>
                                        <p:cTn dur="750" id="32"/>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5" name="图片 34">
            <a:extLst>
              <a:ext uri="{FF2B5EF4-FFF2-40B4-BE49-F238E27FC236}">
                <a16:creationId xmlns:a16="http://schemas.microsoft.com/office/drawing/2014/main" id="{1DBD7CFE-0DC0-46A3-90F0-F6144AE94E97}"/>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grpSp>
        <p:nvGrpSpPr>
          <p:cNvPr id="37" name="组合 36">
            <a:extLst>
              <a:ext uri="{FF2B5EF4-FFF2-40B4-BE49-F238E27FC236}">
                <a16:creationId xmlns:a16="http://schemas.microsoft.com/office/drawing/2014/main" id="{952C379D-90EF-4368-916C-786368825D26}"/>
              </a:ext>
            </a:extLst>
          </p:cNvPr>
          <p:cNvGrpSpPr/>
          <p:nvPr/>
        </p:nvGrpSpPr>
        <p:grpSpPr>
          <a:xfrm>
            <a:off x="4476190" y="1055225"/>
            <a:ext cx="1077190" cy="3751118"/>
            <a:chOff x="4606288" y="1779169"/>
            <a:chExt cx="1077190" cy="3751118"/>
          </a:xfrm>
        </p:grpSpPr>
        <p:grpSp>
          <p:nvGrpSpPr>
            <p:cNvPr id="38" name="组合 37">
              <a:extLst>
                <a:ext uri="{FF2B5EF4-FFF2-40B4-BE49-F238E27FC236}">
                  <a16:creationId xmlns:a16="http://schemas.microsoft.com/office/drawing/2014/main" id="{6B0CEC8E-D8EC-435E-89AD-11AF1B2B325F}"/>
                </a:ext>
              </a:extLst>
            </p:cNvPr>
            <p:cNvGrpSpPr/>
            <p:nvPr/>
          </p:nvGrpSpPr>
          <p:grpSpPr>
            <a:xfrm flipH="1" rot="16200000">
              <a:off x="3269324" y="3116133"/>
              <a:ext cx="3751118" cy="1077190"/>
              <a:chOff x="2359344" y="1761403"/>
              <a:chExt cx="4553851" cy="1307706"/>
            </a:xfrm>
          </p:grpSpPr>
          <p:sp>
            <p:nvSpPr>
              <p:cNvPr id="60" name="_14">
                <a:extLst>
                  <a:ext uri="{FF2B5EF4-FFF2-40B4-BE49-F238E27FC236}">
                    <a16:creationId xmlns:a16="http://schemas.microsoft.com/office/drawing/2014/main" id="{25B00B04-B857-43D2-95F6-5008785768CA}"/>
                  </a:ext>
                </a:extLst>
              </p:cNvPr>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pc="600" sz="3200">
                    <a:solidFill>
                      <a:srgbClr val="386E65"/>
                    </a:solidFill>
                    <a:latin charset="-122" panose="02010800040101010101" pitchFamily="2" typeface="华文新魏"/>
                    <a:ea charset="-122" panose="02010800040101010101" pitchFamily="2" typeface="华文新魏"/>
                  </a:rPr>
                  <a:t>贰</a:t>
                </a:r>
              </a:p>
            </p:txBody>
          </p:sp>
          <p:grpSp>
            <p:nvGrpSpPr>
              <p:cNvPr id="61" name="组合 60">
                <a:extLst>
                  <a:ext uri="{FF2B5EF4-FFF2-40B4-BE49-F238E27FC236}">
                    <a16:creationId xmlns:a16="http://schemas.microsoft.com/office/drawing/2014/main" id="{31928756-DBAA-405C-81DE-BE216E4FCA40}"/>
                  </a:ext>
                </a:extLst>
              </p:cNvPr>
              <p:cNvGrpSpPr/>
              <p:nvPr/>
            </p:nvGrpSpPr>
            <p:grpSpPr>
              <a:xfrm>
                <a:off x="2415924" y="1761403"/>
                <a:ext cx="4497271" cy="1307706"/>
                <a:chOff x="2533733" y="654280"/>
                <a:chExt cx="4497271" cy="1307706"/>
              </a:xfrm>
            </p:grpSpPr>
            <p:sp>
              <p:nvSpPr>
                <p:cNvPr id="62" name="矩形 61">
                  <a:extLst>
                    <a:ext uri="{FF2B5EF4-FFF2-40B4-BE49-F238E27FC236}">
                      <a16:creationId xmlns:a16="http://schemas.microsoft.com/office/drawing/2014/main" id="{C8755920-2A27-41F1-B8C1-6BC2556B1620}"/>
                    </a:ext>
                  </a:extLst>
                </p:cNvPr>
                <p:cNvSpPr/>
                <p:nvPr/>
              </p:nvSpPr>
              <p:spPr bwMode="auto">
                <a:xfrm rot="16200000">
                  <a:off x="4177240" y="-1611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2800">
                      <a:solidFill>
                        <a:srgbClr val="386E65"/>
                      </a:solidFill>
                      <a:latin charset="-122" panose="02010800040101010101" pitchFamily="2" typeface="华文新魏"/>
                      <a:ea charset="-122" panose="02010800040101010101" pitchFamily="2" typeface="华文新魏"/>
                    </a:rPr>
                    <a:t>工作完成情况</a:t>
                  </a:r>
                </a:p>
              </p:txBody>
            </p:sp>
            <p:pic>
              <p:nvPicPr>
                <p:cNvPr descr="C_108.jpg" id="63" name="图片 28">
                  <a:extLst>
                    <a:ext uri="{FF2B5EF4-FFF2-40B4-BE49-F238E27FC236}">
                      <a16:creationId xmlns:a16="http://schemas.microsoft.com/office/drawing/2014/main" id="{B28DCD5B-1D16-4440-B7DA-9224FC3652C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a:ext>
                  </a:extLst>
                </a:blip>
                <a:stretch>
                  <a:fillRect/>
                </a:stretch>
              </p:blipFill>
              <p:spPr bwMode="auto">
                <a:xfrm>
                  <a:off x="2533733" y="1824332"/>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sp>
          <p:nvSpPr>
            <p:cNvPr id="39" name="椭圆 38">
              <a:extLst>
                <a:ext uri="{FF2B5EF4-FFF2-40B4-BE49-F238E27FC236}">
                  <a16:creationId xmlns:a16="http://schemas.microsoft.com/office/drawing/2014/main" id="{73E59482-0CDC-43C1-ABB6-70F2505AB249}"/>
                </a:ext>
              </a:extLst>
            </p:cNvPr>
            <p:cNvSpPr/>
            <p:nvPr/>
          </p:nvSpPr>
          <p:spPr>
            <a:xfrm>
              <a:off x="5089372" y="2384575"/>
              <a:ext cx="80322" cy="80322"/>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86E65"/>
                </a:solidFill>
              </a:endParaRPr>
            </a:p>
          </p:txBody>
        </p:sp>
      </p:grpSp>
      <p:grpSp>
        <p:nvGrpSpPr>
          <p:cNvPr id="72" name="组合 71">
            <a:extLst>
              <a:ext uri="{FF2B5EF4-FFF2-40B4-BE49-F238E27FC236}">
                <a16:creationId xmlns:a16="http://schemas.microsoft.com/office/drawing/2014/main" id="{6AE06934-8C3E-42DF-A94A-DC0C5F3F0E2D}"/>
              </a:ext>
            </a:extLst>
          </p:cNvPr>
          <p:cNvGrpSpPr/>
          <p:nvPr/>
        </p:nvGrpSpPr>
        <p:grpSpPr>
          <a:xfrm>
            <a:off x="5617809" y="1055225"/>
            <a:ext cx="1077190" cy="3751118"/>
            <a:chOff x="4606288" y="1779169"/>
            <a:chExt cx="1077190" cy="3751118"/>
          </a:xfrm>
        </p:grpSpPr>
        <p:grpSp>
          <p:nvGrpSpPr>
            <p:cNvPr id="73" name="组合 72">
              <a:extLst>
                <a:ext uri="{FF2B5EF4-FFF2-40B4-BE49-F238E27FC236}">
                  <a16:creationId xmlns:a16="http://schemas.microsoft.com/office/drawing/2014/main" id="{F3529A87-69E7-4DDE-AFCC-FE786A5F5ED8}"/>
                </a:ext>
              </a:extLst>
            </p:cNvPr>
            <p:cNvGrpSpPr/>
            <p:nvPr/>
          </p:nvGrpSpPr>
          <p:grpSpPr>
            <a:xfrm flipH="1" rot="16200000">
              <a:off x="3269324" y="3116133"/>
              <a:ext cx="3751118" cy="1077190"/>
              <a:chOff x="2359344" y="1761403"/>
              <a:chExt cx="4553851" cy="1307706"/>
            </a:xfrm>
          </p:grpSpPr>
          <p:sp>
            <p:nvSpPr>
              <p:cNvPr id="75" name="_14">
                <a:extLst>
                  <a:ext uri="{FF2B5EF4-FFF2-40B4-BE49-F238E27FC236}">
                    <a16:creationId xmlns:a16="http://schemas.microsoft.com/office/drawing/2014/main" id="{29E5FADD-6267-4C67-BF12-87E92B16FDE3}"/>
                  </a:ext>
                </a:extLst>
              </p:cNvPr>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pc="600" sz="3200">
                    <a:solidFill>
                      <a:srgbClr val="386E65"/>
                    </a:solidFill>
                    <a:latin charset="-122" panose="02010800040101010101" pitchFamily="2" typeface="华文新魏"/>
                    <a:ea charset="-122" panose="02010800040101010101" pitchFamily="2" typeface="华文新魏"/>
                  </a:rPr>
                  <a:t>叁</a:t>
                </a:r>
              </a:p>
            </p:txBody>
          </p:sp>
          <p:grpSp>
            <p:nvGrpSpPr>
              <p:cNvPr id="76" name="组合 75">
                <a:extLst>
                  <a:ext uri="{FF2B5EF4-FFF2-40B4-BE49-F238E27FC236}">
                    <a16:creationId xmlns:a16="http://schemas.microsoft.com/office/drawing/2014/main" id="{60C5AC1C-8E9A-4F15-BECB-229CDCD4CE30}"/>
                  </a:ext>
                </a:extLst>
              </p:cNvPr>
              <p:cNvGrpSpPr/>
              <p:nvPr/>
            </p:nvGrpSpPr>
            <p:grpSpPr>
              <a:xfrm>
                <a:off x="2415924" y="1761403"/>
                <a:ext cx="4497271" cy="1307706"/>
                <a:chOff x="2533733" y="654280"/>
                <a:chExt cx="4497271" cy="1307706"/>
              </a:xfrm>
            </p:grpSpPr>
            <p:sp>
              <p:nvSpPr>
                <p:cNvPr id="77" name="矩形 76">
                  <a:extLst>
                    <a:ext uri="{FF2B5EF4-FFF2-40B4-BE49-F238E27FC236}">
                      <a16:creationId xmlns:a16="http://schemas.microsoft.com/office/drawing/2014/main" id="{F8AE3D6B-1A4F-4786-9297-9FBE89BB21B6}"/>
                    </a:ext>
                  </a:extLst>
                </p:cNvPr>
                <p:cNvSpPr/>
                <p:nvPr/>
              </p:nvSpPr>
              <p:spPr bwMode="auto">
                <a:xfrm rot="16200000">
                  <a:off x="4177240" y="-1611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2800">
                      <a:solidFill>
                        <a:srgbClr val="386E65"/>
                      </a:solidFill>
                      <a:latin charset="-122" panose="02010800040101010101" pitchFamily="2" typeface="华文新魏"/>
                      <a:ea charset="-122" panose="02010800040101010101" pitchFamily="2" typeface="华文新魏"/>
                    </a:rPr>
                    <a:t>成功项目展示</a:t>
                  </a:r>
                </a:p>
              </p:txBody>
            </p:sp>
            <p:pic>
              <p:nvPicPr>
                <p:cNvPr descr="C_108.jpg" id="78" name="图片 28">
                  <a:extLst>
                    <a:ext uri="{FF2B5EF4-FFF2-40B4-BE49-F238E27FC236}">
                      <a16:creationId xmlns:a16="http://schemas.microsoft.com/office/drawing/2014/main" id="{1A28A760-8705-425E-83EF-DAB0AF3FB8B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a:ext>
                  </a:extLst>
                </a:blip>
                <a:stretch>
                  <a:fillRect/>
                </a:stretch>
              </p:blipFill>
              <p:spPr bwMode="auto">
                <a:xfrm>
                  <a:off x="2533733" y="1824332"/>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sp>
          <p:nvSpPr>
            <p:cNvPr id="74" name="椭圆 73">
              <a:extLst>
                <a:ext uri="{FF2B5EF4-FFF2-40B4-BE49-F238E27FC236}">
                  <a16:creationId xmlns:a16="http://schemas.microsoft.com/office/drawing/2014/main" id="{BA7BA838-B37F-4CCE-A617-E9B4B8F58A68}"/>
                </a:ext>
              </a:extLst>
            </p:cNvPr>
            <p:cNvSpPr/>
            <p:nvPr/>
          </p:nvSpPr>
          <p:spPr>
            <a:xfrm>
              <a:off x="5089372" y="2384575"/>
              <a:ext cx="80322" cy="80322"/>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86E65"/>
                </a:solidFill>
              </a:endParaRPr>
            </a:p>
          </p:txBody>
        </p:sp>
      </p:grpSp>
      <p:grpSp>
        <p:nvGrpSpPr>
          <p:cNvPr id="79" name="组合 78">
            <a:extLst>
              <a:ext uri="{FF2B5EF4-FFF2-40B4-BE49-F238E27FC236}">
                <a16:creationId xmlns:a16="http://schemas.microsoft.com/office/drawing/2014/main" id="{47AB1D77-A6A0-4486-994D-557BE0A31D0A}"/>
              </a:ext>
            </a:extLst>
          </p:cNvPr>
          <p:cNvGrpSpPr/>
          <p:nvPr/>
        </p:nvGrpSpPr>
        <p:grpSpPr>
          <a:xfrm>
            <a:off x="6759429" y="1055225"/>
            <a:ext cx="1077190" cy="3751118"/>
            <a:chOff x="4606288" y="1779169"/>
            <a:chExt cx="1077190" cy="3751118"/>
          </a:xfrm>
        </p:grpSpPr>
        <p:grpSp>
          <p:nvGrpSpPr>
            <p:cNvPr id="80" name="组合 79">
              <a:extLst>
                <a:ext uri="{FF2B5EF4-FFF2-40B4-BE49-F238E27FC236}">
                  <a16:creationId xmlns:a16="http://schemas.microsoft.com/office/drawing/2014/main" id="{05914F1B-4354-4D58-9E00-410EBB5FD3F9}"/>
                </a:ext>
              </a:extLst>
            </p:cNvPr>
            <p:cNvGrpSpPr/>
            <p:nvPr/>
          </p:nvGrpSpPr>
          <p:grpSpPr>
            <a:xfrm flipH="1" rot="16200000">
              <a:off x="3269324" y="3116133"/>
              <a:ext cx="3751118" cy="1077190"/>
              <a:chOff x="2359344" y="1761403"/>
              <a:chExt cx="4553851" cy="1307706"/>
            </a:xfrm>
          </p:grpSpPr>
          <p:sp>
            <p:nvSpPr>
              <p:cNvPr id="82" name="_14">
                <a:extLst>
                  <a:ext uri="{FF2B5EF4-FFF2-40B4-BE49-F238E27FC236}">
                    <a16:creationId xmlns:a16="http://schemas.microsoft.com/office/drawing/2014/main" id="{F99DEB31-9B00-4045-B7B3-96E24E56B3F1}"/>
                  </a:ext>
                </a:extLst>
              </p:cNvPr>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pc="600" sz="3200">
                    <a:solidFill>
                      <a:srgbClr val="386E65"/>
                    </a:solidFill>
                    <a:latin charset="-122" panose="02010800040101010101" pitchFamily="2" typeface="华文新魏"/>
                    <a:ea charset="-122" panose="02010800040101010101" pitchFamily="2" typeface="华文新魏"/>
                  </a:rPr>
                  <a:t>肆</a:t>
                </a:r>
              </a:p>
            </p:txBody>
          </p:sp>
          <p:grpSp>
            <p:nvGrpSpPr>
              <p:cNvPr id="83" name="组合 82">
                <a:extLst>
                  <a:ext uri="{FF2B5EF4-FFF2-40B4-BE49-F238E27FC236}">
                    <a16:creationId xmlns:a16="http://schemas.microsoft.com/office/drawing/2014/main" id="{7AF4A8A2-37DC-4BF2-8794-022868DBADF1}"/>
                  </a:ext>
                </a:extLst>
              </p:cNvPr>
              <p:cNvGrpSpPr/>
              <p:nvPr/>
            </p:nvGrpSpPr>
            <p:grpSpPr>
              <a:xfrm>
                <a:off x="2415924" y="1761403"/>
                <a:ext cx="4497271" cy="1307706"/>
                <a:chOff x="2533733" y="654280"/>
                <a:chExt cx="4497271" cy="1307706"/>
              </a:xfrm>
            </p:grpSpPr>
            <p:sp>
              <p:nvSpPr>
                <p:cNvPr id="84" name="矩形 83">
                  <a:extLst>
                    <a:ext uri="{FF2B5EF4-FFF2-40B4-BE49-F238E27FC236}">
                      <a16:creationId xmlns:a16="http://schemas.microsoft.com/office/drawing/2014/main" id="{2C0A3FAE-A734-4AF9-9B62-0CBA7F91C2FB}"/>
                    </a:ext>
                  </a:extLst>
                </p:cNvPr>
                <p:cNvSpPr/>
                <p:nvPr/>
              </p:nvSpPr>
              <p:spPr bwMode="auto">
                <a:xfrm rot="16200000">
                  <a:off x="4177240" y="-1611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2800">
                      <a:solidFill>
                        <a:srgbClr val="386E65"/>
                      </a:solidFill>
                      <a:latin charset="-122" panose="02010800040101010101" pitchFamily="2" typeface="华文新魏"/>
                      <a:ea charset="-122" panose="02010800040101010101" pitchFamily="2" typeface="华文新魏"/>
                    </a:rPr>
                    <a:t>明年工作计划</a:t>
                  </a:r>
                </a:p>
              </p:txBody>
            </p:sp>
            <p:pic>
              <p:nvPicPr>
                <p:cNvPr descr="C_108.jpg" id="85" name="图片 28">
                  <a:extLst>
                    <a:ext uri="{FF2B5EF4-FFF2-40B4-BE49-F238E27FC236}">
                      <a16:creationId xmlns:a16="http://schemas.microsoft.com/office/drawing/2014/main" id="{9CC21DE6-DB08-438C-AF0C-C775E8EAA3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a:ext>
                  </a:extLst>
                </a:blip>
                <a:stretch>
                  <a:fillRect/>
                </a:stretch>
              </p:blipFill>
              <p:spPr bwMode="auto">
                <a:xfrm>
                  <a:off x="2533733" y="1824332"/>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sp>
          <p:nvSpPr>
            <p:cNvPr id="81" name="椭圆 80">
              <a:extLst>
                <a:ext uri="{FF2B5EF4-FFF2-40B4-BE49-F238E27FC236}">
                  <a16:creationId xmlns:a16="http://schemas.microsoft.com/office/drawing/2014/main" id="{99A90A9B-522F-4293-B987-710797E817F3}"/>
                </a:ext>
              </a:extLst>
            </p:cNvPr>
            <p:cNvSpPr/>
            <p:nvPr/>
          </p:nvSpPr>
          <p:spPr>
            <a:xfrm>
              <a:off x="5089372" y="2384575"/>
              <a:ext cx="80322" cy="80322"/>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86E65"/>
                </a:solidFill>
              </a:endParaRPr>
            </a:p>
          </p:txBody>
        </p:sp>
      </p:grpSp>
      <p:grpSp>
        <p:nvGrpSpPr>
          <p:cNvPr id="3" name="组合 2">
            <a:extLst>
              <a:ext uri="{FF2B5EF4-FFF2-40B4-BE49-F238E27FC236}">
                <a16:creationId xmlns:a16="http://schemas.microsoft.com/office/drawing/2014/main" id="{61C5BC87-B727-4885-B1A3-CE655750C994}"/>
              </a:ext>
            </a:extLst>
          </p:cNvPr>
          <p:cNvGrpSpPr/>
          <p:nvPr/>
        </p:nvGrpSpPr>
        <p:grpSpPr>
          <a:xfrm>
            <a:off x="3334571" y="1055225"/>
            <a:ext cx="1077190" cy="3751118"/>
            <a:chOff x="4606288" y="1779169"/>
            <a:chExt cx="1077190" cy="3751118"/>
          </a:xfrm>
        </p:grpSpPr>
        <p:grpSp>
          <p:nvGrpSpPr>
            <p:cNvPr id="29" name="组合 28">
              <a:extLst>
                <a:ext uri="{FF2B5EF4-FFF2-40B4-BE49-F238E27FC236}">
                  <a16:creationId xmlns:a16="http://schemas.microsoft.com/office/drawing/2014/main" id="{5610C2EC-50DE-4B4B-A282-A77C2B8AB971}"/>
                </a:ext>
              </a:extLst>
            </p:cNvPr>
            <p:cNvGrpSpPr/>
            <p:nvPr/>
          </p:nvGrpSpPr>
          <p:grpSpPr>
            <a:xfrm flipH="1" rot="16200000">
              <a:off x="3269324" y="3116133"/>
              <a:ext cx="3751118" cy="1077190"/>
              <a:chOff x="2359344" y="1761403"/>
              <a:chExt cx="4553851" cy="1307706"/>
            </a:xfrm>
          </p:grpSpPr>
          <p:sp>
            <p:nvSpPr>
              <p:cNvPr id="30" name="_14">
                <a:extLst>
                  <a:ext uri="{FF2B5EF4-FFF2-40B4-BE49-F238E27FC236}">
                    <a16:creationId xmlns:a16="http://schemas.microsoft.com/office/drawing/2014/main" id="{A3BBDAC1-DE3C-42EC-A43F-727ADD7DF080}"/>
                  </a:ext>
                </a:extLst>
              </p:cNvPr>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pc="600" sz="3200">
                    <a:solidFill>
                      <a:srgbClr val="386E65"/>
                    </a:solidFill>
                    <a:latin charset="-122" panose="02010800040101010101" pitchFamily="2" typeface="华文新魏"/>
                    <a:ea charset="-122" panose="02010800040101010101" pitchFamily="2" typeface="华文新魏"/>
                  </a:rPr>
                  <a:t>壹</a:t>
                </a:r>
              </a:p>
            </p:txBody>
          </p:sp>
          <p:grpSp>
            <p:nvGrpSpPr>
              <p:cNvPr id="31" name="组合 30">
                <a:extLst>
                  <a:ext uri="{FF2B5EF4-FFF2-40B4-BE49-F238E27FC236}">
                    <a16:creationId xmlns:a16="http://schemas.microsoft.com/office/drawing/2014/main" id="{43281AA5-BA43-4224-8736-5339D334FE45}"/>
                  </a:ext>
                </a:extLst>
              </p:cNvPr>
              <p:cNvGrpSpPr/>
              <p:nvPr/>
            </p:nvGrpSpPr>
            <p:grpSpPr>
              <a:xfrm>
                <a:off x="2415924" y="1761403"/>
                <a:ext cx="4497271" cy="1307706"/>
                <a:chOff x="2533733" y="654280"/>
                <a:chExt cx="4497271" cy="1307706"/>
              </a:xfrm>
            </p:grpSpPr>
            <p:sp>
              <p:nvSpPr>
                <p:cNvPr id="32" name="矩形 31">
                  <a:extLst>
                    <a:ext uri="{FF2B5EF4-FFF2-40B4-BE49-F238E27FC236}">
                      <a16:creationId xmlns:a16="http://schemas.microsoft.com/office/drawing/2014/main" id="{41F557AF-4C38-4FD9-B4AC-29A82317A4C3}"/>
                    </a:ext>
                  </a:extLst>
                </p:cNvPr>
                <p:cNvSpPr/>
                <p:nvPr/>
              </p:nvSpPr>
              <p:spPr bwMode="auto">
                <a:xfrm rot="16200000">
                  <a:off x="4177240" y="-1611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2800">
                      <a:solidFill>
                        <a:srgbClr val="386E65"/>
                      </a:solidFill>
                      <a:latin charset="-122" panose="02010800040101010101" pitchFamily="2" typeface="华文新魏"/>
                      <a:ea charset="-122" panose="02010800040101010101" pitchFamily="2" typeface="华文新魏"/>
                    </a:rPr>
                    <a:t>年度工作概述</a:t>
                  </a:r>
                </a:p>
              </p:txBody>
            </p:sp>
            <p:pic>
              <p:nvPicPr>
                <p:cNvPr descr="C_108.jpg" id="33" name="图片 28">
                  <a:extLst>
                    <a:ext uri="{FF2B5EF4-FFF2-40B4-BE49-F238E27FC236}">
                      <a16:creationId xmlns:a16="http://schemas.microsoft.com/office/drawing/2014/main" id="{51CF59FA-E86E-4966-93A5-22903E3345A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a:ext>
                  </a:extLst>
                </a:blip>
                <a:stretch>
                  <a:fillRect/>
                </a:stretch>
              </p:blipFill>
              <p:spPr bwMode="auto">
                <a:xfrm>
                  <a:off x="2533733" y="1824332"/>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sp>
          <p:nvSpPr>
            <p:cNvPr id="2" name="椭圆 1">
              <a:extLst>
                <a:ext uri="{FF2B5EF4-FFF2-40B4-BE49-F238E27FC236}">
                  <a16:creationId xmlns:a16="http://schemas.microsoft.com/office/drawing/2014/main" id="{BED56479-A950-46FF-AB37-ECC03E2FBB7C}"/>
                </a:ext>
              </a:extLst>
            </p:cNvPr>
            <p:cNvSpPr/>
            <p:nvPr/>
          </p:nvSpPr>
          <p:spPr>
            <a:xfrm>
              <a:off x="5089372" y="2384575"/>
              <a:ext cx="80322" cy="80322"/>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86E65"/>
                </a:solidFill>
              </a:endParaRPr>
            </a:p>
          </p:txBody>
        </p:sp>
      </p:grpSp>
      <p:pic>
        <p:nvPicPr>
          <p:cNvPr id="36" name="图片 5">
            <a:extLst>
              <a:ext uri="{FF2B5EF4-FFF2-40B4-BE49-F238E27FC236}">
                <a16:creationId xmlns:a16="http://schemas.microsoft.com/office/drawing/2014/main" id="{FD198E10-E635-4234-A2D0-CC84D29E9FD1}"/>
              </a:ext>
            </a:extLst>
          </p:cNvPr>
          <p:cNvPicPr>
            <a:picLocks noChangeArrowheads="1"/>
          </p:cNvPicPr>
          <p:nvPr/>
        </p:nvPicPr>
        <p:blipFill>
          <a:blip r:embed="rId5">
            <a:extLst>
              <a:ext uri="{28A0092B-C50C-407E-A947-70E740481C1C}">
                <a14:useLocalDpi val="0"/>
              </a:ext>
            </a:extLst>
          </a:blip>
          <a:stretch>
            <a:fillRect/>
          </a:stretch>
        </p:blipFill>
        <p:spPr bwMode="auto">
          <a:xfrm>
            <a:off x="8607593" y="882284"/>
            <a:ext cx="796064" cy="596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0" name="图片 39">
            <a:extLst>
              <a:ext uri="{FF2B5EF4-FFF2-40B4-BE49-F238E27FC236}">
                <a16:creationId xmlns:a16="http://schemas.microsoft.com/office/drawing/2014/main" id="{909A5FFA-7595-4E40-8AE9-AE886FE7E4DE}"/>
              </a:ext>
            </a:extLst>
          </p:cNvPr>
          <p:cNvPicPr>
            <a:picLocks noChangeAspect="1"/>
          </p:cNvPicPr>
          <p:nvPr/>
        </p:nvPicPr>
        <p:blipFill>
          <a:blip r:embed="rId6">
            <a:extLst>
              <a:ext uri="{BEBA8EAE-BF5A-486C-A8C5-ECC9F3942E4B}">
                <a14:imgProps>
                  <a14:imgLayer xmlns:d3p1="http://schemas.openxmlformats.org/officeDocument/2006/relationships" d3p1:embed="">
                    <a14:imgEffect>
                      <a14:brightnessContrast bright="38000"/>
                    </a14:imgEffect>
                  </a14:imgLayer>
                </a14:imgProps>
              </a:ext>
              <a:ext uri="{28A0092B-C50C-407E-A947-70E740481C1C}">
                <a14:useLocalDpi val="0"/>
              </a:ext>
            </a:extLst>
          </a:blip>
          <a:stretch>
            <a:fillRect/>
          </a:stretch>
        </p:blipFill>
        <p:spPr>
          <a:xfrm>
            <a:off x="321910" y="3960746"/>
            <a:ext cx="2829503" cy="1954275"/>
          </a:xfrm>
          <a:prstGeom prst="rect">
            <a:avLst/>
          </a:prstGeom>
        </p:spPr>
      </p:pic>
      <p:grpSp>
        <p:nvGrpSpPr>
          <p:cNvPr id="4" name="组合 3">
            <a:extLst>
              <a:ext uri="{FF2B5EF4-FFF2-40B4-BE49-F238E27FC236}">
                <a16:creationId xmlns:a16="http://schemas.microsoft.com/office/drawing/2014/main" id="{C740750E-7930-42E4-B501-D9027DBD1987}"/>
              </a:ext>
            </a:extLst>
          </p:cNvPr>
          <p:cNvGrpSpPr/>
          <p:nvPr/>
        </p:nvGrpSpPr>
        <p:grpSpPr>
          <a:xfrm>
            <a:off x="1556460" y="882284"/>
            <a:ext cx="1422068" cy="1705785"/>
            <a:chOff x="1556460" y="882284"/>
            <a:chExt cx="1422068" cy="1705785"/>
          </a:xfrm>
        </p:grpSpPr>
        <p:sp>
          <p:nvSpPr>
            <p:cNvPr id="34" name="_14">
              <a:extLst>
                <a:ext uri="{FF2B5EF4-FFF2-40B4-BE49-F238E27FC236}">
                  <a16:creationId xmlns:a16="http://schemas.microsoft.com/office/drawing/2014/main" id="{70265BCA-FA9D-4DB4-95D7-B31246199C9D}"/>
                </a:ext>
              </a:extLst>
            </p:cNvPr>
            <p:cNvSpPr txBox="1">
              <a:spLocks noChangeArrowheads="1"/>
            </p:cNvSpPr>
            <p:nvPr/>
          </p:nvSpPr>
          <p:spPr bwMode="auto">
            <a:xfrm>
              <a:off x="1556460" y="882284"/>
              <a:ext cx="1422068" cy="170578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pc="600" sz="6000">
                  <a:solidFill>
                    <a:srgbClr val="386E65"/>
                  </a:solidFill>
                  <a:latin charset="-122" panose="02010800040101010101" pitchFamily="2" typeface="华文新魏"/>
                  <a:ea charset="-122" panose="02010800040101010101" pitchFamily="2" typeface="华文新魏"/>
                </a:rPr>
                <a:t>目录</a:t>
              </a:r>
            </a:p>
          </p:txBody>
        </p:sp>
        <p:sp>
          <p:nvSpPr>
            <p:cNvPr id="41" name="椭圆 40">
              <a:extLst>
                <a:ext uri="{FF2B5EF4-FFF2-40B4-BE49-F238E27FC236}">
                  <a16:creationId xmlns:a16="http://schemas.microsoft.com/office/drawing/2014/main" id="{D1F48E1E-1548-4077-BAF9-FFFDD25DAEA8}"/>
                </a:ext>
              </a:extLst>
            </p:cNvPr>
            <p:cNvSpPr/>
            <p:nvPr/>
          </p:nvSpPr>
          <p:spPr>
            <a:xfrm>
              <a:off x="2187172" y="1703648"/>
              <a:ext cx="80322" cy="80322"/>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75163194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5"/>
                                        </p:tgtEl>
                                        <p:attrNameLst>
                                          <p:attrName>style.visibility</p:attrName>
                                        </p:attrNameLst>
                                      </p:cBhvr>
                                      <p:to>
                                        <p:strVal val="visible"/>
                                      </p:to>
                                    </p:set>
                                    <p:animEffect filter="barn(inVertical)" transition="in">
                                      <p:cBhvr>
                                        <p:cTn dur="750" id="7"/>
                                        <p:tgtEl>
                                          <p:spTgt spid="35"/>
                                        </p:tgtEl>
                                      </p:cBhvr>
                                    </p:animEffect>
                                  </p:childTnLst>
                                </p:cTn>
                              </p:par>
                            </p:childTnLst>
                          </p:cTn>
                        </p:par>
                        <p:par>
                          <p:cTn fill="hold" id="8" nodeType="afterGroup">
                            <p:stCondLst>
                              <p:cond delay="750"/>
                            </p:stCondLst>
                            <p:childTnLst>
                              <p:par>
                                <p:cTn fill="hold" id="9" nodeType="afterEffect" presetClass="entr" presetID="2" presetSubtype="3">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fill="hold" id="11"/>
                                        <p:tgtEl>
                                          <p:spTgt spid="36"/>
                                        </p:tgtEl>
                                        <p:attrNameLst>
                                          <p:attrName>ppt_x</p:attrName>
                                        </p:attrNameLst>
                                      </p:cBhvr>
                                      <p:tavLst>
                                        <p:tav tm="0">
                                          <p:val>
                                            <p:strVal val="1+#ppt_w/2"/>
                                          </p:val>
                                        </p:tav>
                                        <p:tav tm="100000">
                                          <p:val>
                                            <p:strVal val="#ppt_x"/>
                                          </p:val>
                                        </p:tav>
                                      </p:tavLst>
                                    </p:anim>
                                    <p:anim calcmode="lin" valueType="num">
                                      <p:cBhvr additive="base">
                                        <p:cTn dur="500" fill="hold" id="12"/>
                                        <p:tgtEl>
                                          <p:spTgt spid="36"/>
                                        </p:tgtEl>
                                        <p:attrNameLst>
                                          <p:attrName>ppt_y</p:attrName>
                                        </p:attrNameLst>
                                      </p:cBhvr>
                                      <p:tavLst>
                                        <p:tav tm="0">
                                          <p:val>
                                            <p:strVal val="0-#ppt_h/2"/>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40"/>
                                        </p:tgtEl>
                                        <p:attrNameLst>
                                          <p:attrName>style.visibility</p:attrName>
                                        </p:attrNameLst>
                                      </p:cBhvr>
                                      <p:to>
                                        <p:strVal val="visible"/>
                                      </p:to>
                                    </p:set>
                                    <p:animEffect filter="fade" transition="in">
                                      <p:cBhvr>
                                        <p:cTn dur="750" id="15"/>
                                        <p:tgtEl>
                                          <p:spTgt spid="40"/>
                                        </p:tgtEl>
                                      </p:cBhvr>
                                    </p:animEffect>
                                    <p:anim calcmode="lin" valueType="num">
                                      <p:cBhvr>
                                        <p:cTn dur="750" fill="hold" id="16"/>
                                        <p:tgtEl>
                                          <p:spTgt spid="40"/>
                                        </p:tgtEl>
                                        <p:attrNameLst>
                                          <p:attrName>ppt_x</p:attrName>
                                        </p:attrNameLst>
                                      </p:cBhvr>
                                      <p:tavLst>
                                        <p:tav tm="0">
                                          <p:val>
                                            <p:strVal val="#ppt_x"/>
                                          </p:val>
                                        </p:tav>
                                        <p:tav tm="100000">
                                          <p:val>
                                            <p:strVal val="#ppt_x"/>
                                          </p:val>
                                        </p:tav>
                                      </p:tavLst>
                                    </p:anim>
                                    <p:anim calcmode="lin" valueType="num">
                                      <p:cBhvr>
                                        <p:cTn dur="750" fill="hold" id="17"/>
                                        <p:tgtEl>
                                          <p:spTgt spid="4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id="19" nodeType="afterEffect" presetClass="entr" presetID="42"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750" id="21"/>
                                        <p:tgtEl>
                                          <p:spTgt spid="4"/>
                                        </p:tgtEl>
                                      </p:cBhvr>
                                    </p:animEffect>
                                    <p:anim calcmode="lin" valueType="num">
                                      <p:cBhvr>
                                        <p:cTn dur="750" fill="hold" id="22"/>
                                        <p:tgtEl>
                                          <p:spTgt spid="4"/>
                                        </p:tgtEl>
                                        <p:attrNameLst>
                                          <p:attrName>ppt_x</p:attrName>
                                        </p:attrNameLst>
                                      </p:cBhvr>
                                      <p:tavLst>
                                        <p:tav tm="0">
                                          <p:val>
                                            <p:strVal val="#ppt_x"/>
                                          </p:val>
                                        </p:tav>
                                        <p:tav tm="100000">
                                          <p:val>
                                            <p:strVal val="#ppt_x"/>
                                          </p:val>
                                        </p:tav>
                                      </p:tavLst>
                                    </p:anim>
                                    <p:anim calcmode="lin" valueType="num">
                                      <p:cBhvr>
                                        <p:cTn dur="750" fill="hold" id="23"/>
                                        <p:tgtEl>
                                          <p:spTgt spid="4"/>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250"/>
                            </p:stCondLst>
                            <p:childTnLst>
                              <p:par>
                                <p:cTn fill="hold" id="25" nodeType="afterEffect" presetClass="entr" presetID="2" presetSubtype="4">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750" fill="hold" id="27"/>
                                        <p:tgtEl>
                                          <p:spTgt spid="3"/>
                                        </p:tgtEl>
                                        <p:attrNameLst>
                                          <p:attrName>ppt_x</p:attrName>
                                        </p:attrNameLst>
                                      </p:cBhvr>
                                      <p:tavLst>
                                        <p:tav tm="0">
                                          <p:val>
                                            <p:strVal val="#ppt_x"/>
                                          </p:val>
                                        </p:tav>
                                        <p:tav tm="100000">
                                          <p:val>
                                            <p:strVal val="#ppt_x"/>
                                          </p:val>
                                        </p:tav>
                                      </p:tavLst>
                                    </p:anim>
                                    <p:anim calcmode="lin" valueType="num">
                                      <p:cBhvr additive="base">
                                        <p:cTn dur="750" fill="hold" id="28"/>
                                        <p:tgtEl>
                                          <p:spTgt spid="3"/>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3000"/>
                            </p:stCondLst>
                            <p:childTnLst>
                              <p:par>
                                <p:cTn fill="hold" id="30" nodeType="afterEffect" presetClass="entr" presetID="2" presetSubtype="1">
                                  <p:stCondLst>
                                    <p:cond delay="0"/>
                                  </p:stCondLst>
                                  <p:childTnLst>
                                    <p:set>
                                      <p:cBhvr>
                                        <p:cTn dur="1" fill="hold" id="31">
                                          <p:stCondLst>
                                            <p:cond delay="0"/>
                                          </p:stCondLst>
                                        </p:cTn>
                                        <p:tgtEl>
                                          <p:spTgt spid="37"/>
                                        </p:tgtEl>
                                        <p:attrNameLst>
                                          <p:attrName>style.visibility</p:attrName>
                                        </p:attrNameLst>
                                      </p:cBhvr>
                                      <p:to>
                                        <p:strVal val="visible"/>
                                      </p:to>
                                    </p:set>
                                    <p:anim calcmode="lin" valueType="num">
                                      <p:cBhvr additive="base">
                                        <p:cTn dur="750" fill="hold" id="32"/>
                                        <p:tgtEl>
                                          <p:spTgt spid="37"/>
                                        </p:tgtEl>
                                        <p:attrNameLst>
                                          <p:attrName>ppt_x</p:attrName>
                                        </p:attrNameLst>
                                      </p:cBhvr>
                                      <p:tavLst>
                                        <p:tav tm="0">
                                          <p:val>
                                            <p:strVal val="#ppt_x"/>
                                          </p:val>
                                        </p:tav>
                                        <p:tav tm="100000">
                                          <p:val>
                                            <p:strVal val="#ppt_x"/>
                                          </p:val>
                                        </p:tav>
                                      </p:tavLst>
                                    </p:anim>
                                    <p:anim calcmode="lin" valueType="num">
                                      <p:cBhvr additive="base">
                                        <p:cTn dur="750" fill="hold" id="33"/>
                                        <p:tgtEl>
                                          <p:spTgt spid="37"/>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3750"/>
                            </p:stCondLst>
                            <p:childTnLst>
                              <p:par>
                                <p:cTn fill="hold" id="35" nodeType="afterEffect" presetClass="entr" presetID="2" presetSubtype="4">
                                  <p:stCondLst>
                                    <p:cond delay="0"/>
                                  </p:stCondLst>
                                  <p:childTnLst>
                                    <p:set>
                                      <p:cBhvr>
                                        <p:cTn dur="1" fill="hold" id="36">
                                          <p:stCondLst>
                                            <p:cond delay="0"/>
                                          </p:stCondLst>
                                        </p:cTn>
                                        <p:tgtEl>
                                          <p:spTgt spid="72"/>
                                        </p:tgtEl>
                                        <p:attrNameLst>
                                          <p:attrName>style.visibility</p:attrName>
                                        </p:attrNameLst>
                                      </p:cBhvr>
                                      <p:to>
                                        <p:strVal val="visible"/>
                                      </p:to>
                                    </p:set>
                                    <p:anim calcmode="lin" valueType="num">
                                      <p:cBhvr additive="base">
                                        <p:cTn dur="750" fill="hold" id="37"/>
                                        <p:tgtEl>
                                          <p:spTgt spid="72"/>
                                        </p:tgtEl>
                                        <p:attrNameLst>
                                          <p:attrName>ppt_x</p:attrName>
                                        </p:attrNameLst>
                                      </p:cBhvr>
                                      <p:tavLst>
                                        <p:tav tm="0">
                                          <p:val>
                                            <p:strVal val="#ppt_x"/>
                                          </p:val>
                                        </p:tav>
                                        <p:tav tm="100000">
                                          <p:val>
                                            <p:strVal val="#ppt_x"/>
                                          </p:val>
                                        </p:tav>
                                      </p:tavLst>
                                    </p:anim>
                                    <p:anim calcmode="lin" valueType="num">
                                      <p:cBhvr additive="base">
                                        <p:cTn dur="750" fill="hold" id="38"/>
                                        <p:tgtEl>
                                          <p:spTgt spid="72"/>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4500"/>
                            </p:stCondLst>
                            <p:childTnLst>
                              <p:par>
                                <p:cTn fill="hold" id="40" nodeType="afterEffect" presetClass="entr" presetID="2" presetSubtype="1">
                                  <p:stCondLst>
                                    <p:cond delay="0"/>
                                  </p:stCondLst>
                                  <p:childTnLst>
                                    <p:set>
                                      <p:cBhvr>
                                        <p:cTn dur="1" fill="hold" id="41">
                                          <p:stCondLst>
                                            <p:cond delay="0"/>
                                          </p:stCondLst>
                                        </p:cTn>
                                        <p:tgtEl>
                                          <p:spTgt spid="79"/>
                                        </p:tgtEl>
                                        <p:attrNameLst>
                                          <p:attrName>style.visibility</p:attrName>
                                        </p:attrNameLst>
                                      </p:cBhvr>
                                      <p:to>
                                        <p:strVal val="visible"/>
                                      </p:to>
                                    </p:set>
                                    <p:anim calcmode="lin" valueType="num">
                                      <p:cBhvr additive="base">
                                        <p:cTn dur="750" fill="hold" id="42"/>
                                        <p:tgtEl>
                                          <p:spTgt spid="79"/>
                                        </p:tgtEl>
                                        <p:attrNameLst>
                                          <p:attrName>ppt_x</p:attrName>
                                        </p:attrNameLst>
                                      </p:cBhvr>
                                      <p:tavLst>
                                        <p:tav tm="0">
                                          <p:val>
                                            <p:strVal val="#ppt_x"/>
                                          </p:val>
                                        </p:tav>
                                        <p:tav tm="100000">
                                          <p:val>
                                            <p:strVal val="#ppt_x"/>
                                          </p:val>
                                        </p:tav>
                                      </p:tavLst>
                                    </p:anim>
                                    <p:anim calcmode="lin" valueType="num">
                                      <p:cBhvr additive="base">
                                        <p:cTn dur="750" fill="hold" id="43"/>
                                        <p:tgtEl>
                                          <p:spTgt spid="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明年工作计划</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5" name="文本框 4">
            <a:extLst>
              <a:ext uri="{FF2B5EF4-FFF2-40B4-BE49-F238E27FC236}">
                <a16:creationId xmlns:a16="http://schemas.microsoft.com/office/drawing/2014/main" id="{5A0CA141-5F93-4052-B5F2-0728DF42ADF0}"/>
              </a:ext>
            </a:extLst>
          </p:cNvPr>
          <p:cNvSpPr txBox="1"/>
          <p:nvPr/>
        </p:nvSpPr>
        <p:spPr>
          <a:xfrm>
            <a:off x="1810470" y="2235066"/>
            <a:ext cx="3972527" cy="3505201"/>
          </a:xfrm>
          <a:prstGeom prst="rect">
            <a:avLst/>
          </a:prstGeom>
          <a:noFill/>
          <a:effectLst/>
        </p:spPr>
        <p:txBody>
          <a:bodyPr rtlCol="0" wrap="square">
            <a:spAutoFit/>
          </a:bodyPr>
          <a:lstStyle/>
          <a:p>
            <a:r>
              <a:rPr altLang="en-US" lang="zh-CN" sz="1400">
                <a:solidFill>
                  <a:schemeClr val="bg1">
                    <a:lumMod val="50000"/>
                  </a:schemeClr>
                </a:solidFill>
                <a:latin charset="-122" panose="020b0503020204020204" pitchFamily="34" typeface="微软雅黑"/>
                <a:ea charset="-122" pitchFamily="34" typeface="微软雅黑"/>
              </a:rPr>
              <a:t>点击此处添加你需要的内容，可以是一定篇幅的文本.点击此处添加你需要的内容，可以是一定篇幅的文本.点击此处添加你需要的内，可以一定篇幅的文本.点击此处添加你需要的内容，可以是定篇幅的文本.点击此处添加你需要的内容，可以是一定篇幅的文本.点击此处添加你需要的内容，可以一定篇幅的文本.点击此处添加你需要的内容，可以是一定篇幅的文本.点击此处添加你需要的内容，可以是一定篇幅的文本.</a:t>
            </a:r>
          </a:p>
          <a:p>
            <a:r>
              <a:rPr altLang="en-US" lang="zh-CN" sz="1400">
                <a:solidFill>
                  <a:schemeClr val="bg1">
                    <a:lumMod val="50000"/>
                  </a:schemeClr>
                </a:solidFill>
                <a:latin charset="-122" panose="020b0503020204020204" pitchFamily="34" typeface="微软雅黑"/>
                <a:ea charset="-122" pitchFamily="34" typeface="微软雅黑"/>
              </a:rPr>
              <a:t>点击此处添加你需要的内容，可以是一定篇幅的文本.点击此处添加你需要的内容，可以是一定篇幅的文本.点击此处添加你需要的内容，可以是一定篇幅的文本.点击此处添加你需要的内容，可以是一定篇幅的文本.</a:t>
            </a:r>
          </a:p>
          <a:p>
            <a:r>
              <a:rPr altLang="en-US" lang="zh-CN" sz="1400">
                <a:solidFill>
                  <a:schemeClr val="bg1">
                    <a:lumMod val="50000"/>
                  </a:schemeClr>
                </a:solidFill>
                <a:latin charset="-122" panose="020b0503020204020204" pitchFamily="34" typeface="微软雅黑"/>
                <a:ea charset="-122" pitchFamily="34" typeface="微软雅黑"/>
              </a:rPr>
              <a:t>点击此处添加你需要的内容，可以是一定篇幅的文本.点击此处添加你需要的内容.</a:t>
            </a:r>
          </a:p>
        </p:txBody>
      </p:sp>
      <p:sp>
        <p:nvSpPr>
          <p:cNvPr id="6" name="文本框 29">
            <a:extLst>
              <a:ext uri="{FF2B5EF4-FFF2-40B4-BE49-F238E27FC236}">
                <a16:creationId xmlns:a16="http://schemas.microsoft.com/office/drawing/2014/main" id="{7F102B82-E65A-41FC-82D4-2A76227BC171}"/>
              </a:ext>
            </a:extLst>
          </p:cNvPr>
          <p:cNvSpPr txBox="1"/>
          <p:nvPr/>
        </p:nvSpPr>
        <p:spPr>
          <a:xfrm>
            <a:off x="1815525" y="1473228"/>
            <a:ext cx="2011680" cy="640080"/>
          </a:xfrm>
          <a:prstGeom prst="rect">
            <a:avLst/>
          </a:prstGeom>
          <a:noFill/>
          <a:effectLst/>
        </p:spPr>
        <p:txBody>
          <a:bodyPr rtlCol="0" wrap="none">
            <a:spAutoFit/>
          </a:bodyPr>
          <a:lstStyle/>
          <a:p>
            <a:r>
              <a:rPr altLang="en-US" b="1" lang="zh-CN" sz="3600">
                <a:solidFill>
                  <a:srgbClr val="386E65"/>
                </a:solidFill>
                <a:latin charset="-122" panose="020b0503020204020204" pitchFamily="34" typeface="微软雅黑"/>
                <a:ea charset="-122" pitchFamily="34" typeface="微软雅黑"/>
              </a:rPr>
              <a:t>加入标题</a:t>
            </a:r>
          </a:p>
        </p:txBody>
      </p:sp>
      <p:grpSp>
        <p:nvGrpSpPr>
          <p:cNvPr id="10" name="组合 9">
            <a:extLst>
              <a:ext uri="{FF2B5EF4-FFF2-40B4-BE49-F238E27FC236}">
                <a16:creationId xmlns:a16="http://schemas.microsoft.com/office/drawing/2014/main" id="{EBBE6488-68B7-4331-BFDC-B31A5E8E4C1C}"/>
              </a:ext>
            </a:extLst>
          </p:cNvPr>
          <p:cNvGrpSpPr/>
          <p:nvPr/>
        </p:nvGrpSpPr>
        <p:grpSpPr>
          <a:xfrm flipH="1">
            <a:off x="6159991" y="1422950"/>
            <a:ext cx="5222562" cy="4409436"/>
            <a:chOff x="418296" y="958053"/>
            <a:chExt cx="4217204" cy="3560607"/>
          </a:xfrm>
        </p:grpSpPr>
        <p:sp>
          <p:nvSpPr>
            <p:cNvPr id="11" name="矩形 10">
              <a:extLst>
                <a:ext uri="{FF2B5EF4-FFF2-40B4-BE49-F238E27FC236}">
                  <a16:creationId xmlns:a16="http://schemas.microsoft.com/office/drawing/2014/main" id="{75C84A67-54BD-4397-AD6D-17F24C755FCD}"/>
                </a:ext>
              </a:extLst>
            </p:cNvPr>
            <p:cNvSpPr/>
            <p:nvPr/>
          </p:nvSpPr>
          <p:spPr>
            <a:xfrm>
              <a:off x="579570" y="3414352"/>
              <a:ext cx="4055930" cy="1104308"/>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2" name="矩形 11">
              <a:extLst>
                <a:ext uri="{FF2B5EF4-FFF2-40B4-BE49-F238E27FC236}">
                  <a16:creationId xmlns:a16="http://schemas.microsoft.com/office/drawing/2014/main" id="{AC5AD7CA-7974-4216-B250-7C2E7A160554}"/>
                </a:ext>
              </a:extLst>
            </p:cNvPr>
            <p:cNvSpPr/>
            <p:nvPr/>
          </p:nvSpPr>
          <p:spPr>
            <a:xfrm>
              <a:off x="564870" y="958053"/>
              <a:ext cx="4070630" cy="2343947"/>
            </a:xfrm>
            <a:prstGeom prst="rect">
              <a:avLst/>
            </a:prstGeom>
            <a:blipFill dpi="0" rotWithShape="1">
              <a:blip r:embed="rId4"/>
              <a:tile algn="ctr" flip="none" sx="58000" sy="58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3" name="TextBox 14">
              <a:extLst>
                <a:ext uri="{FF2B5EF4-FFF2-40B4-BE49-F238E27FC236}">
                  <a16:creationId xmlns:a16="http://schemas.microsoft.com/office/drawing/2014/main" id="{1508CFCB-1AC6-4EAC-BE3B-F582165E4EDF}"/>
                </a:ext>
              </a:extLst>
            </p:cNvPr>
            <p:cNvSpPr txBox="1"/>
            <p:nvPr/>
          </p:nvSpPr>
          <p:spPr>
            <a:xfrm>
              <a:off x="939390" y="3564242"/>
              <a:ext cx="3512357" cy="369188"/>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itchFamily="34" typeface="微软雅黑"/>
                </a:rPr>
                <a:t>点击此处添加你需要的内容，可以是一定篇幅的文本.点击此处添加你需要的内容.</a:t>
              </a:r>
            </a:p>
          </p:txBody>
        </p:sp>
        <p:sp>
          <p:nvSpPr>
            <p:cNvPr id="14" name="TextBox 15">
              <a:extLst>
                <a:ext uri="{FF2B5EF4-FFF2-40B4-BE49-F238E27FC236}">
                  <a16:creationId xmlns:a16="http://schemas.microsoft.com/office/drawing/2014/main" id="{EBDB4671-ACBE-4C01-8907-16FF5060A7B6}"/>
                </a:ext>
              </a:extLst>
            </p:cNvPr>
            <p:cNvSpPr txBox="1"/>
            <p:nvPr/>
          </p:nvSpPr>
          <p:spPr>
            <a:xfrm>
              <a:off x="418296" y="3491276"/>
              <a:ext cx="633832" cy="664538"/>
            </a:xfrm>
            <a:prstGeom prst="rect">
              <a:avLst/>
            </a:prstGeom>
            <a:noFill/>
          </p:spPr>
          <p:txBody>
            <a:bodyPr rtlCol="0" wrap="square">
              <a:spAutoFit/>
            </a:bodyPr>
            <a:lstStyle/>
            <a:p>
              <a:r>
                <a:rPr altLang="zh-CN" b="1" lang="en-US" sz="4800">
                  <a:solidFill>
                    <a:schemeClr val="bg1"/>
                  </a:solidFill>
                </a:rPr>
                <a:t>”</a:t>
              </a:r>
            </a:p>
          </p:txBody>
        </p:sp>
        <p:sp>
          <p:nvSpPr>
            <p:cNvPr id="15" name="TextBox 16">
              <a:extLst>
                <a:ext uri="{FF2B5EF4-FFF2-40B4-BE49-F238E27FC236}">
                  <a16:creationId xmlns:a16="http://schemas.microsoft.com/office/drawing/2014/main" id="{D9A4F880-B4D9-484C-AECE-5853219CA143}"/>
                </a:ext>
              </a:extLst>
            </p:cNvPr>
            <p:cNvSpPr txBox="1"/>
            <p:nvPr/>
          </p:nvSpPr>
          <p:spPr>
            <a:xfrm>
              <a:off x="997893" y="4127877"/>
              <a:ext cx="3344460" cy="209206"/>
            </a:xfrm>
            <a:prstGeom prst="rect">
              <a:avLst/>
            </a:prstGeom>
            <a:noFill/>
          </p:spPr>
          <p:txBody>
            <a:bodyPr rtlCol="0" wrap="square">
              <a:spAutoFit/>
            </a:bodyPr>
            <a:lstStyle/>
            <a:p>
              <a:r>
                <a:rPr altLang="en-US" lang="zh-CN" sz="1100">
                  <a:solidFill>
                    <a:schemeClr val="bg1"/>
                  </a:solidFill>
                  <a:latin charset="-122" panose="020b0503020204020204" pitchFamily="34" typeface="微软雅黑"/>
                  <a:ea charset="-122" pitchFamily="34" typeface="微软雅黑"/>
                </a:rPr>
                <a:t>点击此处添加你需要的内容，可以是一定篇幅的文本.点击此.</a:t>
              </a:r>
            </a:p>
          </p:txBody>
        </p:sp>
        <p:cxnSp>
          <p:nvCxnSpPr>
            <p:cNvPr id="16" name="直接连接符 15">
              <a:extLst>
                <a:ext uri="{FF2B5EF4-FFF2-40B4-BE49-F238E27FC236}">
                  <a16:creationId xmlns:a16="http://schemas.microsoft.com/office/drawing/2014/main" id="{D4853396-893C-4068-BEBE-4B4EDBE09C67}"/>
                </a:ext>
              </a:extLst>
            </p:cNvPr>
            <p:cNvCxnSpPr/>
            <p:nvPr/>
          </p:nvCxnSpPr>
          <p:spPr>
            <a:xfrm>
              <a:off x="997892" y="4076700"/>
              <a:ext cx="363760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64835412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25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250" id="17"/>
                                        <p:tgtEl>
                                          <p:spTgt spid="6"/>
                                        </p:tgtEl>
                                      </p:cBhvr>
                                    </p:animEffect>
                                    <p:anim calcmode="lin" valueType="num">
                                      <p:cBhvr>
                                        <p:cTn dur="250" fill="hold" id="18"/>
                                        <p:tgtEl>
                                          <p:spTgt spid="6"/>
                                        </p:tgtEl>
                                        <p:attrNameLst>
                                          <p:attrName>ppt_x</p:attrName>
                                        </p:attrNameLst>
                                      </p:cBhvr>
                                      <p:tavLst>
                                        <p:tav tm="0">
                                          <p:val>
                                            <p:strVal val="#ppt_x"/>
                                          </p:val>
                                        </p:tav>
                                        <p:tav tm="100000">
                                          <p:val>
                                            <p:strVal val="#ppt_x"/>
                                          </p:val>
                                        </p:tav>
                                      </p:tavLst>
                                    </p:anim>
                                    <p:anim calcmode="lin" valueType="num">
                                      <p:cBhvr>
                                        <p:cTn dur="25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1000" id="23"/>
                                        <p:tgtEl>
                                          <p:spTgt spid="10"/>
                                        </p:tgtEl>
                                      </p:cBhvr>
                                    </p:animEffect>
                                    <p:anim calcmode="lin" valueType="num">
                                      <p:cBhvr>
                                        <p:cTn dur="1000" fill="hold" id="24"/>
                                        <p:tgtEl>
                                          <p:spTgt spid="10"/>
                                        </p:tgtEl>
                                        <p:attrNameLst>
                                          <p:attrName>ppt_x</p:attrName>
                                        </p:attrNameLst>
                                      </p:cBhvr>
                                      <p:tavLst>
                                        <p:tav tm="0">
                                          <p:val>
                                            <p:strVal val="#ppt_x"/>
                                          </p:val>
                                        </p:tav>
                                        <p:tav tm="100000">
                                          <p:val>
                                            <p:strVal val="#ppt_x"/>
                                          </p:val>
                                        </p:tav>
                                      </p:tavLst>
                                    </p:anim>
                                    <p:anim calcmode="lin" valueType="num">
                                      <p:cBhvr>
                                        <p:cTn dur="1000" fill="hold" id="25"/>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明年工作计划</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5" name="Rounded Rectangle 6">
            <a:extLst>
              <a:ext uri="{FF2B5EF4-FFF2-40B4-BE49-F238E27FC236}">
                <a16:creationId xmlns:a16="http://schemas.microsoft.com/office/drawing/2014/main" id="{E81B9422-E44B-419D-B811-7326B7A7B290}"/>
              </a:ext>
            </a:extLst>
          </p:cNvPr>
          <p:cNvSpPr/>
          <p:nvPr/>
        </p:nvSpPr>
        <p:spPr>
          <a:xfrm>
            <a:off x="6808939" y="3242752"/>
            <a:ext cx="1553972" cy="488138"/>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Rounded Rectangle 7">
            <a:extLst>
              <a:ext uri="{FF2B5EF4-FFF2-40B4-BE49-F238E27FC236}">
                <a16:creationId xmlns:a16="http://schemas.microsoft.com/office/drawing/2014/main" id="{25230192-4A38-49B9-B7CA-3BE91DFAE3CF}"/>
              </a:ext>
            </a:extLst>
          </p:cNvPr>
          <p:cNvSpPr/>
          <p:nvPr/>
        </p:nvSpPr>
        <p:spPr>
          <a:xfrm rot="5400000">
            <a:off x="7342047" y="3775477"/>
            <a:ext cx="1553587" cy="488138"/>
          </a:xfrm>
          <a:prstGeom prst="roundRect">
            <a:avLst>
              <a:gd fmla="val 50000" name="adj"/>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Rounded Rectangle 8">
            <a:extLst>
              <a:ext uri="{FF2B5EF4-FFF2-40B4-BE49-F238E27FC236}">
                <a16:creationId xmlns:a16="http://schemas.microsoft.com/office/drawing/2014/main" id="{C9884EA4-CC07-49C8-A8CB-457E26C90348}"/>
              </a:ext>
            </a:extLst>
          </p:cNvPr>
          <p:cNvSpPr/>
          <p:nvPr/>
        </p:nvSpPr>
        <p:spPr>
          <a:xfrm rot="8183085">
            <a:off x="5788685" y="4078133"/>
            <a:ext cx="2912458" cy="488138"/>
          </a:xfrm>
          <a:prstGeom prst="roundRect">
            <a:avLst>
              <a:gd fmla="val 50000" name="adj"/>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 name="Oval 9">
            <a:extLst>
              <a:ext uri="{FF2B5EF4-FFF2-40B4-BE49-F238E27FC236}">
                <a16:creationId xmlns:a16="http://schemas.microsoft.com/office/drawing/2014/main" id="{ADFBD0C4-0F26-447E-A546-2D66E97A3CA7}"/>
              </a:ext>
            </a:extLst>
          </p:cNvPr>
          <p:cNvSpPr/>
          <p:nvPr/>
        </p:nvSpPr>
        <p:spPr>
          <a:xfrm>
            <a:off x="7922817" y="3295565"/>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400">
                <a:solidFill>
                  <a:schemeClr val="tx1">
                    <a:lumMod val="65000"/>
                    <a:lumOff val="35000"/>
                  </a:schemeClr>
                </a:solidFill>
                <a:latin charset="0" pitchFamily="2" typeface="FontAwesome"/>
              </a:rPr>
              <a:t>3</a:t>
            </a:r>
          </a:p>
        </p:txBody>
      </p:sp>
      <p:sp>
        <p:nvSpPr>
          <p:cNvPr id="12" name="Rounded Rectangle 18">
            <a:extLst>
              <a:ext uri="{FF2B5EF4-FFF2-40B4-BE49-F238E27FC236}">
                <a16:creationId xmlns:a16="http://schemas.microsoft.com/office/drawing/2014/main" id="{40529256-DCFC-4C62-B42E-12A393056A4E}"/>
              </a:ext>
            </a:extLst>
          </p:cNvPr>
          <p:cNvSpPr/>
          <p:nvPr/>
        </p:nvSpPr>
        <p:spPr>
          <a:xfrm>
            <a:off x="8561624" y="2638319"/>
            <a:ext cx="1553972" cy="488138"/>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Rounded Rectangle 19">
            <a:extLst>
              <a:ext uri="{FF2B5EF4-FFF2-40B4-BE49-F238E27FC236}">
                <a16:creationId xmlns:a16="http://schemas.microsoft.com/office/drawing/2014/main" id="{D493D132-5036-4B1E-853C-0A19D2856F34}"/>
              </a:ext>
            </a:extLst>
          </p:cNvPr>
          <p:cNvSpPr/>
          <p:nvPr/>
        </p:nvSpPr>
        <p:spPr>
          <a:xfrm rot="5400000">
            <a:off x="9094733" y="3171044"/>
            <a:ext cx="1553587" cy="488138"/>
          </a:xfrm>
          <a:prstGeom prst="roundRect">
            <a:avLst>
              <a:gd fmla="val 50000" name="adj"/>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Rounded Rectangle 20">
            <a:extLst>
              <a:ext uri="{FF2B5EF4-FFF2-40B4-BE49-F238E27FC236}">
                <a16:creationId xmlns:a16="http://schemas.microsoft.com/office/drawing/2014/main" id="{9B0DC7AA-C920-4EB4-BBFA-27D68D7D0B87}"/>
              </a:ext>
            </a:extLst>
          </p:cNvPr>
          <p:cNvSpPr/>
          <p:nvPr/>
        </p:nvSpPr>
        <p:spPr>
          <a:xfrm rot="8183085">
            <a:off x="7541370" y="3473701"/>
            <a:ext cx="2912458" cy="488138"/>
          </a:xfrm>
          <a:prstGeom prst="roundRect">
            <a:avLst>
              <a:gd fmla="val 50000" name="adj"/>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Oval 21">
            <a:extLst>
              <a:ext uri="{FF2B5EF4-FFF2-40B4-BE49-F238E27FC236}">
                <a16:creationId xmlns:a16="http://schemas.microsoft.com/office/drawing/2014/main" id="{9BDDAC83-127A-4DD7-B929-08E71E1BF6A2}"/>
              </a:ext>
            </a:extLst>
          </p:cNvPr>
          <p:cNvSpPr/>
          <p:nvPr/>
        </p:nvSpPr>
        <p:spPr>
          <a:xfrm>
            <a:off x="9675502" y="2691132"/>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400">
                <a:solidFill>
                  <a:schemeClr val="tx1">
                    <a:lumMod val="65000"/>
                    <a:lumOff val="35000"/>
                  </a:schemeClr>
                </a:solidFill>
                <a:latin charset="0" pitchFamily="2" typeface="FontAwesome"/>
              </a:rPr>
              <a:t>2</a:t>
            </a:r>
          </a:p>
        </p:txBody>
      </p:sp>
      <p:sp>
        <p:nvSpPr>
          <p:cNvPr id="16" name="Rounded Rectangle 26">
            <a:extLst>
              <a:ext uri="{FF2B5EF4-FFF2-40B4-BE49-F238E27FC236}">
                <a16:creationId xmlns:a16="http://schemas.microsoft.com/office/drawing/2014/main" id="{160DD44E-1C98-4088-BAC5-DE41A85C6CAE}"/>
              </a:ext>
            </a:extLst>
          </p:cNvPr>
          <p:cNvSpPr/>
          <p:nvPr/>
        </p:nvSpPr>
        <p:spPr>
          <a:xfrm>
            <a:off x="10314309" y="2033887"/>
            <a:ext cx="1553972" cy="488138"/>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Rounded Rectangle 27">
            <a:extLst>
              <a:ext uri="{FF2B5EF4-FFF2-40B4-BE49-F238E27FC236}">
                <a16:creationId xmlns:a16="http://schemas.microsoft.com/office/drawing/2014/main" id="{8ED14797-6233-474E-B881-0806A7CCDD32}"/>
              </a:ext>
            </a:extLst>
          </p:cNvPr>
          <p:cNvSpPr/>
          <p:nvPr/>
        </p:nvSpPr>
        <p:spPr>
          <a:xfrm rot="5400000">
            <a:off x="10847418" y="2566612"/>
            <a:ext cx="1553587" cy="488138"/>
          </a:xfrm>
          <a:prstGeom prst="roundRect">
            <a:avLst>
              <a:gd fmla="val 50000" name="adj"/>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Rounded Rectangle 28">
            <a:extLst>
              <a:ext uri="{FF2B5EF4-FFF2-40B4-BE49-F238E27FC236}">
                <a16:creationId xmlns:a16="http://schemas.microsoft.com/office/drawing/2014/main" id="{ABE3F62B-F492-4E99-B359-647FBE7C3CE6}"/>
              </a:ext>
            </a:extLst>
          </p:cNvPr>
          <p:cNvSpPr/>
          <p:nvPr/>
        </p:nvSpPr>
        <p:spPr>
          <a:xfrm rot="8183085">
            <a:off x="9294056" y="2869268"/>
            <a:ext cx="2912458" cy="488138"/>
          </a:xfrm>
          <a:prstGeom prst="roundRect">
            <a:avLst>
              <a:gd fmla="val 50000" name="adj"/>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Oval 29">
            <a:extLst>
              <a:ext uri="{FF2B5EF4-FFF2-40B4-BE49-F238E27FC236}">
                <a16:creationId xmlns:a16="http://schemas.microsoft.com/office/drawing/2014/main" id="{B18004FB-0188-401B-9CE9-163DCF6AC9FB}"/>
              </a:ext>
            </a:extLst>
          </p:cNvPr>
          <p:cNvSpPr/>
          <p:nvPr/>
        </p:nvSpPr>
        <p:spPr>
          <a:xfrm>
            <a:off x="11428188" y="2086700"/>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400">
                <a:solidFill>
                  <a:schemeClr val="tx1">
                    <a:lumMod val="65000"/>
                    <a:lumOff val="35000"/>
                  </a:schemeClr>
                </a:solidFill>
                <a:latin charset="0" pitchFamily="2" typeface="FontAwesome"/>
              </a:rPr>
              <a:t>1</a:t>
            </a:r>
          </a:p>
        </p:txBody>
      </p:sp>
      <p:sp>
        <p:nvSpPr>
          <p:cNvPr id="20" name="TextBox 17">
            <a:extLst>
              <a:ext uri="{FF2B5EF4-FFF2-40B4-BE49-F238E27FC236}">
                <a16:creationId xmlns:a16="http://schemas.microsoft.com/office/drawing/2014/main" id="{0DC39D00-8F3F-42A7-8130-5A486DEAE508}"/>
              </a:ext>
            </a:extLst>
          </p:cNvPr>
          <p:cNvSpPr txBox="1"/>
          <p:nvPr/>
        </p:nvSpPr>
        <p:spPr>
          <a:xfrm rot="18958774">
            <a:off x="6495569" y="4282605"/>
            <a:ext cx="1249680" cy="304800"/>
          </a:xfrm>
          <a:prstGeom prst="rect">
            <a:avLst/>
          </a:prstGeom>
          <a:noFill/>
        </p:spPr>
        <p:txBody>
          <a:bodyPr rtlCol="0" wrap="none">
            <a:spAutoFit/>
          </a:bodyPr>
          <a:lstStyle/>
          <a:p>
            <a:r>
              <a:rPr altLang="en-US" lang="zh-CN" sz="1400">
                <a:solidFill>
                  <a:schemeClr val="bg1"/>
                </a:solidFill>
                <a:latin charset="0" panose="020b0606030504020204" pitchFamily="34" typeface="Open Sans"/>
                <a:ea charset="0" panose="020b0606030504020204" pitchFamily="34" typeface="Open Sans"/>
                <a:cs charset="0" panose="020b0606030504020204" pitchFamily="34" typeface="Open Sans"/>
              </a:rPr>
              <a:t>加入标题描述</a:t>
            </a:r>
          </a:p>
        </p:txBody>
      </p:sp>
      <p:sp>
        <p:nvSpPr>
          <p:cNvPr id="21" name="TextBox 18">
            <a:extLst>
              <a:ext uri="{FF2B5EF4-FFF2-40B4-BE49-F238E27FC236}">
                <a16:creationId xmlns:a16="http://schemas.microsoft.com/office/drawing/2014/main" id="{76930C2C-E1B4-42F3-AB67-158F5A54F1A2}"/>
              </a:ext>
            </a:extLst>
          </p:cNvPr>
          <p:cNvSpPr txBox="1"/>
          <p:nvPr/>
        </p:nvSpPr>
        <p:spPr>
          <a:xfrm rot="18958774">
            <a:off x="8260421" y="3649208"/>
            <a:ext cx="1249680" cy="304800"/>
          </a:xfrm>
          <a:prstGeom prst="rect">
            <a:avLst/>
          </a:prstGeom>
          <a:noFill/>
        </p:spPr>
        <p:txBody>
          <a:bodyPr rtlCol="0" wrap="none">
            <a:spAutoFit/>
          </a:bodyPr>
          <a:lstStyle/>
          <a:p>
            <a:r>
              <a:rPr altLang="en-US" lang="zh-CN" sz="1400">
                <a:solidFill>
                  <a:schemeClr val="bg1"/>
                </a:solidFill>
                <a:latin charset="0" panose="020b0606030504020204" pitchFamily="34" typeface="Open Sans"/>
                <a:ea charset="0" panose="020b0606030504020204" pitchFamily="34" typeface="Open Sans"/>
                <a:cs charset="0" panose="020b0606030504020204" pitchFamily="34" typeface="Open Sans"/>
              </a:rPr>
              <a:t>加入标题描述</a:t>
            </a:r>
          </a:p>
        </p:txBody>
      </p:sp>
      <p:sp>
        <p:nvSpPr>
          <p:cNvPr id="22" name="TextBox 19">
            <a:extLst>
              <a:ext uri="{FF2B5EF4-FFF2-40B4-BE49-F238E27FC236}">
                <a16:creationId xmlns:a16="http://schemas.microsoft.com/office/drawing/2014/main" id="{C6AEEDDC-DF49-47BA-970E-4A4E0A434D62}"/>
              </a:ext>
            </a:extLst>
          </p:cNvPr>
          <p:cNvSpPr txBox="1"/>
          <p:nvPr/>
        </p:nvSpPr>
        <p:spPr>
          <a:xfrm rot="18958774">
            <a:off x="10048711" y="3008272"/>
            <a:ext cx="1249680" cy="304800"/>
          </a:xfrm>
          <a:prstGeom prst="rect">
            <a:avLst/>
          </a:prstGeom>
          <a:noFill/>
        </p:spPr>
        <p:txBody>
          <a:bodyPr rtlCol="0" wrap="none">
            <a:spAutoFit/>
          </a:bodyPr>
          <a:lstStyle/>
          <a:p>
            <a:r>
              <a:rPr altLang="en-US" lang="zh-CN" sz="1400">
                <a:solidFill>
                  <a:schemeClr val="bg1"/>
                </a:solidFill>
                <a:latin charset="0" panose="020b0606030504020204" pitchFamily="34" typeface="Open Sans"/>
                <a:ea charset="0" panose="020b0606030504020204" pitchFamily="34" typeface="Open Sans"/>
                <a:cs charset="0" panose="020b0606030504020204" pitchFamily="34" typeface="Open Sans"/>
              </a:rPr>
              <a:t>加入标题描述</a:t>
            </a:r>
          </a:p>
        </p:txBody>
      </p:sp>
      <p:sp>
        <p:nvSpPr>
          <p:cNvPr id="23" name="TextBox 20">
            <a:extLst>
              <a:ext uri="{FF2B5EF4-FFF2-40B4-BE49-F238E27FC236}">
                <a16:creationId xmlns:a16="http://schemas.microsoft.com/office/drawing/2014/main" id="{1EB0A3A8-03CB-482B-9D49-7FE175C20FA1}"/>
              </a:ext>
            </a:extLst>
          </p:cNvPr>
          <p:cNvSpPr txBox="1"/>
          <p:nvPr/>
        </p:nvSpPr>
        <p:spPr>
          <a:xfrm>
            <a:off x="1596571" y="1488832"/>
            <a:ext cx="4720856" cy="1920240"/>
          </a:xfrm>
          <a:prstGeom prst="rect">
            <a:avLst/>
          </a:prstGeom>
          <a:noFill/>
        </p:spPr>
        <p:txBody>
          <a:bodyPr rtlCol="0" wrap="square">
            <a:spAutoFit/>
          </a:bodyPr>
          <a:lstStyle/>
          <a:p>
            <a:r>
              <a:rPr altLang="en-US" b="1" lang="zh-CN" sz="2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加入标题</a:t>
            </a:r>
          </a:p>
          <a:p>
            <a:endParaRPr altLang="en-US" b="1" lang="zh-CN" sz="2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endParaRPr>
          </a:p>
          <a:p>
            <a:r>
              <a:rPr altLang="en-US" b="1" lang="zh-CN" sz="2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点击此处更换文本编辑文字</a:t>
            </a:r>
          </a:p>
          <a:p>
            <a:r>
              <a:rPr altLang="en-US" b="1" lang="zh-CN" sz="2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点击此处更换文本编辑文字</a:t>
            </a:r>
          </a:p>
          <a:p>
            <a:r>
              <a:rPr altLang="en-US" b="1" lang="zh-CN" sz="2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点击此处更换文本编辑文字</a:t>
            </a:r>
          </a:p>
        </p:txBody>
      </p:sp>
      <p:sp>
        <p:nvSpPr>
          <p:cNvPr id="24" name="Oval 36">
            <a:extLst>
              <a:ext uri="{FF2B5EF4-FFF2-40B4-BE49-F238E27FC236}">
                <a16:creationId xmlns:a16="http://schemas.microsoft.com/office/drawing/2014/main" id="{965E5C6A-503E-4ACF-BEAD-E4F074CED0CC}"/>
              </a:ext>
            </a:extLst>
          </p:cNvPr>
          <p:cNvSpPr/>
          <p:nvPr/>
        </p:nvSpPr>
        <p:spPr>
          <a:xfrm>
            <a:off x="2250138" y="3314737"/>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charset="0" pitchFamily="2" typeface="FontAwesome"/>
              </a:rPr>
              <a:t>1</a:t>
            </a:r>
          </a:p>
        </p:txBody>
      </p:sp>
      <p:sp>
        <p:nvSpPr>
          <p:cNvPr id="25" name="Oval 37">
            <a:extLst>
              <a:ext uri="{FF2B5EF4-FFF2-40B4-BE49-F238E27FC236}">
                <a16:creationId xmlns:a16="http://schemas.microsoft.com/office/drawing/2014/main" id="{260FF1AA-0AD3-418C-81E4-81B5703B5715}"/>
              </a:ext>
            </a:extLst>
          </p:cNvPr>
          <p:cNvSpPr/>
          <p:nvPr/>
        </p:nvSpPr>
        <p:spPr>
          <a:xfrm>
            <a:off x="2250138" y="4165929"/>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charset="0" pitchFamily="2" typeface="FontAwesome"/>
              </a:rPr>
              <a:t>2</a:t>
            </a:r>
          </a:p>
        </p:txBody>
      </p:sp>
      <p:sp>
        <p:nvSpPr>
          <p:cNvPr id="26" name="Oval 38">
            <a:extLst>
              <a:ext uri="{FF2B5EF4-FFF2-40B4-BE49-F238E27FC236}">
                <a16:creationId xmlns:a16="http://schemas.microsoft.com/office/drawing/2014/main" id="{B194D760-33EF-4061-961D-D7576F356E9C}"/>
              </a:ext>
            </a:extLst>
          </p:cNvPr>
          <p:cNvSpPr/>
          <p:nvPr/>
        </p:nvSpPr>
        <p:spPr>
          <a:xfrm>
            <a:off x="2250138" y="5017120"/>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charset="0" pitchFamily="2" typeface="FontAwesome"/>
              </a:rPr>
              <a:t>3</a:t>
            </a:r>
          </a:p>
        </p:txBody>
      </p:sp>
      <p:sp>
        <p:nvSpPr>
          <p:cNvPr id="27" name="TextBox 24">
            <a:extLst>
              <a:ext uri="{FF2B5EF4-FFF2-40B4-BE49-F238E27FC236}">
                <a16:creationId xmlns:a16="http://schemas.microsoft.com/office/drawing/2014/main" id="{DF1F9BCC-6A78-4D1C-B3AD-CE451F548958}"/>
              </a:ext>
            </a:extLst>
          </p:cNvPr>
          <p:cNvSpPr txBox="1"/>
          <p:nvPr/>
        </p:nvSpPr>
        <p:spPr>
          <a:xfrm>
            <a:off x="2813730" y="3176612"/>
            <a:ext cx="3031624" cy="822960"/>
          </a:xfrm>
          <a:prstGeom prst="rect">
            <a:avLst/>
          </a:prstGeom>
          <a:noFill/>
        </p:spPr>
        <p:txBody>
          <a:bodyPr rtlCol="0" wrap="square">
            <a:spAutoFit/>
          </a:bodyPr>
          <a:lstStyle/>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sp>
        <p:nvSpPr>
          <p:cNvPr id="28" name="TextBox 25">
            <a:extLst>
              <a:ext uri="{FF2B5EF4-FFF2-40B4-BE49-F238E27FC236}">
                <a16:creationId xmlns:a16="http://schemas.microsoft.com/office/drawing/2014/main" id="{4D7AC343-3BF1-4642-819A-84E13E1D5ED0}"/>
              </a:ext>
            </a:extLst>
          </p:cNvPr>
          <p:cNvSpPr txBox="1"/>
          <p:nvPr/>
        </p:nvSpPr>
        <p:spPr>
          <a:xfrm>
            <a:off x="2808809" y="4028205"/>
            <a:ext cx="3031624" cy="822960"/>
          </a:xfrm>
          <a:prstGeom prst="rect">
            <a:avLst/>
          </a:prstGeom>
          <a:noFill/>
        </p:spPr>
        <p:txBody>
          <a:bodyPr rtlCol="0" wrap="square">
            <a:spAutoFit/>
          </a:bodyPr>
          <a:lstStyle/>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sp>
        <p:nvSpPr>
          <p:cNvPr id="29" name="TextBox 26">
            <a:extLst>
              <a:ext uri="{FF2B5EF4-FFF2-40B4-BE49-F238E27FC236}">
                <a16:creationId xmlns:a16="http://schemas.microsoft.com/office/drawing/2014/main" id="{6197E353-C57D-4343-84C3-FBE15BD6581D}"/>
              </a:ext>
            </a:extLst>
          </p:cNvPr>
          <p:cNvSpPr txBox="1"/>
          <p:nvPr/>
        </p:nvSpPr>
        <p:spPr>
          <a:xfrm>
            <a:off x="2808809" y="4878995"/>
            <a:ext cx="3031624" cy="822960"/>
          </a:xfrm>
          <a:prstGeom prst="rect">
            <a:avLst/>
          </a:prstGeom>
          <a:noFill/>
        </p:spPr>
        <p:txBody>
          <a:bodyPr rtlCol="0" wrap="square">
            <a:spAutoFit/>
          </a:bodyPr>
          <a:lstStyle/>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spTree>
    <p:extLst>
      <p:ext uri="{BB962C8B-B14F-4D97-AF65-F5344CB8AC3E}">
        <p14:creationId val="425919160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grpId="0" id="9" nodeType="after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250" fill="hold" id="11"/>
                                        <p:tgtEl>
                                          <p:spTgt spid="5"/>
                                        </p:tgtEl>
                                        <p:attrNameLst>
                                          <p:attrName>ppt_x</p:attrName>
                                        </p:attrNameLst>
                                      </p:cBhvr>
                                      <p:tavLst>
                                        <p:tav tm="0">
                                          <p:val>
                                            <p:strVal val="#ppt_x"/>
                                          </p:val>
                                        </p:tav>
                                        <p:tav tm="100000">
                                          <p:val>
                                            <p:strVal val="#ppt_x"/>
                                          </p:val>
                                        </p:tav>
                                      </p:tavLst>
                                    </p:anim>
                                    <p:anim calcmode="lin" valueType="num">
                                      <p:cBhvr additive="base">
                                        <p:cTn dur="250" fill="hold" id="12"/>
                                        <p:tgtEl>
                                          <p:spTgt spid="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250"/>
                            </p:stCondLst>
                            <p:childTnLst>
                              <p:par>
                                <p:cTn fill="hold" grpId="0" id="14" nodeType="afterEffect" presetClass="entr" presetID="2" presetSubtype="4">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250" fill="hold" id="16"/>
                                        <p:tgtEl>
                                          <p:spTgt spid="6"/>
                                        </p:tgtEl>
                                        <p:attrNameLst>
                                          <p:attrName>ppt_x</p:attrName>
                                        </p:attrNameLst>
                                      </p:cBhvr>
                                      <p:tavLst>
                                        <p:tav tm="0">
                                          <p:val>
                                            <p:strVal val="#ppt_x"/>
                                          </p:val>
                                        </p:tav>
                                        <p:tav tm="100000">
                                          <p:val>
                                            <p:strVal val="#ppt_x"/>
                                          </p:val>
                                        </p:tav>
                                      </p:tavLst>
                                    </p:anim>
                                    <p:anim calcmode="lin" valueType="num">
                                      <p:cBhvr additive="base">
                                        <p:cTn dur="250" fill="hold" id="17"/>
                                        <p:tgtEl>
                                          <p:spTgt spid="6"/>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250" fill="hold" id="21"/>
                                        <p:tgtEl>
                                          <p:spTgt spid="10"/>
                                        </p:tgtEl>
                                        <p:attrNameLst>
                                          <p:attrName>ppt_x</p:attrName>
                                        </p:attrNameLst>
                                      </p:cBhvr>
                                      <p:tavLst>
                                        <p:tav tm="0">
                                          <p:val>
                                            <p:strVal val="#ppt_x"/>
                                          </p:val>
                                        </p:tav>
                                        <p:tav tm="100000">
                                          <p:val>
                                            <p:strVal val="#ppt_x"/>
                                          </p:val>
                                        </p:tav>
                                      </p:tavLst>
                                    </p:anim>
                                    <p:anim calcmode="lin" valueType="num">
                                      <p:cBhvr additive="base">
                                        <p:cTn dur="250" fill="hold" id="22"/>
                                        <p:tgtEl>
                                          <p:spTgt spid="10"/>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750"/>
                            </p:stCondLst>
                            <p:childTnLst>
                              <p:par>
                                <p:cTn fill="hold" grpId="0" id="24" nodeType="afterEffect" presetClass="entr" presetID="2" presetSubtype="4">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250" fill="hold" id="26"/>
                                        <p:tgtEl>
                                          <p:spTgt spid="11"/>
                                        </p:tgtEl>
                                        <p:attrNameLst>
                                          <p:attrName>ppt_x</p:attrName>
                                        </p:attrNameLst>
                                      </p:cBhvr>
                                      <p:tavLst>
                                        <p:tav tm="0">
                                          <p:val>
                                            <p:strVal val="#ppt_x"/>
                                          </p:val>
                                        </p:tav>
                                        <p:tav tm="100000">
                                          <p:val>
                                            <p:strVal val="#ppt_x"/>
                                          </p:val>
                                        </p:tav>
                                      </p:tavLst>
                                    </p:anim>
                                    <p:anim calcmode="lin" valueType="num">
                                      <p:cBhvr additive="base">
                                        <p:cTn dur="250" fill="hold" id="27"/>
                                        <p:tgtEl>
                                          <p:spTgt spid="11"/>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2" presetSubtype="4">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250" fill="hold" id="31"/>
                                        <p:tgtEl>
                                          <p:spTgt spid="12"/>
                                        </p:tgtEl>
                                        <p:attrNameLst>
                                          <p:attrName>ppt_x</p:attrName>
                                        </p:attrNameLst>
                                      </p:cBhvr>
                                      <p:tavLst>
                                        <p:tav tm="0">
                                          <p:val>
                                            <p:strVal val="#ppt_x"/>
                                          </p:val>
                                        </p:tav>
                                        <p:tav tm="100000">
                                          <p:val>
                                            <p:strVal val="#ppt_x"/>
                                          </p:val>
                                        </p:tav>
                                      </p:tavLst>
                                    </p:anim>
                                    <p:anim calcmode="lin" valueType="num">
                                      <p:cBhvr additive="base">
                                        <p:cTn dur="250" fill="hold" id="32"/>
                                        <p:tgtEl>
                                          <p:spTgt spid="12"/>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2250"/>
                            </p:stCondLst>
                            <p:childTnLst>
                              <p:par>
                                <p:cTn fill="hold" grpId="0" id="34" nodeType="afterEffect" presetClass="entr" presetID="2" presetSubtype="4">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250" fill="hold" id="36"/>
                                        <p:tgtEl>
                                          <p:spTgt spid="13"/>
                                        </p:tgtEl>
                                        <p:attrNameLst>
                                          <p:attrName>ppt_x</p:attrName>
                                        </p:attrNameLst>
                                      </p:cBhvr>
                                      <p:tavLst>
                                        <p:tav tm="0">
                                          <p:val>
                                            <p:strVal val="#ppt_x"/>
                                          </p:val>
                                        </p:tav>
                                        <p:tav tm="100000">
                                          <p:val>
                                            <p:strVal val="#ppt_x"/>
                                          </p:val>
                                        </p:tav>
                                      </p:tavLst>
                                    </p:anim>
                                    <p:anim calcmode="lin" valueType="num">
                                      <p:cBhvr additive="base">
                                        <p:cTn dur="250" fill="hold" id="37"/>
                                        <p:tgtEl>
                                          <p:spTgt spid="13"/>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500"/>
                            </p:stCondLst>
                            <p:childTnLst>
                              <p:par>
                                <p:cTn fill="hold" grpId="0" id="39" nodeType="afterEffect" presetClass="entr" presetID="2" presetSubtype="4">
                                  <p:stCondLst>
                                    <p:cond delay="0"/>
                                  </p:stCondLst>
                                  <p:childTnLst>
                                    <p:set>
                                      <p:cBhvr>
                                        <p:cTn dur="1" fill="hold" id="40">
                                          <p:stCondLst>
                                            <p:cond delay="0"/>
                                          </p:stCondLst>
                                        </p:cTn>
                                        <p:tgtEl>
                                          <p:spTgt spid="14"/>
                                        </p:tgtEl>
                                        <p:attrNameLst>
                                          <p:attrName>style.visibility</p:attrName>
                                        </p:attrNameLst>
                                      </p:cBhvr>
                                      <p:to>
                                        <p:strVal val="visible"/>
                                      </p:to>
                                    </p:set>
                                    <p:anim calcmode="lin" valueType="num">
                                      <p:cBhvr additive="base">
                                        <p:cTn dur="250" fill="hold" id="41"/>
                                        <p:tgtEl>
                                          <p:spTgt spid="14"/>
                                        </p:tgtEl>
                                        <p:attrNameLst>
                                          <p:attrName>ppt_x</p:attrName>
                                        </p:attrNameLst>
                                      </p:cBhvr>
                                      <p:tavLst>
                                        <p:tav tm="0">
                                          <p:val>
                                            <p:strVal val="#ppt_x"/>
                                          </p:val>
                                        </p:tav>
                                        <p:tav tm="100000">
                                          <p:val>
                                            <p:strVal val="#ppt_x"/>
                                          </p:val>
                                        </p:tav>
                                      </p:tavLst>
                                    </p:anim>
                                    <p:anim calcmode="lin" valueType="num">
                                      <p:cBhvr additive="base">
                                        <p:cTn dur="250" fill="hold" id="42"/>
                                        <p:tgtEl>
                                          <p:spTgt spid="14"/>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750"/>
                            </p:stCondLst>
                            <p:childTnLst>
                              <p:par>
                                <p:cTn fill="hold" grpId="0" id="44" nodeType="afterEffect" presetClass="entr" presetID="2" presetSubtype="4">
                                  <p:stCondLst>
                                    <p:cond delay="0"/>
                                  </p:stCondLst>
                                  <p:childTnLst>
                                    <p:set>
                                      <p:cBhvr>
                                        <p:cTn dur="1" fill="hold" id="45">
                                          <p:stCondLst>
                                            <p:cond delay="0"/>
                                          </p:stCondLst>
                                        </p:cTn>
                                        <p:tgtEl>
                                          <p:spTgt spid="15"/>
                                        </p:tgtEl>
                                        <p:attrNameLst>
                                          <p:attrName>style.visibility</p:attrName>
                                        </p:attrNameLst>
                                      </p:cBhvr>
                                      <p:to>
                                        <p:strVal val="visible"/>
                                      </p:to>
                                    </p:set>
                                    <p:anim calcmode="lin" valueType="num">
                                      <p:cBhvr additive="base">
                                        <p:cTn dur="250" fill="hold" id="46"/>
                                        <p:tgtEl>
                                          <p:spTgt spid="15"/>
                                        </p:tgtEl>
                                        <p:attrNameLst>
                                          <p:attrName>ppt_x</p:attrName>
                                        </p:attrNameLst>
                                      </p:cBhvr>
                                      <p:tavLst>
                                        <p:tav tm="0">
                                          <p:val>
                                            <p:strVal val="#ppt_x"/>
                                          </p:val>
                                        </p:tav>
                                        <p:tav tm="100000">
                                          <p:val>
                                            <p:strVal val="#ppt_x"/>
                                          </p:val>
                                        </p:tav>
                                      </p:tavLst>
                                    </p:anim>
                                    <p:anim calcmode="lin" valueType="num">
                                      <p:cBhvr additive="base">
                                        <p:cTn dur="250" fill="hold" id="47"/>
                                        <p:tgtEl>
                                          <p:spTgt spid="15"/>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3000"/>
                            </p:stCondLst>
                            <p:childTnLst>
                              <p:par>
                                <p:cTn fill="hold" grpId="0" id="49" nodeType="afterEffect" presetClass="entr" presetID="2" presetSubtype="4">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250" fill="hold" id="51"/>
                                        <p:tgtEl>
                                          <p:spTgt spid="16"/>
                                        </p:tgtEl>
                                        <p:attrNameLst>
                                          <p:attrName>ppt_x</p:attrName>
                                        </p:attrNameLst>
                                      </p:cBhvr>
                                      <p:tavLst>
                                        <p:tav tm="0">
                                          <p:val>
                                            <p:strVal val="#ppt_x"/>
                                          </p:val>
                                        </p:tav>
                                        <p:tav tm="100000">
                                          <p:val>
                                            <p:strVal val="#ppt_x"/>
                                          </p:val>
                                        </p:tav>
                                      </p:tavLst>
                                    </p:anim>
                                    <p:anim calcmode="lin" valueType="num">
                                      <p:cBhvr additive="base">
                                        <p:cTn dur="250" fill="hold" id="52"/>
                                        <p:tgtEl>
                                          <p:spTgt spid="16"/>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3250"/>
                            </p:stCondLst>
                            <p:childTnLst>
                              <p:par>
                                <p:cTn fill="hold" grpId="0" id="54" nodeType="afterEffect" presetClass="entr" presetID="2" presetSubtype="4">
                                  <p:stCondLst>
                                    <p:cond delay="0"/>
                                  </p:stCondLst>
                                  <p:childTnLst>
                                    <p:set>
                                      <p:cBhvr>
                                        <p:cTn dur="1" fill="hold" id="55">
                                          <p:stCondLst>
                                            <p:cond delay="0"/>
                                          </p:stCondLst>
                                        </p:cTn>
                                        <p:tgtEl>
                                          <p:spTgt spid="17"/>
                                        </p:tgtEl>
                                        <p:attrNameLst>
                                          <p:attrName>style.visibility</p:attrName>
                                        </p:attrNameLst>
                                      </p:cBhvr>
                                      <p:to>
                                        <p:strVal val="visible"/>
                                      </p:to>
                                    </p:set>
                                    <p:anim calcmode="lin" valueType="num">
                                      <p:cBhvr additive="base">
                                        <p:cTn dur="250" fill="hold" id="56"/>
                                        <p:tgtEl>
                                          <p:spTgt spid="17"/>
                                        </p:tgtEl>
                                        <p:attrNameLst>
                                          <p:attrName>ppt_x</p:attrName>
                                        </p:attrNameLst>
                                      </p:cBhvr>
                                      <p:tavLst>
                                        <p:tav tm="0">
                                          <p:val>
                                            <p:strVal val="#ppt_x"/>
                                          </p:val>
                                        </p:tav>
                                        <p:tav tm="100000">
                                          <p:val>
                                            <p:strVal val="#ppt_x"/>
                                          </p:val>
                                        </p:tav>
                                      </p:tavLst>
                                    </p:anim>
                                    <p:anim calcmode="lin" valueType="num">
                                      <p:cBhvr additive="base">
                                        <p:cTn dur="250" fill="hold" id="57"/>
                                        <p:tgtEl>
                                          <p:spTgt spid="17"/>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3500"/>
                            </p:stCondLst>
                            <p:childTnLst>
                              <p:par>
                                <p:cTn fill="hold" grpId="0" id="59" nodeType="afterEffect" presetClass="entr" presetID="2" presetSubtype="4">
                                  <p:stCondLst>
                                    <p:cond delay="0"/>
                                  </p:stCondLst>
                                  <p:childTnLst>
                                    <p:set>
                                      <p:cBhvr>
                                        <p:cTn dur="1" fill="hold" id="60">
                                          <p:stCondLst>
                                            <p:cond delay="0"/>
                                          </p:stCondLst>
                                        </p:cTn>
                                        <p:tgtEl>
                                          <p:spTgt spid="18"/>
                                        </p:tgtEl>
                                        <p:attrNameLst>
                                          <p:attrName>style.visibility</p:attrName>
                                        </p:attrNameLst>
                                      </p:cBhvr>
                                      <p:to>
                                        <p:strVal val="visible"/>
                                      </p:to>
                                    </p:set>
                                    <p:anim calcmode="lin" valueType="num">
                                      <p:cBhvr additive="base">
                                        <p:cTn dur="250" fill="hold" id="61"/>
                                        <p:tgtEl>
                                          <p:spTgt spid="18"/>
                                        </p:tgtEl>
                                        <p:attrNameLst>
                                          <p:attrName>ppt_x</p:attrName>
                                        </p:attrNameLst>
                                      </p:cBhvr>
                                      <p:tavLst>
                                        <p:tav tm="0">
                                          <p:val>
                                            <p:strVal val="#ppt_x"/>
                                          </p:val>
                                        </p:tav>
                                        <p:tav tm="100000">
                                          <p:val>
                                            <p:strVal val="#ppt_x"/>
                                          </p:val>
                                        </p:tav>
                                      </p:tavLst>
                                    </p:anim>
                                    <p:anim calcmode="lin" valueType="num">
                                      <p:cBhvr additive="base">
                                        <p:cTn dur="250" fill="hold" id="62"/>
                                        <p:tgtEl>
                                          <p:spTgt spid="18"/>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3750"/>
                            </p:stCondLst>
                            <p:childTnLst>
                              <p:par>
                                <p:cTn fill="hold" grpId="0" id="64" nodeType="afterEffect" presetClass="entr" presetID="2" presetSubtype="4">
                                  <p:stCondLst>
                                    <p:cond delay="0"/>
                                  </p:stCondLst>
                                  <p:childTnLst>
                                    <p:set>
                                      <p:cBhvr>
                                        <p:cTn dur="1" fill="hold" id="65">
                                          <p:stCondLst>
                                            <p:cond delay="0"/>
                                          </p:stCondLst>
                                        </p:cTn>
                                        <p:tgtEl>
                                          <p:spTgt spid="19"/>
                                        </p:tgtEl>
                                        <p:attrNameLst>
                                          <p:attrName>style.visibility</p:attrName>
                                        </p:attrNameLst>
                                      </p:cBhvr>
                                      <p:to>
                                        <p:strVal val="visible"/>
                                      </p:to>
                                    </p:set>
                                    <p:anim calcmode="lin" valueType="num">
                                      <p:cBhvr additive="base">
                                        <p:cTn dur="250" fill="hold" id="66"/>
                                        <p:tgtEl>
                                          <p:spTgt spid="19"/>
                                        </p:tgtEl>
                                        <p:attrNameLst>
                                          <p:attrName>ppt_x</p:attrName>
                                        </p:attrNameLst>
                                      </p:cBhvr>
                                      <p:tavLst>
                                        <p:tav tm="0">
                                          <p:val>
                                            <p:strVal val="#ppt_x"/>
                                          </p:val>
                                        </p:tav>
                                        <p:tav tm="100000">
                                          <p:val>
                                            <p:strVal val="#ppt_x"/>
                                          </p:val>
                                        </p:tav>
                                      </p:tavLst>
                                    </p:anim>
                                    <p:anim calcmode="lin" valueType="num">
                                      <p:cBhvr additive="base">
                                        <p:cTn dur="250" fill="hold" id="67"/>
                                        <p:tgtEl>
                                          <p:spTgt spid="19"/>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4000"/>
                            </p:stCondLst>
                            <p:childTnLst>
                              <p:par>
                                <p:cTn fill="hold" grpId="0" id="69" nodeType="afterEffect" presetClass="entr" presetID="2" presetSubtype="4">
                                  <p:stCondLst>
                                    <p:cond delay="0"/>
                                  </p:stCondLst>
                                  <p:childTnLst>
                                    <p:set>
                                      <p:cBhvr>
                                        <p:cTn dur="1" fill="hold" id="70">
                                          <p:stCondLst>
                                            <p:cond delay="0"/>
                                          </p:stCondLst>
                                        </p:cTn>
                                        <p:tgtEl>
                                          <p:spTgt spid="20"/>
                                        </p:tgtEl>
                                        <p:attrNameLst>
                                          <p:attrName>style.visibility</p:attrName>
                                        </p:attrNameLst>
                                      </p:cBhvr>
                                      <p:to>
                                        <p:strVal val="visible"/>
                                      </p:to>
                                    </p:set>
                                    <p:anim calcmode="lin" valueType="num">
                                      <p:cBhvr additive="base">
                                        <p:cTn dur="250" fill="hold" id="71"/>
                                        <p:tgtEl>
                                          <p:spTgt spid="20"/>
                                        </p:tgtEl>
                                        <p:attrNameLst>
                                          <p:attrName>ppt_x</p:attrName>
                                        </p:attrNameLst>
                                      </p:cBhvr>
                                      <p:tavLst>
                                        <p:tav tm="0">
                                          <p:val>
                                            <p:strVal val="#ppt_x"/>
                                          </p:val>
                                        </p:tav>
                                        <p:tav tm="100000">
                                          <p:val>
                                            <p:strVal val="#ppt_x"/>
                                          </p:val>
                                        </p:tav>
                                      </p:tavLst>
                                    </p:anim>
                                    <p:anim calcmode="lin" valueType="num">
                                      <p:cBhvr additive="base">
                                        <p:cTn dur="250" fill="hold" id="72"/>
                                        <p:tgtEl>
                                          <p:spTgt spid="20"/>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4250"/>
                            </p:stCondLst>
                            <p:childTnLst>
                              <p:par>
                                <p:cTn fill="hold" grpId="0" id="74" nodeType="afterEffect" presetClass="entr" presetID="2" presetSubtype="4">
                                  <p:stCondLst>
                                    <p:cond delay="0"/>
                                  </p:stCondLst>
                                  <p:childTnLst>
                                    <p:set>
                                      <p:cBhvr>
                                        <p:cTn dur="1" fill="hold" id="75">
                                          <p:stCondLst>
                                            <p:cond delay="0"/>
                                          </p:stCondLst>
                                        </p:cTn>
                                        <p:tgtEl>
                                          <p:spTgt spid="21"/>
                                        </p:tgtEl>
                                        <p:attrNameLst>
                                          <p:attrName>style.visibility</p:attrName>
                                        </p:attrNameLst>
                                      </p:cBhvr>
                                      <p:to>
                                        <p:strVal val="visible"/>
                                      </p:to>
                                    </p:set>
                                    <p:anim calcmode="lin" valueType="num">
                                      <p:cBhvr additive="base">
                                        <p:cTn dur="250" fill="hold" id="76"/>
                                        <p:tgtEl>
                                          <p:spTgt spid="21"/>
                                        </p:tgtEl>
                                        <p:attrNameLst>
                                          <p:attrName>ppt_x</p:attrName>
                                        </p:attrNameLst>
                                      </p:cBhvr>
                                      <p:tavLst>
                                        <p:tav tm="0">
                                          <p:val>
                                            <p:strVal val="#ppt_x"/>
                                          </p:val>
                                        </p:tav>
                                        <p:tav tm="100000">
                                          <p:val>
                                            <p:strVal val="#ppt_x"/>
                                          </p:val>
                                        </p:tav>
                                      </p:tavLst>
                                    </p:anim>
                                    <p:anim calcmode="lin" valueType="num">
                                      <p:cBhvr additive="base">
                                        <p:cTn dur="250" fill="hold" id="77"/>
                                        <p:tgtEl>
                                          <p:spTgt spid="21"/>
                                        </p:tgtEl>
                                        <p:attrNameLst>
                                          <p:attrName>ppt_y</p:attrName>
                                        </p:attrNameLst>
                                      </p:cBhvr>
                                      <p:tavLst>
                                        <p:tav tm="0">
                                          <p:val>
                                            <p:strVal val="1+#ppt_h/2"/>
                                          </p:val>
                                        </p:tav>
                                        <p:tav tm="100000">
                                          <p:val>
                                            <p:strVal val="#ppt_y"/>
                                          </p:val>
                                        </p:tav>
                                      </p:tavLst>
                                    </p:anim>
                                  </p:childTnLst>
                                </p:cTn>
                              </p:par>
                            </p:childTnLst>
                          </p:cTn>
                        </p:par>
                        <p:par>
                          <p:cTn fill="hold" id="78" nodeType="afterGroup">
                            <p:stCondLst>
                              <p:cond delay="4500"/>
                            </p:stCondLst>
                            <p:childTnLst>
                              <p:par>
                                <p:cTn fill="hold" grpId="0" id="79" nodeType="afterEffect" presetClass="entr" presetID="2" presetSubtype="4">
                                  <p:stCondLst>
                                    <p:cond delay="0"/>
                                  </p:stCondLst>
                                  <p:childTnLst>
                                    <p:set>
                                      <p:cBhvr>
                                        <p:cTn dur="1" fill="hold" id="80">
                                          <p:stCondLst>
                                            <p:cond delay="0"/>
                                          </p:stCondLst>
                                        </p:cTn>
                                        <p:tgtEl>
                                          <p:spTgt spid="22"/>
                                        </p:tgtEl>
                                        <p:attrNameLst>
                                          <p:attrName>style.visibility</p:attrName>
                                        </p:attrNameLst>
                                      </p:cBhvr>
                                      <p:to>
                                        <p:strVal val="visible"/>
                                      </p:to>
                                    </p:set>
                                    <p:anim calcmode="lin" valueType="num">
                                      <p:cBhvr additive="base">
                                        <p:cTn dur="250" fill="hold" id="81"/>
                                        <p:tgtEl>
                                          <p:spTgt spid="22"/>
                                        </p:tgtEl>
                                        <p:attrNameLst>
                                          <p:attrName>ppt_x</p:attrName>
                                        </p:attrNameLst>
                                      </p:cBhvr>
                                      <p:tavLst>
                                        <p:tav tm="0">
                                          <p:val>
                                            <p:strVal val="#ppt_x"/>
                                          </p:val>
                                        </p:tav>
                                        <p:tav tm="100000">
                                          <p:val>
                                            <p:strVal val="#ppt_x"/>
                                          </p:val>
                                        </p:tav>
                                      </p:tavLst>
                                    </p:anim>
                                    <p:anim calcmode="lin" valueType="num">
                                      <p:cBhvr additive="base">
                                        <p:cTn dur="250" fill="hold" id="82"/>
                                        <p:tgtEl>
                                          <p:spTgt spid="22"/>
                                        </p:tgtEl>
                                        <p:attrNameLst>
                                          <p:attrName>ppt_y</p:attrName>
                                        </p:attrNameLst>
                                      </p:cBhvr>
                                      <p:tavLst>
                                        <p:tav tm="0">
                                          <p:val>
                                            <p:strVal val="1+#ppt_h/2"/>
                                          </p:val>
                                        </p:tav>
                                        <p:tav tm="100000">
                                          <p:val>
                                            <p:strVal val="#ppt_y"/>
                                          </p:val>
                                        </p:tav>
                                      </p:tavLst>
                                    </p:anim>
                                  </p:childTnLst>
                                </p:cTn>
                              </p:par>
                            </p:childTnLst>
                          </p:cTn>
                        </p:par>
                        <p:par>
                          <p:cTn fill="hold" id="83" nodeType="afterGroup">
                            <p:stCondLst>
                              <p:cond delay="4750"/>
                            </p:stCondLst>
                            <p:childTnLst>
                              <p:par>
                                <p:cTn fill="hold" grpId="0" id="84" nodeType="afterEffect" presetClass="entr" presetID="2" presetSubtype="4">
                                  <p:stCondLst>
                                    <p:cond delay="0"/>
                                  </p:stCondLst>
                                  <p:childTnLst>
                                    <p:set>
                                      <p:cBhvr>
                                        <p:cTn dur="1" fill="hold" id="85">
                                          <p:stCondLst>
                                            <p:cond delay="0"/>
                                          </p:stCondLst>
                                        </p:cTn>
                                        <p:tgtEl>
                                          <p:spTgt spid="23"/>
                                        </p:tgtEl>
                                        <p:attrNameLst>
                                          <p:attrName>style.visibility</p:attrName>
                                        </p:attrNameLst>
                                      </p:cBhvr>
                                      <p:to>
                                        <p:strVal val="visible"/>
                                      </p:to>
                                    </p:set>
                                    <p:anim calcmode="lin" valueType="num">
                                      <p:cBhvr additive="base">
                                        <p:cTn dur="250" fill="hold" id="86"/>
                                        <p:tgtEl>
                                          <p:spTgt spid="23"/>
                                        </p:tgtEl>
                                        <p:attrNameLst>
                                          <p:attrName>ppt_x</p:attrName>
                                        </p:attrNameLst>
                                      </p:cBhvr>
                                      <p:tavLst>
                                        <p:tav tm="0">
                                          <p:val>
                                            <p:strVal val="#ppt_x"/>
                                          </p:val>
                                        </p:tav>
                                        <p:tav tm="100000">
                                          <p:val>
                                            <p:strVal val="#ppt_x"/>
                                          </p:val>
                                        </p:tav>
                                      </p:tavLst>
                                    </p:anim>
                                    <p:anim calcmode="lin" valueType="num">
                                      <p:cBhvr additive="base">
                                        <p:cTn dur="250" fill="hold" id="87"/>
                                        <p:tgtEl>
                                          <p:spTgt spid="23"/>
                                        </p:tgtEl>
                                        <p:attrNameLst>
                                          <p:attrName>ppt_y</p:attrName>
                                        </p:attrNameLst>
                                      </p:cBhvr>
                                      <p:tavLst>
                                        <p:tav tm="0">
                                          <p:val>
                                            <p:strVal val="1+#ppt_h/2"/>
                                          </p:val>
                                        </p:tav>
                                        <p:tav tm="100000">
                                          <p:val>
                                            <p:strVal val="#ppt_y"/>
                                          </p:val>
                                        </p:tav>
                                      </p:tavLst>
                                    </p:anim>
                                  </p:childTnLst>
                                </p:cTn>
                              </p:par>
                            </p:childTnLst>
                          </p:cTn>
                        </p:par>
                        <p:par>
                          <p:cTn fill="hold" id="88" nodeType="afterGroup">
                            <p:stCondLst>
                              <p:cond delay="5000"/>
                            </p:stCondLst>
                            <p:childTnLst>
                              <p:par>
                                <p:cTn fill="hold" grpId="0" id="89" nodeType="afterEffect" presetClass="entr" presetID="2" presetSubtype="4">
                                  <p:stCondLst>
                                    <p:cond delay="0"/>
                                  </p:stCondLst>
                                  <p:childTnLst>
                                    <p:set>
                                      <p:cBhvr>
                                        <p:cTn dur="1" fill="hold" id="90">
                                          <p:stCondLst>
                                            <p:cond delay="0"/>
                                          </p:stCondLst>
                                        </p:cTn>
                                        <p:tgtEl>
                                          <p:spTgt spid="24"/>
                                        </p:tgtEl>
                                        <p:attrNameLst>
                                          <p:attrName>style.visibility</p:attrName>
                                        </p:attrNameLst>
                                      </p:cBhvr>
                                      <p:to>
                                        <p:strVal val="visible"/>
                                      </p:to>
                                    </p:set>
                                    <p:anim calcmode="lin" valueType="num">
                                      <p:cBhvr additive="base">
                                        <p:cTn dur="250" fill="hold" id="91"/>
                                        <p:tgtEl>
                                          <p:spTgt spid="24"/>
                                        </p:tgtEl>
                                        <p:attrNameLst>
                                          <p:attrName>ppt_x</p:attrName>
                                        </p:attrNameLst>
                                      </p:cBhvr>
                                      <p:tavLst>
                                        <p:tav tm="0">
                                          <p:val>
                                            <p:strVal val="#ppt_x"/>
                                          </p:val>
                                        </p:tav>
                                        <p:tav tm="100000">
                                          <p:val>
                                            <p:strVal val="#ppt_x"/>
                                          </p:val>
                                        </p:tav>
                                      </p:tavLst>
                                    </p:anim>
                                    <p:anim calcmode="lin" valueType="num">
                                      <p:cBhvr additive="base">
                                        <p:cTn dur="250" fill="hold" id="92"/>
                                        <p:tgtEl>
                                          <p:spTgt spid="24"/>
                                        </p:tgtEl>
                                        <p:attrNameLst>
                                          <p:attrName>ppt_y</p:attrName>
                                        </p:attrNameLst>
                                      </p:cBhvr>
                                      <p:tavLst>
                                        <p:tav tm="0">
                                          <p:val>
                                            <p:strVal val="1+#ppt_h/2"/>
                                          </p:val>
                                        </p:tav>
                                        <p:tav tm="100000">
                                          <p:val>
                                            <p:strVal val="#ppt_y"/>
                                          </p:val>
                                        </p:tav>
                                      </p:tavLst>
                                    </p:anim>
                                  </p:childTnLst>
                                </p:cTn>
                              </p:par>
                            </p:childTnLst>
                          </p:cTn>
                        </p:par>
                        <p:par>
                          <p:cTn fill="hold" id="93" nodeType="afterGroup">
                            <p:stCondLst>
                              <p:cond delay="5250"/>
                            </p:stCondLst>
                            <p:childTnLst>
                              <p:par>
                                <p:cTn fill="hold" grpId="0" id="94" nodeType="afterEffect" presetClass="entr" presetID="2" presetSubtype="4">
                                  <p:stCondLst>
                                    <p:cond delay="0"/>
                                  </p:stCondLst>
                                  <p:childTnLst>
                                    <p:set>
                                      <p:cBhvr>
                                        <p:cTn dur="1" fill="hold" id="95">
                                          <p:stCondLst>
                                            <p:cond delay="0"/>
                                          </p:stCondLst>
                                        </p:cTn>
                                        <p:tgtEl>
                                          <p:spTgt spid="25"/>
                                        </p:tgtEl>
                                        <p:attrNameLst>
                                          <p:attrName>style.visibility</p:attrName>
                                        </p:attrNameLst>
                                      </p:cBhvr>
                                      <p:to>
                                        <p:strVal val="visible"/>
                                      </p:to>
                                    </p:set>
                                    <p:anim calcmode="lin" valueType="num">
                                      <p:cBhvr additive="base">
                                        <p:cTn dur="250" fill="hold" id="96"/>
                                        <p:tgtEl>
                                          <p:spTgt spid="25"/>
                                        </p:tgtEl>
                                        <p:attrNameLst>
                                          <p:attrName>ppt_x</p:attrName>
                                        </p:attrNameLst>
                                      </p:cBhvr>
                                      <p:tavLst>
                                        <p:tav tm="0">
                                          <p:val>
                                            <p:strVal val="#ppt_x"/>
                                          </p:val>
                                        </p:tav>
                                        <p:tav tm="100000">
                                          <p:val>
                                            <p:strVal val="#ppt_x"/>
                                          </p:val>
                                        </p:tav>
                                      </p:tavLst>
                                    </p:anim>
                                    <p:anim calcmode="lin" valueType="num">
                                      <p:cBhvr additive="base">
                                        <p:cTn dur="250" fill="hold" id="97"/>
                                        <p:tgtEl>
                                          <p:spTgt spid="25"/>
                                        </p:tgtEl>
                                        <p:attrNameLst>
                                          <p:attrName>ppt_y</p:attrName>
                                        </p:attrNameLst>
                                      </p:cBhvr>
                                      <p:tavLst>
                                        <p:tav tm="0">
                                          <p:val>
                                            <p:strVal val="1+#ppt_h/2"/>
                                          </p:val>
                                        </p:tav>
                                        <p:tav tm="100000">
                                          <p:val>
                                            <p:strVal val="#ppt_y"/>
                                          </p:val>
                                        </p:tav>
                                      </p:tavLst>
                                    </p:anim>
                                  </p:childTnLst>
                                </p:cTn>
                              </p:par>
                            </p:childTnLst>
                          </p:cTn>
                        </p:par>
                        <p:par>
                          <p:cTn fill="hold" id="98" nodeType="afterGroup">
                            <p:stCondLst>
                              <p:cond delay="5500"/>
                            </p:stCondLst>
                            <p:childTnLst>
                              <p:par>
                                <p:cTn fill="hold" grpId="0" id="99" nodeType="afterEffect" presetClass="entr" presetID="2" presetSubtype="4">
                                  <p:stCondLst>
                                    <p:cond delay="0"/>
                                  </p:stCondLst>
                                  <p:childTnLst>
                                    <p:set>
                                      <p:cBhvr>
                                        <p:cTn dur="1" fill="hold" id="100">
                                          <p:stCondLst>
                                            <p:cond delay="0"/>
                                          </p:stCondLst>
                                        </p:cTn>
                                        <p:tgtEl>
                                          <p:spTgt spid="26"/>
                                        </p:tgtEl>
                                        <p:attrNameLst>
                                          <p:attrName>style.visibility</p:attrName>
                                        </p:attrNameLst>
                                      </p:cBhvr>
                                      <p:to>
                                        <p:strVal val="visible"/>
                                      </p:to>
                                    </p:set>
                                    <p:anim calcmode="lin" valueType="num">
                                      <p:cBhvr additive="base">
                                        <p:cTn dur="250" fill="hold" id="101"/>
                                        <p:tgtEl>
                                          <p:spTgt spid="26"/>
                                        </p:tgtEl>
                                        <p:attrNameLst>
                                          <p:attrName>ppt_x</p:attrName>
                                        </p:attrNameLst>
                                      </p:cBhvr>
                                      <p:tavLst>
                                        <p:tav tm="0">
                                          <p:val>
                                            <p:strVal val="#ppt_x"/>
                                          </p:val>
                                        </p:tav>
                                        <p:tav tm="100000">
                                          <p:val>
                                            <p:strVal val="#ppt_x"/>
                                          </p:val>
                                        </p:tav>
                                      </p:tavLst>
                                    </p:anim>
                                    <p:anim calcmode="lin" valueType="num">
                                      <p:cBhvr additive="base">
                                        <p:cTn dur="250" fill="hold" id="102"/>
                                        <p:tgtEl>
                                          <p:spTgt spid="26"/>
                                        </p:tgtEl>
                                        <p:attrNameLst>
                                          <p:attrName>ppt_y</p:attrName>
                                        </p:attrNameLst>
                                      </p:cBhvr>
                                      <p:tavLst>
                                        <p:tav tm="0">
                                          <p:val>
                                            <p:strVal val="1+#ppt_h/2"/>
                                          </p:val>
                                        </p:tav>
                                        <p:tav tm="100000">
                                          <p:val>
                                            <p:strVal val="#ppt_y"/>
                                          </p:val>
                                        </p:tav>
                                      </p:tavLst>
                                    </p:anim>
                                  </p:childTnLst>
                                </p:cTn>
                              </p:par>
                            </p:childTnLst>
                          </p:cTn>
                        </p:par>
                        <p:par>
                          <p:cTn fill="hold" id="103" nodeType="afterGroup">
                            <p:stCondLst>
                              <p:cond delay="5750"/>
                            </p:stCondLst>
                            <p:childTnLst>
                              <p:par>
                                <p:cTn fill="hold" grpId="0" id="104" nodeType="afterEffect" presetClass="entr" presetID="2" presetSubtype="4">
                                  <p:stCondLst>
                                    <p:cond delay="0"/>
                                  </p:stCondLst>
                                  <p:childTnLst>
                                    <p:set>
                                      <p:cBhvr>
                                        <p:cTn dur="1" fill="hold" id="105">
                                          <p:stCondLst>
                                            <p:cond delay="0"/>
                                          </p:stCondLst>
                                        </p:cTn>
                                        <p:tgtEl>
                                          <p:spTgt spid="27"/>
                                        </p:tgtEl>
                                        <p:attrNameLst>
                                          <p:attrName>style.visibility</p:attrName>
                                        </p:attrNameLst>
                                      </p:cBhvr>
                                      <p:to>
                                        <p:strVal val="visible"/>
                                      </p:to>
                                    </p:set>
                                    <p:anim calcmode="lin" valueType="num">
                                      <p:cBhvr additive="base">
                                        <p:cTn dur="250" fill="hold" id="106"/>
                                        <p:tgtEl>
                                          <p:spTgt spid="27"/>
                                        </p:tgtEl>
                                        <p:attrNameLst>
                                          <p:attrName>ppt_x</p:attrName>
                                        </p:attrNameLst>
                                      </p:cBhvr>
                                      <p:tavLst>
                                        <p:tav tm="0">
                                          <p:val>
                                            <p:strVal val="#ppt_x"/>
                                          </p:val>
                                        </p:tav>
                                        <p:tav tm="100000">
                                          <p:val>
                                            <p:strVal val="#ppt_x"/>
                                          </p:val>
                                        </p:tav>
                                      </p:tavLst>
                                    </p:anim>
                                    <p:anim calcmode="lin" valueType="num">
                                      <p:cBhvr additive="base">
                                        <p:cTn dur="250" fill="hold" id="107"/>
                                        <p:tgtEl>
                                          <p:spTgt spid="27"/>
                                        </p:tgtEl>
                                        <p:attrNameLst>
                                          <p:attrName>ppt_y</p:attrName>
                                        </p:attrNameLst>
                                      </p:cBhvr>
                                      <p:tavLst>
                                        <p:tav tm="0">
                                          <p:val>
                                            <p:strVal val="1+#ppt_h/2"/>
                                          </p:val>
                                        </p:tav>
                                        <p:tav tm="100000">
                                          <p:val>
                                            <p:strVal val="#ppt_y"/>
                                          </p:val>
                                        </p:tav>
                                      </p:tavLst>
                                    </p:anim>
                                  </p:childTnLst>
                                </p:cTn>
                              </p:par>
                            </p:childTnLst>
                          </p:cTn>
                        </p:par>
                        <p:par>
                          <p:cTn fill="hold" id="108" nodeType="afterGroup">
                            <p:stCondLst>
                              <p:cond delay="6000"/>
                            </p:stCondLst>
                            <p:childTnLst>
                              <p:par>
                                <p:cTn fill="hold" grpId="0" id="109" nodeType="afterEffect" presetClass="entr" presetID="2" presetSubtype="4">
                                  <p:stCondLst>
                                    <p:cond delay="0"/>
                                  </p:stCondLst>
                                  <p:childTnLst>
                                    <p:set>
                                      <p:cBhvr>
                                        <p:cTn dur="1" fill="hold" id="110">
                                          <p:stCondLst>
                                            <p:cond delay="0"/>
                                          </p:stCondLst>
                                        </p:cTn>
                                        <p:tgtEl>
                                          <p:spTgt spid="28"/>
                                        </p:tgtEl>
                                        <p:attrNameLst>
                                          <p:attrName>style.visibility</p:attrName>
                                        </p:attrNameLst>
                                      </p:cBhvr>
                                      <p:to>
                                        <p:strVal val="visible"/>
                                      </p:to>
                                    </p:set>
                                    <p:anim calcmode="lin" valueType="num">
                                      <p:cBhvr additive="base">
                                        <p:cTn dur="250" fill="hold" id="111"/>
                                        <p:tgtEl>
                                          <p:spTgt spid="28"/>
                                        </p:tgtEl>
                                        <p:attrNameLst>
                                          <p:attrName>ppt_x</p:attrName>
                                        </p:attrNameLst>
                                      </p:cBhvr>
                                      <p:tavLst>
                                        <p:tav tm="0">
                                          <p:val>
                                            <p:strVal val="#ppt_x"/>
                                          </p:val>
                                        </p:tav>
                                        <p:tav tm="100000">
                                          <p:val>
                                            <p:strVal val="#ppt_x"/>
                                          </p:val>
                                        </p:tav>
                                      </p:tavLst>
                                    </p:anim>
                                    <p:anim calcmode="lin" valueType="num">
                                      <p:cBhvr additive="base">
                                        <p:cTn dur="250" fill="hold" id="112"/>
                                        <p:tgtEl>
                                          <p:spTgt spid="28"/>
                                        </p:tgtEl>
                                        <p:attrNameLst>
                                          <p:attrName>ppt_y</p:attrName>
                                        </p:attrNameLst>
                                      </p:cBhvr>
                                      <p:tavLst>
                                        <p:tav tm="0">
                                          <p:val>
                                            <p:strVal val="1+#ppt_h/2"/>
                                          </p:val>
                                        </p:tav>
                                        <p:tav tm="100000">
                                          <p:val>
                                            <p:strVal val="#ppt_y"/>
                                          </p:val>
                                        </p:tav>
                                      </p:tavLst>
                                    </p:anim>
                                  </p:childTnLst>
                                </p:cTn>
                              </p:par>
                            </p:childTnLst>
                          </p:cTn>
                        </p:par>
                        <p:par>
                          <p:cTn fill="hold" id="113" nodeType="afterGroup">
                            <p:stCondLst>
                              <p:cond delay="6250"/>
                            </p:stCondLst>
                            <p:childTnLst>
                              <p:par>
                                <p:cTn fill="hold" grpId="0" id="114" nodeType="afterEffect" presetClass="entr" presetID="2" presetSubtype="4">
                                  <p:stCondLst>
                                    <p:cond delay="0"/>
                                  </p:stCondLst>
                                  <p:childTnLst>
                                    <p:set>
                                      <p:cBhvr>
                                        <p:cTn dur="1" fill="hold" id="115">
                                          <p:stCondLst>
                                            <p:cond delay="0"/>
                                          </p:stCondLst>
                                        </p:cTn>
                                        <p:tgtEl>
                                          <p:spTgt spid="29"/>
                                        </p:tgtEl>
                                        <p:attrNameLst>
                                          <p:attrName>style.visibility</p:attrName>
                                        </p:attrNameLst>
                                      </p:cBhvr>
                                      <p:to>
                                        <p:strVal val="visible"/>
                                      </p:to>
                                    </p:set>
                                    <p:anim calcmode="lin" valueType="num">
                                      <p:cBhvr additive="base">
                                        <p:cTn dur="250" fill="hold" id="116"/>
                                        <p:tgtEl>
                                          <p:spTgt spid="29"/>
                                        </p:tgtEl>
                                        <p:attrNameLst>
                                          <p:attrName>ppt_x</p:attrName>
                                        </p:attrNameLst>
                                      </p:cBhvr>
                                      <p:tavLst>
                                        <p:tav tm="0">
                                          <p:val>
                                            <p:strVal val="#ppt_x"/>
                                          </p:val>
                                        </p:tav>
                                        <p:tav tm="100000">
                                          <p:val>
                                            <p:strVal val="#ppt_x"/>
                                          </p:val>
                                        </p:tav>
                                      </p:tavLst>
                                    </p:anim>
                                    <p:anim calcmode="lin" valueType="num">
                                      <p:cBhvr additive="base">
                                        <p:cTn dur="250" fill="hold" id="117"/>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明年工作计划</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4">
            <a:extLst>
              <a:ext uri="{FF2B5EF4-FFF2-40B4-BE49-F238E27FC236}">
                <a16:creationId xmlns:a16="http://schemas.microsoft.com/office/drawing/2014/main" id="{FBA51A06-63DE-48F0-9FF1-4B9AA19FA5C0}"/>
              </a:ext>
            </a:extLst>
          </p:cNvPr>
          <p:cNvGrpSpPr/>
          <p:nvPr/>
        </p:nvGrpSpPr>
        <p:grpSpPr>
          <a:xfrm>
            <a:off x="1726196" y="1796664"/>
            <a:ext cx="9912368" cy="3641195"/>
            <a:chOff x="1828214" y="1731349"/>
            <a:chExt cx="9912368" cy="3641195"/>
          </a:xfrm>
        </p:grpSpPr>
        <p:grpSp>
          <p:nvGrpSpPr>
            <p:cNvPr id="6" name="组合 5">
              <a:extLst>
                <a:ext uri="{FF2B5EF4-FFF2-40B4-BE49-F238E27FC236}">
                  <a16:creationId xmlns:a16="http://schemas.microsoft.com/office/drawing/2014/main" id="{FFDD929E-0688-4DCF-BF01-34D827DE55E8}"/>
                </a:ext>
              </a:extLst>
            </p:cNvPr>
            <p:cNvGrpSpPr/>
            <p:nvPr/>
          </p:nvGrpSpPr>
          <p:grpSpPr>
            <a:xfrm>
              <a:off x="1896708" y="1731349"/>
              <a:ext cx="3057270" cy="2324896"/>
              <a:chOff x="899592" y="987574"/>
              <a:chExt cx="2487032" cy="1891260"/>
            </a:xfrm>
            <a:solidFill>
              <a:srgbClr val="FFABB1"/>
            </a:solidFill>
          </p:grpSpPr>
          <p:grpSp>
            <p:nvGrpSpPr>
              <p:cNvPr id="34" name="组合 33">
                <a:extLst>
                  <a:ext uri="{FF2B5EF4-FFF2-40B4-BE49-F238E27FC236}">
                    <a16:creationId xmlns:a16="http://schemas.microsoft.com/office/drawing/2014/main" id="{3D576688-DF69-4A3E-A5F9-04E67A4D151A}"/>
                  </a:ext>
                </a:extLst>
              </p:cNvPr>
              <p:cNvGrpSpPr/>
              <p:nvPr/>
            </p:nvGrpSpPr>
            <p:grpSpPr>
              <a:xfrm>
                <a:off x="899592" y="987574"/>
                <a:ext cx="2160240" cy="1891260"/>
                <a:chOff x="899592" y="987574"/>
                <a:chExt cx="2160240" cy="1891260"/>
              </a:xfrm>
              <a:grpFill/>
            </p:grpSpPr>
            <p:cxnSp>
              <p:nvCxnSpPr>
                <p:cNvPr id="41" name="直接连接符 40">
                  <a:extLst>
                    <a:ext uri="{FF2B5EF4-FFF2-40B4-BE49-F238E27FC236}">
                      <a16:creationId xmlns:a16="http://schemas.microsoft.com/office/drawing/2014/main" id="{8B739616-7EEC-4BBF-A98B-B1FB4254052B}"/>
                    </a:ext>
                  </a:extLst>
                </p:cNvPr>
                <p:cNvCxnSpPr/>
                <p:nvPr/>
              </p:nvCxnSpPr>
              <p:spPr>
                <a:xfrm>
                  <a:off x="899592" y="987574"/>
                  <a:ext cx="2075400" cy="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82F01C3D-8D3E-4825-92D6-A4D96CC6BCCC}"/>
                    </a:ext>
                  </a:extLst>
                </p:cNvPr>
                <p:cNvCxnSpPr/>
                <p:nvPr/>
              </p:nvCxnSpPr>
              <p:spPr>
                <a:xfrm flipH="1">
                  <a:off x="899592" y="987574"/>
                  <a:ext cx="0" cy="108012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sp>
              <p:nvSpPr>
                <p:cNvPr id="43" name="Rectangle 4">
                  <a:extLst>
                    <a:ext uri="{FF2B5EF4-FFF2-40B4-BE49-F238E27FC236}">
                      <a16:creationId xmlns:a16="http://schemas.microsoft.com/office/drawing/2014/main" id="{B6CDFB80-790E-43EA-BFC6-A73BA9351FD9}"/>
                    </a:ext>
                  </a:extLst>
                </p:cNvPr>
                <p:cNvSpPr/>
                <p:nvPr/>
              </p:nvSpPr>
              <p:spPr>
                <a:xfrm>
                  <a:off x="1040160" y="1131590"/>
                  <a:ext cx="2019672" cy="1747244"/>
                </a:xfrm>
                <a:prstGeom prst="rect">
                  <a:avLst/>
                </a:prstGeom>
                <a:solidFill>
                  <a:srgbClr val="386E65"/>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2400">
                    <a:solidFill>
                      <a:schemeClr val="bg1"/>
                    </a:solidFill>
                    <a:latin charset="-122" panose="020b0503020204020204" pitchFamily="34" typeface="微软雅黑"/>
                    <a:ea charset="-122" pitchFamily="34" typeface="微软雅黑"/>
                  </a:endParaRPr>
                </a:p>
              </p:txBody>
            </p:sp>
            <p:pic>
              <p:nvPicPr>
                <p:cNvPr descr="E:\PPT\0。图片\PNG\2、win7风格\灰色超全扁平化图标\826.png" id="44" name="Picture 2">
                  <a:extLst>
                    <a:ext uri="{FF2B5EF4-FFF2-40B4-BE49-F238E27FC236}">
                      <a16:creationId xmlns:a16="http://schemas.microsoft.com/office/drawing/2014/main" id="{A373ED12-DECA-48A7-B812-8FABC7E1C07E}"/>
                    </a:ext>
                  </a:extLst>
                </p:cNvPr>
                <p:cNvPicPr>
                  <a:picLocks noChangeArrowheads="1" noChangeAspect="1"/>
                </p:cNvPicPr>
                <p:nvPr/>
              </p:nvPicPr>
              <p:blipFill>
                <a:blip r:embed="rId4">
                  <a:biLevel thresh="25000"/>
                  <a:extLst>
                    <a:ext uri="{28A0092B-C50C-407E-A947-70E740481C1C}">
                      <a14:useLocalDpi val="0"/>
                    </a:ext>
                  </a:extLst>
                </a:blip>
                <a:stretch>
                  <a:fillRect/>
                </a:stretch>
              </p:blipFill>
              <p:spPr bwMode="auto">
                <a:xfrm>
                  <a:off x="1115616" y="1275919"/>
                  <a:ext cx="452760" cy="452760"/>
                </a:xfrm>
                <a:prstGeom prst="rect">
                  <a:avLst/>
                </a:prstGeom>
                <a:solidFill>
                  <a:srgbClr val="386E65"/>
                </a:solidFill>
                <a:extLst/>
              </p:spPr>
            </p:pic>
          </p:grpSp>
          <p:grpSp>
            <p:nvGrpSpPr>
              <p:cNvPr id="35" name="组合 34">
                <a:extLst>
                  <a:ext uri="{FF2B5EF4-FFF2-40B4-BE49-F238E27FC236}">
                    <a16:creationId xmlns:a16="http://schemas.microsoft.com/office/drawing/2014/main" id="{D403E96A-F90B-4CFE-8CC0-2BD28C9F2AA9}"/>
                  </a:ext>
                </a:extLst>
              </p:cNvPr>
              <p:cNvGrpSpPr/>
              <p:nvPr/>
            </p:nvGrpSpPr>
            <p:grpSpPr>
              <a:xfrm>
                <a:off x="1501602" y="1599059"/>
                <a:ext cx="1885022" cy="1260535"/>
                <a:chOff x="4945172" y="2470412"/>
                <a:chExt cx="1885022" cy="1260535"/>
              </a:xfrm>
              <a:grpFill/>
            </p:grpSpPr>
            <p:sp>
              <p:nvSpPr>
                <p:cNvPr id="36" name="TextBox 39">
                  <a:extLst>
                    <a:ext uri="{FF2B5EF4-FFF2-40B4-BE49-F238E27FC236}">
                      <a16:creationId xmlns:a16="http://schemas.microsoft.com/office/drawing/2014/main" id="{23DBA744-59F1-40F3-B88F-55A6BEDC23D3}"/>
                    </a:ext>
                  </a:extLst>
                </p:cNvPr>
                <p:cNvSpPr txBox="1"/>
                <p:nvPr/>
              </p:nvSpPr>
              <p:spPr>
                <a:xfrm>
                  <a:off x="4945173" y="2470412"/>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37" name="TextBox 40">
                  <a:extLst>
                    <a:ext uri="{FF2B5EF4-FFF2-40B4-BE49-F238E27FC236}">
                      <a16:creationId xmlns:a16="http://schemas.microsoft.com/office/drawing/2014/main" id="{2F59F461-690C-4A44-BF2C-94A7E52BD28F}"/>
                    </a:ext>
                  </a:extLst>
                </p:cNvPr>
                <p:cNvSpPr txBox="1"/>
                <p:nvPr/>
              </p:nvSpPr>
              <p:spPr>
                <a:xfrm>
                  <a:off x="4945173" y="2676736"/>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38" name="TextBox 41">
                  <a:extLst>
                    <a:ext uri="{FF2B5EF4-FFF2-40B4-BE49-F238E27FC236}">
                      <a16:creationId xmlns:a16="http://schemas.microsoft.com/office/drawing/2014/main" id="{03C9A55D-DB96-4491-BD2B-F989CCF96C1B}"/>
                    </a:ext>
                  </a:extLst>
                </p:cNvPr>
                <p:cNvSpPr txBox="1"/>
                <p:nvPr/>
              </p:nvSpPr>
              <p:spPr>
                <a:xfrm>
                  <a:off x="4958021" y="2864862"/>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39" name="TextBox 42">
                  <a:extLst>
                    <a:ext uri="{FF2B5EF4-FFF2-40B4-BE49-F238E27FC236}">
                      <a16:creationId xmlns:a16="http://schemas.microsoft.com/office/drawing/2014/main" id="{72A9491B-7D01-45DB-98E0-A55012C1CABC}"/>
                    </a:ext>
                  </a:extLst>
                </p:cNvPr>
                <p:cNvSpPr txBox="1"/>
                <p:nvPr/>
              </p:nvSpPr>
              <p:spPr>
                <a:xfrm>
                  <a:off x="4957987" y="3060990"/>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40" name="TextBox 43">
                  <a:extLst>
                    <a:ext uri="{FF2B5EF4-FFF2-40B4-BE49-F238E27FC236}">
                      <a16:creationId xmlns:a16="http://schemas.microsoft.com/office/drawing/2014/main" id="{85DC935B-8616-43B1-AD14-B99FDDF05916}"/>
                    </a:ext>
                  </a:extLst>
                </p:cNvPr>
                <p:cNvSpPr txBox="1"/>
                <p:nvPr/>
              </p:nvSpPr>
              <p:spPr>
                <a:xfrm>
                  <a:off x="4957987" y="3255243"/>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grpSp>
        </p:grpSp>
        <p:grpSp>
          <p:nvGrpSpPr>
            <p:cNvPr id="10" name="组合 9">
              <a:extLst>
                <a:ext uri="{FF2B5EF4-FFF2-40B4-BE49-F238E27FC236}">
                  <a16:creationId xmlns:a16="http://schemas.microsoft.com/office/drawing/2014/main" id="{B6DD77E1-9877-45BE-A020-57E6E8C5841E}"/>
                </a:ext>
              </a:extLst>
            </p:cNvPr>
            <p:cNvGrpSpPr/>
            <p:nvPr/>
          </p:nvGrpSpPr>
          <p:grpSpPr>
            <a:xfrm>
              <a:off x="5282812" y="1731349"/>
              <a:ext cx="3041518" cy="2324896"/>
              <a:chOff x="3347864" y="1832618"/>
              <a:chExt cx="2474218" cy="1891260"/>
            </a:xfrm>
            <a:solidFill>
              <a:srgbClr val="27C5D6"/>
            </a:solidFill>
          </p:grpSpPr>
          <p:cxnSp>
            <p:nvCxnSpPr>
              <p:cNvPr id="25" name="直接连接符 24">
                <a:extLst>
                  <a:ext uri="{FF2B5EF4-FFF2-40B4-BE49-F238E27FC236}">
                    <a16:creationId xmlns:a16="http://schemas.microsoft.com/office/drawing/2014/main" id="{139799AB-B3CB-4428-8341-B56E85FD1780}"/>
                  </a:ext>
                </a:extLst>
              </p:cNvPr>
              <p:cNvCxnSpPr/>
              <p:nvPr/>
            </p:nvCxnSpPr>
            <p:spPr>
              <a:xfrm>
                <a:off x="3347864" y="1832618"/>
                <a:ext cx="2075400" cy="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sp>
            <p:nvSpPr>
              <p:cNvPr id="26" name="Rectangle 4">
                <a:extLst>
                  <a:ext uri="{FF2B5EF4-FFF2-40B4-BE49-F238E27FC236}">
                    <a16:creationId xmlns:a16="http://schemas.microsoft.com/office/drawing/2014/main" id="{6564ECE9-BBE1-40BA-AC44-533EDA4C20B7}"/>
                  </a:ext>
                </a:extLst>
              </p:cNvPr>
              <p:cNvSpPr/>
              <p:nvPr/>
            </p:nvSpPr>
            <p:spPr>
              <a:xfrm>
                <a:off x="3488432" y="1976634"/>
                <a:ext cx="2019672" cy="1747244"/>
              </a:xfrm>
              <a:prstGeom prst="rect">
                <a:avLst/>
              </a:prstGeom>
              <a:solidFill>
                <a:srgbClr val="386E65"/>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2400">
                  <a:solidFill>
                    <a:schemeClr val="bg1"/>
                  </a:solidFill>
                  <a:latin charset="-122" panose="020b0503020204020204" pitchFamily="34" typeface="微软雅黑"/>
                  <a:ea charset="-122" pitchFamily="34" typeface="微软雅黑"/>
                </a:endParaRPr>
              </a:p>
            </p:txBody>
          </p:sp>
          <p:grpSp>
            <p:nvGrpSpPr>
              <p:cNvPr id="27" name="组合 26">
                <a:extLst>
                  <a:ext uri="{FF2B5EF4-FFF2-40B4-BE49-F238E27FC236}">
                    <a16:creationId xmlns:a16="http://schemas.microsoft.com/office/drawing/2014/main" id="{7DA70235-75F3-4481-A03C-7A5FC13F5A58}"/>
                  </a:ext>
                </a:extLst>
              </p:cNvPr>
              <p:cNvGrpSpPr/>
              <p:nvPr/>
            </p:nvGrpSpPr>
            <p:grpSpPr>
              <a:xfrm>
                <a:off x="3937060" y="2480690"/>
                <a:ext cx="1885022" cy="1060239"/>
                <a:chOff x="4945172" y="2434991"/>
                <a:chExt cx="1885022" cy="1060239"/>
              </a:xfrm>
              <a:grpFill/>
            </p:grpSpPr>
            <p:sp>
              <p:nvSpPr>
                <p:cNvPr id="29" name="TextBox 54">
                  <a:extLst>
                    <a:ext uri="{FF2B5EF4-FFF2-40B4-BE49-F238E27FC236}">
                      <a16:creationId xmlns:a16="http://schemas.microsoft.com/office/drawing/2014/main" id="{3CD391B1-7664-413D-B71E-BE63E3E111BC}"/>
                    </a:ext>
                  </a:extLst>
                </p:cNvPr>
                <p:cNvSpPr txBox="1"/>
                <p:nvPr/>
              </p:nvSpPr>
              <p:spPr>
                <a:xfrm>
                  <a:off x="4945173" y="2434991"/>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30" name="TextBox 55">
                  <a:extLst>
                    <a:ext uri="{FF2B5EF4-FFF2-40B4-BE49-F238E27FC236}">
                      <a16:creationId xmlns:a16="http://schemas.microsoft.com/office/drawing/2014/main" id="{985BADD8-4419-4419-95C4-AD19D61FBE7E}"/>
                    </a:ext>
                  </a:extLst>
                </p:cNvPr>
                <p:cNvSpPr txBox="1"/>
                <p:nvPr/>
              </p:nvSpPr>
              <p:spPr>
                <a:xfrm>
                  <a:off x="4945173" y="2641315"/>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31" name="TextBox 56">
                  <a:extLst>
                    <a:ext uri="{FF2B5EF4-FFF2-40B4-BE49-F238E27FC236}">
                      <a16:creationId xmlns:a16="http://schemas.microsoft.com/office/drawing/2014/main" id="{0E391E1C-42A6-4940-AF9C-FD5AB0518E04}"/>
                    </a:ext>
                  </a:extLst>
                </p:cNvPr>
                <p:cNvSpPr txBox="1"/>
                <p:nvPr/>
              </p:nvSpPr>
              <p:spPr>
                <a:xfrm>
                  <a:off x="4958021" y="2829441"/>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32" name="TextBox 57">
                  <a:extLst>
                    <a:ext uri="{FF2B5EF4-FFF2-40B4-BE49-F238E27FC236}">
                      <a16:creationId xmlns:a16="http://schemas.microsoft.com/office/drawing/2014/main" id="{F4DC8C7C-B894-478F-8A3E-65046172D7FF}"/>
                    </a:ext>
                  </a:extLst>
                </p:cNvPr>
                <p:cNvSpPr txBox="1"/>
                <p:nvPr/>
              </p:nvSpPr>
              <p:spPr>
                <a:xfrm>
                  <a:off x="4957986" y="3025569"/>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33" name="TextBox 58">
                  <a:extLst>
                    <a:ext uri="{FF2B5EF4-FFF2-40B4-BE49-F238E27FC236}">
                      <a16:creationId xmlns:a16="http://schemas.microsoft.com/office/drawing/2014/main" id="{40CA7671-9697-4B79-B20A-E97CDFB0CFD8}"/>
                    </a:ext>
                  </a:extLst>
                </p:cNvPr>
                <p:cNvSpPr txBox="1"/>
                <p:nvPr/>
              </p:nvSpPr>
              <p:spPr>
                <a:xfrm>
                  <a:off x="4957986" y="3219822"/>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grpSp>
          <p:pic>
            <p:nvPicPr>
              <p:cNvPr descr="E:\PPT\0。图片\PNG\2、win7风格\灰色超全扁平化图标\824.png" id="28" name="Picture 3">
                <a:extLst>
                  <a:ext uri="{FF2B5EF4-FFF2-40B4-BE49-F238E27FC236}">
                    <a16:creationId xmlns:a16="http://schemas.microsoft.com/office/drawing/2014/main" id="{915AC655-E6E2-4065-A299-519C6BC26842}"/>
                  </a:ext>
                </a:extLst>
              </p:cNvPr>
              <p:cNvPicPr>
                <a:picLocks noChangeArrowheads="1" noChangeAspect="1"/>
              </p:cNvPicPr>
              <p:nvPr/>
            </p:nvPicPr>
            <p:blipFill>
              <a:blip r:embed="rId5">
                <a:biLevel thresh="25000"/>
                <a:extLst>
                  <a:ext uri="{28A0092B-C50C-407E-A947-70E740481C1C}">
                    <a14:useLocalDpi val="0"/>
                  </a:ext>
                </a:extLst>
              </a:blip>
              <a:stretch>
                <a:fillRect/>
              </a:stretch>
            </p:blipFill>
            <p:spPr bwMode="auto">
              <a:xfrm>
                <a:off x="3510328" y="2029914"/>
                <a:ext cx="596776" cy="596776"/>
              </a:xfrm>
              <a:prstGeom prst="rect">
                <a:avLst/>
              </a:prstGeom>
              <a:solidFill>
                <a:srgbClr val="386E65"/>
              </a:solidFill>
              <a:extLst/>
            </p:spPr>
          </p:pic>
        </p:grpSp>
        <p:grpSp>
          <p:nvGrpSpPr>
            <p:cNvPr id="11" name="组合 10">
              <a:extLst>
                <a:ext uri="{FF2B5EF4-FFF2-40B4-BE49-F238E27FC236}">
                  <a16:creationId xmlns:a16="http://schemas.microsoft.com/office/drawing/2014/main" id="{048E9FA0-D906-45FD-A3AE-B2FEC7D14E2E}"/>
                </a:ext>
              </a:extLst>
            </p:cNvPr>
            <p:cNvGrpSpPr/>
            <p:nvPr/>
          </p:nvGrpSpPr>
          <p:grpSpPr>
            <a:xfrm>
              <a:off x="5282811" y="1731349"/>
              <a:ext cx="6457771" cy="2324896"/>
              <a:chOff x="3220128" y="2768722"/>
              <a:chExt cx="5253278" cy="1891260"/>
            </a:xfrm>
            <a:solidFill>
              <a:srgbClr val="FFABB1"/>
            </a:solidFill>
          </p:grpSpPr>
          <p:cxnSp>
            <p:nvCxnSpPr>
              <p:cNvPr id="14" name="直接连接符 13">
                <a:extLst>
                  <a:ext uri="{FF2B5EF4-FFF2-40B4-BE49-F238E27FC236}">
                    <a16:creationId xmlns:a16="http://schemas.microsoft.com/office/drawing/2014/main" id="{924B89FD-6FC7-4FCE-8FA9-9B18C6F73696}"/>
                  </a:ext>
                </a:extLst>
              </p:cNvPr>
              <p:cNvCxnSpPr/>
              <p:nvPr/>
            </p:nvCxnSpPr>
            <p:spPr>
              <a:xfrm>
                <a:off x="5940152" y="2768722"/>
                <a:ext cx="2075400" cy="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5D98C5A7-B45F-4C33-B9CE-F2810F8EDA3F}"/>
                  </a:ext>
                </a:extLst>
              </p:cNvPr>
              <p:cNvCxnSpPr/>
              <p:nvPr/>
            </p:nvCxnSpPr>
            <p:spPr>
              <a:xfrm flipH="1">
                <a:off x="5940152" y="2768722"/>
                <a:ext cx="0" cy="108012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sp>
            <p:nvSpPr>
              <p:cNvPr id="16" name="Rectangle 4">
                <a:extLst>
                  <a:ext uri="{FF2B5EF4-FFF2-40B4-BE49-F238E27FC236}">
                    <a16:creationId xmlns:a16="http://schemas.microsoft.com/office/drawing/2014/main" id="{EE958DEC-BFD6-4A54-BFBD-221D3E0FB5A2}"/>
                  </a:ext>
                </a:extLst>
              </p:cNvPr>
              <p:cNvSpPr/>
              <p:nvPr/>
            </p:nvSpPr>
            <p:spPr>
              <a:xfrm>
                <a:off x="6080720" y="2912738"/>
                <a:ext cx="2019672" cy="1747244"/>
              </a:xfrm>
              <a:prstGeom prst="rect">
                <a:avLst/>
              </a:prstGeom>
              <a:solidFill>
                <a:srgbClr val="386E65"/>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lang="en-US" sz="2400">
                    <a:solidFill>
                      <a:schemeClr val="bg1"/>
                    </a:solidFill>
                    <a:latin charset="-122" panose="020b0503020204020204" pitchFamily="34" typeface="微软雅黑"/>
                    <a:ea charset="-122" pitchFamily="34" typeface="微软雅黑"/>
                  </a:rPr>
                  <a:t>Z</a:t>
                </a:r>
              </a:p>
            </p:txBody>
          </p:sp>
          <p:grpSp>
            <p:nvGrpSpPr>
              <p:cNvPr id="17" name="组合 16">
                <a:extLst>
                  <a:ext uri="{FF2B5EF4-FFF2-40B4-BE49-F238E27FC236}">
                    <a16:creationId xmlns:a16="http://schemas.microsoft.com/office/drawing/2014/main" id="{DE8142ED-363E-481E-93A2-356D86059569}"/>
                  </a:ext>
                </a:extLst>
              </p:cNvPr>
              <p:cNvGrpSpPr/>
              <p:nvPr/>
            </p:nvGrpSpPr>
            <p:grpSpPr>
              <a:xfrm>
                <a:off x="6588383" y="3416794"/>
                <a:ext cx="1885023" cy="1060239"/>
                <a:chOff x="5004207" y="2434991"/>
                <a:chExt cx="1885023" cy="1060239"/>
              </a:xfrm>
              <a:grpFill/>
            </p:grpSpPr>
            <p:sp>
              <p:nvSpPr>
                <p:cNvPr id="20" name="TextBox 65">
                  <a:extLst>
                    <a:ext uri="{FF2B5EF4-FFF2-40B4-BE49-F238E27FC236}">
                      <a16:creationId xmlns:a16="http://schemas.microsoft.com/office/drawing/2014/main" id="{3AA52903-2E5A-4DE2-9F31-D35E1B158BB7}"/>
                    </a:ext>
                  </a:extLst>
                </p:cNvPr>
                <p:cNvSpPr txBox="1"/>
                <p:nvPr/>
              </p:nvSpPr>
              <p:spPr>
                <a:xfrm>
                  <a:off x="5004209" y="2434991"/>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21" name="TextBox 66">
                  <a:extLst>
                    <a:ext uri="{FF2B5EF4-FFF2-40B4-BE49-F238E27FC236}">
                      <a16:creationId xmlns:a16="http://schemas.microsoft.com/office/drawing/2014/main" id="{5A773C3B-86D0-4F02-8AA8-C03B52BF036A}"/>
                    </a:ext>
                  </a:extLst>
                </p:cNvPr>
                <p:cNvSpPr txBox="1"/>
                <p:nvPr/>
              </p:nvSpPr>
              <p:spPr>
                <a:xfrm>
                  <a:off x="5004207" y="2641315"/>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22" name="TextBox 67">
                  <a:extLst>
                    <a:ext uri="{FF2B5EF4-FFF2-40B4-BE49-F238E27FC236}">
                      <a16:creationId xmlns:a16="http://schemas.microsoft.com/office/drawing/2014/main" id="{5E9B7E9E-E9AA-4D85-87FA-BB2D609B0061}"/>
                    </a:ext>
                  </a:extLst>
                </p:cNvPr>
                <p:cNvSpPr txBox="1"/>
                <p:nvPr/>
              </p:nvSpPr>
              <p:spPr>
                <a:xfrm>
                  <a:off x="5017058" y="2829441"/>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23" name="TextBox 68">
                  <a:extLst>
                    <a:ext uri="{FF2B5EF4-FFF2-40B4-BE49-F238E27FC236}">
                      <a16:creationId xmlns:a16="http://schemas.microsoft.com/office/drawing/2014/main" id="{D89700E0-A5D3-46A4-A051-91A29760CE04}"/>
                    </a:ext>
                  </a:extLst>
                </p:cNvPr>
                <p:cNvSpPr txBox="1"/>
                <p:nvPr/>
              </p:nvSpPr>
              <p:spPr>
                <a:xfrm>
                  <a:off x="5017021" y="3025569"/>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sp>
              <p:nvSpPr>
                <p:cNvPr id="24" name="TextBox 69">
                  <a:extLst>
                    <a:ext uri="{FF2B5EF4-FFF2-40B4-BE49-F238E27FC236}">
                      <a16:creationId xmlns:a16="http://schemas.microsoft.com/office/drawing/2014/main" id="{FE0237D0-E3CC-44DF-9E72-F49AC62623A9}"/>
                    </a:ext>
                  </a:extLst>
                </p:cNvPr>
                <p:cNvSpPr txBox="1"/>
                <p:nvPr/>
              </p:nvSpPr>
              <p:spPr>
                <a:xfrm>
                  <a:off x="5017021" y="3219822"/>
                  <a:ext cx="1872173" cy="272744"/>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itchFamily="34" typeface="微软雅黑"/>
                    </a:rPr>
                    <a:t>请输入您要的内容</a:t>
                  </a:r>
                </a:p>
              </p:txBody>
            </p:sp>
          </p:grpSp>
          <p:pic>
            <p:nvPicPr>
              <p:cNvPr descr="E:\PPT\0。图片\PNG\2、win7风格\灰色超全扁平化图标\970.png" id="18" name="Picture 4">
                <a:extLst>
                  <a:ext uri="{FF2B5EF4-FFF2-40B4-BE49-F238E27FC236}">
                    <a16:creationId xmlns:a16="http://schemas.microsoft.com/office/drawing/2014/main" id="{62FE7882-3FE1-4DEC-BA1E-E9D48E983B53}"/>
                  </a:ext>
                </a:extLst>
              </p:cNvPr>
              <p:cNvPicPr>
                <a:picLocks noChangeArrowheads="1" noChangeAspect="1"/>
              </p:cNvPicPr>
              <p:nvPr/>
            </p:nvPicPr>
            <p:blipFill>
              <a:blip r:embed="rId6">
                <a:biLevel thresh="25000"/>
                <a:extLst>
                  <a:ext uri="{28A0092B-C50C-407E-A947-70E740481C1C}">
                    <a14:useLocalDpi val="0"/>
                  </a:ext>
                </a:extLst>
              </a:blip>
              <a:stretch>
                <a:fillRect/>
              </a:stretch>
            </p:blipFill>
            <p:spPr bwMode="auto">
              <a:xfrm>
                <a:off x="6093622" y="2916163"/>
                <a:ext cx="572950" cy="572950"/>
              </a:xfrm>
              <a:prstGeom prst="rect">
                <a:avLst/>
              </a:prstGeom>
              <a:solidFill>
                <a:srgbClr val="386E65"/>
              </a:solidFill>
              <a:extLst/>
            </p:spPr>
          </p:pic>
          <p:cxnSp>
            <p:nvCxnSpPr>
              <p:cNvPr id="19" name="直接连接符 18">
                <a:extLst>
                  <a:ext uri="{FF2B5EF4-FFF2-40B4-BE49-F238E27FC236}">
                    <a16:creationId xmlns:a16="http://schemas.microsoft.com/office/drawing/2014/main" id="{374DF508-1C2A-4114-8C19-49EE262A17A4}"/>
                  </a:ext>
                </a:extLst>
              </p:cNvPr>
              <p:cNvCxnSpPr/>
              <p:nvPr/>
            </p:nvCxnSpPr>
            <p:spPr>
              <a:xfrm flipH="1">
                <a:off x="3220128" y="2768722"/>
                <a:ext cx="0" cy="108012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grpSp>
        <p:sp>
          <p:nvSpPr>
            <p:cNvPr id="12" name="矩形 11">
              <a:extLst>
                <a:ext uri="{FF2B5EF4-FFF2-40B4-BE49-F238E27FC236}">
                  <a16:creationId xmlns:a16="http://schemas.microsoft.com/office/drawing/2014/main" id="{F39ED1CA-2943-4ACA-B944-FA1856F66908}"/>
                </a:ext>
              </a:extLst>
            </p:cNvPr>
            <p:cNvSpPr/>
            <p:nvPr/>
          </p:nvSpPr>
          <p:spPr>
            <a:xfrm>
              <a:off x="1828214" y="4436741"/>
              <a:ext cx="9740458"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3" rIns="91433" rtlCol="0" tIns="45716"/>
            <a:lstStyle/>
            <a:p>
              <a:pPr algn="ctr"/>
              <a:endParaRPr altLang="en-US" lang="zh-CN"/>
            </a:p>
          </p:txBody>
        </p:sp>
        <p:sp>
          <p:nvSpPr>
            <p:cNvPr id="13" name="TextBox 504">
              <a:extLst>
                <a:ext uri="{FF2B5EF4-FFF2-40B4-BE49-F238E27FC236}">
                  <a16:creationId xmlns:a16="http://schemas.microsoft.com/office/drawing/2014/main" id="{A31B7085-C8B9-4858-ADD6-1569EA0F5AEC}"/>
                </a:ext>
              </a:extLst>
            </p:cNvPr>
            <p:cNvSpPr txBox="1"/>
            <p:nvPr/>
          </p:nvSpPr>
          <p:spPr>
            <a:xfrm>
              <a:off x="2671102" y="4671976"/>
              <a:ext cx="8260282" cy="731512"/>
            </a:xfrm>
            <a:prstGeom prst="rect">
              <a:avLst/>
            </a:prstGeom>
            <a:noFill/>
          </p:spPr>
          <p:txBody>
            <a:bodyPr bIns="45716" lIns="91433" rIns="91433" rtlCol="0" tIns="45716"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itchFamily="34" typeface="微软雅黑"/>
                </a:defRPr>
              </a:lvl1pPr>
            </a:lstStyle>
            <a:p>
              <a:pPr algn="ctr">
                <a:lnSpc>
                  <a:spcPct val="150000"/>
                </a:lnSpc>
                <a:spcAft>
                  <a:spcPts val="1200"/>
                </a:spcAft>
              </a:pPr>
              <a:r>
                <a:rPr altLang="en-US" lang="zh-CN">
                  <a:solidFill>
                    <a:schemeClr val="bg1">
                      <a:lumMod val="50000"/>
                    </a:schemeClr>
                  </a:solidFill>
                  <a:sym charset="-122" panose="020b0503020204020204" pitchFamily="34" typeface="微软雅黑"/>
                </a:rPr>
                <a:t>右键点击图片选择设置图片格式可直接替换图片。您的内容打在这里，或者通过复制您的文本后，在此框中选择粘贴。在此录入上述图表的综合描述说明在此录入上述图表的综合描述说明。</a:t>
              </a:r>
            </a:p>
          </p:txBody>
        </p:sp>
      </p:grpSp>
    </p:spTree>
    <p:extLst>
      <p:ext uri="{BB962C8B-B14F-4D97-AF65-F5344CB8AC3E}">
        <p14:creationId val="260180057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id="9" nodeType="afterEffect" presetClass="entr" presetID="2" presetSubtype="1">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250" fill="hold" id="11"/>
                                        <p:tgtEl>
                                          <p:spTgt spid="5"/>
                                        </p:tgtEl>
                                        <p:attrNameLst>
                                          <p:attrName>ppt_x</p:attrName>
                                        </p:attrNameLst>
                                      </p:cBhvr>
                                      <p:tavLst>
                                        <p:tav tm="0">
                                          <p:val>
                                            <p:strVal val="#ppt_x"/>
                                          </p:val>
                                        </p:tav>
                                        <p:tav tm="100000">
                                          <p:val>
                                            <p:strVal val="#ppt_x"/>
                                          </p:val>
                                        </p:tav>
                                      </p:tavLst>
                                    </p:anim>
                                    <p:anim calcmode="lin" valueType="num">
                                      <p:cBhvr additive="base">
                                        <p:cTn dur="1250" fill="hold" id="12"/>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明年工作计划</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4">
            <a:extLst>
              <a:ext uri="{FF2B5EF4-FFF2-40B4-BE49-F238E27FC236}">
                <a16:creationId xmlns:a16="http://schemas.microsoft.com/office/drawing/2014/main" id="{B53A4A81-3EED-4579-8082-C7FE961B9861}"/>
              </a:ext>
            </a:extLst>
          </p:cNvPr>
          <p:cNvGrpSpPr/>
          <p:nvPr/>
        </p:nvGrpSpPr>
        <p:grpSpPr>
          <a:xfrm>
            <a:off x="6389095" y="1386729"/>
            <a:ext cx="4195264" cy="4436780"/>
            <a:chOff x="4077739" y="1549953"/>
            <a:chExt cx="4096630" cy="4332471"/>
          </a:xfrm>
        </p:grpSpPr>
        <p:sp>
          <p:nvSpPr>
            <p:cNvPr id="6" name="Oval 5">
              <a:extLst>
                <a:ext uri="{FF2B5EF4-FFF2-40B4-BE49-F238E27FC236}">
                  <a16:creationId xmlns:a16="http://schemas.microsoft.com/office/drawing/2014/main" id="{AD5D96BD-FCA2-4B31-9256-537A06002D12}"/>
                </a:ext>
              </a:extLst>
            </p:cNvPr>
            <p:cNvSpPr>
              <a:spLocks noChangeArrowheads="1"/>
            </p:cNvSpPr>
            <p:nvPr/>
          </p:nvSpPr>
          <p:spPr bwMode="auto">
            <a:xfrm>
              <a:off x="4747748" y="1981766"/>
              <a:ext cx="1152417" cy="1154687"/>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400"/>
            </a:p>
          </p:txBody>
        </p:sp>
        <p:sp>
          <p:nvSpPr>
            <p:cNvPr id="10" name="Oval 6">
              <a:extLst>
                <a:ext uri="{FF2B5EF4-FFF2-40B4-BE49-F238E27FC236}">
                  <a16:creationId xmlns:a16="http://schemas.microsoft.com/office/drawing/2014/main" id="{F372A1FA-18F4-4D86-84C2-D487FCC1923A}"/>
                </a:ext>
              </a:extLst>
            </p:cNvPr>
            <p:cNvSpPr>
              <a:spLocks noChangeArrowheads="1"/>
            </p:cNvSpPr>
            <p:nvPr/>
          </p:nvSpPr>
          <p:spPr bwMode="auto">
            <a:xfrm>
              <a:off x="6154769" y="2186659"/>
              <a:ext cx="890156" cy="890431"/>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400"/>
            </a:p>
          </p:txBody>
        </p:sp>
        <p:sp>
          <p:nvSpPr>
            <p:cNvPr id="11" name="Oval 7">
              <a:extLst>
                <a:ext uri="{FF2B5EF4-FFF2-40B4-BE49-F238E27FC236}">
                  <a16:creationId xmlns:a16="http://schemas.microsoft.com/office/drawing/2014/main" id="{E8898813-A237-48B3-BF54-E0C75AF8D454}"/>
                </a:ext>
              </a:extLst>
            </p:cNvPr>
            <p:cNvSpPr>
              <a:spLocks noChangeArrowheads="1"/>
            </p:cNvSpPr>
            <p:nvPr/>
          </p:nvSpPr>
          <p:spPr bwMode="auto">
            <a:xfrm>
              <a:off x="5448386" y="2774534"/>
              <a:ext cx="1152417" cy="1152773"/>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400"/>
            </a:p>
          </p:txBody>
        </p:sp>
        <p:sp>
          <p:nvSpPr>
            <p:cNvPr id="12" name="Oval 8">
              <a:extLst>
                <a:ext uri="{FF2B5EF4-FFF2-40B4-BE49-F238E27FC236}">
                  <a16:creationId xmlns:a16="http://schemas.microsoft.com/office/drawing/2014/main" id="{DDEBF848-4E6A-4D89-85E5-74E8476E505D}"/>
                </a:ext>
              </a:extLst>
            </p:cNvPr>
            <p:cNvSpPr>
              <a:spLocks noChangeArrowheads="1"/>
            </p:cNvSpPr>
            <p:nvPr/>
          </p:nvSpPr>
          <p:spPr bwMode="auto">
            <a:xfrm>
              <a:off x="6185397" y="2751556"/>
              <a:ext cx="1085418" cy="1085751"/>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400"/>
            </a:p>
          </p:txBody>
        </p:sp>
        <p:sp>
          <p:nvSpPr>
            <p:cNvPr id="13" name="Oval 9">
              <a:extLst>
                <a:ext uri="{FF2B5EF4-FFF2-40B4-BE49-F238E27FC236}">
                  <a16:creationId xmlns:a16="http://schemas.microsoft.com/office/drawing/2014/main" id="{6A7BCCB5-E72E-4F9F-A809-28BC127BC5D0}"/>
                </a:ext>
              </a:extLst>
            </p:cNvPr>
            <p:cNvSpPr>
              <a:spLocks noChangeArrowheads="1"/>
            </p:cNvSpPr>
            <p:nvPr/>
          </p:nvSpPr>
          <p:spPr bwMode="auto">
            <a:xfrm>
              <a:off x="6619947" y="3186239"/>
              <a:ext cx="1085418" cy="1085751"/>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400"/>
            </a:p>
          </p:txBody>
        </p:sp>
        <p:sp>
          <p:nvSpPr>
            <p:cNvPr id="14" name="Oval 10">
              <a:extLst>
                <a:ext uri="{FF2B5EF4-FFF2-40B4-BE49-F238E27FC236}">
                  <a16:creationId xmlns:a16="http://schemas.microsoft.com/office/drawing/2014/main" id="{87D0D14C-BCF5-4556-AEC4-776D7DA69DDE}"/>
                </a:ext>
              </a:extLst>
            </p:cNvPr>
            <p:cNvSpPr>
              <a:spLocks noChangeArrowheads="1"/>
            </p:cNvSpPr>
            <p:nvPr/>
          </p:nvSpPr>
          <p:spPr bwMode="auto">
            <a:xfrm>
              <a:off x="5010008" y="3534752"/>
              <a:ext cx="1085418" cy="1085751"/>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400"/>
            </a:p>
          </p:txBody>
        </p:sp>
        <p:sp>
          <p:nvSpPr>
            <p:cNvPr id="15" name="Oval 11">
              <a:extLst>
                <a:ext uri="{FF2B5EF4-FFF2-40B4-BE49-F238E27FC236}">
                  <a16:creationId xmlns:a16="http://schemas.microsoft.com/office/drawing/2014/main" id="{57341F50-7925-4CBA-975C-BEBA775E965E}"/>
                </a:ext>
              </a:extLst>
            </p:cNvPr>
            <p:cNvSpPr>
              <a:spLocks noChangeArrowheads="1"/>
            </p:cNvSpPr>
            <p:nvPr/>
          </p:nvSpPr>
          <p:spPr bwMode="auto">
            <a:xfrm>
              <a:off x="4077739" y="3236025"/>
              <a:ext cx="846126" cy="840643"/>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sz="2400"/>
            </a:p>
          </p:txBody>
        </p:sp>
        <p:sp>
          <p:nvSpPr>
            <p:cNvPr id="16" name="Freeform 12">
              <a:extLst>
                <a:ext uri="{FF2B5EF4-FFF2-40B4-BE49-F238E27FC236}">
                  <a16:creationId xmlns:a16="http://schemas.microsoft.com/office/drawing/2014/main" id="{463F19CD-DBD0-4493-85C8-50EDD929C07F}"/>
                </a:ext>
              </a:extLst>
            </p:cNvPr>
            <p:cNvSpPr/>
            <p:nvPr/>
          </p:nvSpPr>
          <p:spPr bwMode="auto">
            <a:xfrm>
              <a:off x="4751578" y="2263255"/>
              <a:ext cx="2691526" cy="3619169"/>
            </a:xfrm>
            <a:custGeom>
              <a:gdLst>
                <a:gd fmla="*/ 203 w 595" name="T0"/>
                <a:gd fmla="*/ 800 h 800" name="T1"/>
                <a:gd fmla="*/ 419 w 595" name="T2"/>
                <a:gd fmla="*/ 800 h 800" name="T3"/>
                <a:gd fmla="*/ 335 w 595" name="T4"/>
                <a:gd fmla="*/ 556 h 800" name="T5"/>
                <a:gd fmla="*/ 473 w 595" name="T6"/>
                <a:gd fmla="*/ 332 h 800" name="T7"/>
                <a:gd fmla="*/ 587 w 595" name="T8"/>
                <a:gd fmla="*/ 344 h 800" name="T9"/>
                <a:gd fmla="*/ 388 w 595" name="T10"/>
                <a:gd fmla="*/ 338 h 800" name="T11"/>
                <a:gd fmla="*/ 463 w 595" name="T12"/>
                <a:gd fmla="*/ 247 h 800" name="T13"/>
                <a:gd fmla="*/ 595 w 595" name="T14"/>
                <a:gd fmla="*/ 210 h 800" name="T15"/>
                <a:gd fmla="*/ 484 w 595" name="T16"/>
                <a:gd fmla="*/ 219 h 800" name="T17"/>
                <a:gd fmla="*/ 498 w 595" name="T18"/>
                <a:gd fmla="*/ 102 h 800" name="T19"/>
                <a:gd fmla="*/ 476 w 595" name="T20"/>
                <a:gd fmla="*/ 209 h 800" name="T21"/>
                <a:gd fmla="*/ 324 w 595" name="T22"/>
                <a:gd fmla="*/ 342 h 800" name="T23"/>
                <a:gd fmla="*/ 322 w 595" name="T24"/>
                <a:gd fmla="*/ 187 h 800" name="T25"/>
                <a:gd fmla="*/ 394 w 595" name="T26"/>
                <a:gd fmla="*/ 95 h 800" name="T27"/>
                <a:gd fmla="*/ 309 w 595" name="T28"/>
                <a:gd fmla="*/ 170 h 800" name="T29"/>
                <a:gd fmla="*/ 272 w 595" name="T30"/>
                <a:gd fmla="*/ 61 h 800" name="T31"/>
                <a:gd fmla="*/ 178 w 595" name="T32"/>
                <a:gd fmla="*/ 0 h 800" name="T33"/>
                <a:gd fmla="*/ 273 w 595" name="T34"/>
                <a:gd fmla="*/ 135 h 800" name="T35"/>
                <a:gd fmla="*/ 207 w 595" name="T36"/>
                <a:gd fmla="*/ 96 h 800" name="T37"/>
                <a:gd fmla="*/ 108 w 595" name="T38"/>
                <a:gd fmla="*/ 91 h 800" name="T39"/>
                <a:gd fmla="*/ 59 w 595" name="T40"/>
                <a:gd fmla="*/ 60 h 800" name="T41"/>
                <a:gd fmla="*/ 115 w 595" name="T42"/>
                <a:gd fmla="*/ 102 h 800" name="T43"/>
                <a:gd fmla="*/ 227 w 595" name="T44"/>
                <a:gd fmla="*/ 124 h 800" name="T45"/>
                <a:gd fmla="*/ 282 w 595" name="T46"/>
                <a:gd fmla="*/ 203 h 800" name="T47"/>
                <a:gd fmla="*/ 274 w 595" name="T48"/>
                <a:gd fmla="*/ 424 h 800" name="T49"/>
                <a:gd fmla="*/ 217 w 595" name="T50"/>
                <a:gd fmla="*/ 372 h 800" name="T51"/>
                <a:gd fmla="*/ 136 w 595" name="T52"/>
                <a:gd fmla="*/ 299 h 800" name="T53"/>
                <a:gd fmla="*/ 123 w 595" name="T54"/>
                <a:gd fmla="*/ 209 h 800" name="T55"/>
                <a:gd fmla="*/ 130 w 595" name="T56"/>
                <a:gd fmla="*/ 312 h 800" name="T57"/>
                <a:gd fmla="*/ 0 w 595" name="T58"/>
                <a:gd fmla="*/ 318 h 800" name="T59"/>
                <a:gd fmla="*/ 131 w 595" name="T60"/>
                <a:gd fmla="*/ 330 h 800" name="T61"/>
                <a:gd fmla="*/ 230 w 595" name="T62"/>
                <a:gd fmla="*/ 430 h 800" name="T63"/>
                <a:gd fmla="*/ 257 w 595" name="T64"/>
                <a:gd fmla="*/ 485 h 800" name="T65"/>
                <a:gd fmla="*/ 92 w 595" name="T66"/>
                <a:gd fmla="*/ 502 h 800" name="T67"/>
                <a:gd fmla="*/ 190 w 595" name="T68"/>
                <a:gd fmla="*/ 482 h 800" name="T69"/>
                <a:gd fmla="*/ 275 w 595" name="T70"/>
                <a:gd fmla="*/ 605 h 800" name="T71"/>
                <a:gd fmla="*/ 203 w 595" name="T72"/>
                <a:gd fmla="*/ 800 h 80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00" w="595">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sz="2400"/>
            </a:p>
          </p:txBody>
        </p:sp>
        <p:sp>
          <p:nvSpPr>
            <p:cNvPr id="17" name="Oval 13">
              <a:extLst>
                <a:ext uri="{FF2B5EF4-FFF2-40B4-BE49-F238E27FC236}">
                  <a16:creationId xmlns:a16="http://schemas.microsoft.com/office/drawing/2014/main" id="{64C1DF2D-CFC0-4206-8E87-C2E6D541CD68}"/>
                </a:ext>
              </a:extLst>
            </p:cNvPr>
            <p:cNvSpPr>
              <a:spLocks noChangeArrowheads="1"/>
            </p:cNvSpPr>
            <p:nvPr/>
          </p:nvSpPr>
          <p:spPr bwMode="auto">
            <a:xfrm>
              <a:off x="4077739" y="2383895"/>
              <a:ext cx="1370648" cy="1371071"/>
            </a:xfrm>
            <a:prstGeom prst="ellipse">
              <a:avLst/>
            </a:prstGeom>
            <a:solidFill>
              <a:srgbClr val="386E65"/>
            </a:solidFill>
            <a:ln>
              <a:noFill/>
            </a:ln>
          </p:spPr>
          <p:txBody>
            <a:bodyPr anchor="t" anchorCtr="0" bIns="0" compatLnSpc="1" lIns="0" numCol="1" rIns="0" tIns="0" vert="horz" wrap="square"/>
            <a:lstStyle/>
            <a:p>
              <a:pPr algn="ctr"/>
              <a:r>
                <a:rPr altLang="zh-CN" b="1" lang="en-US" sz="3200">
                  <a:solidFill>
                    <a:schemeClr val="bg1"/>
                  </a:solidFill>
                </a:rPr>
                <a:t>01</a:t>
              </a:r>
            </a:p>
            <a:p>
              <a:pPr algn="ctr"/>
              <a:r>
                <a:rPr altLang="zh-CN" b="1" lang="en-US" sz="3200">
                  <a:solidFill>
                    <a:schemeClr val="bg1"/>
                  </a:solidFill>
                </a:rPr>
                <a:t>Option here</a:t>
              </a:r>
            </a:p>
          </p:txBody>
        </p:sp>
        <p:sp>
          <p:nvSpPr>
            <p:cNvPr id="18" name="Oval 14">
              <a:extLst>
                <a:ext uri="{FF2B5EF4-FFF2-40B4-BE49-F238E27FC236}">
                  <a16:creationId xmlns:a16="http://schemas.microsoft.com/office/drawing/2014/main" id="{57F3CA0F-A370-4384-B12B-6F87050DA980}"/>
                </a:ext>
              </a:extLst>
            </p:cNvPr>
            <p:cNvSpPr>
              <a:spLocks noChangeArrowheads="1"/>
            </p:cNvSpPr>
            <p:nvPr/>
          </p:nvSpPr>
          <p:spPr bwMode="auto">
            <a:xfrm>
              <a:off x="5433073" y="1549953"/>
              <a:ext cx="1370648" cy="1371071"/>
            </a:xfrm>
            <a:prstGeom prst="ellipse">
              <a:avLst/>
            </a:prstGeom>
            <a:solidFill>
              <a:srgbClr val="386E65"/>
            </a:solidFill>
            <a:ln>
              <a:noFill/>
            </a:ln>
          </p:spPr>
          <p:txBody>
            <a:bodyPr anchor="t" anchorCtr="0" bIns="0" compatLnSpc="1" lIns="0" numCol="1" rIns="0" tIns="0" vert="horz" wrap="square"/>
            <a:lstStyle/>
            <a:p>
              <a:pPr algn="ctr"/>
              <a:r>
                <a:rPr altLang="zh-CN" b="1" lang="en-US" sz="3200">
                  <a:solidFill>
                    <a:schemeClr val="bg1"/>
                  </a:solidFill>
                </a:rPr>
                <a:t>02</a:t>
              </a:r>
            </a:p>
            <a:p>
              <a:pPr algn="ctr"/>
              <a:r>
                <a:rPr altLang="zh-CN" b="1" lang="en-US" sz="3200">
                  <a:solidFill>
                    <a:schemeClr val="bg1"/>
                  </a:solidFill>
                </a:rPr>
                <a:t>Option here</a:t>
              </a:r>
            </a:p>
          </p:txBody>
        </p:sp>
        <p:sp>
          <p:nvSpPr>
            <p:cNvPr id="19" name="Oval 14">
              <a:extLst>
                <a:ext uri="{FF2B5EF4-FFF2-40B4-BE49-F238E27FC236}">
                  <a16:creationId xmlns:a16="http://schemas.microsoft.com/office/drawing/2014/main" id="{7EA7EADD-CB74-468B-9D4E-595F587DC3BF}"/>
                </a:ext>
              </a:extLst>
            </p:cNvPr>
            <p:cNvSpPr>
              <a:spLocks noChangeArrowheads="1"/>
            </p:cNvSpPr>
            <p:nvPr/>
          </p:nvSpPr>
          <p:spPr bwMode="auto">
            <a:xfrm>
              <a:off x="6803721" y="2004743"/>
              <a:ext cx="1370648" cy="1371071"/>
            </a:xfrm>
            <a:prstGeom prst="ellipse">
              <a:avLst/>
            </a:prstGeom>
            <a:solidFill>
              <a:srgbClr val="386E65"/>
            </a:solidFill>
            <a:ln>
              <a:noFill/>
            </a:ln>
          </p:spPr>
          <p:txBody>
            <a:bodyPr anchor="t" anchorCtr="0" bIns="0" compatLnSpc="1" lIns="0" numCol="1" rIns="0" tIns="0" vert="horz" wrap="square"/>
            <a:lstStyle/>
            <a:p>
              <a:pPr algn="ctr"/>
              <a:r>
                <a:rPr altLang="zh-CN" b="1" lang="en-US" sz="3200">
                  <a:solidFill>
                    <a:schemeClr val="bg1"/>
                  </a:solidFill>
                </a:rPr>
                <a:t>03</a:t>
              </a:r>
            </a:p>
            <a:p>
              <a:pPr algn="ctr"/>
              <a:r>
                <a:rPr altLang="zh-CN" b="1" lang="en-US" sz="3200">
                  <a:solidFill>
                    <a:schemeClr val="bg1"/>
                  </a:solidFill>
                </a:rPr>
                <a:t>Option here</a:t>
              </a:r>
            </a:p>
          </p:txBody>
        </p:sp>
        <p:sp>
          <p:nvSpPr>
            <p:cNvPr id="20" name="Oval 14">
              <a:extLst>
                <a:ext uri="{FF2B5EF4-FFF2-40B4-BE49-F238E27FC236}">
                  <a16:creationId xmlns:a16="http://schemas.microsoft.com/office/drawing/2014/main" id="{9887736C-CDED-47A7-8175-402EB360C599}"/>
                </a:ext>
              </a:extLst>
            </p:cNvPr>
            <p:cNvSpPr>
              <a:spLocks noChangeArrowheads="1"/>
            </p:cNvSpPr>
            <p:nvPr/>
          </p:nvSpPr>
          <p:spPr bwMode="auto">
            <a:xfrm>
              <a:off x="6093729" y="3294429"/>
              <a:ext cx="1370648" cy="1371071"/>
            </a:xfrm>
            <a:prstGeom prst="ellipse">
              <a:avLst/>
            </a:prstGeom>
            <a:solidFill>
              <a:srgbClr val="386E65"/>
            </a:solidFill>
            <a:ln>
              <a:noFill/>
            </a:ln>
          </p:spPr>
          <p:txBody>
            <a:bodyPr anchor="t" anchorCtr="0" bIns="0" compatLnSpc="1" lIns="0" numCol="1" rIns="0" tIns="0" vert="horz" wrap="square"/>
            <a:lstStyle/>
            <a:p>
              <a:pPr algn="ctr"/>
              <a:r>
                <a:rPr altLang="zh-CN" b="1" lang="en-US" sz="3200">
                  <a:solidFill>
                    <a:schemeClr val="bg1"/>
                  </a:solidFill>
                </a:rPr>
                <a:t>04</a:t>
              </a:r>
            </a:p>
            <a:p>
              <a:pPr algn="ctr"/>
              <a:r>
                <a:rPr altLang="zh-CN" b="1" lang="en-US" sz="3200">
                  <a:solidFill>
                    <a:schemeClr val="bg1"/>
                  </a:solidFill>
                </a:rPr>
                <a:t>Option here</a:t>
              </a:r>
            </a:p>
          </p:txBody>
        </p:sp>
      </p:grpSp>
      <p:grpSp>
        <p:nvGrpSpPr>
          <p:cNvPr id="21" name="Group 2">
            <a:extLst>
              <a:ext uri="{FF2B5EF4-FFF2-40B4-BE49-F238E27FC236}">
                <a16:creationId xmlns:a16="http://schemas.microsoft.com/office/drawing/2014/main" id="{EBBFC5AD-7DCD-4E2B-B224-57465E8AF0A0}"/>
              </a:ext>
            </a:extLst>
          </p:cNvPr>
          <p:cNvGrpSpPr/>
          <p:nvPr/>
        </p:nvGrpSpPr>
        <p:grpSpPr>
          <a:xfrm>
            <a:off x="2125811" y="1543021"/>
            <a:ext cx="4200554" cy="1042204"/>
            <a:chOff x="1930687" y="4371057"/>
            <a:chExt cx="7121925" cy="1767030"/>
          </a:xfrm>
        </p:grpSpPr>
        <p:sp>
          <p:nvSpPr>
            <p:cNvPr id="22" name="TextBox 6">
              <a:extLst>
                <a:ext uri="{FF2B5EF4-FFF2-40B4-BE49-F238E27FC236}">
                  <a16:creationId xmlns:a16="http://schemas.microsoft.com/office/drawing/2014/main" id="{0D198CF0-269E-4066-B783-A655DF335F40}"/>
                </a:ext>
              </a:extLst>
            </p:cNvPr>
            <p:cNvSpPr txBox="1"/>
            <p:nvPr/>
          </p:nvSpPr>
          <p:spPr>
            <a:xfrm>
              <a:off x="2430336" y="4927510"/>
              <a:ext cx="6622276" cy="1198870"/>
            </a:xfrm>
            <a:prstGeom prst="rect">
              <a:avLst/>
            </a:prstGeom>
            <a:noFill/>
          </p:spPr>
          <p:txBody>
            <a:bodyPr bIns="109710" lIns="219419" rIns="219419" rtlCol="0" tIns="109710" wrap="square">
              <a:spAutoFit/>
            </a:bodyPr>
            <a:lstStyle/>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sp>
          <p:nvSpPr>
            <p:cNvPr id="23" name="Freeform 222">
              <a:extLst>
                <a:ext uri="{FF2B5EF4-FFF2-40B4-BE49-F238E27FC236}">
                  <a16:creationId xmlns:a16="http://schemas.microsoft.com/office/drawing/2014/main" id="{CF422B8A-7903-48F5-843F-60C2BDBAAA52}"/>
                </a:ext>
              </a:extLst>
            </p:cNvPr>
            <p:cNvSpPr>
              <a:spLocks noEditPoints="1"/>
            </p:cNvSpPr>
            <p:nvPr/>
          </p:nvSpPr>
          <p:spPr bwMode="auto">
            <a:xfrm>
              <a:off x="1930687" y="4490967"/>
              <a:ext cx="518612" cy="520896"/>
            </a:xfrm>
            <a:custGeom>
              <a:gdLst>
                <a:gd fmla="*/ 206 w 412" name="T0"/>
                <a:gd fmla="*/ 0 h 412" name="T1"/>
                <a:gd fmla="*/ 0 w 412" name="T2"/>
                <a:gd fmla="*/ 206 h 412" name="T3"/>
                <a:gd fmla="*/ 206 w 412" name="T4"/>
                <a:gd fmla="*/ 412 h 412" name="T5"/>
                <a:gd fmla="*/ 412 w 412" name="T6"/>
                <a:gd fmla="*/ 206 h 412" name="T7"/>
                <a:gd fmla="*/ 206 w 412" name="T8"/>
                <a:gd fmla="*/ 0 h 412" name="T9"/>
                <a:gd fmla="*/ 171 w 412" name="T10"/>
                <a:gd fmla="*/ 317 h 412" name="T11"/>
                <a:gd fmla="*/ 74 w 412" name="T12"/>
                <a:gd fmla="*/ 220 h 412" name="T13"/>
                <a:gd fmla="*/ 115 w 412" name="T14"/>
                <a:gd fmla="*/ 178 h 412" name="T15"/>
                <a:gd fmla="*/ 171 w 412" name="T16"/>
                <a:gd fmla="*/ 234 h 412" name="T17"/>
                <a:gd fmla="*/ 300 w 412" name="T18"/>
                <a:gd fmla="*/ 105 h 412" name="T19"/>
                <a:gd fmla="*/ 341 w 412" name="T20"/>
                <a:gd fmla="*/ 146 h 412" name="T21"/>
                <a:gd fmla="*/ 171 w 412" name="T22"/>
                <a:gd fmla="*/ 317 h 4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2" w="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386E65"/>
            </a:solidFill>
            <a:ln>
              <a:noFill/>
            </a:ln>
          </p:spPr>
          <p:txBody>
            <a:bodyPr anchor="t" anchorCtr="0" bIns="45720" compatLnSpc="1" lIns="91440" numCol="1" rIns="91440" tIns="45720" vert="horz" wrap="square">
              <a:prstTxWarp prst="textNoShape">
                <a:avLst/>
              </a:prstTxWarp>
            </a:bodyPr>
            <a:lstStyle/>
            <a:p>
              <a:endParaRPr lang="en-US" sz="1050">
                <a:solidFill>
                  <a:schemeClr val="bg1">
                    <a:lumMod val="50000"/>
                  </a:schemeClr>
                </a:solidFill>
              </a:endParaRPr>
            </a:p>
          </p:txBody>
        </p:sp>
        <p:sp>
          <p:nvSpPr>
            <p:cNvPr id="24" name="TextBox 8">
              <a:extLst>
                <a:ext uri="{FF2B5EF4-FFF2-40B4-BE49-F238E27FC236}">
                  <a16:creationId xmlns:a16="http://schemas.microsoft.com/office/drawing/2014/main" id="{C332FAC4-0822-4F35-8256-A0F242A831BE}"/>
                </a:ext>
              </a:extLst>
            </p:cNvPr>
            <p:cNvSpPr txBox="1"/>
            <p:nvPr/>
          </p:nvSpPr>
          <p:spPr>
            <a:xfrm>
              <a:off x="2452236" y="4371057"/>
              <a:ext cx="2170351" cy="775110"/>
            </a:xfrm>
            <a:prstGeom prst="rect">
              <a:avLst/>
            </a:prstGeom>
            <a:noFill/>
          </p:spPr>
          <p:txBody>
            <a:bodyPr bIns="91422" lIns="182843" rIns="182843" rtlCol="0" tIns="91422" wrap="none">
              <a:spAutoFit/>
            </a:bodyPr>
            <a:lstStyle/>
            <a:p>
              <a:r>
                <a:rPr altLang="en-US" b="1" lang="zh-CN">
                  <a:solidFill>
                    <a:schemeClr val="bg1">
                      <a:lumMod val="50000"/>
                    </a:schemeClr>
                  </a:solidFill>
                  <a:latin typeface="Lato Regular"/>
                  <a:cs typeface="Lato Regular"/>
                </a:rPr>
                <a:t>加入标题</a:t>
              </a:r>
            </a:p>
          </p:txBody>
        </p:sp>
      </p:grpSp>
      <p:grpSp>
        <p:nvGrpSpPr>
          <p:cNvPr id="25" name="Group 3">
            <a:extLst>
              <a:ext uri="{FF2B5EF4-FFF2-40B4-BE49-F238E27FC236}">
                <a16:creationId xmlns:a16="http://schemas.microsoft.com/office/drawing/2014/main" id="{80013EFA-B93A-46CE-9357-5195D5B11669}"/>
              </a:ext>
            </a:extLst>
          </p:cNvPr>
          <p:cNvGrpSpPr/>
          <p:nvPr/>
        </p:nvGrpSpPr>
        <p:grpSpPr>
          <a:xfrm>
            <a:off x="2144620" y="2673043"/>
            <a:ext cx="3750936" cy="1042207"/>
            <a:chOff x="1962577" y="6007067"/>
            <a:chExt cx="6359611" cy="1767038"/>
          </a:xfrm>
        </p:grpSpPr>
        <p:sp>
          <p:nvSpPr>
            <p:cNvPr id="26" name="TextBox 10">
              <a:extLst>
                <a:ext uri="{FF2B5EF4-FFF2-40B4-BE49-F238E27FC236}">
                  <a16:creationId xmlns:a16="http://schemas.microsoft.com/office/drawing/2014/main" id="{85E3AB1B-FE2F-414D-B4D9-377BDDE41486}"/>
                </a:ext>
              </a:extLst>
            </p:cNvPr>
            <p:cNvSpPr txBox="1"/>
            <p:nvPr/>
          </p:nvSpPr>
          <p:spPr>
            <a:xfrm>
              <a:off x="2462227" y="6563526"/>
              <a:ext cx="5859960" cy="1198872"/>
            </a:xfrm>
            <a:prstGeom prst="rect">
              <a:avLst/>
            </a:prstGeom>
            <a:noFill/>
          </p:spPr>
          <p:txBody>
            <a:bodyPr bIns="109710" lIns="219419" rIns="219419" rtlCol="0" tIns="109710" wrap="square">
              <a:spAutoFit/>
            </a:bodyPr>
            <a:lstStyle/>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sp>
          <p:nvSpPr>
            <p:cNvPr id="27" name="Freeform 222">
              <a:extLst>
                <a:ext uri="{FF2B5EF4-FFF2-40B4-BE49-F238E27FC236}">
                  <a16:creationId xmlns:a16="http://schemas.microsoft.com/office/drawing/2014/main" id="{B48690F7-3DD2-4687-B64D-B0CE7B2661DB}"/>
                </a:ext>
              </a:extLst>
            </p:cNvPr>
            <p:cNvSpPr>
              <a:spLocks noEditPoints="1"/>
            </p:cNvSpPr>
            <p:nvPr/>
          </p:nvSpPr>
          <p:spPr bwMode="auto">
            <a:xfrm>
              <a:off x="1962577" y="6126977"/>
              <a:ext cx="518612" cy="520896"/>
            </a:xfrm>
            <a:custGeom>
              <a:gdLst>
                <a:gd fmla="*/ 206 w 412" name="T0"/>
                <a:gd fmla="*/ 0 h 412" name="T1"/>
                <a:gd fmla="*/ 0 w 412" name="T2"/>
                <a:gd fmla="*/ 206 h 412" name="T3"/>
                <a:gd fmla="*/ 206 w 412" name="T4"/>
                <a:gd fmla="*/ 412 h 412" name="T5"/>
                <a:gd fmla="*/ 412 w 412" name="T6"/>
                <a:gd fmla="*/ 206 h 412" name="T7"/>
                <a:gd fmla="*/ 206 w 412" name="T8"/>
                <a:gd fmla="*/ 0 h 412" name="T9"/>
                <a:gd fmla="*/ 171 w 412" name="T10"/>
                <a:gd fmla="*/ 317 h 412" name="T11"/>
                <a:gd fmla="*/ 74 w 412" name="T12"/>
                <a:gd fmla="*/ 220 h 412" name="T13"/>
                <a:gd fmla="*/ 115 w 412" name="T14"/>
                <a:gd fmla="*/ 178 h 412" name="T15"/>
                <a:gd fmla="*/ 171 w 412" name="T16"/>
                <a:gd fmla="*/ 234 h 412" name="T17"/>
                <a:gd fmla="*/ 300 w 412" name="T18"/>
                <a:gd fmla="*/ 105 h 412" name="T19"/>
                <a:gd fmla="*/ 341 w 412" name="T20"/>
                <a:gd fmla="*/ 146 h 412" name="T21"/>
                <a:gd fmla="*/ 171 w 412" name="T22"/>
                <a:gd fmla="*/ 317 h 4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2" w="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386E65"/>
            </a:solidFill>
            <a:ln>
              <a:noFill/>
            </a:ln>
          </p:spPr>
          <p:txBody>
            <a:bodyPr anchor="t" anchorCtr="0" bIns="45720" compatLnSpc="1" lIns="91440" numCol="1" rIns="91440" tIns="45720" vert="horz" wrap="square">
              <a:prstTxWarp prst="textNoShape">
                <a:avLst/>
              </a:prstTxWarp>
            </a:bodyPr>
            <a:lstStyle/>
            <a:p>
              <a:endParaRPr lang="en-US" sz="1050">
                <a:solidFill>
                  <a:schemeClr val="bg1">
                    <a:lumMod val="50000"/>
                  </a:schemeClr>
                </a:solidFill>
              </a:endParaRPr>
            </a:p>
          </p:txBody>
        </p:sp>
        <p:sp>
          <p:nvSpPr>
            <p:cNvPr id="28" name="TextBox 15">
              <a:extLst>
                <a:ext uri="{FF2B5EF4-FFF2-40B4-BE49-F238E27FC236}">
                  <a16:creationId xmlns:a16="http://schemas.microsoft.com/office/drawing/2014/main" id="{B99403C3-51EE-49DA-8820-9F608074C45E}"/>
                </a:ext>
              </a:extLst>
            </p:cNvPr>
            <p:cNvSpPr txBox="1"/>
            <p:nvPr/>
          </p:nvSpPr>
          <p:spPr>
            <a:xfrm>
              <a:off x="2484125" y="6007067"/>
              <a:ext cx="2170351" cy="775111"/>
            </a:xfrm>
            <a:prstGeom prst="rect">
              <a:avLst/>
            </a:prstGeom>
            <a:noFill/>
          </p:spPr>
          <p:txBody>
            <a:bodyPr bIns="91422" lIns="182843" rIns="182843" rtlCol="0" tIns="91422" wrap="none">
              <a:spAutoFit/>
            </a:bodyPr>
            <a:lstStyle/>
            <a:p>
              <a:pPr lvl="0"/>
              <a:r>
                <a:rPr altLang="en-US" b="1" lang="zh-CN">
                  <a:solidFill>
                    <a:srgbClr val="FFFFFF">
                      <a:lumMod val="50000"/>
                    </a:srgbClr>
                  </a:solidFill>
                  <a:latin typeface="Lato Regular"/>
                  <a:cs typeface="Lato Regular"/>
                </a:rPr>
                <a:t>加入标题</a:t>
              </a:r>
            </a:p>
          </p:txBody>
        </p:sp>
      </p:grpSp>
      <p:grpSp>
        <p:nvGrpSpPr>
          <p:cNvPr id="29" name="Group 4">
            <a:extLst>
              <a:ext uri="{FF2B5EF4-FFF2-40B4-BE49-F238E27FC236}">
                <a16:creationId xmlns:a16="http://schemas.microsoft.com/office/drawing/2014/main" id="{1AAD0210-E9AD-4AC3-8291-1E6EC09864F4}"/>
              </a:ext>
            </a:extLst>
          </p:cNvPr>
          <p:cNvGrpSpPr/>
          <p:nvPr/>
        </p:nvGrpSpPr>
        <p:grpSpPr>
          <a:xfrm>
            <a:off x="2131704" y="3787026"/>
            <a:ext cx="3763852" cy="1042207"/>
            <a:chOff x="1940679" y="7594332"/>
            <a:chExt cx="6381509" cy="1767036"/>
          </a:xfrm>
        </p:grpSpPr>
        <p:sp>
          <p:nvSpPr>
            <p:cNvPr id="30" name="TextBox 17">
              <a:extLst>
                <a:ext uri="{FF2B5EF4-FFF2-40B4-BE49-F238E27FC236}">
                  <a16:creationId xmlns:a16="http://schemas.microsoft.com/office/drawing/2014/main" id="{BCC29CB0-874D-437E-8A87-6FDA836B86C5}"/>
                </a:ext>
              </a:extLst>
            </p:cNvPr>
            <p:cNvSpPr txBox="1"/>
            <p:nvPr/>
          </p:nvSpPr>
          <p:spPr>
            <a:xfrm>
              <a:off x="2440330" y="8150792"/>
              <a:ext cx="5881858" cy="1198870"/>
            </a:xfrm>
            <a:prstGeom prst="rect">
              <a:avLst/>
            </a:prstGeom>
            <a:noFill/>
          </p:spPr>
          <p:txBody>
            <a:bodyPr bIns="109710" lIns="219419" rIns="219419" rtlCol="0" tIns="109710" wrap="square">
              <a:spAutoFit/>
            </a:bodyPr>
            <a:lstStyle/>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sp>
          <p:nvSpPr>
            <p:cNvPr id="31" name="Freeform 222">
              <a:extLst>
                <a:ext uri="{FF2B5EF4-FFF2-40B4-BE49-F238E27FC236}">
                  <a16:creationId xmlns:a16="http://schemas.microsoft.com/office/drawing/2014/main" id="{67656504-4D72-4F38-8930-E95C7832E329}"/>
                </a:ext>
              </a:extLst>
            </p:cNvPr>
            <p:cNvSpPr>
              <a:spLocks noEditPoints="1"/>
            </p:cNvSpPr>
            <p:nvPr/>
          </p:nvSpPr>
          <p:spPr bwMode="auto">
            <a:xfrm>
              <a:off x="1940679" y="7714242"/>
              <a:ext cx="518612" cy="520896"/>
            </a:xfrm>
            <a:custGeom>
              <a:gdLst>
                <a:gd fmla="*/ 206 w 412" name="T0"/>
                <a:gd fmla="*/ 0 h 412" name="T1"/>
                <a:gd fmla="*/ 0 w 412" name="T2"/>
                <a:gd fmla="*/ 206 h 412" name="T3"/>
                <a:gd fmla="*/ 206 w 412" name="T4"/>
                <a:gd fmla="*/ 412 h 412" name="T5"/>
                <a:gd fmla="*/ 412 w 412" name="T6"/>
                <a:gd fmla="*/ 206 h 412" name="T7"/>
                <a:gd fmla="*/ 206 w 412" name="T8"/>
                <a:gd fmla="*/ 0 h 412" name="T9"/>
                <a:gd fmla="*/ 171 w 412" name="T10"/>
                <a:gd fmla="*/ 317 h 412" name="T11"/>
                <a:gd fmla="*/ 74 w 412" name="T12"/>
                <a:gd fmla="*/ 220 h 412" name="T13"/>
                <a:gd fmla="*/ 115 w 412" name="T14"/>
                <a:gd fmla="*/ 178 h 412" name="T15"/>
                <a:gd fmla="*/ 171 w 412" name="T16"/>
                <a:gd fmla="*/ 234 h 412" name="T17"/>
                <a:gd fmla="*/ 300 w 412" name="T18"/>
                <a:gd fmla="*/ 105 h 412" name="T19"/>
                <a:gd fmla="*/ 341 w 412" name="T20"/>
                <a:gd fmla="*/ 146 h 412" name="T21"/>
                <a:gd fmla="*/ 171 w 412" name="T22"/>
                <a:gd fmla="*/ 317 h 4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2" w="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386E65"/>
            </a:solidFill>
            <a:ln>
              <a:noFill/>
            </a:ln>
          </p:spPr>
          <p:txBody>
            <a:bodyPr anchor="t" anchorCtr="0" bIns="45720" compatLnSpc="1" lIns="91440" numCol="1" rIns="91440" tIns="45720" vert="horz" wrap="square">
              <a:prstTxWarp prst="textNoShape">
                <a:avLst/>
              </a:prstTxWarp>
            </a:bodyPr>
            <a:lstStyle/>
            <a:p>
              <a:endParaRPr lang="en-US" sz="1050">
                <a:solidFill>
                  <a:schemeClr val="bg1">
                    <a:lumMod val="50000"/>
                  </a:schemeClr>
                </a:solidFill>
              </a:endParaRPr>
            </a:p>
          </p:txBody>
        </p:sp>
        <p:sp>
          <p:nvSpPr>
            <p:cNvPr id="32" name="TextBox 19">
              <a:extLst>
                <a:ext uri="{FF2B5EF4-FFF2-40B4-BE49-F238E27FC236}">
                  <a16:creationId xmlns:a16="http://schemas.microsoft.com/office/drawing/2014/main" id="{857297B3-53B4-42E7-97DF-F440DE848F4F}"/>
                </a:ext>
              </a:extLst>
            </p:cNvPr>
            <p:cNvSpPr txBox="1"/>
            <p:nvPr/>
          </p:nvSpPr>
          <p:spPr>
            <a:xfrm>
              <a:off x="2462227" y="7594332"/>
              <a:ext cx="2170351" cy="775110"/>
            </a:xfrm>
            <a:prstGeom prst="rect">
              <a:avLst/>
            </a:prstGeom>
            <a:noFill/>
          </p:spPr>
          <p:txBody>
            <a:bodyPr bIns="91422" lIns="182843" rIns="182843" rtlCol="0" tIns="91422" wrap="none">
              <a:spAutoFit/>
            </a:bodyPr>
            <a:lstStyle/>
            <a:p>
              <a:pPr lvl="0"/>
              <a:r>
                <a:rPr altLang="en-US" b="1" lang="zh-CN">
                  <a:solidFill>
                    <a:srgbClr val="FFFFFF">
                      <a:lumMod val="50000"/>
                    </a:srgbClr>
                  </a:solidFill>
                  <a:latin typeface="Lato Regular"/>
                  <a:cs typeface="Lato Regular"/>
                </a:rPr>
                <a:t>加入标题</a:t>
              </a:r>
            </a:p>
          </p:txBody>
        </p:sp>
      </p:grpSp>
      <p:grpSp>
        <p:nvGrpSpPr>
          <p:cNvPr id="33" name="Group 5">
            <a:extLst>
              <a:ext uri="{FF2B5EF4-FFF2-40B4-BE49-F238E27FC236}">
                <a16:creationId xmlns:a16="http://schemas.microsoft.com/office/drawing/2014/main" id="{A493E460-21E0-4DB2-963F-9B81335D51C6}"/>
              </a:ext>
            </a:extLst>
          </p:cNvPr>
          <p:cNvGrpSpPr/>
          <p:nvPr/>
        </p:nvGrpSpPr>
        <p:grpSpPr>
          <a:xfrm>
            <a:off x="2150513" y="4878952"/>
            <a:ext cx="3745043" cy="1042205"/>
            <a:chOff x="1972569" y="9230342"/>
            <a:chExt cx="6349619" cy="1767032"/>
          </a:xfrm>
        </p:grpSpPr>
        <p:sp>
          <p:nvSpPr>
            <p:cNvPr id="34" name="TextBox 21">
              <a:extLst>
                <a:ext uri="{FF2B5EF4-FFF2-40B4-BE49-F238E27FC236}">
                  <a16:creationId xmlns:a16="http://schemas.microsoft.com/office/drawing/2014/main" id="{379EFB04-E461-490E-8BD3-D19A56FD214F}"/>
                </a:ext>
              </a:extLst>
            </p:cNvPr>
            <p:cNvSpPr txBox="1"/>
            <p:nvPr/>
          </p:nvSpPr>
          <p:spPr>
            <a:xfrm>
              <a:off x="2472220" y="9786796"/>
              <a:ext cx="5849968" cy="1198870"/>
            </a:xfrm>
            <a:prstGeom prst="rect">
              <a:avLst/>
            </a:prstGeom>
            <a:noFill/>
          </p:spPr>
          <p:txBody>
            <a:bodyPr bIns="109710" lIns="219419" rIns="219419" rtlCol="0" tIns="109710" wrap="square">
              <a:spAutoFit/>
            </a:bodyPr>
            <a:lstStyle/>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6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sp>
          <p:nvSpPr>
            <p:cNvPr id="35" name="Freeform 222">
              <a:extLst>
                <a:ext uri="{FF2B5EF4-FFF2-40B4-BE49-F238E27FC236}">
                  <a16:creationId xmlns:a16="http://schemas.microsoft.com/office/drawing/2014/main" id="{EA564C09-887F-4040-A518-6948725913BA}"/>
                </a:ext>
              </a:extLst>
            </p:cNvPr>
            <p:cNvSpPr>
              <a:spLocks noEditPoints="1"/>
            </p:cNvSpPr>
            <p:nvPr/>
          </p:nvSpPr>
          <p:spPr bwMode="auto">
            <a:xfrm>
              <a:off x="1972569" y="9350252"/>
              <a:ext cx="518612" cy="520896"/>
            </a:xfrm>
            <a:custGeom>
              <a:gdLst>
                <a:gd fmla="*/ 206 w 412" name="T0"/>
                <a:gd fmla="*/ 0 h 412" name="T1"/>
                <a:gd fmla="*/ 0 w 412" name="T2"/>
                <a:gd fmla="*/ 206 h 412" name="T3"/>
                <a:gd fmla="*/ 206 w 412" name="T4"/>
                <a:gd fmla="*/ 412 h 412" name="T5"/>
                <a:gd fmla="*/ 412 w 412" name="T6"/>
                <a:gd fmla="*/ 206 h 412" name="T7"/>
                <a:gd fmla="*/ 206 w 412" name="T8"/>
                <a:gd fmla="*/ 0 h 412" name="T9"/>
                <a:gd fmla="*/ 171 w 412" name="T10"/>
                <a:gd fmla="*/ 317 h 412" name="T11"/>
                <a:gd fmla="*/ 74 w 412" name="T12"/>
                <a:gd fmla="*/ 220 h 412" name="T13"/>
                <a:gd fmla="*/ 115 w 412" name="T14"/>
                <a:gd fmla="*/ 178 h 412" name="T15"/>
                <a:gd fmla="*/ 171 w 412" name="T16"/>
                <a:gd fmla="*/ 234 h 412" name="T17"/>
                <a:gd fmla="*/ 300 w 412" name="T18"/>
                <a:gd fmla="*/ 105 h 412" name="T19"/>
                <a:gd fmla="*/ 341 w 412" name="T20"/>
                <a:gd fmla="*/ 146 h 412" name="T21"/>
                <a:gd fmla="*/ 171 w 412" name="T22"/>
                <a:gd fmla="*/ 317 h 4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12" w="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386E65"/>
            </a:solidFill>
            <a:ln>
              <a:noFill/>
            </a:ln>
          </p:spPr>
          <p:txBody>
            <a:bodyPr anchor="t" anchorCtr="0" bIns="45720" compatLnSpc="1" lIns="91440" numCol="1" rIns="91440" tIns="45720" vert="horz" wrap="square">
              <a:prstTxWarp prst="textNoShape">
                <a:avLst/>
              </a:prstTxWarp>
            </a:bodyPr>
            <a:lstStyle/>
            <a:p>
              <a:endParaRPr lang="en-US" sz="1050">
                <a:solidFill>
                  <a:schemeClr val="bg1">
                    <a:lumMod val="50000"/>
                  </a:schemeClr>
                </a:solidFill>
              </a:endParaRPr>
            </a:p>
          </p:txBody>
        </p:sp>
        <p:sp>
          <p:nvSpPr>
            <p:cNvPr id="36" name="TextBox 23">
              <a:extLst>
                <a:ext uri="{FF2B5EF4-FFF2-40B4-BE49-F238E27FC236}">
                  <a16:creationId xmlns:a16="http://schemas.microsoft.com/office/drawing/2014/main" id="{EFE184F7-1A04-4673-B3E1-5A55E78B80DD}"/>
                </a:ext>
              </a:extLst>
            </p:cNvPr>
            <p:cNvSpPr txBox="1"/>
            <p:nvPr/>
          </p:nvSpPr>
          <p:spPr>
            <a:xfrm>
              <a:off x="2494116" y="9230343"/>
              <a:ext cx="2170351" cy="775110"/>
            </a:xfrm>
            <a:prstGeom prst="rect">
              <a:avLst/>
            </a:prstGeom>
            <a:noFill/>
          </p:spPr>
          <p:txBody>
            <a:bodyPr bIns="91422" lIns="182843" rIns="182843" rtlCol="0" tIns="91422" wrap="none">
              <a:spAutoFit/>
            </a:bodyPr>
            <a:lstStyle/>
            <a:p>
              <a:pPr lvl="0"/>
              <a:r>
                <a:rPr altLang="en-US" b="1" lang="zh-CN">
                  <a:solidFill>
                    <a:srgbClr val="FFFFFF">
                      <a:lumMod val="50000"/>
                    </a:srgbClr>
                  </a:solidFill>
                  <a:latin typeface="Lato Regular"/>
                  <a:cs typeface="Lato Regular"/>
                </a:rPr>
                <a:t>加入标题</a:t>
              </a:r>
            </a:p>
          </p:txBody>
        </p:sp>
      </p:grpSp>
    </p:spTree>
    <p:extLst>
      <p:ext uri="{BB962C8B-B14F-4D97-AF65-F5344CB8AC3E}">
        <p14:creationId val="287705771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anim calcmode="lin" valueType="num">
                                      <p:cBhvr>
                                        <p:cTn dur="500" fill="hold" id="12"/>
                                        <p:tgtEl>
                                          <p:spTgt spid="5"/>
                                        </p:tgtEl>
                                        <p:attrNameLst>
                                          <p:attrName>ppt_x</p:attrName>
                                        </p:attrNameLst>
                                      </p:cBhvr>
                                      <p:tavLst>
                                        <p:tav tm="0">
                                          <p:val>
                                            <p:strVal val="#ppt_x"/>
                                          </p:val>
                                        </p:tav>
                                        <p:tav tm="100000">
                                          <p:val>
                                            <p:strVal val="#ppt_x"/>
                                          </p:val>
                                        </p:tav>
                                      </p:tavLst>
                                    </p:anim>
                                    <p:anim calcmode="lin" valueType="num">
                                      <p:cBhvr>
                                        <p:cTn dur="5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250" id="17"/>
                                        <p:tgtEl>
                                          <p:spTgt spid="21"/>
                                        </p:tgtEl>
                                      </p:cBhvr>
                                    </p:animEffect>
                                    <p:anim calcmode="lin" valueType="num">
                                      <p:cBhvr>
                                        <p:cTn dur="250" fill="hold" id="18"/>
                                        <p:tgtEl>
                                          <p:spTgt spid="21"/>
                                        </p:tgtEl>
                                        <p:attrNameLst>
                                          <p:attrName>ppt_x</p:attrName>
                                        </p:attrNameLst>
                                      </p:cBhvr>
                                      <p:tavLst>
                                        <p:tav tm="0">
                                          <p:val>
                                            <p:strVal val="#ppt_x"/>
                                          </p:val>
                                        </p:tav>
                                        <p:tav tm="100000">
                                          <p:val>
                                            <p:strVal val="#ppt_x"/>
                                          </p:val>
                                        </p:tav>
                                      </p:tavLst>
                                    </p:anim>
                                    <p:anim calcmode="lin" valueType="num">
                                      <p:cBhvr>
                                        <p:cTn dur="250" fill="hold" id="19"/>
                                        <p:tgtEl>
                                          <p:spTgt spid="2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750"/>
                            </p:stCondLst>
                            <p:childTnLst>
                              <p:par>
                                <p:cTn fill="hold" id="21" nodeType="afterEffect" presetClass="entr" presetID="42"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250" id="23"/>
                                        <p:tgtEl>
                                          <p:spTgt spid="25"/>
                                        </p:tgtEl>
                                      </p:cBhvr>
                                    </p:animEffect>
                                    <p:anim calcmode="lin" valueType="num">
                                      <p:cBhvr>
                                        <p:cTn dur="250" fill="hold" id="24"/>
                                        <p:tgtEl>
                                          <p:spTgt spid="25"/>
                                        </p:tgtEl>
                                        <p:attrNameLst>
                                          <p:attrName>ppt_x</p:attrName>
                                        </p:attrNameLst>
                                      </p:cBhvr>
                                      <p:tavLst>
                                        <p:tav tm="0">
                                          <p:val>
                                            <p:strVal val="#ppt_x"/>
                                          </p:val>
                                        </p:tav>
                                        <p:tav tm="100000">
                                          <p:val>
                                            <p:strVal val="#ppt_x"/>
                                          </p:val>
                                        </p:tav>
                                      </p:tavLst>
                                    </p:anim>
                                    <p:anim calcmode="lin" valueType="num">
                                      <p:cBhvr>
                                        <p:cTn dur="250" fill="hold" id="25"/>
                                        <p:tgtEl>
                                          <p:spTgt spid="25"/>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42" presetSubtype="0">
                                  <p:stCondLst>
                                    <p:cond delay="0"/>
                                  </p:stCondLst>
                                  <p:childTnLst>
                                    <p:set>
                                      <p:cBhvr>
                                        <p:cTn dur="1" fill="hold" id="28">
                                          <p:stCondLst>
                                            <p:cond delay="0"/>
                                          </p:stCondLst>
                                        </p:cTn>
                                        <p:tgtEl>
                                          <p:spTgt spid="29"/>
                                        </p:tgtEl>
                                        <p:attrNameLst>
                                          <p:attrName>style.visibility</p:attrName>
                                        </p:attrNameLst>
                                      </p:cBhvr>
                                      <p:to>
                                        <p:strVal val="visible"/>
                                      </p:to>
                                    </p:set>
                                    <p:animEffect filter="fade" transition="in">
                                      <p:cBhvr>
                                        <p:cTn dur="250" id="29"/>
                                        <p:tgtEl>
                                          <p:spTgt spid="29"/>
                                        </p:tgtEl>
                                      </p:cBhvr>
                                    </p:animEffect>
                                    <p:anim calcmode="lin" valueType="num">
                                      <p:cBhvr>
                                        <p:cTn dur="250" fill="hold" id="30"/>
                                        <p:tgtEl>
                                          <p:spTgt spid="29"/>
                                        </p:tgtEl>
                                        <p:attrNameLst>
                                          <p:attrName>ppt_x</p:attrName>
                                        </p:attrNameLst>
                                      </p:cBhvr>
                                      <p:tavLst>
                                        <p:tav tm="0">
                                          <p:val>
                                            <p:strVal val="#ppt_x"/>
                                          </p:val>
                                        </p:tav>
                                        <p:tav tm="100000">
                                          <p:val>
                                            <p:strVal val="#ppt_x"/>
                                          </p:val>
                                        </p:tav>
                                      </p:tavLst>
                                    </p:anim>
                                    <p:anim calcmode="lin" valueType="num">
                                      <p:cBhvr>
                                        <p:cTn dur="250" fill="hold" id="31"/>
                                        <p:tgtEl>
                                          <p:spTgt spid="2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250"/>
                            </p:stCondLst>
                            <p:childTnLst>
                              <p:par>
                                <p:cTn fill="hold" id="33" nodeType="afterEffect" presetClass="entr" presetID="42" presetSubtype="0">
                                  <p:stCondLst>
                                    <p:cond delay="0"/>
                                  </p:stCondLst>
                                  <p:childTnLst>
                                    <p:set>
                                      <p:cBhvr>
                                        <p:cTn dur="1" fill="hold" id="34">
                                          <p:stCondLst>
                                            <p:cond delay="0"/>
                                          </p:stCondLst>
                                        </p:cTn>
                                        <p:tgtEl>
                                          <p:spTgt spid="33"/>
                                        </p:tgtEl>
                                        <p:attrNameLst>
                                          <p:attrName>style.visibility</p:attrName>
                                        </p:attrNameLst>
                                      </p:cBhvr>
                                      <p:to>
                                        <p:strVal val="visible"/>
                                      </p:to>
                                    </p:set>
                                    <p:animEffect filter="fade" transition="in">
                                      <p:cBhvr>
                                        <p:cTn dur="250" id="35"/>
                                        <p:tgtEl>
                                          <p:spTgt spid="33"/>
                                        </p:tgtEl>
                                      </p:cBhvr>
                                    </p:animEffect>
                                    <p:anim calcmode="lin" valueType="num">
                                      <p:cBhvr>
                                        <p:cTn dur="250" fill="hold" id="36"/>
                                        <p:tgtEl>
                                          <p:spTgt spid="33"/>
                                        </p:tgtEl>
                                        <p:attrNameLst>
                                          <p:attrName>ppt_x</p:attrName>
                                        </p:attrNameLst>
                                      </p:cBhvr>
                                      <p:tavLst>
                                        <p:tav tm="0">
                                          <p:val>
                                            <p:strVal val="#ppt_x"/>
                                          </p:val>
                                        </p:tav>
                                        <p:tav tm="100000">
                                          <p:val>
                                            <p:strVal val="#ppt_x"/>
                                          </p:val>
                                        </p:tav>
                                      </p:tavLst>
                                    </p:anim>
                                    <p:anim calcmode="lin" valueType="num">
                                      <p:cBhvr>
                                        <p:cTn dur="250" fill="hold" id="37"/>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a:extLst>
              <a:ext uri="{FF2B5EF4-FFF2-40B4-BE49-F238E27FC236}">
                <a16:creationId xmlns:a16="http://schemas.microsoft.com/office/drawing/2014/main" id="{9BF9A60A-28B5-4BDA-8804-29FBC1483761}"/>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grpSp>
        <p:nvGrpSpPr>
          <p:cNvPr id="29" name="组合 28">
            <a:extLst>
              <a:ext uri="{FF2B5EF4-FFF2-40B4-BE49-F238E27FC236}">
                <a16:creationId xmlns:a16="http://schemas.microsoft.com/office/drawing/2014/main" id="{3626BE8C-B7E2-46B2-8189-46C700F9B27B}"/>
              </a:ext>
            </a:extLst>
          </p:cNvPr>
          <p:cNvGrpSpPr/>
          <p:nvPr/>
        </p:nvGrpSpPr>
        <p:grpSpPr>
          <a:xfrm>
            <a:off x="4301930" y="619282"/>
            <a:ext cx="2985185" cy="4394802"/>
            <a:chOff x="5093682" y="853127"/>
            <a:chExt cx="3293339" cy="4848467"/>
          </a:xfrm>
        </p:grpSpPr>
        <p:sp>
          <p:nvSpPr>
            <p:cNvPr id="30" name="_14">
              <a:extLst>
                <a:ext uri="{FF2B5EF4-FFF2-40B4-BE49-F238E27FC236}">
                  <a16:creationId xmlns:a16="http://schemas.microsoft.com/office/drawing/2014/main" id="{F2042E0E-B152-4EED-87FD-FA16C61C41D1}"/>
                </a:ext>
              </a:extLst>
            </p:cNvPr>
            <p:cNvSpPr txBox="1">
              <a:spLocks noChangeArrowheads="1"/>
            </p:cNvSpPr>
            <p:nvPr/>
          </p:nvSpPr>
          <p:spPr bwMode="auto">
            <a:xfrm>
              <a:off x="5093682" y="853127"/>
              <a:ext cx="2070294" cy="1802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pc="600" sz="11500">
                  <a:solidFill>
                    <a:srgbClr val="386E65"/>
                  </a:solidFill>
                  <a:latin charset="-122" panose="02010601030101010101" pitchFamily="2" typeface="叶根友刀锋黑草"/>
                  <a:ea charset="-122" panose="02010601030101010101" pitchFamily="2" typeface="叶根友刀锋黑草"/>
                </a:rPr>
                <a:t>谢</a:t>
              </a:r>
            </a:p>
          </p:txBody>
        </p:sp>
        <p:sp>
          <p:nvSpPr>
            <p:cNvPr id="31" name="_14">
              <a:extLst>
                <a:ext uri="{FF2B5EF4-FFF2-40B4-BE49-F238E27FC236}">
                  <a16:creationId xmlns:a16="http://schemas.microsoft.com/office/drawing/2014/main" id="{B8919B68-8A80-4401-94E1-F3D521195D98}"/>
                </a:ext>
              </a:extLst>
            </p:cNvPr>
            <p:cNvSpPr txBox="1">
              <a:spLocks noChangeArrowheads="1"/>
            </p:cNvSpPr>
            <p:nvPr/>
          </p:nvSpPr>
          <p:spPr bwMode="auto">
            <a:xfrm>
              <a:off x="6316727" y="1906116"/>
              <a:ext cx="2070294" cy="180292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pc="600" sz="9600">
                  <a:solidFill>
                    <a:srgbClr val="386E65"/>
                  </a:solidFill>
                  <a:latin charset="-122" panose="02010601030101010101" pitchFamily="2" typeface="叶根友行书繁"/>
                  <a:ea charset="-122" panose="02010601030101010101" pitchFamily="2" typeface="叶根友行书繁"/>
                </a:rPr>
                <a:t>谢</a:t>
              </a:r>
            </a:p>
          </p:txBody>
        </p:sp>
        <p:sp>
          <p:nvSpPr>
            <p:cNvPr id="32" name="_14">
              <a:extLst>
                <a:ext uri="{FF2B5EF4-FFF2-40B4-BE49-F238E27FC236}">
                  <a16:creationId xmlns:a16="http://schemas.microsoft.com/office/drawing/2014/main" id="{26D9AD33-A588-4534-9B48-34BD2A46452F}"/>
                </a:ext>
              </a:extLst>
            </p:cNvPr>
            <p:cNvSpPr txBox="1">
              <a:spLocks noChangeArrowheads="1"/>
            </p:cNvSpPr>
            <p:nvPr/>
          </p:nvSpPr>
          <p:spPr bwMode="auto">
            <a:xfrm>
              <a:off x="5429947" y="2622762"/>
              <a:ext cx="878156" cy="303946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nSpc>
                  <a:spcPct val="200000"/>
                </a:lnSpc>
              </a:pPr>
              <a:r>
                <a:rPr altLang="en-US" lang="zh-CN" sz="700">
                  <a:solidFill>
                    <a:srgbClr val="386E65"/>
                  </a:solidFill>
                  <a:latin charset="-122" panose="020b0503020204020204" pitchFamily="34" typeface="微软雅黑"/>
                  <a:ea charset="-122" pitchFamily="34" typeface="微软雅黑"/>
                </a:rPr>
                <a:t>中国风，即在歌曲中加入中国古代一些典故作为创作背景，用现代的音乐唱出古典的味道，唱法多样。曲风偏向传统的东方演奏，加入的是一些东方乐器，通曲音调婉转，回环，有一种传统东方的美感，因为它完全符合“三古三新”标准。</a:t>
              </a:r>
            </a:p>
          </p:txBody>
        </p:sp>
        <p:cxnSp>
          <p:nvCxnSpPr>
            <p:cNvPr id="33" name="直接连接符 32">
              <a:extLst>
                <a:ext uri="{FF2B5EF4-FFF2-40B4-BE49-F238E27FC236}">
                  <a16:creationId xmlns:a16="http://schemas.microsoft.com/office/drawing/2014/main" id="{CA5999E5-8F6D-4ED6-8CCE-23A991FF461B}"/>
                </a:ext>
              </a:extLst>
            </p:cNvPr>
            <p:cNvCxnSpPr/>
            <p:nvPr/>
          </p:nvCxnSpPr>
          <p:spPr>
            <a:xfrm flipH="1">
              <a:off x="6511983" y="3492589"/>
              <a:ext cx="0" cy="1932362"/>
            </a:xfrm>
            <a:prstGeom prst="line">
              <a:avLst/>
            </a:prstGeom>
            <a:ln>
              <a:solidFill>
                <a:srgbClr val="386E65"/>
              </a:solidFill>
            </a:ln>
          </p:spPr>
          <p:style>
            <a:lnRef idx="1">
              <a:schemeClr val="accent1"/>
            </a:lnRef>
            <a:fillRef idx="0">
              <a:schemeClr val="accent1"/>
            </a:fillRef>
            <a:effectRef idx="0">
              <a:schemeClr val="accent1"/>
            </a:effectRef>
            <a:fontRef idx="minor">
              <a:schemeClr val="tx1"/>
            </a:fontRef>
          </p:style>
        </p:cxnSp>
        <p:sp>
          <p:nvSpPr>
            <p:cNvPr id="34" name="_14">
              <a:extLst>
                <a:ext uri="{FF2B5EF4-FFF2-40B4-BE49-F238E27FC236}">
                  <a16:creationId xmlns:a16="http://schemas.microsoft.com/office/drawing/2014/main" id="{5060F790-8AAB-438C-A8CC-4623D4B7AF82}"/>
                </a:ext>
              </a:extLst>
            </p:cNvPr>
            <p:cNvSpPr txBox="1">
              <a:spLocks noChangeArrowheads="1"/>
            </p:cNvSpPr>
            <p:nvPr/>
          </p:nvSpPr>
          <p:spPr bwMode="auto">
            <a:xfrm>
              <a:off x="6643071" y="3602326"/>
              <a:ext cx="327194" cy="205990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nSpc>
                  <a:spcPct val="150000"/>
                </a:lnSpc>
              </a:pPr>
              <a:r>
                <a:rPr altLang="en-US" lang="zh-CN" sz="2000">
                  <a:solidFill>
                    <a:srgbClr val="386E65"/>
                  </a:solidFill>
                  <a:latin charset="-122" panose="020b0503020204020204" pitchFamily="34" typeface="微软雅黑"/>
                  <a:ea charset="-122" pitchFamily="34" typeface="微软雅黑"/>
                </a:rPr>
                <a:t>工作汇报计划</a:t>
              </a:r>
            </a:p>
          </p:txBody>
        </p:sp>
        <p:sp>
          <p:nvSpPr>
            <p:cNvPr id="35" name="_14">
              <a:extLst>
                <a:ext uri="{FF2B5EF4-FFF2-40B4-BE49-F238E27FC236}">
                  <a16:creationId xmlns:a16="http://schemas.microsoft.com/office/drawing/2014/main" id="{B0B089B5-FFA7-4B14-9E9A-337233DA6DF8}"/>
                </a:ext>
              </a:extLst>
            </p:cNvPr>
            <p:cNvSpPr txBox="1">
              <a:spLocks noChangeArrowheads="1"/>
            </p:cNvSpPr>
            <p:nvPr/>
          </p:nvSpPr>
          <p:spPr bwMode="auto">
            <a:xfrm>
              <a:off x="6970265" y="3641693"/>
              <a:ext cx="351306" cy="205990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nSpc>
                  <a:spcPct val="150000"/>
                </a:lnSpc>
              </a:pPr>
              <a:r>
                <a:rPr altLang="zh-CN" lang="en-US" sz="2000">
                  <a:solidFill>
                    <a:srgbClr val="386E65"/>
                  </a:solidFill>
                  <a:latin charset="-122" panose="020b0503020204020204" pitchFamily="34" typeface="微软雅黑"/>
                  <a:ea charset="-122" pitchFamily="34" typeface="微软雅黑"/>
                </a:rPr>
                <a:t>INTRODE</a:t>
              </a:r>
            </a:p>
          </p:txBody>
        </p:sp>
        <p:pic>
          <p:nvPicPr>
            <p:cNvPr id="36" name="图片 35">
              <a:extLst>
                <a:ext uri="{FF2B5EF4-FFF2-40B4-BE49-F238E27FC236}">
                  <a16:creationId xmlns:a16="http://schemas.microsoft.com/office/drawing/2014/main" id="{151EEC6F-97B8-482E-956A-60AA4B025801}"/>
                </a:ext>
              </a:extLst>
            </p:cNvPr>
            <p:cNvPicPr>
              <a:picLocks noChangeAspect="1"/>
            </p:cNvPicPr>
            <p:nvPr/>
          </p:nvPicPr>
          <p:blipFill>
            <a:blip r:embed="rId4">
              <a:extLst>
                <a:ext uri="{BEBA8EAE-BF5A-486C-A8C5-ECC9F3942E4B}">
                  <a14:imgProps>
                    <a14:imgLayer xmlns:d3p1="http://schemas.openxmlformats.org/officeDocument/2006/relationships" d3p1:embed="">
                      <a14:imgEffect>
                        <a14:saturation sat="400000"/>
                      </a14:imgEffect>
                      <a14:imgEffect>
                        <a14:brightnessContrast bright="30000" contrast="50000"/>
                      </a14:imgEffect>
                    </a14:imgLayer>
                  </a14:imgProps>
                </a:ext>
                <a:ext uri="{28A0092B-C50C-407E-A947-70E740481C1C}">
                  <a14:useLocalDpi val="0"/>
                </a:ext>
              </a:extLst>
            </a:blip>
            <a:stretch>
              <a:fillRect/>
            </a:stretch>
          </p:blipFill>
          <p:spPr>
            <a:xfrm>
              <a:off x="5217706" y="4515316"/>
              <a:ext cx="556168" cy="605110"/>
            </a:xfrm>
            <a:prstGeom prst="rect">
              <a:avLst/>
            </a:prstGeom>
          </p:spPr>
        </p:pic>
        <p:pic>
          <p:nvPicPr>
            <p:cNvPr id="37" name="图片 36">
              <a:extLst>
                <a:ext uri="{FF2B5EF4-FFF2-40B4-BE49-F238E27FC236}">
                  <a16:creationId xmlns:a16="http://schemas.microsoft.com/office/drawing/2014/main" id="{35CC81B6-6E41-43B3-BEE4-980A3029A0DD}"/>
                </a:ext>
              </a:extLst>
            </p:cNvPr>
            <p:cNvPicPr>
              <a:picLocks noChangeAspect="1"/>
            </p:cNvPicPr>
            <p:nvPr/>
          </p:nvPicPr>
          <p:blipFill>
            <a:blip r:embed="rId5">
              <a:extLst>
                <a:ext uri="{BEBA8EAE-BF5A-486C-A8C5-ECC9F3942E4B}">
                  <a14:imgProps>
                    <a14:imgLayer xmlns:d3p1="http://schemas.openxmlformats.org/officeDocument/2006/relationships" d3p1:embed="">
                      <a14:imgEffect>
                        <a14:saturation sat="400000"/>
                      </a14:imgEffect>
                      <a14:imgEffect>
                        <a14:brightnessContrast bright="22000"/>
                      </a14:imgEffect>
                    </a14:imgLayer>
                  </a14:imgProps>
                </a:ext>
                <a:ext uri="{28A0092B-C50C-407E-A947-70E740481C1C}">
                  <a14:useLocalDpi val="0"/>
                </a:ext>
              </a:extLst>
            </a:blip>
            <a:stretch>
              <a:fillRect/>
            </a:stretch>
          </p:blipFill>
          <p:spPr>
            <a:xfrm>
              <a:off x="6815197" y="1142163"/>
              <a:ext cx="891080" cy="1121276"/>
            </a:xfrm>
            <a:prstGeom prst="rect">
              <a:avLst/>
            </a:prstGeom>
          </p:spPr>
        </p:pic>
      </p:grpSp>
      <p:pic>
        <p:nvPicPr>
          <p:cNvPr id="38" name="图片 5">
            <a:extLst>
              <a:ext uri="{FF2B5EF4-FFF2-40B4-BE49-F238E27FC236}">
                <a16:creationId xmlns:a16="http://schemas.microsoft.com/office/drawing/2014/main" id="{464EEA8A-01AD-4677-B136-4C6307E193D2}"/>
              </a:ext>
            </a:extLst>
          </p:cNvPr>
          <p:cNvPicPr>
            <a:picLocks noChangeArrowheads="1"/>
          </p:cNvPicPr>
          <p:nvPr/>
        </p:nvPicPr>
        <p:blipFill>
          <a:blip r:embed="rId6">
            <a:extLst>
              <a:ext uri="{28A0092B-C50C-407E-A947-70E740481C1C}">
                <a14:useLocalDpi val="0"/>
              </a:ext>
            </a:extLst>
          </a:blip>
          <a:stretch>
            <a:fillRect/>
          </a:stretch>
        </p:blipFill>
        <p:spPr bwMode="auto">
          <a:xfrm>
            <a:off x="8404393" y="882284"/>
            <a:ext cx="796064" cy="596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9" name="图片 5">
            <a:extLst>
              <a:ext uri="{FF2B5EF4-FFF2-40B4-BE49-F238E27FC236}">
                <a16:creationId xmlns:a16="http://schemas.microsoft.com/office/drawing/2014/main" id="{6B6534CE-F3B9-4B82-9EF0-ED75A72A5EDB}"/>
              </a:ext>
            </a:extLst>
          </p:cNvPr>
          <p:cNvPicPr>
            <a:picLocks noChangeArrowheads="1"/>
          </p:cNvPicPr>
          <p:nvPr/>
        </p:nvPicPr>
        <p:blipFill>
          <a:blip r:embed="rId6">
            <a:extLst>
              <a:ext uri="{28A0092B-C50C-407E-A947-70E740481C1C}">
                <a14:useLocalDpi val="0"/>
              </a:ext>
            </a:extLst>
          </a:blip>
          <a:stretch>
            <a:fillRect/>
          </a:stretch>
        </p:blipFill>
        <p:spPr bwMode="auto">
          <a:xfrm>
            <a:off x="660400" y="464426"/>
            <a:ext cx="2168751" cy="1624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0" name="组合 39">
            <a:extLst>
              <a:ext uri="{FF2B5EF4-FFF2-40B4-BE49-F238E27FC236}">
                <a16:creationId xmlns:a16="http://schemas.microsoft.com/office/drawing/2014/main" id="{8FE1579D-3B29-4889-901C-95A271BB7B9F}"/>
              </a:ext>
            </a:extLst>
          </p:cNvPr>
          <p:cNvGrpSpPr/>
          <p:nvPr/>
        </p:nvGrpSpPr>
        <p:grpSpPr>
          <a:xfrm>
            <a:off x="3232134" y="387222"/>
            <a:ext cx="4613210" cy="4627094"/>
            <a:chOff x="3524250" y="533400"/>
            <a:chExt cx="4219576" cy="4232276"/>
          </a:xfrm>
        </p:grpSpPr>
        <p:sp>
          <p:nvSpPr>
            <p:cNvPr id="41" name="弧形 40">
              <a:extLst>
                <a:ext uri="{FF2B5EF4-FFF2-40B4-BE49-F238E27FC236}">
                  <a16:creationId xmlns:a16="http://schemas.microsoft.com/office/drawing/2014/main" id="{75582D9D-5845-4323-9D8D-CC7EBBC75C0F}"/>
                </a:ext>
              </a:extLst>
            </p:cNvPr>
            <p:cNvSpPr/>
            <p:nvPr/>
          </p:nvSpPr>
          <p:spPr>
            <a:xfrm>
              <a:off x="3524250" y="533400"/>
              <a:ext cx="4219576" cy="4219576"/>
            </a:xfrm>
            <a:prstGeom prst="arc">
              <a:avLst>
                <a:gd fmla="val 6904399" name="adj1"/>
                <a:gd fmla="val 4749740" name="adj2"/>
              </a:avLst>
            </a:prstGeom>
            <a:ln>
              <a:solidFill>
                <a:srgbClr val="386E65"/>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2" name="椭圆 41">
              <a:extLst>
                <a:ext uri="{FF2B5EF4-FFF2-40B4-BE49-F238E27FC236}">
                  <a16:creationId xmlns:a16="http://schemas.microsoft.com/office/drawing/2014/main" id="{E6246478-60E0-438E-82ED-CAE1C1B42309}"/>
                </a:ext>
              </a:extLst>
            </p:cNvPr>
            <p:cNvSpPr/>
            <p:nvPr/>
          </p:nvSpPr>
          <p:spPr>
            <a:xfrm>
              <a:off x="5993606" y="4664076"/>
              <a:ext cx="101600" cy="101600"/>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a:extLst>
                <a:ext uri="{FF2B5EF4-FFF2-40B4-BE49-F238E27FC236}">
                  <a16:creationId xmlns:a16="http://schemas.microsoft.com/office/drawing/2014/main" id="{A4B9C4CF-63F3-4E59-81E6-9AC5BA881729}"/>
                </a:ext>
              </a:extLst>
            </p:cNvPr>
            <p:cNvSpPr/>
            <p:nvPr/>
          </p:nvSpPr>
          <p:spPr>
            <a:xfrm>
              <a:off x="4672806" y="4492626"/>
              <a:ext cx="101600" cy="101600"/>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4" name="图片 43">
            <a:extLst>
              <a:ext uri="{FF2B5EF4-FFF2-40B4-BE49-F238E27FC236}">
                <a16:creationId xmlns:a16="http://schemas.microsoft.com/office/drawing/2014/main" id="{291CB412-AA8B-4295-963F-F20814CF1EB9}"/>
              </a:ext>
            </a:extLst>
          </p:cNvPr>
          <p:cNvPicPr>
            <a:picLocks noChangeAspect="1"/>
          </p:cNvPicPr>
          <p:nvPr/>
        </p:nvPicPr>
        <p:blipFill>
          <a:blip r:embed="rId7">
            <a:extLst>
              <a:ext uri="{BEBA8EAE-BF5A-486C-A8C5-ECC9F3942E4B}">
                <a14:imgProps>
                  <a14:imgLayer xmlns:d3p1="http://schemas.openxmlformats.org/officeDocument/2006/relationships" d3p1:embed="">
                    <a14:imgEffect>
                      <a14:brightnessContrast bright="38000"/>
                    </a14:imgEffect>
                  </a14:imgLayer>
                </a14:imgProps>
              </a:ext>
              <a:ext uri="{28A0092B-C50C-407E-A947-70E740481C1C}">
                <a14:useLocalDpi val="0"/>
              </a:ext>
            </a:extLst>
          </a:blip>
          <a:stretch>
            <a:fillRect/>
          </a:stretch>
        </p:blipFill>
        <p:spPr>
          <a:xfrm>
            <a:off x="321910" y="3960746"/>
            <a:ext cx="2829503" cy="1954275"/>
          </a:xfrm>
          <a:prstGeom prst="rect">
            <a:avLst/>
          </a:prstGeom>
        </p:spPr>
      </p:pic>
    </p:spTree>
    <p:extLst>
      <p:ext uri="{BB962C8B-B14F-4D97-AF65-F5344CB8AC3E}">
        <p14:creationId val="389240425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28"/>
                                        </p:tgtEl>
                                        <p:attrNameLst>
                                          <p:attrName>style.visibility</p:attrName>
                                        </p:attrNameLst>
                                      </p:cBhvr>
                                      <p:to>
                                        <p:strVal val="visible"/>
                                      </p:to>
                                    </p:set>
                                    <p:animEffect filter="barn(inVertical)" transition="in">
                                      <p:cBhvr>
                                        <p:cTn dur="750" id="7"/>
                                        <p:tgtEl>
                                          <p:spTgt spid="28"/>
                                        </p:tgtEl>
                                      </p:cBhvr>
                                    </p:animEffect>
                                  </p:childTnLst>
                                </p:cTn>
                              </p:par>
                              <p:par>
                                <p:cTn fill="hold" id="8" nodeType="withEffect" presetClass="entr" presetID="47" presetSubtype="0">
                                  <p:stCondLst>
                                    <p:cond delay="500"/>
                                  </p:stCondLst>
                                  <p:childTnLst>
                                    <p:set>
                                      <p:cBhvr>
                                        <p:cTn dur="1" fill="hold" id="9">
                                          <p:stCondLst>
                                            <p:cond delay="0"/>
                                          </p:stCondLst>
                                        </p:cTn>
                                        <p:tgtEl>
                                          <p:spTgt spid="40"/>
                                        </p:tgtEl>
                                        <p:attrNameLst>
                                          <p:attrName>style.visibility</p:attrName>
                                        </p:attrNameLst>
                                      </p:cBhvr>
                                      <p:to>
                                        <p:strVal val="visible"/>
                                      </p:to>
                                    </p:set>
                                    <p:animEffect filter="fade" transition="in">
                                      <p:cBhvr>
                                        <p:cTn dur="1000" id="10"/>
                                        <p:tgtEl>
                                          <p:spTgt spid="40"/>
                                        </p:tgtEl>
                                      </p:cBhvr>
                                    </p:animEffect>
                                    <p:anim calcmode="lin" valueType="num">
                                      <p:cBhvr>
                                        <p:cTn dur="1000" fill="hold" id="11"/>
                                        <p:tgtEl>
                                          <p:spTgt spid="40"/>
                                        </p:tgtEl>
                                        <p:attrNameLst>
                                          <p:attrName>ppt_x</p:attrName>
                                        </p:attrNameLst>
                                      </p:cBhvr>
                                      <p:tavLst>
                                        <p:tav tm="0">
                                          <p:val>
                                            <p:strVal val="#ppt_x"/>
                                          </p:val>
                                        </p:tav>
                                        <p:tav tm="100000">
                                          <p:val>
                                            <p:strVal val="#ppt_x"/>
                                          </p:val>
                                        </p:tav>
                                      </p:tavLst>
                                    </p:anim>
                                    <p:anim calcmode="lin" valueType="num">
                                      <p:cBhvr>
                                        <p:cTn dur="1000" fill="hold" id="12"/>
                                        <p:tgtEl>
                                          <p:spTgt spid="40"/>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29"/>
                                        </p:tgtEl>
                                        <p:attrNameLst>
                                          <p:attrName>style.visibility</p:attrName>
                                        </p:attrNameLst>
                                      </p:cBhvr>
                                      <p:to>
                                        <p:strVal val="visible"/>
                                      </p:to>
                                    </p:set>
                                    <p:animEffect filter="fade" transition="in">
                                      <p:cBhvr>
                                        <p:cTn dur="1250" id="16"/>
                                        <p:tgtEl>
                                          <p:spTgt spid="29"/>
                                        </p:tgtEl>
                                      </p:cBhvr>
                                    </p:animEffect>
                                    <p:anim calcmode="lin" valueType="num">
                                      <p:cBhvr>
                                        <p:cTn dur="1250" fill="hold" id="17"/>
                                        <p:tgtEl>
                                          <p:spTgt spid="29"/>
                                        </p:tgtEl>
                                        <p:attrNameLst>
                                          <p:attrName>ppt_x</p:attrName>
                                        </p:attrNameLst>
                                      </p:cBhvr>
                                      <p:tavLst>
                                        <p:tav tm="0">
                                          <p:val>
                                            <p:strVal val="#ppt_x"/>
                                          </p:val>
                                        </p:tav>
                                        <p:tav tm="100000">
                                          <p:val>
                                            <p:strVal val="#ppt_x"/>
                                          </p:val>
                                        </p:tav>
                                      </p:tavLst>
                                    </p:anim>
                                    <p:anim calcmode="lin" valueType="num">
                                      <p:cBhvr>
                                        <p:cTn dur="1250" fill="hold" id="18"/>
                                        <p:tgtEl>
                                          <p:spTgt spid="29"/>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750"/>
                            </p:stCondLst>
                            <p:childTnLst>
                              <p:par>
                                <p:cTn fill="hold" id="20" nodeType="afterEffect" presetClass="entr" presetID="2" presetSubtype="3">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additive="base">
                                        <p:cTn dur="500" fill="hold" id="22"/>
                                        <p:tgtEl>
                                          <p:spTgt spid="38"/>
                                        </p:tgtEl>
                                        <p:attrNameLst>
                                          <p:attrName>ppt_x</p:attrName>
                                        </p:attrNameLst>
                                      </p:cBhvr>
                                      <p:tavLst>
                                        <p:tav tm="0">
                                          <p:val>
                                            <p:strVal val="1+#ppt_w/2"/>
                                          </p:val>
                                        </p:tav>
                                        <p:tav tm="100000">
                                          <p:val>
                                            <p:strVal val="#ppt_x"/>
                                          </p:val>
                                        </p:tav>
                                      </p:tavLst>
                                    </p:anim>
                                    <p:anim calcmode="lin" valueType="num">
                                      <p:cBhvr additive="base">
                                        <p:cTn dur="500" fill="hold" id="23"/>
                                        <p:tgtEl>
                                          <p:spTgt spid="38"/>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3250"/>
                            </p:stCondLst>
                            <p:childTnLst>
                              <p:par>
                                <p:cTn fill="hold" id="25" nodeType="afterEffect" presetClass="entr" presetID="2" presetSubtype="3">
                                  <p:stCondLst>
                                    <p:cond delay="0"/>
                                  </p:stCondLst>
                                  <p:childTnLst>
                                    <p:set>
                                      <p:cBhvr>
                                        <p:cTn dur="1" fill="hold" id="26">
                                          <p:stCondLst>
                                            <p:cond delay="0"/>
                                          </p:stCondLst>
                                        </p:cTn>
                                        <p:tgtEl>
                                          <p:spTgt spid="39"/>
                                        </p:tgtEl>
                                        <p:attrNameLst>
                                          <p:attrName>style.visibility</p:attrName>
                                        </p:attrNameLst>
                                      </p:cBhvr>
                                      <p:to>
                                        <p:strVal val="visible"/>
                                      </p:to>
                                    </p:set>
                                    <p:anim calcmode="lin" valueType="num">
                                      <p:cBhvr additive="base">
                                        <p:cTn dur="500" fill="hold" id="27"/>
                                        <p:tgtEl>
                                          <p:spTgt spid="39"/>
                                        </p:tgtEl>
                                        <p:attrNameLst>
                                          <p:attrName>ppt_x</p:attrName>
                                        </p:attrNameLst>
                                      </p:cBhvr>
                                      <p:tavLst>
                                        <p:tav tm="0">
                                          <p:val>
                                            <p:strVal val="1+#ppt_w/2"/>
                                          </p:val>
                                        </p:tav>
                                        <p:tav tm="100000">
                                          <p:val>
                                            <p:strVal val="#ppt_x"/>
                                          </p:val>
                                        </p:tav>
                                      </p:tavLst>
                                    </p:anim>
                                    <p:anim calcmode="lin" valueType="num">
                                      <p:cBhvr additive="base">
                                        <p:cTn dur="500" fill="hold" id="28"/>
                                        <p:tgtEl>
                                          <p:spTgt spid="39"/>
                                        </p:tgtEl>
                                        <p:attrNameLst>
                                          <p:attrName>ppt_y</p:attrName>
                                        </p:attrNameLst>
                                      </p:cBhvr>
                                      <p:tavLst>
                                        <p:tav tm="0">
                                          <p:val>
                                            <p:strVal val="0-#ppt_h/2"/>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44"/>
                                        </p:tgtEl>
                                        <p:attrNameLst>
                                          <p:attrName>style.visibility</p:attrName>
                                        </p:attrNameLst>
                                      </p:cBhvr>
                                      <p:to>
                                        <p:strVal val="visible"/>
                                      </p:to>
                                    </p:set>
                                    <p:animEffect filter="fade" transition="in">
                                      <p:cBhvr>
                                        <p:cTn dur="1000" id="31"/>
                                        <p:tgtEl>
                                          <p:spTgt spid="44"/>
                                        </p:tgtEl>
                                      </p:cBhvr>
                                    </p:animEffect>
                                    <p:anim calcmode="lin" valueType="num">
                                      <p:cBhvr>
                                        <p:cTn dur="1000" fill="hold" id="32"/>
                                        <p:tgtEl>
                                          <p:spTgt spid="44"/>
                                        </p:tgtEl>
                                        <p:attrNameLst>
                                          <p:attrName>ppt_x</p:attrName>
                                        </p:attrNameLst>
                                      </p:cBhvr>
                                      <p:tavLst>
                                        <p:tav tm="0">
                                          <p:val>
                                            <p:strVal val="#ppt_x"/>
                                          </p:val>
                                        </p:tav>
                                        <p:tav tm="100000">
                                          <p:val>
                                            <p:strVal val="#ppt_x"/>
                                          </p:val>
                                        </p:tav>
                                      </p:tavLst>
                                    </p:anim>
                                    <p:anim calcmode="lin" valueType="num">
                                      <p:cBhvr>
                                        <p:cTn dur="1000" fill="hold" id="33"/>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01919B08-B7C4-4928-87D2-CAF9B7C97BB3}"/>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pic>
        <p:nvPicPr>
          <p:cNvPr id="10" name="图片 5">
            <a:extLst>
              <a:ext uri="{FF2B5EF4-FFF2-40B4-BE49-F238E27FC236}">
                <a16:creationId xmlns:a16="http://schemas.microsoft.com/office/drawing/2014/main" id="{9368FFF4-9478-444B-8CCB-19F957F87D0B}"/>
              </a:ext>
            </a:extLst>
          </p:cNvPr>
          <p:cNvPicPr>
            <a:picLocks noChangeArrowheads="1"/>
          </p:cNvPicPr>
          <p:nvPr/>
        </p:nvPicPr>
        <p:blipFill>
          <a:blip r:embed="rId4">
            <a:extLst>
              <a:ext uri="{28A0092B-C50C-407E-A947-70E740481C1C}">
                <a14:useLocalDpi val="0"/>
              </a:ext>
            </a:extLst>
          </a:blip>
          <a:stretch>
            <a:fillRect/>
          </a:stretch>
        </p:blipFill>
        <p:spPr bwMode="auto">
          <a:xfrm>
            <a:off x="7886001" y="1129934"/>
            <a:ext cx="796064" cy="596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 name="图片 10">
            <a:extLst>
              <a:ext uri="{FF2B5EF4-FFF2-40B4-BE49-F238E27FC236}">
                <a16:creationId xmlns:a16="http://schemas.microsoft.com/office/drawing/2014/main" id="{2CDA5921-015F-4796-A0F4-9A3D579A5402}"/>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38000"/>
                    </a14:imgEffect>
                  </a14:imgLayer>
                </a14:imgProps>
              </a:ext>
              <a:ext uri="{28A0092B-C50C-407E-A947-70E740481C1C}">
                <a14:useLocalDpi val="0"/>
              </a:ext>
            </a:extLst>
          </a:blip>
          <a:stretch>
            <a:fillRect/>
          </a:stretch>
        </p:blipFill>
        <p:spPr>
          <a:xfrm>
            <a:off x="321910" y="3960746"/>
            <a:ext cx="2829503" cy="1954275"/>
          </a:xfrm>
          <a:prstGeom prst="rect">
            <a:avLst/>
          </a:prstGeom>
        </p:spPr>
      </p:pic>
      <p:sp>
        <p:nvSpPr>
          <p:cNvPr id="9" name="_14">
            <a:extLst>
              <a:ext uri="{FF2B5EF4-FFF2-40B4-BE49-F238E27FC236}">
                <a16:creationId xmlns:a16="http://schemas.microsoft.com/office/drawing/2014/main" id="{000DE919-4BC1-4A3C-AEE4-8322D709CAE5}"/>
              </a:ext>
            </a:extLst>
          </p:cNvPr>
          <p:cNvSpPr txBox="1">
            <a:spLocks noChangeArrowheads="1"/>
          </p:cNvSpPr>
          <p:nvPr/>
        </p:nvSpPr>
        <p:spPr bwMode="auto">
          <a:xfrm>
            <a:off x="3587623" y="776393"/>
            <a:ext cx="1799034" cy="214338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z="4800">
                <a:solidFill>
                  <a:srgbClr val="386E65"/>
                </a:solidFill>
                <a:latin charset="-122" panose="02010800040101010101" pitchFamily="2" typeface="华文新魏"/>
                <a:ea charset="-122" panose="02010800040101010101" pitchFamily="2" typeface="华文新魏"/>
              </a:rPr>
              <a:t>第一章</a:t>
            </a:r>
          </a:p>
        </p:txBody>
      </p:sp>
      <p:grpSp>
        <p:nvGrpSpPr>
          <p:cNvPr id="16" name="组合 15">
            <a:extLst>
              <a:ext uri="{FF2B5EF4-FFF2-40B4-BE49-F238E27FC236}">
                <a16:creationId xmlns:a16="http://schemas.microsoft.com/office/drawing/2014/main" id="{3F8026B7-EC5F-4A41-862C-4A80AF120189}"/>
              </a:ext>
            </a:extLst>
          </p:cNvPr>
          <p:cNvGrpSpPr/>
          <p:nvPr/>
        </p:nvGrpSpPr>
        <p:grpSpPr>
          <a:xfrm rot="5400000">
            <a:off x="2971190" y="2744980"/>
            <a:ext cx="5218989" cy="1006794"/>
            <a:chOff x="2890273" y="1360914"/>
            <a:chExt cx="3483555" cy="512041"/>
          </a:xfrm>
        </p:grpSpPr>
        <p:sp>
          <p:nvSpPr>
            <p:cNvPr id="18" name="矩形 17">
              <a:extLst>
                <a:ext uri="{FF2B5EF4-FFF2-40B4-BE49-F238E27FC236}">
                  <a16:creationId xmlns:a16="http://schemas.microsoft.com/office/drawing/2014/main" id="{90411955-1B45-48AB-A0AD-238C45B77A92}"/>
                </a:ext>
              </a:extLst>
            </p:cNvPr>
            <p:cNvSpPr/>
            <p:nvPr/>
          </p:nvSpPr>
          <p:spPr bwMode="auto">
            <a:xfrm rot="16200000">
              <a:off x="4403960" y="-78303"/>
              <a:ext cx="456181" cy="333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年度工作概述 Add a description</a:t>
              </a:r>
            </a:p>
          </p:txBody>
        </p:sp>
        <p:pic>
          <p:nvPicPr>
            <p:cNvPr descr="C_108.jpg" id="21" name="图片 28">
              <a:extLst>
                <a:ext uri="{FF2B5EF4-FFF2-40B4-BE49-F238E27FC236}">
                  <a16:creationId xmlns:a16="http://schemas.microsoft.com/office/drawing/2014/main" id="{C2C3E216-2D81-4055-9FBE-27393B7415D8}"/>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a14:imgLayer xmlns:d3p1="http://schemas.openxmlformats.org/officeDocument/2006/relationships" d3p1:embed="">
                      <a14:imgEffect>
                        <a14:brightnessContrast bright="10000" contrast="-15000"/>
                      </a14:imgEffect>
                    </a14:imgLayer>
                  </a14:imgProps>
                </a:ext>
                <a:ext uri="{28A0092B-C50C-407E-A947-70E740481C1C}">
                  <a14:useLocalDpi/>
                </a:ext>
              </a:extLst>
            </a:blip>
            <a:stretch>
              <a:fillRect/>
            </a:stretch>
          </p:blipFill>
          <p:spPr bwMode="auto">
            <a:xfrm>
              <a:off x="2890273" y="1821438"/>
              <a:ext cx="3483555" cy="515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23" name="图片 5">
            <a:extLst>
              <a:ext uri="{FF2B5EF4-FFF2-40B4-BE49-F238E27FC236}">
                <a16:creationId xmlns:a16="http://schemas.microsoft.com/office/drawing/2014/main" id="{22FE6FE9-2BC7-4B1D-84E1-05EB1F284D0E}"/>
              </a:ext>
            </a:extLst>
          </p:cNvPr>
          <p:cNvPicPr>
            <a:picLocks noChangeArrowheads="1"/>
          </p:cNvPicPr>
          <p:nvPr/>
        </p:nvPicPr>
        <p:blipFill>
          <a:blip r:embed="rId4">
            <a:extLst>
              <a:ext uri="{28A0092B-C50C-407E-A947-70E740481C1C}">
                <a14:useLocalDpi val="0"/>
              </a:ext>
            </a:extLst>
          </a:blip>
          <a:stretch>
            <a:fillRect/>
          </a:stretch>
        </p:blipFill>
        <p:spPr bwMode="auto">
          <a:xfrm>
            <a:off x="660400" y="464426"/>
            <a:ext cx="2168751" cy="1624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80480406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2" presetSubtype="3">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1+#ppt_w/2"/>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750" id="15"/>
                                        <p:tgtEl>
                                          <p:spTgt spid="11"/>
                                        </p:tgtEl>
                                      </p:cBhvr>
                                    </p:animEffect>
                                    <p:anim calcmode="lin" valueType="num">
                                      <p:cBhvr>
                                        <p:cTn dur="750" fill="hold" id="16"/>
                                        <p:tgtEl>
                                          <p:spTgt spid="11"/>
                                        </p:tgtEl>
                                        <p:attrNameLst>
                                          <p:attrName>ppt_x</p:attrName>
                                        </p:attrNameLst>
                                      </p:cBhvr>
                                      <p:tavLst>
                                        <p:tav tm="0">
                                          <p:val>
                                            <p:strVal val="#ppt_x"/>
                                          </p:val>
                                        </p:tav>
                                        <p:tav tm="100000">
                                          <p:val>
                                            <p:strVal val="#ppt_x"/>
                                          </p:val>
                                        </p:tav>
                                      </p:tavLst>
                                    </p:anim>
                                    <p:anim calcmode="lin" valueType="num">
                                      <p:cBhvr>
                                        <p:cTn dur="750" fill="hold" id="17"/>
                                        <p:tgtEl>
                                          <p:spTgt spid="11"/>
                                        </p:tgtEl>
                                        <p:attrNameLst>
                                          <p:attrName>ppt_y</p:attrName>
                                        </p:attrNameLst>
                                      </p:cBhvr>
                                      <p:tavLst>
                                        <p:tav tm="0">
                                          <p:val>
                                            <p:strVal val="#ppt_y+.1"/>
                                          </p:val>
                                        </p:tav>
                                        <p:tav tm="100000">
                                          <p:val>
                                            <p:strVal val="#ppt_y"/>
                                          </p:val>
                                        </p:tav>
                                      </p:tavLst>
                                    </p:anim>
                                  </p:childTnLst>
                                </p:cTn>
                              </p:par>
                              <p:par>
                                <p:cTn fill="hold" id="18" nodeType="withEffect" presetClass="entr" presetID="2" presetSubtype="3">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additive="base">
                                        <p:cTn dur="500" fill="hold" id="20"/>
                                        <p:tgtEl>
                                          <p:spTgt spid="23"/>
                                        </p:tgtEl>
                                        <p:attrNameLst>
                                          <p:attrName>ppt_x</p:attrName>
                                        </p:attrNameLst>
                                      </p:cBhvr>
                                      <p:tavLst>
                                        <p:tav tm="0">
                                          <p:val>
                                            <p:strVal val="1+#ppt_w/2"/>
                                          </p:val>
                                        </p:tav>
                                        <p:tav tm="100000">
                                          <p:val>
                                            <p:strVal val="#ppt_x"/>
                                          </p:val>
                                        </p:tav>
                                      </p:tavLst>
                                    </p:anim>
                                    <p:anim calcmode="lin" valueType="num">
                                      <p:cBhvr additive="base">
                                        <p:cTn dur="500" fill="hold" id="21"/>
                                        <p:tgtEl>
                                          <p:spTgt spid="23"/>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56" presetSubtype="0">
                                  <p:stCondLst>
                                    <p:cond delay="0"/>
                                  </p:stCondLst>
                                  <p:iterate type="lt">
                                    <p:tmPct val="10000"/>
                                  </p:iterate>
                                  <p:childTnLst>
                                    <p:set>
                                      <p:cBhvr>
                                        <p:cTn dur="1" fill="hold" id="24">
                                          <p:stCondLst>
                                            <p:cond delay="0"/>
                                          </p:stCondLst>
                                        </p:cTn>
                                        <p:tgtEl>
                                          <p:spTgt spid="9"/>
                                        </p:tgtEl>
                                        <p:attrNameLst>
                                          <p:attrName>style.visibility</p:attrName>
                                        </p:attrNameLst>
                                      </p:cBhvr>
                                      <p:to>
                                        <p:strVal val="visible"/>
                                      </p:to>
                                    </p:set>
                                    <p:anim by="(-#ppt_w*2)" calcmode="lin" valueType="num">
                                      <p:cBhvr rctx="PPT">
                                        <p:cTn autoRev="1" dur="500" fill="hold" id="25">
                                          <p:stCondLst>
                                            <p:cond delay="0"/>
                                          </p:stCondLst>
                                        </p:cTn>
                                        <p:tgtEl>
                                          <p:spTgt spid="9"/>
                                        </p:tgtEl>
                                        <p:attrNameLst>
                                          <p:attrName>ppt_w</p:attrName>
                                        </p:attrNameLst>
                                      </p:cBhvr>
                                    </p:anim>
                                    <p:anim by="(#ppt_w*0.50)" calcmode="lin" valueType="num">
                                      <p:cBhvr>
                                        <p:cTn autoRev="1" decel="50000" dur="500" fill="hold" id="26">
                                          <p:stCondLst>
                                            <p:cond delay="0"/>
                                          </p:stCondLst>
                                        </p:cTn>
                                        <p:tgtEl>
                                          <p:spTgt spid="9"/>
                                        </p:tgtEl>
                                        <p:attrNameLst>
                                          <p:attrName>ppt_x</p:attrName>
                                        </p:attrNameLst>
                                      </p:cBhvr>
                                    </p:anim>
                                    <p:anim calcmode="lin" from="(-#ppt_h/2)" to="(#ppt_y)" valueType="num">
                                      <p:cBhvr>
                                        <p:cTn dur="1000" fill="hold" id="27">
                                          <p:stCondLst>
                                            <p:cond delay="0"/>
                                          </p:stCondLst>
                                        </p:cTn>
                                        <p:tgtEl>
                                          <p:spTgt spid="9"/>
                                        </p:tgtEl>
                                        <p:attrNameLst>
                                          <p:attrName>ppt_y</p:attrName>
                                        </p:attrNameLst>
                                      </p:cBhvr>
                                    </p:anim>
                                    <p:animRot by="21600000">
                                      <p:cBhvr>
                                        <p:cTn dur="1000" fill="hold" id="28">
                                          <p:stCondLst>
                                            <p:cond delay="0"/>
                                          </p:stCondLst>
                                        </p:cTn>
                                        <p:tgtEl>
                                          <p:spTgt spid="9"/>
                                        </p:tgtEl>
                                        <p:attrNameLst>
                                          <p:attrName>r</p:attrName>
                                        </p:attrNameLst>
                                      </p:cBhvr>
                                    </p:animRot>
                                  </p:childTnLst>
                                </p:cTn>
                              </p:par>
                            </p:childTnLst>
                          </p:cTn>
                        </p:par>
                        <p:par>
                          <p:cTn fill="hold" id="29" nodeType="afterGroup">
                            <p:stCondLst>
                              <p:cond delay="2500"/>
                            </p:stCondLst>
                            <p:childTnLst>
                              <p:par>
                                <p:cTn fill="hold" id="30" nodeType="afterEffect" presetClass="entr" presetID="16" presetSubtype="42">
                                  <p:stCondLst>
                                    <p:cond delay="0"/>
                                  </p:stCondLst>
                                  <p:childTnLst>
                                    <p:set>
                                      <p:cBhvr>
                                        <p:cTn dur="1" fill="hold" id="31">
                                          <p:stCondLst>
                                            <p:cond delay="0"/>
                                          </p:stCondLst>
                                        </p:cTn>
                                        <p:tgtEl>
                                          <p:spTgt spid="16"/>
                                        </p:tgtEl>
                                        <p:attrNameLst>
                                          <p:attrName>style.visibility</p:attrName>
                                        </p:attrNameLst>
                                      </p:cBhvr>
                                      <p:to>
                                        <p:strVal val="visible"/>
                                      </p:to>
                                    </p:set>
                                    <p:animEffect filter="barn(outHorizontal)" transition="in">
                                      <p:cBhvr>
                                        <p:cTn dur="750" id="32"/>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年度工作概述</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5" name="矩形 4">
            <a:extLst>
              <a:ext uri="{FF2B5EF4-FFF2-40B4-BE49-F238E27FC236}">
                <a16:creationId xmlns:a16="http://schemas.microsoft.com/office/drawing/2014/main" id="{E1A1BD6C-D605-4A9B-8826-0212D160135A}"/>
              </a:ext>
            </a:extLst>
          </p:cNvPr>
          <p:cNvSpPr/>
          <p:nvPr/>
        </p:nvSpPr>
        <p:spPr>
          <a:xfrm>
            <a:off x="1456458" y="1390471"/>
            <a:ext cx="4008329" cy="4065680"/>
          </a:xfrm>
          <a:prstGeom prst="rect">
            <a:avLst/>
          </a:prstGeom>
          <a:blipFill dpi="0" rotWithShape="1">
            <a:blip r:embed="rId4"/>
            <a:tile algn="tl" flip="none" sx="70000" sy="7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7EEF03F9-D666-42E3-810E-5A878A312A5E}"/>
              </a:ext>
            </a:extLst>
          </p:cNvPr>
          <p:cNvSpPr/>
          <p:nvPr/>
        </p:nvSpPr>
        <p:spPr>
          <a:xfrm>
            <a:off x="5863552" y="1976493"/>
            <a:ext cx="545910" cy="545910"/>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pitchFamily="34" typeface="微软雅黑"/>
                <a:ea charset="-122" pitchFamily="34" typeface="微软雅黑"/>
                <a:cs charset="0" panose="020b0604020202020204" pitchFamily="34" typeface="Arial"/>
              </a:rPr>
              <a:t>1</a:t>
            </a:r>
          </a:p>
        </p:txBody>
      </p:sp>
      <p:sp>
        <p:nvSpPr>
          <p:cNvPr id="10" name="矩形 9">
            <a:extLst>
              <a:ext uri="{FF2B5EF4-FFF2-40B4-BE49-F238E27FC236}">
                <a16:creationId xmlns:a16="http://schemas.microsoft.com/office/drawing/2014/main" id="{981631A9-946C-47F8-99C0-0929EF5BAB1A}"/>
              </a:ext>
            </a:extLst>
          </p:cNvPr>
          <p:cNvSpPr/>
          <p:nvPr/>
        </p:nvSpPr>
        <p:spPr>
          <a:xfrm>
            <a:off x="6423111" y="1976493"/>
            <a:ext cx="5513698" cy="545910"/>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latin charset="-122" panose="020b0503020204020204" pitchFamily="34" typeface="微软雅黑"/>
                <a:ea charset="-122" pitchFamily="34" typeface="微软雅黑"/>
              </a:rPr>
              <a:t>自加入公司后，您对公司的文化感受最深的是什么？</a:t>
            </a:r>
          </a:p>
        </p:txBody>
      </p:sp>
      <p:sp>
        <p:nvSpPr>
          <p:cNvPr id="11" name="矩形 10">
            <a:extLst>
              <a:ext uri="{FF2B5EF4-FFF2-40B4-BE49-F238E27FC236}">
                <a16:creationId xmlns:a16="http://schemas.microsoft.com/office/drawing/2014/main" id="{F8DD85E1-8A7B-4F1E-8436-1795014A3405}"/>
              </a:ext>
            </a:extLst>
          </p:cNvPr>
          <p:cNvSpPr/>
          <p:nvPr/>
        </p:nvSpPr>
        <p:spPr>
          <a:xfrm>
            <a:off x="6409461" y="2540656"/>
            <a:ext cx="5527347" cy="384048"/>
          </a:xfrm>
          <a:prstGeom prst="rect">
            <a:avLst/>
          </a:prstGeom>
        </p:spPr>
        <p:txBody>
          <a:bodyPr wrap="square">
            <a:spAutoFit/>
          </a:bodyPr>
          <a:lstStyle/>
          <a:p>
            <a:pPr>
              <a:lnSpc>
                <a:spcPct val="120000"/>
              </a:lnSpc>
            </a:pPr>
            <a:r>
              <a:rPr altLang="en-US" lang="zh-CN" sz="1600">
                <a:solidFill>
                  <a:schemeClr val="tx1">
                    <a:lumMod val="65000"/>
                    <a:lumOff val="35000"/>
                  </a:schemeClr>
                </a:solidFill>
                <a:latin charset="-122" panose="020b0503020204020204" pitchFamily="34" typeface="微软雅黑"/>
                <a:ea charset="-122" pitchFamily="34" typeface="微软雅黑"/>
              </a:rPr>
              <a:t>具体到理念、倡导行为与反对行为、案例/故事。</a:t>
            </a:r>
          </a:p>
        </p:txBody>
      </p:sp>
      <p:sp>
        <p:nvSpPr>
          <p:cNvPr id="12" name="矩形 11">
            <a:extLst>
              <a:ext uri="{FF2B5EF4-FFF2-40B4-BE49-F238E27FC236}">
                <a16:creationId xmlns:a16="http://schemas.microsoft.com/office/drawing/2014/main" id="{DD6A4ABD-7527-4EA6-A3AE-CA83C97E83A5}"/>
              </a:ext>
            </a:extLst>
          </p:cNvPr>
          <p:cNvSpPr/>
          <p:nvPr/>
        </p:nvSpPr>
        <p:spPr>
          <a:xfrm>
            <a:off x="5863552" y="3054662"/>
            <a:ext cx="545910" cy="737298"/>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pitchFamily="34" typeface="微软雅黑"/>
                <a:ea charset="-122" pitchFamily="34" typeface="微软雅黑"/>
                <a:cs charset="0" panose="020b0604020202020204" pitchFamily="34" typeface="Arial"/>
              </a:rPr>
              <a:t>2</a:t>
            </a:r>
          </a:p>
        </p:txBody>
      </p:sp>
      <p:sp>
        <p:nvSpPr>
          <p:cNvPr id="13" name="矩形 12">
            <a:extLst>
              <a:ext uri="{FF2B5EF4-FFF2-40B4-BE49-F238E27FC236}">
                <a16:creationId xmlns:a16="http://schemas.microsoft.com/office/drawing/2014/main" id="{9FDC159B-947D-4DED-9D28-9F3EEC7DCB08}"/>
              </a:ext>
            </a:extLst>
          </p:cNvPr>
          <p:cNvSpPr/>
          <p:nvPr/>
        </p:nvSpPr>
        <p:spPr>
          <a:xfrm>
            <a:off x="6423111" y="3054662"/>
            <a:ext cx="5513698" cy="737298"/>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r>
              <a:rPr altLang="en-US" lang="zh-CN" sz="1600">
                <a:latin charset="-122" panose="020b0503020204020204" pitchFamily="34" typeface="微软雅黑"/>
                <a:ea charset="-122" pitchFamily="34" typeface="微软雅黑"/>
              </a:rPr>
              <a:t>基于对所在部门的使命履行及目标达成，您认为应该遵循何种指导思想或行为方式进行工作？</a:t>
            </a:r>
          </a:p>
        </p:txBody>
      </p:sp>
      <p:sp>
        <p:nvSpPr>
          <p:cNvPr id="14" name="矩形 13">
            <a:extLst>
              <a:ext uri="{FF2B5EF4-FFF2-40B4-BE49-F238E27FC236}">
                <a16:creationId xmlns:a16="http://schemas.microsoft.com/office/drawing/2014/main" id="{2AA8520F-553B-4877-AA9B-BE2DF9D7137A}"/>
              </a:ext>
            </a:extLst>
          </p:cNvPr>
          <p:cNvSpPr/>
          <p:nvPr/>
        </p:nvSpPr>
        <p:spPr>
          <a:xfrm>
            <a:off x="6409461" y="3823545"/>
            <a:ext cx="5527347" cy="384048"/>
          </a:xfrm>
          <a:prstGeom prst="rect">
            <a:avLst/>
          </a:prstGeom>
        </p:spPr>
        <p:txBody>
          <a:bodyPr wrap="square">
            <a:spAutoFit/>
          </a:bodyPr>
          <a:lstStyle/>
          <a:p>
            <a:pPr>
              <a:lnSpc>
                <a:spcPct val="120000"/>
              </a:lnSpc>
            </a:pPr>
            <a:r>
              <a:rPr altLang="en-US" lang="zh-CN" sz="1600">
                <a:solidFill>
                  <a:schemeClr val="tx1">
                    <a:lumMod val="65000"/>
                    <a:lumOff val="35000"/>
                  </a:schemeClr>
                </a:solidFill>
                <a:latin charset="-122" panose="020b0503020204020204" pitchFamily="34" typeface="微软雅黑"/>
                <a:ea charset="-122" pitchFamily="34" typeface="微软雅黑"/>
              </a:rPr>
              <a:t>具体到理念、倡导行为与反对行为、案例/故事。</a:t>
            </a:r>
          </a:p>
        </p:txBody>
      </p:sp>
      <p:sp>
        <p:nvSpPr>
          <p:cNvPr id="15" name="矩形 14">
            <a:extLst>
              <a:ext uri="{FF2B5EF4-FFF2-40B4-BE49-F238E27FC236}">
                <a16:creationId xmlns:a16="http://schemas.microsoft.com/office/drawing/2014/main" id="{E6DD9F4B-291A-46F9-9A71-3BE5C4F2BBBF}"/>
              </a:ext>
            </a:extLst>
          </p:cNvPr>
          <p:cNvSpPr/>
          <p:nvPr/>
        </p:nvSpPr>
        <p:spPr>
          <a:xfrm>
            <a:off x="5863552" y="4392662"/>
            <a:ext cx="545910" cy="737298"/>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pitchFamily="34" typeface="微软雅黑"/>
                <a:ea charset="-122" pitchFamily="34" typeface="微软雅黑"/>
                <a:cs charset="0" panose="020b0604020202020204" pitchFamily="34" typeface="Arial"/>
              </a:rPr>
              <a:t>3</a:t>
            </a:r>
          </a:p>
        </p:txBody>
      </p:sp>
      <p:sp>
        <p:nvSpPr>
          <p:cNvPr id="16" name="矩形 15">
            <a:extLst>
              <a:ext uri="{FF2B5EF4-FFF2-40B4-BE49-F238E27FC236}">
                <a16:creationId xmlns:a16="http://schemas.microsoft.com/office/drawing/2014/main" id="{2578EAFD-46D0-4F04-A649-336F2B1B5854}"/>
              </a:ext>
            </a:extLst>
          </p:cNvPr>
          <p:cNvSpPr/>
          <p:nvPr/>
        </p:nvSpPr>
        <p:spPr>
          <a:xfrm>
            <a:off x="6423111" y="4392662"/>
            <a:ext cx="5513698" cy="737298"/>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ct val="120000"/>
              </a:lnSpc>
            </a:pPr>
            <a:r>
              <a:rPr altLang="en-US" lang="zh-CN" sz="1600">
                <a:latin charset="-122" panose="020b0503020204020204" pitchFamily="34" typeface="微软雅黑"/>
                <a:ea charset="-122" pitchFamily="34" typeface="微软雅黑"/>
              </a:rPr>
              <a:t>我们经常会听到哪些对我们的抱怨或投诉，基于这些抱怨或者投诉，我们应该怎样做？</a:t>
            </a:r>
          </a:p>
        </p:txBody>
      </p:sp>
      <p:sp>
        <p:nvSpPr>
          <p:cNvPr id="17" name="矩形 16">
            <a:extLst>
              <a:ext uri="{FF2B5EF4-FFF2-40B4-BE49-F238E27FC236}">
                <a16:creationId xmlns:a16="http://schemas.microsoft.com/office/drawing/2014/main" id="{5D731241-9F01-4555-936E-CC95A954B9A2}"/>
              </a:ext>
            </a:extLst>
          </p:cNvPr>
          <p:cNvSpPr/>
          <p:nvPr/>
        </p:nvSpPr>
        <p:spPr>
          <a:xfrm>
            <a:off x="6409461" y="5161545"/>
            <a:ext cx="5527347" cy="384048"/>
          </a:xfrm>
          <a:prstGeom prst="rect">
            <a:avLst/>
          </a:prstGeom>
        </p:spPr>
        <p:txBody>
          <a:bodyPr wrap="square">
            <a:spAutoFit/>
          </a:bodyPr>
          <a:lstStyle/>
          <a:p>
            <a:pPr>
              <a:lnSpc>
                <a:spcPct val="120000"/>
              </a:lnSpc>
            </a:pPr>
            <a:r>
              <a:rPr altLang="en-US" lang="zh-CN" sz="1600">
                <a:solidFill>
                  <a:schemeClr val="tx1">
                    <a:lumMod val="65000"/>
                    <a:lumOff val="35000"/>
                  </a:schemeClr>
                </a:solidFill>
                <a:latin charset="-122" panose="020b0503020204020204" pitchFamily="34" typeface="微软雅黑"/>
                <a:ea charset="-122" pitchFamily="34" typeface="微软雅黑"/>
              </a:rPr>
              <a:t>以反面案例来提炼出价值观、倡导行为与反对行为。</a:t>
            </a:r>
          </a:p>
        </p:txBody>
      </p:sp>
    </p:spTree>
    <p:extLst>
      <p:ext uri="{BB962C8B-B14F-4D97-AF65-F5344CB8AC3E}">
        <p14:creationId val="201329094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par>
                                <p:cTn fill="hold" grpId="0" id="8" nodeType="withEffect" presetClass="entr" presetID="2" presetSubtype="2">
                                  <p:stCondLst>
                                    <p:cond delay="0"/>
                                  </p:stCondLst>
                                  <p:childTnLst>
                                    <p:set>
                                      <p:cBhvr>
                                        <p:cTn dur="1" fill="hold" id="9">
                                          <p:stCondLst>
                                            <p:cond delay="0"/>
                                          </p:stCondLst>
                                        </p:cTn>
                                        <p:tgtEl>
                                          <p:spTgt spid="5"/>
                                        </p:tgtEl>
                                        <p:attrNameLst>
                                          <p:attrName>style.visibility</p:attrName>
                                        </p:attrNameLst>
                                      </p:cBhvr>
                                      <p:to>
                                        <p:strVal val="visible"/>
                                      </p:to>
                                    </p:set>
                                    <p:anim calcmode="lin" valueType="num">
                                      <p:cBhvr additive="base">
                                        <p:cTn dur="500" fill="hold" id="10"/>
                                        <p:tgtEl>
                                          <p:spTgt spid="5"/>
                                        </p:tgtEl>
                                        <p:attrNameLst>
                                          <p:attrName>ppt_x</p:attrName>
                                        </p:attrNameLst>
                                      </p:cBhvr>
                                      <p:tavLst>
                                        <p:tav tm="0">
                                          <p:val>
                                            <p:strVal val="1+#ppt_w/2"/>
                                          </p:val>
                                        </p:tav>
                                        <p:tav tm="100000">
                                          <p:val>
                                            <p:strVal val="#ppt_x"/>
                                          </p:val>
                                        </p:tav>
                                      </p:tavLst>
                                    </p:anim>
                                    <p:anim calcmode="lin" valueType="num">
                                      <p:cBhvr additive="base">
                                        <p:cTn dur="500" fill="hold" id="11"/>
                                        <p:tgtEl>
                                          <p:spTgt spid="5"/>
                                        </p:tgtEl>
                                        <p:attrNameLst>
                                          <p:attrName>ppt_y</p:attrName>
                                        </p:attrNameLst>
                                      </p:cBhvr>
                                      <p:tavLst>
                                        <p:tav tm="0">
                                          <p:val>
                                            <p:strVal val="#ppt_y"/>
                                          </p:val>
                                        </p:tav>
                                        <p:tav tm="100000">
                                          <p:val>
                                            <p:strVal val="#ppt_y"/>
                                          </p:val>
                                        </p:tav>
                                      </p:tavLst>
                                    </p:anim>
                                  </p:childTnLst>
                                </p:cTn>
                              </p:par>
                              <p:par>
                                <p:cTn fill="hold" grpId="0" id="12" nodeType="withEffect" presetClass="entr" presetID="42"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1000" id="14"/>
                                        <p:tgtEl>
                                          <p:spTgt spid="6"/>
                                        </p:tgtEl>
                                      </p:cBhvr>
                                    </p:animEffect>
                                    <p:anim calcmode="lin" valueType="num">
                                      <p:cBhvr>
                                        <p:cTn dur="1000" fill="hold" id="15"/>
                                        <p:tgtEl>
                                          <p:spTgt spid="6"/>
                                        </p:tgtEl>
                                        <p:attrNameLst>
                                          <p:attrName>ppt_x</p:attrName>
                                        </p:attrNameLst>
                                      </p:cBhvr>
                                      <p:tavLst>
                                        <p:tav tm="0">
                                          <p:val>
                                            <p:strVal val="#ppt_x"/>
                                          </p:val>
                                        </p:tav>
                                        <p:tav tm="100000">
                                          <p:val>
                                            <p:strVal val="#ppt_x"/>
                                          </p:val>
                                        </p:tav>
                                      </p:tavLst>
                                    </p:anim>
                                    <p:anim calcmode="lin" valueType="num">
                                      <p:cBhvr>
                                        <p:cTn dur="1000" fill="hold" id="16"/>
                                        <p:tgtEl>
                                          <p:spTgt spid="6"/>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ur="1000" fill="hold" id="21"/>
                                        <p:tgtEl>
                                          <p:spTgt spid="10"/>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1000" id="24"/>
                                        <p:tgtEl>
                                          <p:spTgt spid="11"/>
                                        </p:tgtEl>
                                      </p:cBhvr>
                                    </p:animEffect>
                                    <p:anim calcmode="lin" valueType="num">
                                      <p:cBhvr>
                                        <p:cTn dur="1000" fill="hold" id="25"/>
                                        <p:tgtEl>
                                          <p:spTgt spid="11"/>
                                        </p:tgtEl>
                                        <p:attrNameLst>
                                          <p:attrName>ppt_x</p:attrName>
                                        </p:attrNameLst>
                                      </p:cBhvr>
                                      <p:tavLst>
                                        <p:tav tm="0">
                                          <p:val>
                                            <p:strVal val="#ppt_x"/>
                                          </p:val>
                                        </p:tav>
                                        <p:tav tm="100000">
                                          <p:val>
                                            <p:strVal val="#ppt_x"/>
                                          </p:val>
                                        </p:tav>
                                      </p:tavLst>
                                    </p:anim>
                                    <p:anim calcmode="lin" valueType="num">
                                      <p:cBhvr>
                                        <p:cTn dur="1000" fill="hold" id="26"/>
                                        <p:tgtEl>
                                          <p:spTgt spid="11"/>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12"/>
                                        </p:tgtEl>
                                        <p:attrNameLst>
                                          <p:attrName>style.visibility</p:attrName>
                                        </p:attrNameLst>
                                      </p:cBhvr>
                                      <p:to>
                                        <p:strVal val="visible"/>
                                      </p:to>
                                    </p:set>
                                    <p:animEffect filter="fade" transition="in">
                                      <p:cBhvr>
                                        <p:cTn dur="1000" id="29"/>
                                        <p:tgtEl>
                                          <p:spTgt spid="12"/>
                                        </p:tgtEl>
                                      </p:cBhvr>
                                    </p:animEffect>
                                    <p:anim calcmode="lin" valueType="num">
                                      <p:cBhvr>
                                        <p:cTn dur="1000" fill="hold" id="30"/>
                                        <p:tgtEl>
                                          <p:spTgt spid="12"/>
                                        </p:tgtEl>
                                        <p:attrNameLst>
                                          <p:attrName>ppt_x</p:attrName>
                                        </p:attrNameLst>
                                      </p:cBhvr>
                                      <p:tavLst>
                                        <p:tav tm="0">
                                          <p:val>
                                            <p:strVal val="#ppt_x"/>
                                          </p:val>
                                        </p:tav>
                                        <p:tav tm="100000">
                                          <p:val>
                                            <p:strVal val="#ppt_x"/>
                                          </p:val>
                                        </p:tav>
                                      </p:tavLst>
                                    </p:anim>
                                    <p:anim calcmode="lin" valueType="num">
                                      <p:cBhvr>
                                        <p:cTn dur="1000" fill="hold" id="31"/>
                                        <p:tgtEl>
                                          <p:spTgt spid="12"/>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3"/>
                                        </p:tgtEl>
                                        <p:attrNameLst>
                                          <p:attrName>style.visibility</p:attrName>
                                        </p:attrNameLst>
                                      </p:cBhvr>
                                      <p:to>
                                        <p:strVal val="visible"/>
                                      </p:to>
                                    </p:set>
                                    <p:animEffect filter="fade" transition="in">
                                      <p:cBhvr>
                                        <p:cTn dur="1000" id="34"/>
                                        <p:tgtEl>
                                          <p:spTgt spid="13"/>
                                        </p:tgtEl>
                                      </p:cBhvr>
                                    </p:animEffect>
                                    <p:anim calcmode="lin" valueType="num">
                                      <p:cBhvr>
                                        <p:cTn dur="1000" fill="hold" id="35"/>
                                        <p:tgtEl>
                                          <p:spTgt spid="13"/>
                                        </p:tgtEl>
                                        <p:attrNameLst>
                                          <p:attrName>ppt_x</p:attrName>
                                        </p:attrNameLst>
                                      </p:cBhvr>
                                      <p:tavLst>
                                        <p:tav tm="0">
                                          <p:val>
                                            <p:strVal val="#ppt_x"/>
                                          </p:val>
                                        </p:tav>
                                        <p:tav tm="100000">
                                          <p:val>
                                            <p:strVal val="#ppt_x"/>
                                          </p:val>
                                        </p:tav>
                                      </p:tavLst>
                                    </p:anim>
                                    <p:anim calcmode="lin" valueType="num">
                                      <p:cBhvr>
                                        <p:cTn dur="1000" fill="hold" id="36"/>
                                        <p:tgtEl>
                                          <p:spTgt spid="13"/>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4"/>
                                        </p:tgtEl>
                                        <p:attrNameLst>
                                          <p:attrName>style.visibility</p:attrName>
                                        </p:attrNameLst>
                                      </p:cBhvr>
                                      <p:to>
                                        <p:strVal val="visible"/>
                                      </p:to>
                                    </p:set>
                                    <p:animEffect filter="fade" transition="in">
                                      <p:cBhvr>
                                        <p:cTn dur="1000" id="39"/>
                                        <p:tgtEl>
                                          <p:spTgt spid="14"/>
                                        </p:tgtEl>
                                      </p:cBhvr>
                                    </p:animEffect>
                                    <p:anim calcmode="lin" valueType="num">
                                      <p:cBhvr>
                                        <p:cTn dur="1000" fill="hold" id="40"/>
                                        <p:tgtEl>
                                          <p:spTgt spid="14"/>
                                        </p:tgtEl>
                                        <p:attrNameLst>
                                          <p:attrName>ppt_x</p:attrName>
                                        </p:attrNameLst>
                                      </p:cBhvr>
                                      <p:tavLst>
                                        <p:tav tm="0">
                                          <p:val>
                                            <p:strVal val="#ppt_x"/>
                                          </p:val>
                                        </p:tav>
                                        <p:tav tm="100000">
                                          <p:val>
                                            <p:strVal val="#ppt_x"/>
                                          </p:val>
                                        </p:tav>
                                      </p:tavLst>
                                    </p:anim>
                                    <p:anim calcmode="lin" valueType="num">
                                      <p:cBhvr>
                                        <p:cTn dur="1000" fill="hold" id="41"/>
                                        <p:tgtEl>
                                          <p:spTgt spid="14"/>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15"/>
                                        </p:tgtEl>
                                        <p:attrNameLst>
                                          <p:attrName>style.visibility</p:attrName>
                                        </p:attrNameLst>
                                      </p:cBhvr>
                                      <p:to>
                                        <p:strVal val="visible"/>
                                      </p:to>
                                    </p:set>
                                    <p:animEffect filter="fade" transition="in">
                                      <p:cBhvr>
                                        <p:cTn dur="1000" id="44"/>
                                        <p:tgtEl>
                                          <p:spTgt spid="15"/>
                                        </p:tgtEl>
                                      </p:cBhvr>
                                    </p:animEffect>
                                    <p:anim calcmode="lin" valueType="num">
                                      <p:cBhvr>
                                        <p:cTn dur="1000" fill="hold" id="45"/>
                                        <p:tgtEl>
                                          <p:spTgt spid="15"/>
                                        </p:tgtEl>
                                        <p:attrNameLst>
                                          <p:attrName>ppt_x</p:attrName>
                                        </p:attrNameLst>
                                      </p:cBhvr>
                                      <p:tavLst>
                                        <p:tav tm="0">
                                          <p:val>
                                            <p:strVal val="#ppt_x"/>
                                          </p:val>
                                        </p:tav>
                                        <p:tav tm="100000">
                                          <p:val>
                                            <p:strVal val="#ppt_x"/>
                                          </p:val>
                                        </p:tav>
                                      </p:tavLst>
                                    </p:anim>
                                    <p:anim calcmode="lin" valueType="num">
                                      <p:cBhvr>
                                        <p:cTn dur="1000" fill="hold" id="46"/>
                                        <p:tgtEl>
                                          <p:spTgt spid="15"/>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16"/>
                                        </p:tgtEl>
                                        <p:attrNameLst>
                                          <p:attrName>style.visibility</p:attrName>
                                        </p:attrNameLst>
                                      </p:cBhvr>
                                      <p:to>
                                        <p:strVal val="visible"/>
                                      </p:to>
                                    </p:set>
                                    <p:animEffect filter="fade" transition="in">
                                      <p:cBhvr>
                                        <p:cTn dur="1000" id="49"/>
                                        <p:tgtEl>
                                          <p:spTgt spid="16"/>
                                        </p:tgtEl>
                                      </p:cBhvr>
                                    </p:animEffect>
                                    <p:anim calcmode="lin" valueType="num">
                                      <p:cBhvr>
                                        <p:cTn dur="1000" fill="hold" id="50"/>
                                        <p:tgtEl>
                                          <p:spTgt spid="16"/>
                                        </p:tgtEl>
                                        <p:attrNameLst>
                                          <p:attrName>ppt_x</p:attrName>
                                        </p:attrNameLst>
                                      </p:cBhvr>
                                      <p:tavLst>
                                        <p:tav tm="0">
                                          <p:val>
                                            <p:strVal val="#ppt_x"/>
                                          </p:val>
                                        </p:tav>
                                        <p:tav tm="100000">
                                          <p:val>
                                            <p:strVal val="#ppt_x"/>
                                          </p:val>
                                        </p:tav>
                                      </p:tavLst>
                                    </p:anim>
                                    <p:anim calcmode="lin" valueType="num">
                                      <p:cBhvr>
                                        <p:cTn dur="1000" fill="hold" id="51"/>
                                        <p:tgtEl>
                                          <p:spTgt spid="16"/>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17"/>
                                        </p:tgtEl>
                                        <p:attrNameLst>
                                          <p:attrName>style.visibility</p:attrName>
                                        </p:attrNameLst>
                                      </p:cBhvr>
                                      <p:to>
                                        <p:strVal val="visible"/>
                                      </p:to>
                                    </p:set>
                                    <p:animEffect filter="fade" transition="in">
                                      <p:cBhvr>
                                        <p:cTn dur="1000" id="54"/>
                                        <p:tgtEl>
                                          <p:spTgt spid="17"/>
                                        </p:tgtEl>
                                      </p:cBhvr>
                                    </p:animEffect>
                                    <p:anim calcmode="lin" valueType="num">
                                      <p:cBhvr>
                                        <p:cTn dur="1000" fill="hold" id="55"/>
                                        <p:tgtEl>
                                          <p:spTgt spid="17"/>
                                        </p:tgtEl>
                                        <p:attrNameLst>
                                          <p:attrName>ppt_x</p:attrName>
                                        </p:attrNameLst>
                                      </p:cBhvr>
                                      <p:tavLst>
                                        <p:tav tm="0">
                                          <p:val>
                                            <p:strVal val="#ppt_x"/>
                                          </p:val>
                                        </p:tav>
                                        <p:tav tm="100000">
                                          <p:val>
                                            <p:strVal val="#ppt_x"/>
                                          </p:val>
                                        </p:tav>
                                      </p:tavLst>
                                    </p:anim>
                                    <p:anim calcmode="lin" valueType="num">
                                      <p:cBhvr>
                                        <p:cTn dur="1000" fill="hold" id="56"/>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
      <p:bldP grpId="0" spid="11"/>
      <p:bldP grpId="0" spid="12"/>
      <p:bldP grpId="0" spid="13"/>
      <p:bldP grpId="0" spid="14"/>
      <p:bldP grpId="0" spid="15"/>
      <p:bldP grpId="0" spid="16"/>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年度工作概述</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5" name="Oval 25">
            <a:extLst>
              <a:ext uri="{FF2B5EF4-FFF2-40B4-BE49-F238E27FC236}">
                <a16:creationId xmlns:a16="http://schemas.microsoft.com/office/drawing/2014/main" id="{431B34F0-C5D7-4D5D-B5FA-9DEBEFEFBA56}"/>
              </a:ext>
            </a:extLst>
          </p:cNvPr>
          <p:cNvSpPr/>
          <p:nvPr/>
        </p:nvSpPr>
        <p:spPr>
          <a:xfrm>
            <a:off x="4437225" y="1573103"/>
            <a:ext cx="4102100" cy="4102100"/>
          </a:xfrm>
          <a:prstGeom prst="ellipse">
            <a:avLst/>
          </a:prstGeom>
          <a:solidFill>
            <a:srgbClr val="386E6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spcBef>
                <a:spcPct val="0"/>
              </a:spcBef>
              <a:spcAft>
                <a:spcPct val="0"/>
              </a:spcAft>
              <a:defRPr/>
            </a:pPr>
            <a:endParaRPr lang="en-AU" noProof="1" sz="900">
              <a:latin charset="0" panose="020b0604020202020204" pitchFamily="34" typeface="Arial"/>
              <a:ea charset="-122" pitchFamily="34" typeface="微软雅黑"/>
              <a:cs typeface="+mn-ea"/>
              <a:sym charset="0" panose="020b0604020202020204" pitchFamily="34" typeface="Arial"/>
            </a:endParaRPr>
          </a:p>
        </p:txBody>
      </p:sp>
      <p:grpSp>
        <p:nvGrpSpPr>
          <p:cNvPr id="6" name="Group 28">
            <a:extLst>
              <a:ext uri="{FF2B5EF4-FFF2-40B4-BE49-F238E27FC236}">
                <a16:creationId xmlns:a16="http://schemas.microsoft.com/office/drawing/2014/main" id="{BF44C691-6F23-4802-916D-6D334EC87458}"/>
              </a:ext>
            </a:extLst>
          </p:cNvPr>
          <p:cNvGrpSpPr/>
          <p:nvPr/>
        </p:nvGrpSpPr>
        <p:grpSpPr>
          <a:xfrm>
            <a:off x="7653500" y="1820753"/>
            <a:ext cx="903288" cy="904875"/>
            <a:chOff x="8197836" y="1898395"/>
            <a:chExt cx="1017919" cy="1017922"/>
          </a:xfrm>
        </p:grpSpPr>
        <p:sp>
          <p:nvSpPr>
            <p:cNvPr id="10" name="Shape 255">
              <a:extLst>
                <a:ext uri="{FF2B5EF4-FFF2-40B4-BE49-F238E27FC236}">
                  <a16:creationId xmlns:a16="http://schemas.microsoft.com/office/drawing/2014/main" id="{79E9B70A-A264-4C5D-A22E-8C4436779CFA}"/>
                </a:ext>
              </a:extLst>
            </p:cNvPr>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386E65"/>
            </a:solidFill>
            <a:ln cap="flat" w="76200">
              <a:solidFill>
                <a:schemeClr val="bg1"/>
              </a:solidFill>
              <a:miter lim="400000"/>
            </a:ln>
            <a:effectLst/>
          </p:spPr>
          <p:txBody>
            <a:bodyPr anchor="ctr" bIns="40181" lIns="40181" rIns="40181" tIns="40181"/>
            <a:lstStyle/>
            <a:p>
              <a:pPr algn="just" eaLnBrk="1" hangingPunct="1">
                <a:lnSpc>
                  <a:spcPct val="120000"/>
                </a:lnSpc>
                <a:spcBef>
                  <a:spcPct val="0"/>
                </a:spcBef>
                <a:spcAft>
                  <a:spcPct val="0"/>
                </a:spcAft>
                <a:defRPr sz="3200">
                  <a:solidFill>
                    <a:srgbClr val="FFFFFF"/>
                  </a:solidFill>
                  <a:latin typeface="+mn-lt"/>
                  <a:ea typeface="+mn-ea"/>
                  <a:cs typeface="+mn-cs"/>
                  <a:sym typeface="Helvetica Light"/>
                </a:defRPr>
              </a:pPr>
              <a:endParaRPr noProof="1" sz="900">
                <a:solidFill>
                  <a:srgbClr val="FFFFFF"/>
                </a:solidFill>
                <a:latin charset="0" panose="020b0604020202020204" pitchFamily="34" typeface="Arial"/>
                <a:ea charset="-122" pitchFamily="34" typeface="微软雅黑"/>
                <a:cs typeface="+mn-ea"/>
                <a:sym charset="0" panose="020b0604020202020204" pitchFamily="34" typeface="Arial"/>
              </a:endParaRPr>
            </a:p>
          </p:txBody>
        </p:sp>
        <p:sp>
          <p:nvSpPr>
            <p:cNvPr id="11" name="Shape 256">
              <a:extLst>
                <a:ext uri="{FF2B5EF4-FFF2-40B4-BE49-F238E27FC236}">
                  <a16:creationId xmlns:a16="http://schemas.microsoft.com/office/drawing/2014/main" id="{714F4638-2E32-436E-893B-F2D0480D13FC}"/>
                </a:ext>
              </a:extLst>
            </p:cNvPr>
            <p:cNvSpPr>
              <a:spLocks noChangeArrowheads="1"/>
            </p:cNvSpPr>
            <p:nvPr/>
          </p:nvSpPr>
          <p:spPr bwMode="auto">
            <a:xfrm>
              <a:off x="8505560" y="2180961"/>
              <a:ext cx="402470" cy="452790"/>
            </a:xfrm>
            <a:custGeom>
              <a:gdLst>
                <a:gd fmla="*/ 1406092 w 21600" name="T0"/>
                <a:gd fmla="*/ 3508906 h 20960" name="T1"/>
                <a:gd fmla="*/ 0 w 21600" name="T2"/>
                <a:gd fmla="*/ 5205724 h 20960" name="T3"/>
                <a:gd fmla="*/ 0 w 21600" name="T4"/>
                <a:gd fmla="*/ 7840547 h 20960" name="T5"/>
                <a:gd fmla="*/ 1406092 w 21600" name="T6"/>
                <a:gd fmla="*/ 9481824 h 20960" name="T7"/>
                <a:gd fmla="*/ 937401 w 21600" name="T8"/>
                <a:gd fmla="*/ 8254020 h 20960" name="T9"/>
                <a:gd fmla="*/ 937401 w 21600" name="T10"/>
                <a:gd fmla="*/ 4790847 h 20960" name="T11"/>
                <a:gd fmla="*/ 1406092 w 21600" name="T12"/>
                <a:gd fmla="*/ 3508906 h 20960" name="T13"/>
                <a:gd fmla="*/ 5459468 w 21600" name="T14"/>
                <a:gd fmla="*/ 3457103 h 20960" name="T15"/>
                <a:gd fmla="*/ 6114600 w 21600" name="T16"/>
                <a:gd fmla="*/ 38733 h 20960" name="T17"/>
                <a:gd fmla="*/ 3951641 w 21600" name="T18"/>
                <a:gd fmla="*/ 2540096 h 20960" name="T19"/>
                <a:gd fmla="*/ 1874802 w 21600" name="T20"/>
                <a:gd fmla="*/ 4641508 h 20960" name="T21"/>
                <a:gd fmla="*/ 1874802 w 21600" name="T22"/>
                <a:gd fmla="*/ 8359484 h 20960" name="T23"/>
                <a:gd fmla="*/ 5928160 w 21600" name="T24"/>
                <a:gd fmla="*/ 9781431 h 20960" name="T25"/>
                <a:gd fmla="*/ 7499171 w 21600" name="T26"/>
                <a:gd fmla="*/ 4381110 h 20960" name="T27"/>
                <a:gd fmla="*/ 5459468 w 21600" name="T28"/>
                <a:gd fmla="*/ 3457103 h 2096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w="12700">
                  <a:solidFill>
                    <a:srgbClr val="000000"/>
                  </a:solidFill>
                  <a:miter lim="400000"/>
                  <a:headEnd/>
                  <a:tailEnd/>
                </a14:hiddenLine>
              </a:ext>
            </a:extLst>
          </p:spPr>
          <p:txBody>
            <a:bodyPr anchor="ctr" bIns="46041" lIns="46041" rIns="46041" tIns="46041"/>
            <a:lstStyle/>
            <a:p>
              <a:endParaRPr altLang="en-US" lang="zh-CN"/>
            </a:p>
          </p:txBody>
        </p:sp>
      </p:grpSp>
      <p:grpSp>
        <p:nvGrpSpPr>
          <p:cNvPr id="12" name="Group 30">
            <a:extLst>
              <a:ext uri="{FF2B5EF4-FFF2-40B4-BE49-F238E27FC236}">
                <a16:creationId xmlns:a16="http://schemas.microsoft.com/office/drawing/2014/main" id="{6B37FFAE-5858-42B9-B3FD-2A50E548AA44}"/>
              </a:ext>
            </a:extLst>
          </p:cNvPr>
          <p:cNvGrpSpPr/>
          <p:nvPr/>
        </p:nvGrpSpPr>
        <p:grpSpPr>
          <a:xfrm>
            <a:off x="4399125" y="1823928"/>
            <a:ext cx="903288" cy="904875"/>
            <a:chOff x="8197836" y="1898395"/>
            <a:chExt cx="1017919" cy="1017922"/>
          </a:xfrm>
        </p:grpSpPr>
        <p:sp>
          <p:nvSpPr>
            <p:cNvPr id="13" name="Shape 255">
              <a:extLst>
                <a:ext uri="{FF2B5EF4-FFF2-40B4-BE49-F238E27FC236}">
                  <a16:creationId xmlns:a16="http://schemas.microsoft.com/office/drawing/2014/main" id="{AD520958-D8C0-4088-ACF1-136AB9B956FA}"/>
                </a:ext>
              </a:extLst>
            </p:cNvPr>
            <p:cNvSpPr>
              <a:spLocks noChangeArrowheads="1"/>
            </p:cNvSpPr>
            <p:nvPr/>
          </p:nvSpPr>
          <p:spPr bwMode="auto">
            <a:xfrm>
              <a:off x="8197836" y="1898395"/>
              <a:ext cx="1017919" cy="1017922"/>
            </a:xfrm>
            <a:custGeom>
              <a:gdLst>
                <a:gd fmla="*/ 47970328 w 21600" name="T0"/>
                <a:gd fmla="*/ 23985306 h 21600" name="T1"/>
                <a:gd fmla="*/ 23985188 w 21600" name="T2"/>
                <a:gd fmla="*/ 47970611 h 21600" name="T3"/>
                <a:gd fmla="*/ 0 w 21600" name="T4"/>
                <a:gd fmla="*/ 23985306 h 21600" name="T5"/>
                <a:gd fmla="*/ 23985188 w 21600" name="T6"/>
                <a:gd fmla="*/ 0 h 21600" name="T7"/>
                <a:gd fmla="*/ 47970328 w 21600" name="T8"/>
                <a:gd fmla="*/ 23985306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386E65"/>
            </a:solidFill>
            <a:ln w="76200">
              <a:solidFill>
                <a:schemeClr val="bg1"/>
              </a:solidFill>
              <a:miter lim="400000"/>
            </a:ln>
          </p:spPr>
          <p:txBody>
            <a:bodyPr anchor="ctr" bIns="40181" lIns="40181" rIns="40181" tIns="40181"/>
            <a:lstStyle/>
            <a:p>
              <a:endParaRPr altLang="en-US" lang="zh-CN"/>
            </a:p>
          </p:txBody>
        </p:sp>
        <p:sp>
          <p:nvSpPr>
            <p:cNvPr id="14" name="Shape 256">
              <a:extLst>
                <a:ext uri="{FF2B5EF4-FFF2-40B4-BE49-F238E27FC236}">
                  <a16:creationId xmlns:a16="http://schemas.microsoft.com/office/drawing/2014/main" id="{26DB2B49-7194-40DB-92F3-EC94BE8D0E97}"/>
                </a:ext>
              </a:extLst>
            </p:cNvPr>
            <p:cNvSpPr>
              <a:spLocks noChangeArrowheads="1"/>
            </p:cNvSpPr>
            <p:nvPr/>
          </p:nvSpPr>
          <p:spPr bwMode="auto">
            <a:xfrm flipH="1">
              <a:off x="8505560" y="2180961"/>
              <a:ext cx="402470" cy="452790"/>
            </a:xfrm>
            <a:custGeom>
              <a:gdLst>
                <a:gd fmla="*/ 1406092 w 21600" name="T0"/>
                <a:gd fmla="*/ 3508906 h 20960" name="T1"/>
                <a:gd fmla="*/ 0 w 21600" name="T2"/>
                <a:gd fmla="*/ 5205724 h 20960" name="T3"/>
                <a:gd fmla="*/ 0 w 21600" name="T4"/>
                <a:gd fmla="*/ 7840547 h 20960" name="T5"/>
                <a:gd fmla="*/ 1406092 w 21600" name="T6"/>
                <a:gd fmla="*/ 9481824 h 20960" name="T7"/>
                <a:gd fmla="*/ 937401 w 21600" name="T8"/>
                <a:gd fmla="*/ 8254020 h 20960" name="T9"/>
                <a:gd fmla="*/ 937401 w 21600" name="T10"/>
                <a:gd fmla="*/ 4790847 h 20960" name="T11"/>
                <a:gd fmla="*/ 1406092 w 21600" name="T12"/>
                <a:gd fmla="*/ 3508906 h 20960" name="T13"/>
                <a:gd fmla="*/ 5459468 w 21600" name="T14"/>
                <a:gd fmla="*/ 3457103 h 20960" name="T15"/>
                <a:gd fmla="*/ 6114600 w 21600" name="T16"/>
                <a:gd fmla="*/ 38733 h 20960" name="T17"/>
                <a:gd fmla="*/ 3951641 w 21600" name="T18"/>
                <a:gd fmla="*/ 2540096 h 20960" name="T19"/>
                <a:gd fmla="*/ 1874802 w 21600" name="T20"/>
                <a:gd fmla="*/ 4641508 h 20960" name="T21"/>
                <a:gd fmla="*/ 1874802 w 21600" name="T22"/>
                <a:gd fmla="*/ 8359484 h 20960" name="T23"/>
                <a:gd fmla="*/ 5928160 w 21600" name="T24"/>
                <a:gd fmla="*/ 9781431 h 20960" name="T25"/>
                <a:gd fmla="*/ 7499171 w 21600" name="T26"/>
                <a:gd fmla="*/ 4381110 h 20960" name="T27"/>
                <a:gd fmla="*/ 5459468 w 21600" name="T28"/>
                <a:gd fmla="*/ 3457103 h 2096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w="12700">
                  <a:solidFill>
                    <a:srgbClr val="000000"/>
                  </a:solidFill>
                  <a:miter lim="400000"/>
                  <a:headEnd/>
                  <a:tailEnd/>
                </a14:hiddenLine>
              </a:ext>
            </a:extLst>
          </p:spPr>
          <p:txBody>
            <a:bodyPr anchor="ctr" bIns="46041" lIns="46041" rIns="46041" tIns="46041"/>
            <a:lstStyle/>
            <a:p>
              <a:endParaRPr altLang="en-US" lang="zh-CN"/>
            </a:p>
          </p:txBody>
        </p:sp>
      </p:grpSp>
      <p:grpSp>
        <p:nvGrpSpPr>
          <p:cNvPr id="15" name="Group 39">
            <a:extLst>
              <a:ext uri="{FF2B5EF4-FFF2-40B4-BE49-F238E27FC236}">
                <a16:creationId xmlns:a16="http://schemas.microsoft.com/office/drawing/2014/main" id="{4089E8A1-4F1A-4E7D-9A05-FE223A7B7088}"/>
              </a:ext>
            </a:extLst>
          </p:cNvPr>
          <p:cNvGrpSpPr/>
          <p:nvPr/>
        </p:nvGrpSpPr>
        <p:grpSpPr>
          <a:xfrm>
            <a:off x="7648738" y="4513153"/>
            <a:ext cx="904875" cy="904875"/>
            <a:chOff x="8197836" y="1898395"/>
            <a:chExt cx="1017919" cy="1017922"/>
          </a:xfrm>
        </p:grpSpPr>
        <p:sp>
          <p:nvSpPr>
            <p:cNvPr id="16" name="Shape 255">
              <a:extLst>
                <a:ext uri="{FF2B5EF4-FFF2-40B4-BE49-F238E27FC236}">
                  <a16:creationId xmlns:a16="http://schemas.microsoft.com/office/drawing/2014/main" id="{85B8C357-7B44-48E5-9ADD-092D64465AFD}"/>
                </a:ext>
              </a:extLst>
            </p:cNvPr>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386E65"/>
            </a:solidFill>
            <a:ln cap="flat" w="76200">
              <a:solidFill>
                <a:schemeClr val="bg1"/>
              </a:solidFill>
              <a:miter lim="400000"/>
            </a:ln>
            <a:effectLst/>
          </p:spPr>
          <p:txBody>
            <a:bodyPr anchor="ctr" bIns="40181" lIns="40181" rIns="40181" tIns="40181"/>
            <a:lstStyle/>
            <a:p>
              <a:pPr algn="just" eaLnBrk="1" hangingPunct="1">
                <a:lnSpc>
                  <a:spcPct val="120000"/>
                </a:lnSpc>
                <a:spcBef>
                  <a:spcPct val="0"/>
                </a:spcBef>
                <a:spcAft>
                  <a:spcPct val="0"/>
                </a:spcAft>
                <a:defRPr sz="3200">
                  <a:solidFill>
                    <a:srgbClr val="FFFFFF"/>
                  </a:solidFill>
                  <a:latin typeface="+mn-lt"/>
                  <a:ea typeface="+mn-ea"/>
                  <a:cs typeface="+mn-cs"/>
                  <a:sym typeface="Helvetica Light"/>
                </a:defRPr>
              </a:pPr>
              <a:endParaRPr noProof="1" sz="900">
                <a:solidFill>
                  <a:srgbClr val="FFFFFF"/>
                </a:solidFill>
                <a:latin charset="0" panose="020b0604020202020204" pitchFamily="34" typeface="Arial"/>
                <a:ea charset="-122" pitchFamily="34" typeface="微软雅黑"/>
                <a:cs typeface="+mn-ea"/>
                <a:sym charset="0" panose="020b0604020202020204" pitchFamily="34" typeface="Arial"/>
              </a:endParaRPr>
            </a:p>
          </p:txBody>
        </p:sp>
        <p:sp>
          <p:nvSpPr>
            <p:cNvPr id="17" name="Shape 256">
              <a:extLst>
                <a:ext uri="{FF2B5EF4-FFF2-40B4-BE49-F238E27FC236}">
                  <a16:creationId xmlns:a16="http://schemas.microsoft.com/office/drawing/2014/main" id="{9F1A2A58-B315-4037-B65D-D7EC46501F4B}"/>
                </a:ext>
              </a:extLst>
            </p:cNvPr>
            <p:cNvSpPr>
              <a:spLocks noChangeArrowheads="1"/>
            </p:cNvSpPr>
            <p:nvPr/>
          </p:nvSpPr>
          <p:spPr bwMode="auto">
            <a:xfrm>
              <a:off x="8505560" y="2180961"/>
              <a:ext cx="402470" cy="452790"/>
            </a:xfrm>
            <a:custGeom>
              <a:gdLst>
                <a:gd fmla="*/ 1406092 w 21600" name="T0"/>
                <a:gd fmla="*/ 3508906 h 20960" name="T1"/>
                <a:gd fmla="*/ 0 w 21600" name="T2"/>
                <a:gd fmla="*/ 5205724 h 20960" name="T3"/>
                <a:gd fmla="*/ 0 w 21600" name="T4"/>
                <a:gd fmla="*/ 7840547 h 20960" name="T5"/>
                <a:gd fmla="*/ 1406092 w 21600" name="T6"/>
                <a:gd fmla="*/ 9481824 h 20960" name="T7"/>
                <a:gd fmla="*/ 937401 w 21600" name="T8"/>
                <a:gd fmla="*/ 8254020 h 20960" name="T9"/>
                <a:gd fmla="*/ 937401 w 21600" name="T10"/>
                <a:gd fmla="*/ 4790847 h 20960" name="T11"/>
                <a:gd fmla="*/ 1406092 w 21600" name="T12"/>
                <a:gd fmla="*/ 3508906 h 20960" name="T13"/>
                <a:gd fmla="*/ 5459468 w 21600" name="T14"/>
                <a:gd fmla="*/ 3457103 h 20960" name="T15"/>
                <a:gd fmla="*/ 6114600 w 21600" name="T16"/>
                <a:gd fmla="*/ 38733 h 20960" name="T17"/>
                <a:gd fmla="*/ 3951641 w 21600" name="T18"/>
                <a:gd fmla="*/ 2540096 h 20960" name="T19"/>
                <a:gd fmla="*/ 1874802 w 21600" name="T20"/>
                <a:gd fmla="*/ 4641508 h 20960" name="T21"/>
                <a:gd fmla="*/ 1874802 w 21600" name="T22"/>
                <a:gd fmla="*/ 8359484 h 20960" name="T23"/>
                <a:gd fmla="*/ 5928160 w 21600" name="T24"/>
                <a:gd fmla="*/ 9781431 h 20960" name="T25"/>
                <a:gd fmla="*/ 7499171 w 21600" name="T26"/>
                <a:gd fmla="*/ 4381110 h 20960" name="T27"/>
                <a:gd fmla="*/ 5459468 w 21600" name="T28"/>
                <a:gd fmla="*/ 3457103 h 2096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w="12700">
                  <a:solidFill>
                    <a:srgbClr val="000000"/>
                  </a:solidFill>
                  <a:miter lim="400000"/>
                  <a:headEnd/>
                  <a:tailEnd/>
                </a14:hiddenLine>
              </a:ext>
            </a:extLst>
          </p:spPr>
          <p:txBody>
            <a:bodyPr anchor="ctr" bIns="46041" lIns="46041" rIns="46041" tIns="46041"/>
            <a:lstStyle/>
            <a:p>
              <a:endParaRPr altLang="en-US" lang="zh-CN"/>
            </a:p>
          </p:txBody>
        </p:sp>
      </p:grpSp>
      <p:grpSp>
        <p:nvGrpSpPr>
          <p:cNvPr id="18" name="Group 42">
            <a:extLst>
              <a:ext uri="{FF2B5EF4-FFF2-40B4-BE49-F238E27FC236}">
                <a16:creationId xmlns:a16="http://schemas.microsoft.com/office/drawing/2014/main" id="{229AA38A-6D3D-4B00-B963-FB273FDAF3E6}"/>
              </a:ext>
            </a:extLst>
          </p:cNvPr>
          <p:cNvGrpSpPr/>
          <p:nvPr/>
        </p:nvGrpSpPr>
        <p:grpSpPr>
          <a:xfrm>
            <a:off x="4430875" y="4517915"/>
            <a:ext cx="904875" cy="903288"/>
            <a:chOff x="8197836" y="1898395"/>
            <a:chExt cx="1017919" cy="1017922"/>
          </a:xfrm>
        </p:grpSpPr>
        <p:sp>
          <p:nvSpPr>
            <p:cNvPr id="19" name="Shape 255">
              <a:extLst>
                <a:ext uri="{FF2B5EF4-FFF2-40B4-BE49-F238E27FC236}">
                  <a16:creationId xmlns:a16="http://schemas.microsoft.com/office/drawing/2014/main" id="{28C67C01-9D83-4CE8-ABA7-99F367EC229C}"/>
                </a:ext>
              </a:extLst>
            </p:cNvPr>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386E65"/>
            </a:solidFill>
            <a:ln cap="flat" w="76200">
              <a:solidFill>
                <a:schemeClr val="bg1"/>
              </a:solidFill>
              <a:miter lim="400000"/>
            </a:ln>
            <a:effectLst/>
          </p:spPr>
          <p:txBody>
            <a:bodyPr anchor="ctr" bIns="40181" lIns="40181" rIns="40181" tIns="40181"/>
            <a:lstStyle/>
            <a:p>
              <a:pPr algn="just" eaLnBrk="1" hangingPunct="1">
                <a:lnSpc>
                  <a:spcPct val="120000"/>
                </a:lnSpc>
                <a:spcBef>
                  <a:spcPct val="0"/>
                </a:spcBef>
                <a:spcAft>
                  <a:spcPct val="0"/>
                </a:spcAft>
                <a:defRPr sz="3200">
                  <a:solidFill>
                    <a:srgbClr val="FFFFFF"/>
                  </a:solidFill>
                  <a:latin typeface="+mn-lt"/>
                  <a:ea typeface="+mn-ea"/>
                  <a:cs typeface="+mn-cs"/>
                  <a:sym typeface="Helvetica Light"/>
                </a:defRPr>
              </a:pPr>
              <a:endParaRPr noProof="1" sz="900">
                <a:solidFill>
                  <a:srgbClr val="FFFFFF"/>
                </a:solidFill>
                <a:latin charset="0" panose="020b0604020202020204" pitchFamily="34" typeface="Arial"/>
                <a:ea charset="-122" pitchFamily="34" typeface="微软雅黑"/>
                <a:cs typeface="+mn-ea"/>
                <a:sym charset="0" panose="020b0604020202020204" pitchFamily="34" typeface="Arial"/>
              </a:endParaRPr>
            </a:p>
          </p:txBody>
        </p:sp>
        <p:sp>
          <p:nvSpPr>
            <p:cNvPr id="20" name="Shape 256">
              <a:extLst>
                <a:ext uri="{FF2B5EF4-FFF2-40B4-BE49-F238E27FC236}">
                  <a16:creationId xmlns:a16="http://schemas.microsoft.com/office/drawing/2014/main" id="{C63C2B5C-EA9F-46AE-B914-D9FEC569F8C4}"/>
                </a:ext>
              </a:extLst>
            </p:cNvPr>
            <p:cNvSpPr>
              <a:spLocks noChangeArrowheads="1"/>
            </p:cNvSpPr>
            <p:nvPr/>
          </p:nvSpPr>
          <p:spPr bwMode="auto">
            <a:xfrm flipH="1">
              <a:off x="8505560" y="2180961"/>
              <a:ext cx="402470" cy="452790"/>
            </a:xfrm>
            <a:custGeom>
              <a:gdLst>
                <a:gd fmla="*/ 1406092 w 21600" name="T0"/>
                <a:gd fmla="*/ 3508906 h 20960" name="T1"/>
                <a:gd fmla="*/ 0 w 21600" name="T2"/>
                <a:gd fmla="*/ 5205724 h 20960" name="T3"/>
                <a:gd fmla="*/ 0 w 21600" name="T4"/>
                <a:gd fmla="*/ 7840547 h 20960" name="T5"/>
                <a:gd fmla="*/ 1406092 w 21600" name="T6"/>
                <a:gd fmla="*/ 9481824 h 20960" name="T7"/>
                <a:gd fmla="*/ 937401 w 21600" name="T8"/>
                <a:gd fmla="*/ 8254020 h 20960" name="T9"/>
                <a:gd fmla="*/ 937401 w 21600" name="T10"/>
                <a:gd fmla="*/ 4790847 h 20960" name="T11"/>
                <a:gd fmla="*/ 1406092 w 21600" name="T12"/>
                <a:gd fmla="*/ 3508906 h 20960" name="T13"/>
                <a:gd fmla="*/ 5459468 w 21600" name="T14"/>
                <a:gd fmla="*/ 3457103 h 20960" name="T15"/>
                <a:gd fmla="*/ 6114600 w 21600" name="T16"/>
                <a:gd fmla="*/ 38733 h 20960" name="T17"/>
                <a:gd fmla="*/ 3951641 w 21600" name="T18"/>
                <a:gd fmla="*/ 2540096 h 20960" name="T19"/>
                <a:gd fmla="*/ 1874802 w 21600" name="T20"/>
                <a:gd fmla="*/ 4641508 h 20960" name="T21"/>
                <a:gd fmla="*/ 1874802 w 21600" name="T22"/>
                <a:gd fmla="*/ 8359484 h 20960" name="T23"/>
                <a:gd fmla="*/ 5928160 w 21600" name="T24"/>
                <a:gd fmla="*/ 9781431 h 20960" name="T25"/>
                <a:gd fmla="*/ 7499171 w 21600" name="T26"/>
                <a:gd fmla="*/ 4381110 h 20960" name="T27"/>
                <a:gd fmla="*/ 5459468 w 21600" name="T28"/>
                <a:gd fmla="*/ 3457103 h 2096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w="12700">
                  <a:solidFill>
                    <a:srgbClr val="000000"/>
                  </a:solidFill>
                  <a:miter lim="400000"/>
                  <a:headEnd/>
                  <a:tailEnd/>
                </a14:hiddenLine>
              </a:ext>
            </a:extLst>
          </p:spPr>
          <p:txBody>
            <a:bodyPr anchor="ctr" bIns="46041" lIns="46041" rIns="46041" tIns="46041"/>
            <a:lstStyle/>
            <a:p>
              <a:endParaRPr altLang="en-US" lang="zh-CN"/>
            </a:p>
          </p:txBody>
        </p:sp>
      </p:grpSp>
      <p:sp>
        <p:nvSpPr>
          <p:cNvPr id="21" name="Text Placeholder 9">
            <a:extLst>
              <a:ext uri="{FF2B5EF4-FFF2-40B4-BE49-F238E27FC236}">
                <a16:creationId xmlns:a16="http://schemas.microsoft.com/office/drawing/2014/main" id="{2E893BC3-7863-4032-AE34-0719843BF48B}"/>
              </a:ext>
            </a:extLst>
          </p:cNvPr>
          <p:cNvSpPr txBox="1">
            <a:spLocks noChangeArrowheads="1"/>
          </p:cNvSpPr>
          <p:nvPr/>
        </p:nvSpPr>
        <p:spPr bwMode="auto">
          <a:xfrm>
            <a:off x="1957550" y="2058878"/>
            <a:ext cx="2274888" cy="708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lgn="r"/>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pPr algn="r"/>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pPr algn="r"/>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22" name="Text Placeholder 9">
            <a:extLst>
              <a:ext uri="{FF2B5EF4-FFF2-40B4-BE49-F238E27FC236}">
                <a16:creationId xmlns:a16="http://schemas.microsoft.com/office/drawing/2014/main" id="{53A1974E-AB65-4E5E-BA9B-2FD0A16C8D74}"/>
              </a:ext>
            </a:extLst>
          </p:cNvPr>
          <p:cNvSpPr txBox="1">
            <a:spLocks noChangeArrowheads="1"/>
          </p:cNvSpPr>
          <p:nvPr/>
        </p:nvSpPr>
        <p:spPr bwMode="auto">
          <a:xfrm>
            <a:off x="8764750" y="2058878"/>
            <a:ext cx="2274888" cy="708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23" name="Text Placeholder 9">
            <a:extLst>
              <a:ext uri="{FF2B5EF4-FFF2-40B4-BE49-F238E27FC236}">
                <a16:creationId xmlns:a16="http://schemas.microsoft.com/office/drawing/2014/main" id="{50F4FE2B-BCAB-4B85-886A-36E8745EEAB6}"/>
              </a:ext>
            </a:extLst>
          </p:cNvPr>
          <p:cNvSpPr txBox="1">
            <a:spLocks noChangeArrowheads="1"/>
          </p:cNvSpPr>
          <p:nvPr/>
        </p:nvSpPr>
        <p:spPr bwMode="auto">
          <a:xfrm>
            <a:off x="1957550" y="4729053"/>
            <a:ext cx="2274888" cy="708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algn="r"/>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pPr algn="r"/>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pPr algn="r"/>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24" name="Text Placeholder 9">
            <a:extLst>
              <a:ext uri="{FF2B5EF4-FFF2-40B4-BE49-F238E27FC236}">
                <a16:creationId xmlns:a16="http://schemas.microsoft.com/office/drawing/2014/main" id="{DCC1BE23-EB8D-4D6A-A5C9-00B29B642618}"/>
              </a:ext>
            </a:extLst>
          </p:cNvPr>
          <p:cNvSpPr txBox="1">
            <a:spLocks noChangeArrowheads="1"/>
          </p:cNvSpPr>
          <p:nvPr/>
        </p:nvSpPr>
        <p:spPr bwMode="auto">
          <a:xfrm>
            <a:off x="8764750" y="4729053"/>
            <a:ext cx="2274888" cy="708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25" name="文本框 60">
            <a:extLst>
              <a:ext uri="{FF2B5EF4-FFF2-40B4-BE49-F238E27FC236}">
                <a16:creationId xmlns:a16="http://schemas.microsoft.com/office/drawing/2014/main" id="{00DF167A-6599-4F4C-A7C0-CECA15F63E78}"/>
              </a:ext>
            </a:extLst>
          </p:cNvPr>
          <p:cNvSpPr>
            <a:spLocks noChangeArrowheads="1"/>
          </p:cNvSpPr>
          <p:nvPr/>
        </p:nvSpPr>
        <p:spPr bwMode="auto">
          <a:xfrm>
            <a:off x="5212124" y="2987202"/>
            <a:ext cx="231648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1400">
                <a:solidFill>
                  <a:schemeClr val="bg1"/>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solidFill>
                <a:latin charset="-122" panose="020b0503020204020204" pitchFamily="34" typeface="微软雅黑"/>
                <a:ea charset="-122" pitchFamily="34" typeface="微软雅黑"/>
                <a:cs typeface="Lato Regular"/>
              </a:rPr>
              <a:t>点击此处更换文本编辑文字</a:t>
            </a:r>
          </a:p>
        </p:txBody>
      </p:sp>
    </p:spTree>
    <p:extLst>
      <p:ext uri="{BB962C8B-B14F-4D97-AF65-F5344CB8AC3E}">
        <p14:creationId val="79598240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childTnLst>
                          </p:cTn>
                        </p:par>
                        <p:par>
                          <p:cTn fill="hold" id="14" nodeType="afterGroup">
                            <p:stCondLst>
                              <p:cond delay="1500"/>
                            </p:stCondLst>
                            <p:childTnLst>
                              <p:par>
                                <p:cTn decel="100000" fill="hold" id="15" nodeType="afterEffect" presetClass="entr" presetID="49"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 calcmode="lin" valueType="num">
                                      <p:cBhvr>
                                        <p:cTn dur="500" fill="hold" id="19"/>
                                        <p:tgtEl>
                                          <p:spTgt spid="12"/>
                                        </p:tgtEl>
                                        <p:attrNameLst>
                                          <p:attrName>style.rotation</p:attrName>
                                        </p:attrNameLst>
                                      </p:cBhvr>
                                      <p:tavLst>
                                        <p:tav tm="0">
                                          <p:val>
                                            <p:fltVal val="360"/>
                                          </p:val>
                                        </p:tav>
                                        <p:tav tm="100000">
                                          <p:val>
                                            <p:fltVal val="0"/>
                                          </p:val>
                                        </p:tav>
                                      </p:tavLst>
                                    </p:anim>
                                    <p:animEffect filter="fade" transition="in">
                                      <p:cBhvr>
                                        <p:cTn dur="500" id="20"/>
                                        <p:tgtEl>
                                          <p:spTgt spid="12"/>
                                        </p:tgtEl>
                                      </p:cBhvr>
                                    </p:animEffect>
                                  </p:childTnLst>
                                </p:cTn>
                              </p:par>
                            </p:childTnLst>
                          </p:cTn>
                        </p:par>
                        <p:par>
                          <p:cTn fill="hold" id="21" nodeType="afterGroup">
                            <p:stCondLst>
                              <p:cond delay="2000"/>
                            </p:stCondLst>
                            <p:childTnLst>
                              <p:par>
                                <p:cTn decel="100000" fill="hold" id="22" nodeType="afterEffect" presetClass="entr" presetID="49"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anim calcmode="lin" valueType="num">
                                      <p:cBhvr>
                                        <p:cTn dur="500" fill="hold" id="26"/>
                                        <p:tgtEl>
                                          <p:spTgt spid="6"/>
                                        </p:tgtEl>
                                        <p:attrNameLst>
                                          <p:attrName>style.rotation</p:attrName>
                                        </p:attrNameLst>
                                      </p:cBhvr>
                                      <p:tavLst>
                                        <p:tav tm="0">
                                          <p:val>
                                            <p:fltVal val="360"/>
                                          </p:val>
                                        </p:tav>
                                        <p:tav tm="100000">
                                          <p:val>
                                            <p:fltVal val="0"/>
                                          </p:val>
                                        </p:tav>
                                      </p:tavLst>
                                    </p:anim>
                                    <p:animEffect filter="fade" transition="in">
                                      <p:cBhvr>
                                        <p:cTn dur="500" id="27"/>
                                        <p:tgtEl>
                                          <p:spTgt spid="6"/>
                                        </p:tgtEl>
                                      </p:cBhvr>
                                    </p:animEffect>
                                  </p:childTnLst>
                                </p:cTn>
                              </p:par>
                            </p:childTnLst>
                          </p:cTn>
                        </p:par>
                        <p:par>
                          <p:cTn fill="hold" id="28" nodeType="afterGroup">
                            <p:stCondLst>
                              <p:cond delay="2500"/>
                            </p:stCondLst>
                            <p:childTnLst>
                              <p:par>
                                <p:cTn decel="100000" fill="hold" id="29" nodeType="afterEffect" presetClass="entr" presetID="49" presetSubtype="0">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 calcmode="lin" valueType="num">
                                      <p:cBhvr>
                                        <p:cTn dur="500" fill="hold" id="33"/>
                                        <p:tgtEl>
                                          <p:spTgt spid="18"/>
                                        </p:tgtEl>
                                        <p:attrNameLst>
                                          <p:attrName>style.rotation</p:attrName>
                                        </p:attrNameLst>
                                      </p:cBhvr>
                                      <p:tavLst>
                                        <p:tav tm="0">
                                          <p:val>
                                            <p:fltVal val="360"/>
                                          </p:val>
                                        </p:tav>
                                        <p:tav tm="100000">
                                          <p:val>
                                            <p:fltVal val="0"/>
                                          </p:val>
                                        </p:tav>
                                      </p:tavLst>
                                    </p:anim>
                                    <p:animEffect filter="fade" transition="in">
                                      <p:cBhvr>
                                        <p:cTn dur="500" id="34"/>
                                        <p:tgtEl>
                                          <p:spTgt spid="18"/>
                                        </p:tgtEl>
                                      </p:cBhvr>
                                    </p:animEffect>
                                  </p:childTnLst>
                                </p:cTn>
                              </p:par>
                            </p:childTnLst>
                          </p:cTn>
                        </p:par>
                        <p:par>
                          <p:cTn fill="hold" id="35" nodeType="afterGroup">
                            <p:stCondLst>
                              <p:cond delay="3000"/>
                            </p:stCondLst>
                            <p:childTnLst>
                              <p:par>
                                <p:cTn decel="100000" fill="hold" id="36" nodeType="afterEffect" presetClass="entr" presetID="49" presetSubtype="0">
                                  <p:stCondLst>
                                    <p:cond delay="0"/>
                                  </p:stCondLst>
                                  <p:childTnLst>
                                    <p:set>
                                      <p:cBhvr>
                                        <p:cTn dur="1" fill="hold" id="37">
                                          <p:stCondLst>
                                            <p:cond delay="0"/>
                                          </p:stCondLst>
                                        </p:cTn>
                                        <p:tgtEl>
                                          <p:spTgt spid="15"/>
                                        </p:tgtEl>
                                        <p:attrNameLst>
                                          <p:attrName>style.visibility</p:attrName>
                                        </p:attrNameLst>
                                      </p:cBhvr>
                                      <p:to>
                                        <p:strVal val="visible"/>
                                      </p:to>
                                    </p:set>
                                    <p:anim calcmode="lin" valueType="num">
                                      <p:cBhvr>
                                        <p:cTn dur="500" fill="hold" id="38"/>
                                        <p:tgtEl>
                                          <p:spTgt spid="15"/>
                                        </p:tgtEl>
                                        <p:attrNameLst>
                                          <p:attrName>ppt_w</p:attrName>
                                        </p:attrNameLst>
                                      </p:cBhvr>
                                      <p:tavLst>
                                        <p:tav tm="0">
                                          <p:val>
                                            <p:fltVal val="0"/>
                                          </p:val>
                                        </p:tav>
                                        <p:tav tm="100000">
                                          <p:val>
                                            <p:strVal val="#ppt_w"/>
                                          </p:val>
                                        </p:tav>
                                      </p:tavLst>
                                    </p:anim>
                                    <p:anim calcmode="lin" valueType="num">
                                      <p:cBhvr>
                                        <p:cTn dur="500" fill="hold" id="39"/>
                                        <p:tgtEl>
                                          <p:spTgt spid="15"/>
                                        </p:tgtEl>
                                        <p:attrNameLst>
                                          <p:attrName>ppt_h</p:attrName>
                                        </p:attrNameLst>
                                      </p:cBhvr>
                                      <p:tavLst>
                                        <p:tav tm="0">
                                          <p:val>
                                            <p:fltVal val="0"/>
                                          </p:val>
                                        </p:tav>
                                        <p:tav tm="100000">
                                          <p:val>
                                            <p:strVal val="#ppt_h"/>
                                          </p:val>
                                        </p:tav>
                                      </p:tavLst>
                                    </p:anim>
                                    <p:anim calcmode="lin" valueType="num">
                                      <p:cBhvr>
                                        <p:cTn dur="500" fill="hold" id="40"/>
                                        <p:tgtEl>
                                          <p:spTgt spid="15"/>
                                        </p:tgtEl>
                                        <p:attrNameLst>
                                          <p:attrName>style.rotation</p:attrName>
                                        </p:attrNameLst>
                                      </p:cBhvr>
                                      <p:tavLst>
                                        <p:tav tm="0">
                                          <p:val>
                                            <p:fltVal val="360"/>
                                          </p:val>
                                        </p:tav>
                                        <p:tav tm="100000">
                                          <p:val>
                                            <p:fltVal val="0"/>
                                          </p:val>
                                        </p:tav>
                                      </p:tavLst>
                                    </p:anim>
                                    <p:animEffect filter="fade" transition="in">
                                      <p:cBhvr>
                                        <p:cTn dur="500" id="41"/>
                                        <p:tgtEl>
                                          <p:spTgt spid="15"/>
                                        </p:tgtEl>
                                      </p:cBhvr>
                                    </p:animEffect>
                                  </p:childTnLst>
                                </p:cTn>
                              </p:par>
                            </p:childTnLst>
                          </p:cTn>
                        </p:par>
                        <p:par>
                          <p:cTn fill="hold" id="42" nodeType="afterGroup">
                            <p:stCondLst>
                              <p:cond delay="3500"/>
                            </p:stCondLst>
                            <p:childTnLst>
                              <p:par>
                                <p:cTn fill="hold" grpId="0" id="43" nodeType="afterEffect" presetClass="entr" presetID="22" presetSubtype="4">
                                  <p:stCondLst>
                                    <p:cond delay="0"/>
                                  </p:stCondLst>
                                  <p:childTnLst>
                                    <p:set>
                                      <p:cBhvr>
                                        <p:cTn dur="1" fill="hold" id="44">
                                          <p:stCondLst>
                                            <p:cond delay="0"/>
                                          </p:stCondLst>
                                        </p:cTn>
                                        <p:tgtEl>
                                          <p:spTgt spid="21">
                                            <p:txEl>
                                              <p:pRg end="0" st="0"/>
                                            </p:txEl>
                                          </p:spTgt>
                                        </p:tgtEl>
                                        <p:attrNameLst>
                                          <p:attrName>style.visibility</p:attrName>
                                        </p:attrNameLst>
                                      </p:cBhvr>
                                      <p:to>
                                        <p:strVal val="visible"/>
                                      </p:to>
                                    </p:set>
                                    <p:animEffect filter="wipe(down)" transition="in">
                                      <p:cBhvr>
                                        <p:cTn dur="500" id="45"/>
                                        <p:tgtEl>
                                          <p:spTgt spid="21">
                                            <p:txEl>
                                              <p:pRg end="0" st="0"/>
                                            </p:txEl>
                                          </p:spTgt>
                                        </p:tgtEl>
                                      </p:cBhvr>
                                    </p:animEffect>
                                  </p:childTnLst>
                                </p:cTn>
                              </p:par>
                            </p:childTnLst>
                          </p:cTn>
                        </p:par>
                        <p:par>
                          <p:cTn fill="hold" id="46" nodeType="afterGroup">
                            <p:stCondLst>
                              <p:cond delay="4000"/>
                            </p:stCondLst>
                            <p:childTnLst>
                              <p:par>
                                <p:cTn fill="hold" grpId="0" id="47" nodeType="afterEffect" presetClass="entr" presetID="22" presetSubtype="4">
                                  <p:stCondLst>
                                    <p:cond delay="0"/>
                                  </p:stCondLst>
                                  <p:childTnLst>
                                    <p:set>
                                      <p:cBhvr>
                                        <p:cTn dur="1" fill="hold" id="48">
                                          <p:stCondLst>
                                            <p:cond delay="0"/>
                                          </p:stCondLst>
                                        </p:cTn>
                                        <p:tgtEl>
                                          <p:spTgt spid="21">
                                            <p:txEl>
                                              <p:pRg end="1" st="1"/>
                                            </p:txEl>
                                          </p:spTgt>
                                        </p:tgtEl>
                                        <p:attrNameLst>
                                          <p:attrName>style.visibility</p:attrName>
                                        </p:attrNameLst>
                                      </p:cBhvr>
                                      <p:to>
                                        <p:strVal val="visible"/>
                                      </p:to>
                                    </p:set>
                                    <p:animEffect filter="wipe(down)" transition="in">
                                      <p:cBhvr>
                                        <p:cTn dur="500" id="49"/>
                                        <p:tgtEl>
                                          <p:spTgt spid="21">
                                            <p:txEl>
                                              <p:pRg end="1" st="1"/>
                                            </p:txEl>
                                          </p:spTgt>
                                        </p:tgtEl>
                                      </p:cBhvr>
                                    </p:animEffect>
                                  </p:childTnLst>
                                </p:cTn>
                              </p:par>
                            </p:childTnLst>
                          </p:cTn>
                        </p:par>
                        <p:par>
                          <p:cTn fill="hold" id="50" nodeType="afterGroup">
                            <p:stCondLst>
                              <p:cond delay="4500"/>
                            </p:stCondLst>
                            <p:childTnLst>
                              <p:par>
                                <p:cTn fill="hold" grpId="0" id="51" nodeType="afterEffect" presetClass="entr" presetID="22" presetSubtype="4">
                                  <p:stCondLst>
                                    <p:cond delay="0"/>
                                  </p:stCondLst>
                                  <p:childTnLst>
                                    <p:set>
                                      <p:cBhvr>
                                        <p:cTn dur="1" fill="hold" id="52">
                                          <p:stCondLst>
                                            <p:cond delay="0"/>
                                          </p:stCondLst>
                                        </p:cTn>
                                        <p:tgtEl>
                                          <p:spTgt spid="21">
                                            <p:txEl>
                                              <p:pRg end="2" st="2"/>
                                            </p:txEl>
                                          </p:spTgt>
                                        </p:tgtEl>
                                        <p:attrNameLst>
                                          <p:attrName>style.visibility</p:attrName>
                                        </p:attrNameLst>
                                      </p:cBhvr>
                                      <p:to>
                                        <p:strVal val="visible"/>
                                      </p:to>
                                    </p:set>
                                    <p:animEffect filter="wipe(down)" transition="in">
                                      <p:cBhvr>
                                        <p:cTn dur="500" id="53"/>
                                        <p:tgtEl>
                                          <p:spTgt spid="21">
                                            <p:txEl>
                                              <p:pRg end="2" st="2"/>
                                            </p:txEl>
                                          </p:spTgt>
                                        </p:tgtEl>
                                      </p:cBhvr>
                                    </p:animEffect>
                                  </p:childTnLst>
                                </p:cTn>
                              </p:par>
                            </p:childTnLst>
                          </p:cTn>
                        </p:par>
                        <p:par>
                          <p:cTn fill="hold" id="54" nodeType="afterGroup">
                            <p:stCondLst>
                              <p:cond delay="5000"/>
                            </p:stCondLst>
                            <p:childTnLst>
                              <p:par>
                                <p:cTn fill="hold" grpId="0" id="55" nodeType="afterEffect" presetClass="entr" presetID="22" presetSubtype="4">
                                  <p:stCondLst>
                                    <p:cond delay="0"/>
                                  </p:stCondLst>
                                  <p:childTnLst>
                                    <p:set>
                                      <p:cBhvr>
                                        <p:cTn dur="1" fill="hold" id="56">
                                          <p:stCondLst>
                                            <p:cond delay="0"/>
                                          </p:stCondLst>
                                        </p:cTn>
                                        <p:tgtEl>
                                          <p:spTgt spid="22">
                                            <p:txEl>
                                              <p:pRg end="0" st="0"/>
                                            </p:txEl>
                                          </p:spTgt>
                                        </p:tgtEl>
                                        <p:attrNameLst>
                                          <p:attrName>style.visibility</p:attrName>
                                        </p:attrNameLst>
                                      </p:cBhvr>
                                      <p:to>
                                        <p:strVal val="visible"/>
                                      </p:to>
                                    </p:set>
                                    <p:animEffect filter="wipe(down)" transition="in">
                                      <p:cBhvr>
                                        <p:cTn dur="500" id="57"/>
                                        <p:tgtEl>
                                          <p:spTgt spid="22">
                                            <p:txEl>
                                              <p:pRg end="0" st="0"/>
                                            </p:txEl>
                                          </p:spTgt>
                                        </p:tgtEl>
                                      </p:cBhvr>
                                    </p:animEffect>
                                  </p:childTnLst>
                                </p:cTn>
                              </p:par>
                            </p:childTnLst>
                          </p:cTn>
                        </p:par>
                        <p:par>
                          <p:cTn fill="hold" id="58" nodeType="afterGroup">
                            <p:stCondLst>
                              <p:cond delay="5500"/>
                            </p:stCondLst>
                            <p:childTnLst>
                              <p:par>
                                <p:cTn fill="hold" grpId="0" id="59" nodeType="afterEffect" presetClass="entr" presetID="22" presetSubtype="4">
                                  <p:stCondLst>
                                    <p:cond delay="0"/>
                                  </p:stCondLst>
                                  <p:childTnLst>
                                    <p:set>
                                      <p:cBhvr>
                                        <p:cTn dur="1" fill="hold" id="60">
                                          <p:stCondLst>
                                            <p:cond delay="0"/>
                                          </p:stCondLst>
                                        </p:cTn>
                                        <p:tgtEl>
                                          <p:spTgt spid="22">
                                            <p:txEl>
                                              <p:pRg end="1" st="1"/>
                                            </p:txEl>
                                          </p:spTgt>
                                        </p:tgtEl>
                                        <p:attrNameLst>
                                          <p:attrName>style.visibility</p:attrName>
                                        </p:attrNameLst>
                                      </p:cBhvr>
                                      <p:to>
                                        <p:strVal val="visible"/>
                                      </p:to>
                                    </p:set>
                                    <p:animEffect filter="wipe(down)" transition="in">
                                      <p:cBhvr>
                                        <p:cTn dur="500" id="61"/>
                                        <p:tgtEl>
                                          <p:spTgt spid="22">
                                            <p:txEl>
                                              <p:pRg end="1" st="1"/>
                                            </p:txEl>
                                          </p:spTgt>
                                        </p:tgtEl>
                                      </p:cBhvr>
                                    </p:animEffect>
                                  </p:childTnLst>
                                </p:cTn>
                              </p:par>
                            </p:childTnLst>
                          </p:cTn>
                        </p:par>
                        <p:par>
                          <p:cTn fill="hold" id="62" nodeType="afterGroup">
                            <p:stCondLst>
                              <p:cond delay="6000"/>
                            </p:stCondLst>
                            <p:childTnLst>
                              <p:par>
                                <p:cTn fill="hold" grpId="0" id="63" nodeType="afterEffect" presetClass="entr" presetID="22" presetSubtype="4">
                                  <p:stCondLst>
                                    <p:cond delay="0"/>
                                  </p:stCondLst>
                                  <p:childTnLst>
                                    <p:set>
                                      <p:cBhvr>
                                        <p:cTn dur="1" fill="hold" id="64">
                                          <p:stCondLst>
                                            <p:cond delay="0"/>
                                          </p:stCondLst>
                                        </p:cTn>
                                        <p:tgtEl>
                                          <p:spTgt spid="22">
                                            <p:txEl>
                                              <p:pRg end="2" st="2"/>
                                            </p:txEl>
                                          </p:spTgt>
                                        </p:tgtEl>
                                        <p:attrNameLst>
                                          <p:attrName>style.visibility</p:attrName>
                                        </p:attrNameLst>
                                      </p:cBhvr>
                                      <p:to>
                                        <p:strVal val="visible"/>
                                      </p:to>
                                    </p:set>
                                    <p:animEffect filter="wipe(down)" transition="in">
                                      <p:cBhvr>
                                        <p:cTn dur="500" id="65"/>
                                        <p:tgtEl>
                                          <p:spTgt spid="22">
                                            <p:txEl>
                                              <p:pRg end="2" st="2"/>
                                            </p:txEl>
                                          </p:spTgt>
                                        </p:tgtEl>
                                      </p:cBhvr>
                                    </p:animEffect>
                                  </p:childTnLst>
                                </p:cTn>
                              </p:par>
                            </p:childTnLst>
                          </p:cTn>
                        </p:par>
                        <p:par>
                          <p:cTn fill="hold" id="66" nodeType="afterGroup">
                            <p:stCondLst>
                              <p:cond delay="6500"/>
                            </p:stCondLst>
                            <p:childTnLst>
                              <p:par>
                                <p:cTn fill="hold" grpId="0" id="67" nodeType="afterEffect" presetClass="entr" presetID="22" presetSubtype="4">
                                  <p:stCondLst>
                                    <p:cond delay="0"/>
                                  </p:stCondLst>
                                  <p:childTnLst>
                                    <p:set>
                                      <p:cBhvr>
                                        <p:cTn dur="1" fill="hold" id="68">
                                          <p:stCondLst>
                                            <p:cond delay="0"/>
                                          </p:stCondLst>
                                        </p:cTn>
                                        <p:tgtEl>
                                          <p:spTgt spid="23">
                                            <p:txEl>
                                              <p:pRg end="0" st="0"/>
                                            </p:txEl>
                                          </p:spTgt>
                                        </p:tgtEl>
                                        <p:attrNameLst>
                                          <p:attrName>style.visibility</p:attrName>
                                        </p:attrNameLst>
                                      </p:cBhvr>
                                      <p:to>
                                        <p:strVal val="visible"/>
                                      </p:to>
                                    </p:set>
                                    <p:animEffect filter="wipe(down)" transition="in">
                                      <p:cBhvr>
                                        <p:cTn dur="500" id="69"/>
                                        <p:tgtEl>
                                          <p:spTgt spid="23">
                                            <p:txEl>
                                              <p:pRg end="0" st="0"/>
                                            </p:txEl>
                                          </p:spTgt>
                                        </p:tgtEl>
                                      </p:cBhvr>
                                    </p:animEffect>
                                  </p:childTnLst>
                                </p:cTn>
                              </p:par>
                            </p:childTnLst>
                          </p:cTn>
                        </p:par>
                        <p:par>
                          <p:cTn fill="hold" id="70" nodeType="afterGroup">
                            <p:stCondLst>
                              <p:cond delay="7000"/>
                            </p:stCondLst>
                            <p:childTnLst>
                              <p:par>
                                <p:cTn fill="hold" grpId="0" id="71" nodeType="afterEffect" presetClass="entr" presetID="22" presetSubtype="4">
                                  <p:stCondLst>
                                    <p:cond delay="0"/>
                                  </p:stCondLst>
                                  <p:childTnLst>
                                    <p:set>
                                      <p:cBhvr>
                                        <p:cTn dur="1" fill="hold" id="72">
                                          <p:stCondLst>
                                            <p:cond delay="0"/>
                                          </p:stCondLst>
                                        </p:cTn>
                                        <p:tgtEl>
                                          <p:spTgt spid="23">
                                            <p:txEl>
                                              <p:pRg end="1" st="1"/>
                                            </p:txEl>
                                          </p:spTgt>
                                        </p:tgtEl>
                                        <p:attrNameLst>
                                          <p:attrName>style.visibility</p:attrName>
                                        </p:attrNameLst>
                                      </p:cBhvr>
                                      <p:to>
                                        <p:strVal val="visible"/>
                                      </p:to>
                                    </p:set>
                                    <p:animEffect filter="wipe(down)" transition="in">
                                      <p:cBhvr>
                                        <p:cTn dur="500" id="73"/>
                                        <p:tgtEl>
                                          <p:spTgt spid="23">
                                            <p:txEl>
                                              <p:pRg end="1" st="1"/>
                                            </p:txEl>
                                          </p:spTgt>
                                        </p:tgtEl>
                                      </p:cBhvr>
                                    </p:animEffect>
                                  </p:childTnLst>
                                </p:cTn>
                              </p:par>
                            </p:childTnLst>
                          </p:cTn>
                        </p:par>
                        <p:par>
                          <p:cTn fill="hold" id="74" nodeType="afterGroup">
                            <p:stCondLst>
                              <p:cond delay="7500"/>
                            </p:stCondLst>
                            <p:childTnLst>
                              <p:par>
                                <p:cTn fill="hold" grpId="0" id="75" nodeType="afterEffect" presetClass="entr" presetID="22" presetSubtype="4">
                                  <p:stCondLst>
                                    <p:cond delay="0"/>
                                  </p:stCondLst>
                                  <p:childTnLst>
                                    <p:set>
                                      <p:cBhvr>
                                        <p:cTn dur="1" fill="hold" id="76">
                                          <p:stCondLst>
                                            <p:cond delay="0"/>
                                          </p:stCondLst>
                                        </p:cTn>
                                        <p:tgtEl>
                                          <p:spTgt spid="23">
                                            <p:txEl>
                                              <p:pRg end="2" st="2"/>
                                            </p:txEl>
                                          </p:spTgt>
                                        </p:tgtEl>
                                        <p:attrNameLst>
                                          <p:attrName>style.visibility</p:attrName>
                                        </p:attrNameLst>
                                      </p:cBhvr>
                                      <p:to>
                                        <p:strVal val="visible"/>
                                      </p:to>
                                    </p:set>
                                    <p:animEffect filter="wipe(down)" transition="in">
                                      <p:cBhvr>
                                        <p:cTn dur="500" id="77"/>
                                        <p:tgtEl>
                                          <p:spTgt spid="23">
                                            <p:txEl>
                                              <p:pRg end="2" st="2"/>
                                            </p:txEl>
                                          </p:spTgt>
                                        </p:tgtEl>
                                      </p:cBhvr>
                                    </p:animEffect>
                                  </p:childTnLst>
                                </p:cTn>
                              </p:par>
                            </p:childTnLst>
                          </p:cTn>
                        </p:par>
                        <p:par>
                          <p:cTn fill="hold" id="78" nodeType="afterGroup">
                            <p:stCondLst>
                              <p:cond delay="8000"/>
                            </p:stCondLst>
                            <p:childTnLst>
                              <p:par>
                                <p:cTn fill="hold" grpId="0" id="79" nodeType="afterEffect" presetClass="entr" presetID="22" presetSubtype="4">
                                  <p:stCondLst>
                                    <p:cond delay="0"/>
                                  </p:stCondLst>
                                  <p:childTnLst>
                                    <p:set>
                                      <p:cBhvr>
                                        <p:cTn dur="1" fill="hold" id="80">
                                          <p:stCondLst>
                                            <p:cond delay="0"/>
                                          </p:stCondLst>
                                        </p:cTn>
                                        <p:tgtEl>
                                          <p:spTgt spid="24">
                                            <p:txEl>
                                              <p:pRg end="0" st="0"/>
                                            </p:txEl>
                                          </p:spTgt>
                                        </p:tgtEl>
                                        <p:attrNameLst>
                                          <p:attrName>style.visibility</p:attrName>
                                        </p:attrNameLst>
                                      </p:cBhvr>
                                      <p:to>
                                        <p:strVal val="visible"/>
                                      </p:to>
                                    </p:set>
                                    <p:animEffect filter="wipe(down)" transition="in">
                                      <p:cBhvr>
                                        <p:cTn dur="500" id="81"/>
                                        <p:tgtEl>
                                          <p:spTgt spid="24">
                                            <p:txEl>
                                              <p:pRg end="0" st="0"/>
                                            </p:txEl>
                                          </p:spTgt>
                                        </p:tgtEl>
                                      </p:cBhvr>
                                    </p:animEffect>
                                  </p:childTnLst>
                                </p:cTn>
                              </p:par>
                            </p:childTnLst>
                          </p:cTn>
                        </p:par>
                        <p:par>
                          <p:cTn fill="hold" id="82" nodeType="afterGroup">
                            <p:stCondLst>
                              <p:cond delay="8500"/>
                            </p:stCondLst>
                            <p:childTnLst>
                              <p:par>
                                <p:cTn fill="hold" grpId="0" id="83" nodeType="afterEffect" presetClass="entr" presetID="22" presetSubtype="4">
                                  <p:stCondLst>
                                    <p:cond delay="0"/>
                                  </p:stCondLst>
                                  <p:childTnLst>
                                    <p:set>
                                      <p:cBhvr>
                                        <p:cTn dur="1" fill="hold" id="84">
                                          <p:stCondLst>
                                            <p:cond delay="0"/>
                                          </p:stCondLst>
                                        </p:cTn>
                                        <p:tgtEl>
                                          <p:spTgt spid="24">
                                            <p:txEl>
                                              <p:pRg end="1" st="1"/>
                                            </p:txEl>
                                          </p:spTgt>
                                        </p:tgtEl>
                                        <p:attrNameLst>
                                          <p:attrName>style.visibility</p:attrName>
                                        </p:attrNameLst>
                                      </p:cBhvr>
                                      <p:to>
                                        <p:strVal val="visible"/>
                                      </p:to>
                                    </p:set>
                                    <p:animEffect filter="wipe(down)" transition="in">
                                      <p:cBhvr>
                                        <p:cTn dur="500" id="85"/>
                                        <p:tgtEl>
                                          <p:spTgt spid="24">
                                            <p:txEl>
                                              <p:pRg end="1" st="1"/>
                                            </p:txEl>
                                          </p:spTgt>
                                        </p:tgtEl>
                                      </p:cBhvr>
                                    </p:animEffect>
                                  </p:childTnLst>
                                </p:cTn>
                              </p:par>
                            </p:childTnLst>
                          </p:cTn>
                        </p:par>
                        <p:par>
                          <p:cTn fill="hold" id="86" nodeType="afterGroup">
                            <p:stCondLst>
                              <p:cond delay="9000"/>
                            </p:stCondLst>
                            <p:childTnLst>
                              <p:par>
                                <p:cTn fill="hold" grpId="0" id="87" nodeType="afterEffect" presetClass="entr" presetID="22" presetSubtype="4">
                                  <p:stCondLst>
                                    <p:cond delay="0"/>
                                  </p:stCondLst>
                                  <p:childTnLst>
                                    <p:set>
                                      <p:cBhvr>
                                        <p:cTn dur="1" fill="hold" id="88">
                                          <p:stCondLst>
                                            <p:cond delay="0"/>
                                          </p:stCondLst>
                                        </p:cTn>
                                        <p:tgtEl>
                                          <p:spTgt spid="24">
                                            <p:txEl>
                                              <p:pRg end="2" st="2"/>
                                            </p:txEl>
                                          </p:spTgt>
                                        </p:tgtEl>
                                        <p:attrNameLst>
                                          <p:attrName>style.visibility</p:attrName>
                                        </p:attrNameLst>
                                      </p:cBhvr>
                                      <p:to>
                                        <p:strVal val="visible"/>
                                      </p:to>
                                    </p:set>
                                    <p:animEffect filter="wipe(down)" transition="in">
                                      <p:cBhvr>
                                        <p:cTn dur="500" id="89"/>
                                        <p:tgtEl>
                                          <p:spTgt spid="24">
                                            <p:txEl>
                                              <p:pRg end="2" st="2"/>
                                            </p:txEl>
                                          </p:spTgt>
                                        </p:tgtEl>
                                      </p:cBhvr>
                                    </p:animEffect>
                                  </p:childTnLst>
                                </p:cTn>
                              </p:par>
                            </p:childTnLst>
                          </p:cTn>
                        </p:par>
                        <p:par>
                          <p:cTn fill="hold" id="90" nodeType="afterGroup">
                            <p:stCondLst>
                              <p:cond delay="9500"/>
                            </p:stCondLst>
                            <p:childTnLst>
                              <p:par>
                                <p:cTn fill="hold" grpId="0" id="91" nodeType="afterEffect" presetClass="entr" presetID="42" presetSubtype="0">
                                  <p:stCondLst>
                                    <p:cond delay="0"/>
                                  </p:stCondLst>
                                  <p:childTnLst>
                                    <p:set>
                                      <p:cBhvr>
                                        <p:cTn dur="1" fill="hold" id="92">
                                          <p:stCondLst>
                                            <p:cond delay="0"/>
                                          </p:stCondLst>
                                        </p:cTn>
                                        <p:tgtEl>
                                          <p:spTgt spid="25"/>
                                        </p:tgtEl>
                                        <p:attrNameLst>
                                          <p:attrName>style.visibility</p:attrName>
                                        </p:attrNameLst>
                                      </p:cBhvr>
                                      <p:to>
                                        <p:strVal val="visible"/>
                                      </p:to>
                                    </p:set>
                                    <p:animEffect filter="fade" transition="in">
                                      <p:cBhvr>
                                        <p:cTn dur="250" id="93"/>
                                        <p:tgtEl>
                                          <p:spTgt spid="25"/>
                                        </p:tgtEl>
                                      </p:cBhvr>
                                    </p:animEffect>
                                    <p:anim calcmode="lin" valueType="num">
                                      <p:cBhvr>
                                        <p:cTn dur="250" fill="hold" id="94"/>
                                        <p:tgtEl>
                                          <p:spTgt spid="25"/>
                                        </p:tgtEl>
                                        <p:attrNameLst>
                                          <p:attrName>ppt_x</p:attrName>
                                        </p:attrNameLst>
                                      </p:cBhvr>
                                      <p:tavLst>
                                        <p:tav tm="0">
                                          <p:val>
                                            <p:strVal val="#ppt_x"/>
                                          </p:val>
                                        </p:tav>
                                        <p:tav tm="100000">
                                          <p:val>
                                            <p:strVal val="#ppt_x"/>
                                          </p:val>
                                        </p:tav>
                                      </p:tavLst>
                                    </p:anim>
                                    <p:anim calcmode="lin" valueType="num">
                                      <p:cBhvr>
                                        <p:cTn dur="250" fill="hold" id="95"/>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21" uiExpand="1"/>
      <p:bldP build="p" grpId="0" spid="22" uiExpand="1"/>
      <p:bldP build="p" grpId="0" spid="23" uiExpand="1"/>
      <p:bldP build="p" grpId="0" spid="24" uiExpand="1"/>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年度工作概述</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5" name="Arc 9">
            <a:extLst>
              <a:ext uri="{FF2B5EF4-FFF2-40B4-BE49-F238E27FC236}">
                <a16:creationId xmlns:a16="http://schemas.microsoft.com/office/drawing/2014/main" id="{0F9F487F-3A98-4892-A4AE-8406E6A8E8F0}"/>
              </a:ext>
            </a:extLst>
          </p:cNvPr>
          <p:cNvSpPr/>
          <p:nvPr/>
        </p:nvSpPr>
        <p:spPr>
          <a:xfrm>
            <a:off x="7398281" y="1991208"/>
            <a:ext cx="3257550" cy="3257550"/>
          </a:xfrm>
          <a:prstGeom prst="arc">
            <a:avLst>
              <a:gd fmla="val 16178588" name="adj1"/>
              <a:gd fmla="val 3649785" name="adj2"/>
            </a:avLst>
          </a:prstGeom>
          <a:ln w="254000">
            <a:solidFill>
              <a:srgbClr val="386E65"/>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6" name="Arc 10">
            <a:extLst>
              <a:ext uri="{FF2B5EF4-FFF2-40B4-BE49-F238E27FC236}">
                <a16:creationId xmlns:a16="http://schemas.microsoft.com/office/drawing/2014/main" id="{95D41F65-2BE7-4AAC-B599-1E6728745E75}"/>
              </a:ext>
            </a:extLst>
          </p:cNvPr>
          <p:cNvSpPr/>
          <p:nvPr/>
        </p:nvSpPr>
        <p:spPr>
          <a:xfrm>
            <a:off x="7669744" y="2262671"/>
            <a:ext cx="2714625" cy="2714625"/>
          </a:xfrm>
          <a:prstGeom prst="arc">
            <a:avLst>
              <a:gd fmla="val 16200006" name="adj1"/>
              <a:gd fmla="val 5273743" name="adj2"/>
            </a:avLst>
          </a:prstGeom>
          <a:ln w="254000">
            <a:solidFill>
              <a:srgbClr val="386E65"/>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10" name="Arc 12">
            <a:extLst>
              <a:ext uri="{FF2B5EF4-FFF2-40B4-BE49-F238E27FC236}">
                <a16:creationId xmlns:a16="http://schemas.microsoft.com/office/drawing/2014/main" id="{2096908B-B082-4463-9FF9-D9BB8FBE47E0}"/>
              </a:ext>
            </a:extLst>
          </p:cNvPr>
          <p:cNvSpPr/>
          <p:nvPr/>
        </p:nvSpPr>
        <p:spPr>
          <a:xfrm>
            <a:off x="7938920" y="2531847"/>
            <a:ext cx="2176272" cy="2176272"/>
          </a:xfrm>
          <a:prstGeom prst="arc">
            <a:avLst>
              <a:gd fmla="val 16200000" name="adj1"/>
              <a:gd fmla="val 7316301" name="adj2"/>
            </a:avLst>
          </a:prstGeom>
          <a:ln w="254000">
            <a:solidFill>
              <a:srgbClr val="386E65"/>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11" name="Arc 13">
            <a:extLst>
              <a:ext uri="{FF2B5EF4-FFF2-40B4-BE49-F238E27FC236}">
                <a16:creationId xmlns:a16="http://schemas.microsoft.com/office/drawing/2014/main" id="{9C8A777C-5AF7-4E20-BBC3-EDAB9CCAC38E}"/>
              </a:ext>
            </a:extLst>
          </p:cNvPr>
          <p:cNvSpPr/>
          <p:nvPr/>
        </p:nvSpPr>
        <p:spPr>
          <a:xfrm>
            <a:off x="8208668" y="2801595"/>
            <a:ext cx="1636776" cy="1636776"/>
          </a:xfrm>
          <a:prstGeom prst="arc">
            <a:avLst>
              <a:gd fmla="val 16201532" name="adj1"/>
              <a:gd fmla="val 9499492" name="adj2"/>
            </a:avLst>
          </a:prstGeom>
          <a:ln w="254000">
            <a:solidFill>
              <a:srgbClr val="386E65"/>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12" name="TextBox 15">
            <a:extLst>
              <a:ext uri="{FF2B5EF4-FFF2-40B4-BE49-F238E27FC236}">
                <a16:creationId xmlns:a16="http://schemas.microsoft.com/office/drawing/2014/main" id="{BB557E9B-ACC8-4B30-82B2-E588F91D8732}"/>
              </a:ext>
            </a:extLst>
          </p:cNvPr>
          <p:cNvSpPr txBox="1"/>
          <p:nvPr/>
        </p:nvSpPr>
        <p:spPr>
          <a:xfrm>
            <a:off x="8552475" y="1881029"/>
            <a:ext cx="435293" cy="243840"/>
          </a:xfrm>
          <a:prstGeom prst="rect">
            <a:avLst/>
          </a:prstGeom>
          <a:noFill/>
        </p:spPr>
        <p:txBody>
          <a:bodyPr rtlCol="0" wrap="none">
            <a:spAutoFit/>
          </a:bodyPr>
          <a:lstStyle/>
          <a:p>
            <a:r>
              <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85%</a:t>
            </a:r>
          </a:p>
        </p:txBody>
      </p:sp>
      <p:sp>
        <p:nvSpPr>
          <p:cNvPr id="13" name="TextBox 16">
            <a:extLst>
              <a:ext uri="{FF2B5EF4-FFF2-40B4-BE49-F238E27FC236}">
                <a16:creationId xmlns:a16="http://schemas.microsoft.com/office/drawing/2014/main" id="{FF037D43-9CE6-40A0-927E-D092C1DEC6CC}"/>
              </a:ext>
            </a:extLst>
          </p:cNvPr>
          <p:cNvSpPr txBox="1"/>
          <p:nvPr/>
        </p:nvSpPr>
        <p:spPr>
          <a:xfrm>
            <a:off x="8552475" y="2150216"/>
            <a:ext cx="435293" cy="243840"/>
          </a:xfrm>
          <a:prstGeom prst="rect">
            <a:avLst/>
          </a:prstGeom>
          <a:noFill/>
        </p:spPr>
        <p:txBody>
          <a:bodyPr rtlCol="0" wrap="none">
            <a:spAutoFit/>
          </a:bodyPr>
          <a:lstStyle/>
          <a:p>
            <a:r>
              <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63%</a:t>
            </a:r>
          </a:p>
        </p:txBody>
      </p:sp>
      <p:sp>
        <p:nvSpPr>
          <p:cNvPr id="14" name="TextBox 17">
            <a:extLst>
              <a:ext uri="{FF2B5EF4-FFF2-40B4-BE49-F238E27FC236}">
                <a16:creationId xmlns:a16="http://schemas.microsoft.com/office/drawing/2014/main" id="{5ED5857E-B649-4B51-8302-EB227DEE8D23}"/>
              </a:ext>
            </a:extLst>
          </p:cNvPr>
          <p:cNvSpPr txBox="1"/>
          <p:nvPr/>
        </p:nvSpPr>
        <p:spPr>
          <a:xfrm>
            <a:off x="8552475" y="2419642"/>
            <a:ext cx="435293" cy="243840"/>
          </a:xfrm>
          <a:prstGeom prst="rect">
            <a:avLst/>
          </a:prstGeom>
          <a:noFill/>
        </p:spPr>
        <p:txBody>
          <a:bodyPr rtlCol="0" wrap="none">
            <a:spAutoFit/>
          </a:bodyPr>
          <a:lstStyle/>
          <a:p>
            <a:r>
              <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78%</a:t>
            </a:r>
          </a:p>
        </p:txBody>
      </p:sp>
      <p:sp>
        <p:nvSpPr>
          <p:cNvPr id="15" name="TextBox 18">
            <a:extLst>
              <a:ext uri="{FF2B5EF4-FFF2-40B4-BE49-F238E27FC236}">
                <a16:creationId xmlns:a16="http://schemas.microsoft.com/office/drawing/2014/main" id="{39992E43-542E-4A91-840F-911DF0FEB198}"/>
              </a:ext>
            </a:extLst>
          </p:cNvPr>
          <p:cNvSpPr txBox="1"/>
          <p:nvPr/>
        </p:nvSpPr>
        <p:spPr>
          <a:xfrm>
            <a:off x="8552475" y="2689068"/>
            <a:ext cx="435293" cy="243840"/>
          </a:xfrm>
          <a:prstGeom prst="rect">
            <a:avLst/>
          </a:prstGeom>
          <a:noFill/>
        </p:spPr>
        <p:txBody>
          <a:bodyPr rtlCol="0" wrap="none">
            <a:spAutoFit/>
          </a:bodyPr>
          <a:lstStyle/>
          <a:p>
            <a:r>
              <a:rPr b="1" lang="en-US"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55%</a:t>
            </a:r>
          </a:p>
        </p:txBody>
      </p:sp>
      <p:sp>
        <p:nvSpPr>
          <p:cNvPr id="16" name="Rectangle 18">
            <a:extLst>
              <a:ext uri="{FF2B5EF4-FFF2-40B4-BE49-F238E27FC236}">
                <a16:creationId xmlns:a16="http://schemas.microsoft.com/office/drawing/2014/main" id="{E6F87BD4-6F7D-4F77-879D-58F23913187A}"/>
              </a:ext>
            </a:extLst>
          </p:cNvPr>
          <p:cNvSpPr/>
          <p:nvPr/>
        </p:nvSpPr>
        <p:spPr>
          <a:xfrm>
            <a:off x="7858240" y="3483165"/>
            <a:ext cx="640080" cy="365760"/>
          </a:xfrm>
          <a:prstGeom prst="rect">
            <a:avLst/>
          </a:prstGeom>
        </p:spPr>
        <p:txBody>
          <a:bodyPr wrap="none">
            <a:spAutoFit/>
          </a:bodyPr>
          <a:lstStyle/>
          <a:p>
            <a:r>
              <a:rPr altLang="en-US" lang="zh-CN">
                <a:solidFill>
                  <a:schemeClr val="bg1">
                    <a:lumMod val="50000"/>
                  </a:schemeClr>
                </a:solidFill>
                <a:latin charset="-122" panose="020b0503020204020204" pitchFamily="34" typeface="微软雅黑"/>
                <a:ea charset="-122" pitchFamily="34" typeface="微软雅黑"/>
              </a:rPr>
              <a:t>标题</a:t>
            </a:r>
          </a:p>
        </p:txBody>
      </p:sp>
      <p:sp>
        <p:nvSpPr>
          <p:cNvPr id="17" name="Rectangle 19">
            <a:extLst>
              <a:ext uri="{FF2B5EF4-FFF2-40B4-BE49-F238E27FC236}">
                <a16:creationId xmlns:a16="http://schemas.microsoft.com/office/drawing/2014/main" id="{63BFB8E5-2DD0-4B13-B5FD-8E00B521AB85}"/>
              </a:ext>
            </a:extLst>
          </p:cNvPr>
          <p:cNvSpPr/>
          <p:nvPr/>
        </p:nvSpPr>
        <p:spPr>
          <a:xfrm>
            <a:off x="7886235" y="4309697"/>
            <a:ext cx="640080" cy="365760"/>
          </a:xfrm>
          <a:prstGeom prst="rect">
            <a:avLst/>
          </a:prstGeom>
        </p:spPr>
        <p:txBody>
          <a:bodyPr wrap="none">
            <a:spAutoFit/>
          </a:bodyPr>
          <a:lstStyle/>
          <a:p>
            <a:r>
              <a:rPr altLang="en-US" lang="zh-CN">
                <a:solidFill>
                  <a:schemeClr val="bg1">
                    <a:lumMod val="50000"/>
                  </a:schemeClr>
                </a:solidFill>
                <a:latin charset="-122" panose="020b0503020204020204" pitchFamily="34" typeface="微软雅黑"/>
                <a:ea charset="-122" pitchFamily="34" typeface="微软雅黑"/>
              </a:rPr>
              <a:t>标题</a:t>
            </a:r>
          </a:p>
        </p:txBody>
      </p:sp>
      <p:sp>
        <p:nvSpPr>
          <p:cNvPr id="18" name="Rectangle 20">
            <a:extLst>
              <a:ext uri="{FF2B5EF4-FFF2-40B4-BE49-F238E27FC236}">
                <a16:creationId xmlns:a16="http://schemas.microsoft.com/office/drawing/2014/main" id="{A6380880-9651-4020-8958-8CDF45BEE169}"/>
              </a:ext>
            </a:extLst>
          </p:cNvPr>
          <p:cNvSpPr/>
          <p:nvPr/>
        </p:nvSpPr>
        <p:spPr>
          <a:xfrm>
            <a:off x="8400585" y="4853405"/>
            <a:ext cx="640080" cy="365760"/>
          </a:xfrm>
          <a:prstGeom prst="rect">
            <a:avLst/>
          </a:prstGeom>
        </p:spPr>
        <p:txBody>
          <a:bodyPr wrap="none">
            <a:spAutoFit/>
          </a:bodyPr>
          <a:lstStyle/>
          <a:p>
            <a:r>
              <a:rPr altLang="en-US" lang="zh-CN">
                <a:solidFill>
                  <a:schemeClr val="bg1">
                    <a:lumMod val="50000"/>
                  </a:schemeClr>
                </a:solidFill>
                <a:latin charset="-122" panose="020b0503020204020204" pitchFamily="34" typeface="微软雅黑"/>
                <a:ea charset="-122" pitchFamily="34" typeface="微软雅黑"/>
              </a:rPr>
              <a:t>标题</a:t>
            </a:r>
          </a:p>
        </p:txBody>
      </p:sp>
      <p:sp>
        <p:nvSpPr>
          <p:cNvPr id="19" name="Rectangle 21">
            <a:extLst>
              <a:ext uri="{FF2B5EF4-FFF2-40B4-BE49-F238E27FC236}">
                <a16:creationId xmlns:a16="http://schemas.microsoft.com/office/drawing/2014/main" id="{0C6F84D0-BBE0-4355-B7BD-CACC0C4E4D22}"/>
              </a:ext>
            </a:extLst>
          </p:cNvPr>
          <p:cNvSpPr/>
          <p:nvPr/>
        </p:nvSpPr>
        <p:spPr>
          <a:xfrm>
            <a:off x="9200685" y="4995497"/>
            <a:ext cx="640080" cy="365760"/>
          </a:xfrm>
          <a:prstGeom prst="rect">
            <a:avLst/>
          </a:prstGeom>
        </p:spPr>
        <p:txBody>
          <a:bodyPr wrap="none">
            <a:spAutoFit/>
          </a:bodyPr>
          <a:lstStyle/>
          <a:p>
            <a:r>
              <a:rPr altLang="en-US" lang="zh-CN">
                <a:solidFill>
                  <a:schemeClr val="bg1">
                    <a:lumMod val="50000"/>
                  </a:schemeClr>
                </a:solidFill>
                <a:latin charset="-122" panose="020b0503020204020204" pitchFamily="34" typeface="微软雅黑"/>
                <a:ea charset="-122" pitchFamily="34" typeface="微软雅黑"/>
              </a:rPr>
              <a:t>标题</a:t>
            </a:r>
          </a:p>
        </p:txBody>
      </p:sp>
      <p:grpSp>
        <p:nvGrpSpPr>
          <p:cNvPr id="20" name="Group 22">
            <a:extLst>
              <a:ext uri="{FF2B5EF4-FFF2-40B4-BE49-F238E27FC236}">
                <a16:creationId xmlns:a16="http://schemas.microsoft.com/office/drawing/2014/main" id="{255F290B-2DBE-465A-91BB-769247369D9E}"/>
              </a:ext>
            </a:extLst>
          </p:cNvPr>
          <p:cNvGrpSpPr/>
          <p:nvPr/>
        </p:nvGrpSpPr>
        <p:grpSpPr>
          <a:xfrm>
            <a:off x="1994744" y="1644544"/>
            <a:ext cx="5229028" cy="4078779"/>
            <a:chOff x="1066800" y="1536573"/>
            <a:chExt cx="5229028" cy="4078779"/>
          </a:xfrm>
        </p:grpSpPr>
        <p:sp>
          <p:nvSpPr>
            <p:cNvPr id="21" name="Rectangle 23">
              <a:extLst>
                <a:ext uri="{FF2B5EF4-FFF2-40B4-BE49-F238E27FC236}">
                  <a16:creationId xmlns:a16="http://schemas.microsoft.com/office/drawing/2014/main" id="{969136EB-DA20-41B6-BBFD-3867EBD30B39}"/>
                </a:ext>
              </a:extLst>
            </p:cNvPr>
            <p:cNvSpPr/>
            <p:nvPr/>
          </p:nvSpPr>
          <p:spPr>
            <a:xfrm>
              <a:off x="1066800" y="1536573"/>
              <a:ext cx="436880" cy="365760"/>
            </a:xfrm>
            <a:prstGeom prst="rect">
              <a:avLst/>
            </a:prstGeom>
          </p:spPr>
          <p:txBody>
            <a:bodyPr wrap="none">
              <a:spAutoFit/>
            </a:bodyPr>
            <a:lstStyle/>
            <a:p>
              <a:r>
                <a:rPr lang="en-US">
                  <a:solidFill>
                    <a:schemeClr val="bg1">
                      <a:lumMod val="50000"/>
                    </a:schemeClr>
                  </a:solidFill>
                  <a:latin charset="0" pitchFamily="2" typeface="FontAwesome"/>
                </a:rPr>
                <a:t>01</a:t>
              </a:r>
            </a:p>
          </p:txBody>
        </p:sp>
        <p:sp>
          <p:nvSpPr>
            <p:cNvPr id="22" name="Rectangle 25">
              <a:extLst>
                <a:ext uri="{FF2B5EF4-FFF2-40B4-BE49-F238E27FC236}">
                  <a16:creationId xmlns:a16="http://schemas.microsoft.com/office/drawing/2014/main" id="{46E7726D-DBD3-4C3B-8CEB-2DC2E1B3ECB2}"/>
                </a:ext>
              </a:extLst>
            </p:cNvPr>
            <p:cNvSpPr/>
            <p:nvPr/>
          </p:nvSpPr>
          <p:spPr>
            <a:xfrm>
              <a:off x="1466268" y="1565381"/>
              <a:ext cx="4829560" cy="518160"/>
            </a:xfrm>
            <a:prstGeom prst="rect">
              <a:avLst/>
            </a:prstGeom>
          </p:spPr>
          <p:txBody>
            <a:bodyPr wrap="square">
              <a:spAutoFit/>
            </a:bodyPr>
            <a:lstStyle/>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p:txBody>
        </p:sp>
        <p:sp>
          <p:nvSpPr>
            <p:cNvPr id="23" name="Rectangle 26">
              <a:extLst>
                <a:ext uri="{FF2B5EF4-FFF2-40B4-BE49-F238E27FC236}">
                  <a16:creationId xmlns:a16="http://schemas.microsoft.com/office/drawing/2014/main" id="{CF8EB461-0829-4BD8-AFFB-9892ADFF67B3}"/>
                </a:ext>
              </a:extLst>
            </p:cNvPr>
            <p:cNvSpPr/>
            <p:nvPr/>
          </p:nvSpPr>
          <p:spPr>
            <a:xfrm>
              <a:off x="1076659" y="2641805"/>
              <a:ext cx="436880" cy="365760"/>
            </a:xfrm>
            <a:prstGeom prst="rect">
              <a:avLst/>
            </a:prstGeom>
          </p:spPr>
          <p:txBody>
            <a:bodyPr wrap="none">
              <a:spAutoFit/>
            </a:bodyPr>
            <a:lstStyle/>
            <a:p>
              <a:r>
                <a:rPr lang="en-US">
                  <a:solidFill>
                    <a:schemeClr val="bg1">
                      <a:lumMod val="50000"/>
                    </a:schemeClr>
                  </a:solidFill>
                  <a:latin charset="0" pitchFamily="2" typeface="FontAwesome"/>
                </a:rPr>
                <a:t>02</a:t>
              </a:r>
            </a:p>
          </p:txBody>
        </p:sp>
        <p:sp>
          <p:nvSpPr>
            <p:cNvPr id="24" name="Rectangle 28">
              <a:extLst>
                <a:ext uri="{FF2B5EF4-FFF2-40B4-BE49-F238E27FC236}">
                  <a16:creationId xmlns:a16="http://schemas.microsoft.com/office/drawing/2014/main" id="{12DD1516-25C8-42A6-BE7C-E7FF15A23031}"/>
                </a:ext>
              </a:extLst>
            </p:cNvPr>
            <p:cNvSpPr/>
            <p:nvPr/>
          </p:nvSpPr>
          <p:spPr>
            <a:xfrm>
              <a:off x="1466268" y="2673056"/>
              <a:ext cx="4829560" cy="518160"/>
            </a:xfrm>
            <a:prstGeom prst="rect">
              <a:avLst/>
            </a:prstGeom>
          </p:spPr>
          <p:txBody>
            <a:bodyPr wrap="square">
              <a:spAutoFit/>
            </a:bodyPr>
            <a:lstStyle/>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p:txBody>
        </p:sp>
        <p:sp>
          <p:nvSpPr>
            <p:cNvPr id="25" name="Rectangle 29">
              <a:extLst>
                <a:ext uri="{FF2B5EF4-FFF2-40B4-BE49-F238E27FC236}">
                  <a16:creationId xmlns:a16="http://schemas.microsoft.com/office/drawing/2014/main" id="{754B2BC9-6E1E-42D8-8731-29B622E7E7B2}"/>
                </a:ext>
              </a:extLst>
            </p:cNvPr>
            <p:cNvSpPr/>
            <p:nvPr/>
          </p:nvSpPr>
          <p:spPr>
            <a:xfrm>
              <a:off x="1067014" y="3746467"/>
              <a:ext cx="436880" cy="365760"/>
            </a:xfrm>
            <a:prstGeom prst="rect">
              <a:avLst/>
            </a:prstGeom>
          </p:spPr>
          <p:txBody>
            <a:bodyPr wrap="none">
              <a:spAutoFit/>
            </a:bodyPr>
            <a:lstStyle/>
            <a:p>
              <a:r>
                <a:rPr lang="en-US">
                  <a:solidFill>
                    <a:schemeClr val="bg1">
                      <a:lumMod val="50000"/>
                    </a:schemeClr>
                  </a:solidFill>
                  <a:latin charset="0" pitchFamily="2" typeface="FontAwesome"/>
                </a:rPr>
                <a:t>03</a:t>
              </a:r>
            </a:p>
          </p:txBody>
        </p:sp>
        <p:sp>
          <p:nvSpPr>
            <p:cNvPr id="26" name="Rectangle 31">
              <a:extLst>
                <a:ext uri="{FF2B5EF4-FFF2-40B4-BE49-F238E27FC236}">
                  <a16:creationId xmlns:a16="http://schemas.microsoft.com/office/drawing/2014/main" id="{1F77E9C8-8BA8-4420-A3C4-A0BB69F65C43}"/>
                </a:ext>
              </a:extLst>
            </p:cNvPr>
            <p:cNvSpPr/>
            <p:nvPr/>
          </p:nvSpPr>
          <p:spPr>
            <a:xfrm>
              <a:off x="1466268" y="3719704"/>
              <a:ext cx="4829560" cy="518160"/>
            </a:xfrm>
            <a:prstGeom prst="rect">
              <a:avLst/>
            </a:prstGeom>
          </p:spPr>
          <p:txBody>
            <a:bodyPr wrap="square">
              <a:spAutoFit/>
            </a:bodyPr>
            <a:lstStyle/>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p:txBody>
        </p:sp>
        <p:sp>
          <p:nvSpPr>
            <p:cNvPr id="27" name="Rectangle 32">
              <a:extLst>
                <a:ext uri="{FF2B5EF4-FFF2-40B4-BE49-F238E27FC236}">
                  <a16:creationId xmlns:a16="http://schemas.microsoft.com/office/drawing/2014/main" id="{5BD0D59F-C12B-49FC-9F99-68CB6FFE8EAA}"/>
                </a:ext>
              </a:extLst>
            </p:cNvPr>
            <p:cNvSpPr/>
            <p:nvPr/>
          </p:nvSpPr>
          <p:spPr>
            <a:xfrm>
              <a:off x="1094291" y="4851129"/>
              <a:ext cx="436880" cy="365760"/>
            </a:xfrm>
            <a:prstGeom prst="rect">
              <a:avLst/>
            </a:prstGeom>
          </p:spPr>
          <p:txBody>
            <a:bodyPr wrap="none">
              <a:spAutoFit/>
            </a:bodyPr>
            <a:lstStyle/>
            <a:p>
              <a:r>
                <a:rPr lang="en-US">
                  <a:solidFill>
                    <a:schemeClr val="bg1">
                      <a:lumMod val="50000"/>
                    </a:schemeClr>
                  </a:solidFill>
                  <a:latin charset="0" pitchFamily="2" typeface="FontAwesome"/>
                </a:rPr>
                <a:t>04</a:t>
              </a:r>
            </a:p>
          </p:txBody>
        </p:sp>
        <p:sp>
          <p:nvSpPr>
            <p:cNvPr id="28" name="Rectangle 34">
              <a:extLst>
                <a:ext uri="{FF2B5EF4-FFF2-40B4-BE49-F238E27FC236}">
                  <a16:creationId xmlns:a16="http://schemas.microsoft.com/office/drawing/2014/main" id="{70F54277-DD9F-47B2-95DE-35E44D9E12C6}"/>
                </a:ext>
              </a:extLst>
            </p:cNvPr>
            <p:cNvSpPr/>
            <p:nvPr/>
          </p:nvSpPr>
          <p:spPr>
            <a:xfrm>
              <a:off x="1466268" y="4876688"/>
              <a:ext cx="4829560" cy="518160"/>
            </a:xfrm>
            <a:prstGeom prst="rect">
              <a:avLst/>
            </a:prstGeom>
          </p:spPr>
          <p:txBody>
            <a:bodyPr wrap="square">
              <a:spAutoFit/>
            </a:bodyPr>
            <a:lstStyle/>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点击此处更换文本编辑文字点击此处更换文本编辑文字</a:t>
              </a:r>
            </a:p>
          </p:txBody>
        </p:sp>
      </p:grpSp>
    </p:spTree>
    <p:extLst>
      <p:ext uri="{BB962C8B-B14F-4D97-AF65-F5344CB8AC3E}">
        <p14:creationId val="248790800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250"/>
                            </p:stCondLst>
                            <p:childTnLst>
                              <p:par>
                                <p:cTn fill="hold" grpId="0"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250" id="17"/>
                                        <p:tgtEl>
                                          <p:spTgt spid="6"/>
                                        </p:tgtEl>
                                      </p:cBhvr>
                                    </p:animEffect>
                                    <p:anim calcmode="lin" valueType="num">
                                      <p:cBhvr>
                                        <p:cTn dur="250" fill="hold" id="18"/>
                                        <p:tgtEl>
                                          <p:spTgt spid="6"/>
                                        </p:tgtEl>
                                        <p:attrNameLst>
                                          <p:attrName>ppt_x</p:attrName>
                                        </p:attrNameLst>
                                      </p:cBhvr>
                                      <p:tavLst>
                                        <p:tav tm="0">
                                          <p:val>
                                            <p:strVal val="#ppt_x"/>
                                          </p:val>
                                        </p:tav>
                                        <p:tav tm="100000">
                                          <p:val>
                                            <p:strVal val="#ppt_x"/>
                                          </p:val>
                                        </p:tav>
                                      </p:tavLst>
                                    </p:anim>
                                    <p:anim calcmode="lin" valueType="num">
                                      <p:cBhvr>
                                        <p:cTn dur="25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42"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250" id="23"/>
                                        <p:tgtEl>
                                          <p:spTgt spid="10"/>
                                        </p:tgtEl>
                                      </p:cBhvr>
                                    </p:animEffect>
                                    <p:anim calcmode="lin" valueType="num">
                                      <p:cBhvr>
                                        <p:cTn dur="250" fill="hold" id="24"/>
                                        <p:tgtEl>
                                          <p:spTgt spid="10"/>
                                        </p:tgtEl>
                                        <p:attrNameLst>
                                          <p:attrName>ppt_x</p:attrName>
                                        </p:attrNameLst>
                                      </p:cBhvr>
                                      <p:tavLst>
                                        <p:tav tm="0">
                                          <p:val>
                                            <p:strVal val="#ppt_x"/>
                                          </p:val>
                                        </p:tav>
                                        <p:tav tm="100000">
                                          <p:val>
                                            <p:strVal val="#ppt_x"/>
                                          </p:val>
                                        </p:tav>
                                      </p:tavLst>
                                    </p:anim>
                                    <p:anim calcmode="lin" valueType="num">
                                      <p:cBhvr>
                                        <p:cTn dur="250" fill="hold" id="25"/>
                                        <p:tgtEl>
                                          <p:spTgt spid="1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750"/>
                            </p:stCondLst>
                            <p:childTnLst>
                              <p:par>
                                <p:cTn fill="hold" grpId="0" id="27" nodeType="afterEffect" presetClass="entr" presetID="42"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250" id="29"/>
                                        <p:tgtEl>
                                          <p:spTgt spid="11"/>
                                        </p:tgtEl>
                                      </p:cBhvr>
                                    </p:animEffect>
                                    <p:anim calcmode="lin" valueType="num">
                                      <p:cBhvr>
                                        <p:cTn dur="250" fill="hold" id="30"/>
                                        <p:tgtEl>
                                          <p:spTgt spid="11"/>
                                        </p:tgtEl>
                                        <p:attrNameLst>
                                          <p:attrName>ppt_x</p:attrName>
                                        </p:attrNameLst>
                                      </p:cBhvr>
                                      <p:tavLst>
                                        <p:tav tm="0">
                                          <p:val>
                                            <p:strVal val="#ppt_x"/>
                                          </p:val>
                                        </p:tav>
                                        <p:tav tm="100000">
                                          <p:val>
                                            <p:strVal val="#ppt_x"/>
                                          </p:val>
                                        </p:tav>
                                      </p:tavLst>
                                    </p:anim>
                                    <p:anim calcmode="lin" valueType="num">
                                      <p:cBhvr>
                                        <p:cTn dur="250" fill="hold" id="31"/>
                                        <p:tgtEl>
                                          <p:spTgt spid="1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250" id="35"/>
                                        <p:tgtEl>
                                          <p:spTgt spid="12"/>
                                        </p:tgtEl>
                                      </p:cBhvr>
                                    </p:animEffect>
                                    <p:anim calcmode="lin" valueType="num">
                                      <p:cBhvr>
                                        <p:cTn dur="250" fill="hold" id="36"/>
                                        <p:tgtEl>
                                          <p:spTgt spid="12"/>
                                        </p:tgtEl>
                                        <p:attrNameLst>
                                          <p:attrName>ppt_x</p:attrName>
                                        </p:attrNameLst>
                                      </p:cBhvr>
                                      <p:tavLst>
                                        <p:tav tm="0">
                                          <p:val>
                                            <p:strVal val="#ppt_x"/>
                                          </p:val>
                                        </p:tav>
                                        <p:tav tm="100000">
                                          <p:val>
                                            <p:strVal val="#ppt_x"/>
                                          </p:val>
                                        </p:tav>
                                      </p:tavLst>
                                    </p:anim>
                                    <p:anim calcmode="lin" valueType="num">
                                      <p:cBhvr>
                                        <p:cTn dur="250" fill="hold" id="37"/>
                                        <p:tgtEl>
                                          <p:spTgt spid="1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250"/>
                            </p:stCondLst>
                            <p:childTnLst>
                              <p:par>
                                <p:cTn fill="hold" grpId="0" id="39" nodeType="afterEffect" presetClass="entr" presetID="42" presetSubtype="0">
                                  <p:stCondLst>
                                    <p:cond delay="0"/>
                                  </p:stCondLst>
                                  <p:childTnLst>
                                    <p:set>
                                      <p:cBhvr>
                                        <p:cTn dur="1" fill="hold" id="40">
                                          <p:stCondLst>
                                            <p:cond delay="0"/>
                                          </p:stCondLst>
                                        </p:cTn>
                                        <p:tgtEl>
                                          <p:spTgt spid="13"/>
                                        </p:tgtEl>
                                        <p:attrNameLst>
                                          <p:attrName>style.visibility</p:attrName>
                                        </p:attrNameLst>
                                      </p:cBhvr>
                                      <p:to>
                                        <p:strVal val="visible"/>
                                      </p:to>
                                    </p:set>
                                    <p:animEffect filter="fade" transition="in">
                                      <p:cBhvr>
                                        <p:cTn dur="250" id="41"/>
                                        <p:tgtEl>
                                          <p:spTgt spid="13"/>
                                        </p:tgtEl>
                                      </p:cBhvr>
                                    </p:animEffect>
                                    <p:anim calcmode="lin" valueType="num">
                                      <p:cBhvr>
                                        <p:cTn dur="250" fill="hold" id="42"/>
                                        <p:tgtEl>
                                          <p:spTgt spid="13"/>
                                        </p:tgtEl>
                                        <p:attrNameLst>
                                          <p:attrName>ppt_x</p:attrName>
                                        </p:attrNameLst>
                                      </p:cBhvr>
                                      <p:tavLst>
                                        <p:tav tm="0">
                                          <p:val>
                                            <p:strVal val="#ppt_x"/>
                                          </p:val>
                                        </p:tav>
                                        <p:tav tm="100000">
                                          <p:val>
                                            <p:strVal val="#ppt_x"/>
                                          </p:val>
                                        </p:tav>
                                      </p:tavLst>
                                    </p:anim>
                                    <p:anim calcmode="lin" valueType="num">
                                      <p:cBhvr>
                                        <p:cTn dur="250" fill="hold" id="43"/>
                                        <p:tgtEl>
                                          <p:spTgt spid="13"/>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500"/>
                            </p:stCondLst>
                            <p:childTnLst>
                              <p:par>
                                <p:cTn fill="hold" grpId="0" id="45" nodeType="afterEffect" presetClass="entr" presetID="42"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250" id="47"/>
                                        <p:tgtEl>
                                          <p:spTgt spid="14"/>
                                        </p:tgtEl>
                                      </p:cBhvr>
                                    </p:animEffect>
                                    <p:anim calcmode="lin" valueType="num">
                                      <p:cBhvr>
                                        <p:cTn dur="250" fill="hold" id="48"/>
                                        <p:tgtEl>
                                          <p:spTgt spid="14"/>
                                        </p:tgtEl>
                                        <p:attrNameLst>
                                          <p:attrName>ppt_x</p:attrName>
                                        </p:attrNameLst>
                                      </p:cBhvr>
                                      <p:tavLst>
                                        <p:tav tm="0">
                                          <p:val>
                                            <p:strVal val="#ppt_x"/>
                                          </p:val>
                                        </p:tav>
                                        <p:tav tm="100000">
                                          <p:val>
                                            <p:strVal val="#ppt_x"/>
                                          </p:val>
                                        </p:tav>
                                      </p:tavLst>
                                    </p:anim>
                                    <p:anim calcmode="lin" valueType="num">
                                      <p:cBhvr>
                                        <p:cTn dur="250" fill="hold" id="49"/>
                                        <p:tgtEl>
                                          <p:spTgt spid="1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750"/>
                            </p:stCondLst>
                            <p:childTnLst>
                              <p:par>
                                <p:cTn fill="hold" grpId="0" id="51" nodeType="afterEffect" presetClass="entr" presetID="42" presetSubtype="0">
                                  <p:stCondLst>
                                    <p:cond delay="0"/>
                                  </p:stCondLst>
                                  <p:childTnLst>
                                    <p:set>
                                      <p:cBhvr>
                                        <p:cTn dur="1" fill="hold" id="52">
                                          <p:stCondLst>
                                            <p:cond delay="0"/>
                                          </p:stCondLst>
                                        </p:cTn>
                                        <p:tgtEl>
                                          <p:spTgt spid="15"/>
                                        </p:tgtEl>
                                        <p:attrNameLst>
                                          <p:attrName>style.visibility</p:attrName>
                                        </p:attrNameLst>
                                      </p:cBhvr>
                                      <p:to>
                                        <p:strVal val="visible"/>
                                      </p:to>
                                    </p:set>
                                    <p:animEffect filter="fade" transition="in">
                                      <p:cBhvr>
                                        <p:cTn dur="250" id="53"/>
                                        <p:tgtEl>
                                          <p:spTgt spid="15"/>
                                        </p:tgtEl>
                                      </p:cBhvr>
                                    </p:animEffect>
                                    <p:anim calcmode="lin" valueType="num">
                                      <p:cBhvr>
                                        <p:cTn dur="250" fill="hold" id="54"/>
                                        <p:tgtEl>
                                          <p:spTgt spid="15"/>
                                        </p:tgtEl>
                                        <p:attrNameLst>
                                          <p:attrName>ppt_x</p:attrName>
                                        </p:attrNameLst>
                                      </p:cBhvr>
                                      <p:tavLst>
                                        <p:tav tm="0">
                                          <p:val>
                                            <p:strVal val="#ppt_x"/>
                                          </p:val>
                                        </p:tav>
                                        <p:tav tm="100000">
                                          <p:val>
                                            <p:strVal val="#ppt_x"/>
                                          </p:val>
                                        </p:tav>
                                      </p:tavLst>
                                    </p:anim>
                                    <p:anim calcmode="lin" valueType="num">
                                      <p:cBhvr>
                                        <p:cTn dur="250" fill="hold" id="55"/>
                                        <p:tgtEl>
                                          <p:spTgt spid="15"/>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000"/>
                            </p:stCondLst>
                            <p:childTnLst>
                              <p:par>
                                <p:cTn fill="hold" grpId="0" id="57" nodeType="afterEffect" presetClass="entr" presetID="42" presetSubtype="0">
                                  <p:stCondLst>
                                    <p:cond delay="0"/>
                                  </p:stCondLst>
                                  <p:childTnLst>
                                    <p:set>
                                      <p:cBhvr>
                                        <p:cTn dur="1" fill="hold" id="58">
                                          <p:stCondLst>
                                            <p:cond delay="0"/>
                                          </p:stCondLst>
                                        </p:cTn>
                                        <p:tgtEl>
                                          <p:spTgt spid="16"/>
                                        </p:tgtEl>
                                        <p:attrNameLst>
                                          <p:attrName>style.visibility</p:attrName>
                                        </p:attrNameLst>
                                      </p:cBhvr>
                                      <p:to>
                                        <p:strVal val="visible"/>
                                      </p:to>
                                    </p:set>
                                    <p:animEffect filter="fade" transition="in">
                                      <p:cBhvr>
                                        <p:cTn dur="250" id="59"/>
                                        <p:tgtEl>
                                          <p:spTgt spid="16"/>
                                        </p:tgtEl>
                                      </p:cBhvr>
                                    </p:animEffect>
                                    <p:anim calcmode="lin" valueType="num">
                                      <p:cBhvr>
                                        <p:cTn dur="250" fill="hold" id="60"/>
                                        <p:tgtEl>
                                          <p:spTgt spid="16"/>
                                        </p:tgtEl>
                                        <p:attrNameLst>
                                          <p:attrName>ppt_x</p:attrName>
                                        </p:attrNameLst>
                                      </p:cBhvr>
                                      <p:tavLst>
                                        <p:tav tm="0">
                                          <p:val>
                                            <p:strVal val="#ppt_x"/>
                                          </p:val>
                                        </p:tav>
                                        <p:tav tm="100000">
                                          <p:val>
                                            <p:strVal val="#ppt_x"/>
                                          </p:val>
                                        </p:tav>
                                      </p:tavLst>
                                    </p:anim>
                                    <p:anim calcmode="lin" valueType="num">
                                      <p:cBhvr>
                                        <p:cTn dur="250" fill="hold" id="61"/>
                                        <p:tgtEl>
                                          <p:spTgt spid="16"/>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3250"/>
                            </p:stCondLst>
                            <p:childTnLst>
                              <p:par>
                                <p:cTn fill="hold" grpId="0" id="63" nodeType="afterEffect" presetClass="entr" presetID="42" presetSubtype="0">
                                  <p:stCondLst>
                                    <p:cond delay="0"/>
                                  </p:stCondLst>
                                  <p:childTnLst>
                                    <p:set>
                                      <p:cBhvr>
                                        <p:cTn dur="1" fill="hold" id="64">
                                          <p:stCondLst>
                                            <p:cond delay="0"/>
                                          </p:stCondLst>
                                        </p:cTn>
                                        <p:tgtEl>
                                          <p:spTgt spid="17"/>
                                        </p:tgtEl>
                                        <p:attrNameLst>
                                          <p:attrName>style.visibility</p:attrName>
                                        </p:attrNameLst>
                                      </p:cBhvr>
                                      <p:to>
                                        <p:strVal val="visible"/>
                                      </p:to>
                                    </p:set>
                                    <p:animEffect filter="fade" transition="in">
                                      <p:cBhvr>
                                        <p:cTn dur="250" id="65"/>
                                        <p:tgtEl>
                                          <p:spTgt spid="17"/>
                                        </p:tgtEl>
                                      </p:cBhvr>
                                    </p:animEffect>
                                    <p:anim calcmode="lin" valueType="num">
                                      <p:cBhvr>
                                        <p:cTn dur="250" fill="hold" id="66"/>
                                        <p:tgtEl>
                                          <p:spTgt spid="17"/>
                                        </p:tgtEl>
                                        <p:attrNameLst>
                                          <p:attrName>ppt_x</p:attrName>
                                        </p:attrNameLst>
                                      </p:cBhvr>
                                      <p:tavLst>
                                        <p:tav tm="0">
                                          <p:val>
                                            <p:strVal val="#ppt_x"/>
                                          </p:val>
                                        </p:tav>
                                        <p:tav tm="100000">
                                          <p:val>
                                            <p:strVal val="#ppt_x"/>
                                          </p:val>
                                        </p:tav>
                                      </p:tavLst>
                                    </p:anim>
                                    <p:anim calcmode="lin" valueType="num">
                                      <p:cBhvr>
                                        <p:cTn dur="250" fill="hold" id="67"/>
                                        <p:tgtEl>
                                          <p:spTgt spid="17"/>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500"/>
                            </p:stCondLst>
                            <p:childTnLst>
                              <p:par>
                                <p:cTn fill="hold" grpId="0" id="69" nodeType="afterEffect" presetClass="entr" presetID="42" presetSubtype="0">
                                  <p:stCondLst>
                                    <p:cond delay="0"/>
                                  </p:stCondLst>
                                  <p:childTnLst>
                                    <p:set>
                                      <p:cBhvr>
                                        <p:cTn dur="1" fill="hold" id="70">
                                          <p:stCondLst>
                                            <p:cond delay="0"/>
                                          </p:stCondLst>
                                        </p:cTn>
                                        <p:tgtEl>
                                          <p:spTgt spid="18"/>
                                        </p:tgtEl>
                                        <p:attrNameLst>
                                          <p:attrName>style.visibility</p:attrName>
                                        </p:attrNameLst>
                                      </p:cBhvr>
                                      <p:to>
                                        <p:strVal val="visible"/>
                                      </p:to>
                                    </p:set>
                                    <p:animEffect filter="fade" transition="in">
                                      <p:cBhvr>
                                        <p:cTn dur="250" id="71"/>
                                        <p:tgtEl>
                                          <p:spTgt spid="18"/>
                                        </p:tgtEl>
                                      </p:cBhvr>
                                    </p:animEffect>
                                    <p:anim calcmode="lin" valueType="num">
                                      <p:cBhvr>
                                        <p:cTn dur="250" fill="hold" id="72"/>
                                        <p:tgtEl>
                                          <p:spTgt spid="18"/>
                                        </p:tgtEl>
                                        <p:attrNameLst>
                                          <p:attrName>ppt_x</p:attrName>
                                        </p:attrNameLst>
                                      </p:cBhvr>
                                      <p:tavLst>
                                        <p:tav tm="0">
                                          <p:val>
                                            <p:strVal val="#ppt_x"/>
                                          </p:val>
                                        </p:tav>
                                        <p:tav tm="100000">
                                          <p:val>
                                            <p:strVal val="#ppt_x"/>
                                          </p:val>
                                        </p:tav>
                                      </p:tavLst>
                                    </p:anim>
                                    <p:anim calcmode="lin" valueType="num">
                                      <p:cBhvr>
                                        <p:cTn dur="250" fill="hold" id="73"/>
                                        <p:tgtEl>
                                          <p:spTgt spid="18"/>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750"/>
                            </p:stCondLst>
                            <p:childTnLst>
                              <p:par>
                                <p:cTn fill="hold" grpId="0" id="75" nodeType="afterEffect" presetClass="entr" presetID="42" presetSubtype="0">
                                  <p:stCondLst>
                                    <p:cond delay="0"/>
                                  </p:stCondLst>
                                  <p:childTnLst>
                                    <p:set>
                                      <p:cBhvr>
                                        <p:cTn dur="1" fill="hold" id="76">
                                          <p:stCondLst>
                                            <p:cond delay="0"/>
                                          </p:stCondLst>
                                        </p:cTn>
                                        <p:tgtEl>
                                          <p:spTgt spid="19"/>
                                        </p:tgtEl>
                                        <p:attrNameLst>
                                          <p:attrName>style.visibility</p:attrName>
                                        </p:attrNameLst>
                                      </p:cBhvr>
                                      <p:to>
                                        <p:strVal val="visible"/>
                                      </p:to>
                                    </p:set>
                                    <p:animEffect filter="fade" transition="in">
                                      <p:cBhvr>
                                        <p:cTn dur="250" id="77"/>
                                        <p:tgtEl>
                                          <p:spTgt spid="19"/>
                                        </p:tgtEl>
                                      </p:cBhvr>
                                    </p:animEffect>
                                    <p:anim calcmode="lin" valueType="num">
                                      <p:cBhvr>
                                        <p:cTn dur="250" fill="hold" id="78"/>
                                        <p:tgtEl>
                                          <p:spTgt spid="19"/>
                                        </p:tgtEl>
                                        <p:attrNameLst>
                                          <p:attrName>ppt_x</p:attrName>
                                        </p:attrNameLst>
                                      </p:cBhvr>
                                      <p:tavLst>
                                        <p:tav tm="0">
                                          <p:val>
                                            <p:strVal val="#ppt_x"/>
                                          </p:val>
                                        </p:tav>
                                        <p:tav tm="100000">
                                          <p:val>
                                            <p:strVal val="#ppt_x"/>
                                          </p:val>
                                        </p:tav>
                                      </p:tavLst>
                                    </p:anim>
                                    <p:anim calcmode="lin" valueType="num">
                                      <p:cBhvr>
                                        <p:cTn dur="250" fill="hold" id="79"/>
                                        <p:tgtEl>
                                          <p:spTgt spid="19"/>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4000"/>
                            </p:stCondLst>
                            <p:childTnLst>
                              <p:par>
                                <p:cTn fill="hold" id="81" nodeType="afterEffect" presetClass="entr" presetID="42" presetSubtype="0">
                                  <p:stCondLst>
                                    <p:cond delay="0"/>
                                  </p:stCondLst>
                                  <p:childTnLst>
                                    <p:set>
                                      <p:cBhvr>
                                        <p:cTn dur="1" fill="hold" id="82">
                                          <p:stCondLst>
                                            <p:cond delay="0"/>
                                          </p:stCondLst>
                                        </p:cTn>
                                        <p:tgtEl>
                                          <p:spTgt spid="20"/>
                                        </p:tgtEl>
                                        <p:attrNameLst>
                                          <p:attrName>style.visibility</p:attrName>
                                        </p:attrNameLst>
                                      </p:cBhvr>
                                      <p:to>
                                        <p:strVal val="visible"/>
                                      </p:to>
                                    </p:set>
                                    <p:animEffect filter="fade" transition="in">
                                      <p:cBhvr>
                                        <p:cTn dur="250" id="83"/>
                                        <p:tgtEl>
                                          <p:spTgt spid="20"/>
                                        </p:tgtEl>
                                      </p:cBhvr>
                                    </p:animEffect>
                                    <p:anim calcmode="lin" valueType="num">
                                      <p:cBhvr>
                                        <p:cTn dur="250" fill="hold" id="84"/>
                                        <p:tgtEl>
                                          <p:spTgt spid="20"/>
                                        </p:tgtEl>
                                        <p:attrNameLst>
                                          <p:attrName>ppt_x</p:attrName>
                                        </p:attrNameLst>
                                      </p:cBhvr>
                                      <p:tavLst>
                                        <p:tav tm="0">
                                          <p:val>
                                            <p:strVal val="#ppt_x"/>
                                          </p:val>
                                        </p:tav>
                                        <p:tav tm="100000">
                                          <p:val>
                                            <p:strVal val="#ppt_x"/>
                                          </p:val>
                                        </p:tav>
                                      </p:tavLst>
                                    </p:anim>
                                    <p:anim calcmode="lin" valueType="num">
                                      <p:cBhvr>
                                        <p:cTn dur="250" fill="hold" id="85"/>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
      <p:bldP grpId="0" spid="11"/>
      <p:bldP grpId="0" spid="12"/>
      <p:bldP grpId="0" spid="13"/>
      <p:bldP grpId="0" spid="14"/>
      <p:bldP grpId="0" spid="15"/>
      <p:bldP grpId="0" spid="16"/>
      <p:bldP grpId="0" spid="17"/>
      <p:bldP grpId="0" spid="18"/>
      <p:bldP grpId="0" spid="1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年度工作概述</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4">
            <a:extLst>
              <a:ext uri="{FF2B5EF4-FFF2-40B4-BE49-F238E27FC236}">
                <a16:creationId xmlns:a16="http://schemas.microsoft.com/office/drawing/2014/main" id="{7601FBE5-9F4E-42F3-88F4-2A89E5DD4BB2}"/>
              </a:ext>
            </a:extLst>
          </p:cNvPr>
          <p:cNvGrpSpPr/>
          <p:nvPr/>
        </p:nvGrpSpPr>
        <p:grpSpPr>
          <a:xfrm>
            <a:off x="6414485" y="1879505"/>
            <a:ext cx="5000755" cy="3329458"/>
            <a:chOff x="2313611" y="2337969"/>
            <a:chExt cx="5314632" cy="3538433"/>
          </a:xfrm>
        </p:grpSpPr>
        <p:sp>
          <p:nvSpPr>
            <p:cNvPr id="6" name="圆角矩形 9">
              <a:extLst>
                <a:ext uri="{FF2B5EF4-FFF2-40B4-BE49-F238E27FC236}">
                  <a16:creationId xmlns:a16="http://schemas.microsoft.com/office/drawing/2014/main" id="{37625AC4-91C6-47E2-981B-55AC560DBC3C}"/>
                </a:ext>
              </a:extLst>
            </p:cNvPr>
            <p:cNvSpPr/>
            <p:nvPr/>
          </p:nvSpPr>
          <p:spPr>
            <a:xfrm>
              <a:off x="2313611" y="2453266"/>
              <a:ext cx="1925001" cy="521109"/>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200">
                <a:solidFill>
                  <a:schemeClr val="bg1"/>
                </a:solidFill>
                <a:latin charset="-122" panose="020b0503020204020204" pitchFamily="34" typeface="微软雅黑"/>
                <a:ea charset="-122" pitchFamily="34" typeface="微软雅黑"/>
              </a:endParaRPr>
            </a:p>
          </p:txBody>
        </p:sp>
        <p:sp>
          <p:nvSpPr>
            <p:cNvPr id="10" name="圆角矩形 10">
              <a:extLst>
                <a:ext uri="{FF2B5EF4-FFF2-40B4-BE49-F238E27FC236}">
                  <a16:creationId xmlns:a16="http://schemas.microsoft.com/office/drawing/2014/main" id="{2A7178B4-6C03-4D3E-9814-50E3974FA9E3}"/>
                </a:ext>
              </a:extLst>
            </p:cNvPr>
            <p:cNvSpPr/>
            <p:nvPr/>
          </p:nvSpPr>
          <p:spPr>
            <a:xfrm>
              <a:off x="2313611" y="3308163"/>
              <a:ext cx="1925001" cy="522179"/>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200">
                <a:solidFill>
                  <a:schemeClr val="bg1"/>
                </a:solidFill>
                <a:latin charset="-122" panose="020b0503020204020204" pitchFamily="34" typeface="微软雅黑"/>
                <a:ea charset="-122" pitchFamily="34" typeface="微软雅黑"/>
              </a:endParaRPr>
            </a:p>
          </p:txBody>
        </p:sp>
        <p:sp>
          <p:nvSpPr>
            <p:cNvPr id="11" name="圆角矩形 11">
              <a:extLst>
                <a:ext uri="{FF2B5EF4-FFF2-40B4-BE49-F238E27FC236}">
                  <a16:creationId xmlns:a16="http://schemas.microsoft.com/office/drawing/2014/main" id="{08292093-434A-4F2B-8BE9-7D13DBFCF250}"/>
                </a:ext>
              </a:extLst>
            </p:cNvPr>
            <p:cNvSpPr/>
            <p:nvPr/>
          </p:nvSpPr>
          <p:spPr>
            <a:xfrm>
              <a:off x="2313611" y="4241118"/>
              <a:ext cx="1925001" cy="522179"/>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200">
                <a:solidFill>
                  <a:schemeClr val="bg1"/>
                </a:solidFill>
                <a:latin charset="-122" panose="020b0503020204020204" pitchFamily="34" typeface="微软雅黑"/>
                <a:ea charset="-122" pitchFamily="34" typeface="微软雅黑"/>
              </a:endParaRPr>
            </a:p>
          </p:txBody>
        </p:sp>
        <p:sp>
          <p:nvSpPr>
            <p:cNvPr id="12" name="矩形 11">
              <a:extLst>
                <a:ext uri="{FF2B5EF4-FFF2-40B4-BE49-F238E27FC236}">
                  <a16:creationId xmlns:a16="http://schemas.microsoft.com/office/drawing/2014/main" id="{0F77D957-BF17-4515-AB3E-0EDBAA737F6C}"/>
                </a:ext>
              </a:extLst>
            </p:cNvPr>
            <p:cNvSpPr/>
            <p:nvPr/>
          </p:nvSpPr>
          <p:spPr>
            <a:xfrm>
              <a:off x="2639047" y="2507838"/>
              <a:ext cx="1274129" cy="421110"/>
            </a:xfrm>
            <a:prstGeom prst="rect">
              <a:avLst/>
            </a:prstGeom>
          </p:spPr>
          <p:txBody>
            <a:bodyPr wrap="none">
              <a:spAutoFit/>
            </a:bodyPr>
            <a:lstStyle/>
            <a:p>
              <a:pPr algn="ctr" lvl="0"/>
              <a:r>
                <a:rPr altLang="en-US" lang="zh-CN" noProof="1" sz="2000">
                  <a:solidFill>
                    <a:schemeClr val="bg1"/>
                  </a:solidFill>
                  <a:latin charset="-122" panose="020b0503020204020204" pitchFamily="34" typeface="微软雅黑"/>
                  <a:ea charset="-122" pitchFamily="34" typeface="微软雅黑"/>
                </a:rPr>
                <a:t>加入标题</a:t>
              </a:r>
            </a:p>
          </p:txBody>
        </p:sp>
        <p:sp>
          <p:nvSpPr>
            <p:cNvPr id="13" name="文本框 60">
              <a:extLst>
                <a:ext uri="{FF2B5EF4-FFF2-40B4-BE49-F238E27FC236}">
                  <a16:creationId xmlns:a16="http://schemas.microsoft.com/office/drawing/2014/main" id="{64CD6748-C24C-49DD-AC0C-D848059697D2}"/>
                </a:ext>
              </a:extLst>
            </p:cNvPr>
            <p:cNvSpPr>
              <a:spLocks noChangeArrowheads="1"/>
            </p:cNvSpPr>
            <p:nvPr/>
          </p:nvSpPr>
          <p:spPr bwMode="auto">
            <a:xfrm>
              <a:off x="4591996" y="2337969"/>
              <a:ext cx="3022506" cy="7774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14" name="文本框 60">
              <a:extLst>
                <a:ext uri="{FF2B5EF4-FFF2-40B4-BE49-F238E27FC236}">
                  <a16:creationId xmlns:a16="http://schemas.microsoft.com/office/drawing/2014/main" id="{416C9A84-ED4B-477B-9065-13FA07583849}"/>
                </a:ext>
              </a:extLst>
            </p:cNvPr>
            <p:cNvSpPr>
              <a:spLocks noChangeArrowheads="1"/>
            </p:cNvSpPr>
            <p:nvPr/>
          </p:nvSpPr>
          <p:spPr bwMode="auto">
            <a:xfrm>
              <a:off x="4605738" y="3192865"/>
              <a:ext cx="3022506" cy="7774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15" name="文本框 60">
              <a:extLst>
                <a:ext uri="{FF2B5EF4-FFF2-40B4-BE49-F238E27FC236}">
                  <a16:creationId xmlns:a16="http://schemas.microsoft.com/office/drawing/2014/main" id="{0AF86ACB-F668-401C-AD5A-6D617A963B0C}"/>
                </a:ext>
              </a:extLst>
            </p:cNvPr>
            <p:cNvSpPr>
              <a:spLocks noChangeArrowheads="1"/>
            </p:cNvSpPr>
            <p:nvPr/>
          </p:nvSpPr>
          <p:spPr bwMode="auto">
            <a:xfrm>
              <a:off x="4591999" y="4125821"/>
              <a:ext cx="3022506" cy="7774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16" name="矩形 15">
              <a:extLst>
                <a:ext uri="{FF2B5EF4-FFF2-40B4-BE49-F238E27FC236}">
                  <a16:creationId xmlns:a16="http://schemas.microsoft.com/office/drawing/2014/main" id="{48A210F6-8015-4019-9B14-9A43392886AA}"/>
                </a:ext>
              </a:extLst>
            </p:cNvPr>
            <p:cNvSpPr/>
            <p:nvPr/>
          </p:nvSpPr>
          <p:spPr>
            <a:xfrm>
              <a:off x="2639046" y="3362715"/>
              <a:ext cx="1274129" cy="421110"/>
            </a:xfrm>
            <a:prstGeom prst="rect">
              <a:avLst/>
            </a:prstGeom>
          </p:spPr>
          <p:txBody>
            <a:bodyPr wrap="none">
              <a:spAutoFit/>
            </a:bodyPr>
            <a:lstStyle/>
            <a:p>
              <a:pPr algn="ctr" lvl="0"/>
              <a:r>
                <a:rPr altLang="en-US" lang="zh-CN" noProof="1" sz="2000">
                  <a:solidFill>
                    <a:schemeClr val="bg1"/>
                  </a:solidFill>
                  <a:latin charset="-122" panose="020b0503020204020204" pitchFamily="34" typeface="微软雅黑"/>
                  <a:ea charset="-122" pitchFamily="34" typeface="微软雅黑"/>
                </a:rPr>
                <a:t>加入标题</a:t>
              </a:r>
            </a:p>
          </p:txBody>
        </p:sp>
        <p:sp>
          <p:nvSpPr>
            <p:cNvPr id="17" name="矩形 16">
              <a:extLst>
                <a:ext uri="{FF2B5EF4-FFF2-40B4-BE49-F238E27FC236}">
                  <a16:creationId xmlns:a16="http://schemas.microsoft.com/office/drawing/2014/main" id="{05D6F227-812A-4C91-9D8A-B5AA3C2068DC}"/>
                </a:ext>
              </a:extLst>
            </p:cNvPr>
            <p:cNvSpPr/>
            <p:nvPr/>
          </p:nvSpPr>
          <p:spPr>
            <a:xfrm>
              <a:off x="2639046" y="4298880"/>
              <a:ext cx="1274129" cy="421110"/>
            </a:xfrm>
            <a:prstGeom prst="rect">
              <a:avLst/>
            </a:prstGeom>
          </p:spPr>
          <p:txBody>
            <a:bodyPr wrap="none">
              <a:spAutoFit/>
            </a:bodyPr>
            <a:lstStyle/>
            <a:p>
              <a:pPr algn="ctr" lvl="0"/>
              <a:r>
                <a:rPr altLang="en-US" lang="zh-CN" noProof="1" sz="2000">
                  <a:solidFill>
                    <a:schemeClr val="bg1"/>
                  </a:solidFill>
                  <a:latin charset="-122" panose="020b0503020204020204" pitchFamily="34" typeface="微软雅黑"/>
                  <a:ea charset="-122" pitchFamily="34" typeface="微软雅黑"/>
                </a:rPr>
                <a:t>加入标题</a:t>
              </a:r>
            </a:p>
          </p:txBody>
        </p:sp>
        <p:sp>
          <p:nvSpPr>
            <p:cNvPr id="18" name="圆角矩形 11">
              <a:extLst>
                <a:ext uri="{FF2B5EF4-FFF2-40B4-BE49-F238E27FC236}">
                  <a16:creationId xmlns:a16="http://schemas.microsoft.com/office/drawing/2014/main" id="{46271B87-AB68-43F9-9C66-D4E6130CF2F5}"/>
                </a:ext>
              </a:extLst>
            </p:cNvPr>
            <p:cNvSpPr/>
            <p:nvPr/>
          </p:nvSpPr>
          <p:spPr>
            <a:xfrm>
              <a:off x="2313611" y="5206670"/>
              <a:ext cx="1925001" cy="522179"/>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200">
                <a:solidFill>
                  <a:schemeClr val="bg1"/>
                </a:solidFill>
                <a:latin charset="-122" panose="020b0503020204020204" pitchFamily="34" typeface="微软雅黑"/>
                <a:ea charset="-122" pitchFamily="34" typeface="微软雅黑"/>
              </a:endParaRPr>
            </a:p>
          </p:txBody>
        </p:sp>
        <p:sp>
          <p:nvSpPr>
            <p:cNvPr id="19" name="文本框 60">
              <a:extLst>
                <a:ext uri="{FF2B5EF4-FFF2-40B4-BE49-F238E27FC236}">
                  <a16:creationId xmlns:a16="http://schemas.microsoft.com/office/drawing/2014/main" id="{7E2A5E4C-DA13-4583-9E2B-F41CD2785042}"/>
                </a:ext>
              </a:extLst>
            </p:cNvPr>
            <p:cNvSpPr>
              <a:spLocks noChangeArrowheads="1"/>
            </p:cNvSpPr>
            <p:nvPr/>
          </p:nvSpPr>
          <p:spPr bwMode="auto">
            <a:xfrm>
              <a:off x="4591999" y="5091374"/>
              <a:ext cx="3022506" cy="7774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sp>
          <p:nvSpPr>
            <p:cNvPr id="20" name="矩形 19">
              <a:extLst>
                <a:ext uri="{FF2B5EF4-FFF2-40B4-BE49-F238E27FC236}">
                  <a16:creationId xmlns:a16="http://schemas.microsoft.com/office/drawing/2014/main" id="{93859490-6198-41F9-B26C-7AFC7A090561}"/>
                </a:ext>
              </a:extLst>
            </p:cNvPr>
            <p:cNvSpPr/>
            <p:nvPr/>
          </p:nvSpPr>
          <p:spPr>
            <a:xfrm>
              <a:off x="2639046" y="5264432"/>
              <a:ext cx="1274129" cy="421110"/>
            </a:xfrm>
            <a:prstGeom prst="rect">
              <a:avLst/>
            </a:prstGeom>
          </p:spPr>
          <p:txBody>
            <a:bodyPr wrap="none">
              <a:spAutoFit/>
            </a:bodyPr>
            <a:lstStyle/>
            <a:p>
              <a:pPr algn="ctr" lvl="0"/>
              <a:r>
                <a:rPr altLang="en-US" lang="zh-CN" noProof="1" sz="2000">
                  <a:solidFill>
                    <a:schemeClr val="bg1"/>
                  </a:solidFill>
                  <a:latin charset="-122" panose="020b0503020204020204" pitchFamily="34" typeface="微软雅黑"/>
                  <a:ea charset="-122" pitchFamily="34" typeface="微软雅黑"/>
                </a:rPr>
                <a:t>加入标题</a:t>
              </a:r>
            </a:p>
          </p:txBody>
        </p:sp>
      </p:grpSp>
      <p:sp>
        <p:nvSpPr>
          <p:cNvPr id="21" name="菱形 20">
            <a:extLst>
              <a:ext uri="{FF2B5EF4-FFF2-40B4-BE49-F238E27FC236}">
                <a16:creationId xmlns:a16="http://schemas.microsoft.com/office/drawing/2014/main" id="{7E4CA9CC-2627-45AC-96C0-3463E0476BD1}"/>
              </a:ext>
            </a:extLst>
          </p:cNvPr>
          <p:cNvSpPr/>
          <p:nvPr/>
        </p:nvSpPr>
        <p:spPr>
          <a:xfrm>
            <a:off x="1957550" y="1607371"/>
            <a:ext cx="3816424" cy="3816424"/>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微软雅黑"/>
              <a:ea typeface="微软雅黑"/>
              <a:cs typeface="+mn-ea"/>
              <a:sym typeface="微软雅黑"/>
            </a:endParaRPr>
          </a:p>
        </p:txBody>
      </p:sp>
      <p:sp>
        <p:nvSpPr>
          <p:cNvPr id="22" name="圆角矩形 43">
            <a:extLst>
              <a:ext uri="{FF2B5EF4-FFF2-40B4-BE49-F238E27FC236}">
                <a16:creationId xmlns:a16="http://schemas.microsoft.com/office/drawing/2014/main" id="{AD301831-2305-4A43-B1AE-DCFCCE58A3D9}"/>
              </a:ext>
            </a:extLst>
          </p:cNvPr>
          <p:cNvSpPr/>
          <p:nvPr/>
        </p:nvSpPr>
        <p:spPr>
          <a:xfrm>
            <a:off x="4014040" y="2111427"/>
            <a:ext cx="1368152" cy="1368152"/>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微软雅黑"/>
              <a:ea typeface="微软雅黑"/>
              <a:cs typeface="+mn-ea"/>
              <a:sym typeface="微软雅黑"/>
            </a:endParaRPr>
          </a:p>
        </p:txBody>
      </p:sp>
      <p:sp>
        <p:nvSpPr>
          <p:cNvPr id="23" name="圆角矩形 44">
            <a:extLst>
              <a:ext uri="{FF2B5EF4-FFF2-40B4-BE49-F238E27FC236}">
                <a16:creationId xmlns:a16="http://schemas.microsoft.com/office/drawing/2014/main" id="{B70043EF-1AD1-40AB-8B1C-806A9814755D}"/>
              </a:ext>
            </a:extLst>
          </p:cNvPr>
          <p:cNvSpPr/>
          <p:nvPr/>
        </p:nvSpPr>
        <p:spPr>
          <a:xfrm>
            <a:off x="2389598" y="3623595"/>
            <a:ext cx="1368152" cy="1368152"/>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微软雅黑"/>
              <a:ea typeface="微软雅黑"/>
              <a:cs typeface="+mn-ea"/>
              <a:sym typeface="微软雅黑"/>
            </a:endParaRPr>
          </a:p>
        </p:txBody>
      </p:sp>
      <p:sp>
        <p:nvSpPr>
          <p:cNvPr id="24" name="圆角矩形 45">
            <a:extLst>
              <a:ext uri="{FF2B5EF4-FFF2-40B4-BE49-F238E27FC236}">
                <a16:creationId xmlns:a16="http://schemas.microsoft.com/office/drawing/2014/main" id="{DF0EB903-47A4-4875-AE8A-F82B0BFC0423}"/>
              </a:ext>
            </a:extLst>
          </p:cNvPr>
          <p:cNvSpPr/>
          <p:nvPr/>
        </p:nvSpPr>
        <p:spPr>
          <a:xfrm>
            <a:off x="2389598" y="2111427"/>
            <a:ext cx="1368152" cy="1368152"/>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微软雅黑"/>
              <a:ea typeface="微软雅黑"/>
              <a:cs typeface="+mn-ea"/>
              <a:sym typeface="微软雅黑"/>
            </a:endParaRPr>
          </a:p>
        </p:txBody>
      </p:sp>
      <p:sp>
        <p:nvSpPr>
          <p:cNvPr id="25" name="圆角矩形 46">
            <a:extLst>
              <a:ext uri="{FF2B5EF4-FFF2-40B4-BE49-F238E27FC236}">
                <a16:creationId xmlns:a16="http://schemas.microsoft.com/office/drawing/2014/main" id="{96418B8A-B6B9-4AF1-91D2-86BF33CA026F}"/>
              </a:ext>
            </a:extLst>
          </p:cNvPr>
          <p:cNvSpPr/>
          <p:nvPr/>
        </p:nvSpPr>
        <p:spPr>
          <a:xfrm>
            <a:off x="4014040" y="3623595"/>
            <a:ext cx="1368152" cy="1368152"/>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微软雅黑"/>
              <a:ea typeface="微软雅黑"/>
              <a:cs typeface="+mn-ea"/>
              <a:sym typeface="微软雅黑"/>
            </a:endParaRPr>
          </a:p>
        </p:txBody>
      </p:sp>
      <p:sp>
        <p:nvSpPr>
          <p:cNvPr id="26" name="TextBox 47">
            <a:extLst>
              <a:ext uri="{FF2B5EF4-FFF2-40B4-BE49-F238E27FC236}">
                <a16:creationId xmlns:a16="http://schemas.microsoft.com/office/drawing/2014/main" id="{7678C354-EAF6-4D29-BA8D-BBE1673ED05B}"/>
              </a:ext>
            </a:extLst>
          </p:cNvPr>
          <p:cNvSpPr txBox="1"/>
          <p:nvPr/>
        </p:nvSpPr>
        <p:spPr>
          <a:xfrm>
            <a:off x="2621396" y="2478326"/>
            <a:ext cx="995680" cy="579120"/>
          </a:xfrm>
          <a:prstGeom prst="rect">
            <a:avLst/>
          </a:prstGeom>
          <a:noFill/>
        </p:spPr>
        <p:txBody>
          <a:bodyPr rtlCol="0" wrap="none">
            <a:spAutoFit/>
          </a:bodyPr>
          <a:lstStyle/>
          <a:p>
            <a:r>
              <a:rPr altLang="en-US" b="1" lang="zh-CN" sz="3200">
                <a:solidFill>
                  <a:schemeClr val="bg1"/>
                </a:solidFill>
                <a:latin typeface="微软雅黑"/>
                <a:ea typeface="微软雅黑"/>
                <a:cs typeface="+mn-ea"/>
                <a:sym typeface="微软雅黑"/>
              </a:rPr>
              <a:t>标题</a:t>
            </a:r>
          </a:p>
        </p:txBody>
      </p:sp>
      <p:sp>
        <p:nvSpPr>
          <p:cNvPr id="27" name="TextBox 48">
            <a:extLst>
              <a:ext uri="{FF2B5EF4-FFF2-40B4-BE49-F238E27FC236}">
                <a16:creationId xmlns:a16="http://schemas.microsoft.com/office/drawing/2014/main" id="{18EDD371-35A9-4C61-8B4E-8FF08CFFACD0}"/>
              </a:ext>
            </a:extLst>
          </p:cNvPr>
          <p:cNvSpPr txBox="1"/>
          <p:nvPr/>
        </p:nvSpPr>
        <p:spPr>
          <a:xfrm>
            <a:off x="4162540" y="2478326"/>
            <a:ext cx="995680" cy="579120"/>
          </a:xfrm>
          <a:prstGeom prst="rect">
            <a:avLst/>
          </a:prstGeom>
          <a:noFill/>
        </p:spPr>
        <p:txBody>
          <a:bodyPr rtlCol="0" wrap="none">
            <a:spAutoFit/>
          </a:bodyPr>
          <a:lstStyle/>
          <a:p>
            <a:pPr lvl="0"/>
            <a:r>
              <a:rPr altLang="en-US" b="1" lang="zh-CN" sz="3200">
                <a:solidFill>
                  <a:srgbClr val="FFFFFF"/>
                </a:solidFill>
                <a:latin typeface="微软雅黑"/>
                <a:ea typeface="微软雅黑"/>
                <a:cs typeface="+mn-ea"/>
                <a:sym typeface="微软雅黑"/>
              </a:rPr>
              <a:t>标题</a:t>
            </a:r>
          </a:p>
        </p:txBody>
      </p:sp>
      <p:sp>
        <p:nvSpPr>
          <p:cNvPr id="28" name="TextBox 49">
            <a:extLst>
              <a:ext uri="{FF2B5EF4-FFF2-40B4-BE49-F238E27FC236}">
                <a16:creationId xmlns:a16="http://schemas.microsoft.com/office/drawing/2014/main" id="{C43E7656-E81B-4A87-933F-9D10DEB686D2}"/>
              </a:ext>
            </a:extLst>
          </p:cNvPr>
          <p:cNvSpPr txBox="1"/>
          <p:nvPr/>
        </p:nvSpPr>
        <p:spPr>
          <a:xfrm>
            <a:off x="2551614" y="3975913"/>
            <a:ext cx="995680" cy="579120"/>
          </a:xfrm>
          <a:prstGeom prst="rect">
            <a:avLst/>
          </a:prstGeom>
          <a:noFill/>
        </p:spPr>
        <p:txBody>
          <a:bodyPr rtlCol="0" wrap="none">
            <a:spAutoFit/>
          </a:bodyPr>
          <a:lstStyle/>
          <a:p>
            <a:pPr lvl="0"/>
            <a:r>
              <a:rPr altLang="en-US" b="1" lang="zh-CN" sz="3200">
                <a:solidFill>
                  <a:srgbClr val="FFFFFF"/>
                </a:solidFill>
                <a:latin typeface="微软雅黑"/>
                <a:ea typeface="微软雅黑"/>
                <a:cs typeface="+mn-ea"/>
                <a:sym typeface="微软雅黑"/>
              </a:rPr>
              <a:t>标题</a:t>
            </a:r>
          </a:p>
        </p:txBody>
      </p:sp>
      <p:sp>
        <p:nvSpPr>
          <p:cNvPr id="29" name="TextBox 50">
            <a:extLst>
              <a:ext uri="{FF2B5EF4-FFF2-40B4-BE49-F238E27FC236}">
                <a16:creationId xmlns:a16="http://schemas.microsoft.com/office/drawing/2014/main" id="{B6E58E32-2ED4-4FEA-B483-7A6086DB3488}"/>
              </a:ext>
            </a:extLst>
          </p:cNvPr>
          <p:cNvSpPr txBox="1"/>
          <p:nvPr/>
        </p:nvSpPr>
        <p:spPr>
          <a:xfrm>
            <a:off x="4228948" y="3990494"/>
            <a:ext cx="995680" cy="579120"/>
          </a:xfrm>
          <a:prstGeom prst="rect">
            <a:avLst/>
          </a:prstGeom>
          <a:noFill/>
        </p:spPr>
        <p:txBody>
          <a:bodyPr rtlCol="0" wrap="none">
            <a:spAutoFit/>
          </a:bodyPr>
          <a:lstStyle/>
          <a:p>
            <a:pPr lvl="0"/>
            <a:r>
              <a:rPr altLang="en-US" b="1" lang="zh-CN" sz="3200">
                <a:solidFill>
                  <a:srgbClr val="FFFFFF"/>
                </a:solidFill>
                <a:latin typeface="微软雅黑"/>
                <a:ea typeface="微软雅黑"/>
                <a:cs typeface="+mn-ea"/>
                <a:sym typeface="微软雅黑"/>
              </a:rPr>
              <a:t>标题</a:t>
            </a:r>
          </a:p>
        </p:txBody>
      </p:sp>
    </p:spTree>
    <p:extLst>
      <p:ext uri="{BB962C8B-B14F-4D97-AF65-F5344CB8AC3E}">
        <p14:creationId val="335112579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750" id="11"/>
                                        <p:tgtEl>
                                          <p:spTgt spid="5"/>
                                        </p:tgtEl>
                                      </p:cBhvr>
                                    </p:animEffect>
                                    <p:anim calcmode="lin" valueType="num">
                                      <p:cBhvr>
                                        <p:cTn dur="750" fill="hold" id="12"/>
                                        <p:tgtEl>
                                          <p:spTgt spid="5"/>
                                        </p:tgtEl>
                                        <p:attrNameLst>
                                          <p:attrName>ppt_x</p:attrName>
                                        </p:attrNameLst>
                                      </p:cBhvr>
                                      <p:tavLst>
                                        <p:tav tm="0">
                                          <p:val>
                                            <p:strVal val="#ppt_x"/>
                                          </p:val>
                                        </p:tav>
                                        <p:tav tm="100000">
                                          <p:val>
                                            <p:strVal val="#ppt_x"/>
                                          </p:val>
                                        </p:tav>
                                      </p:tavLst>
                                    </p:anim>
                                    <p:anim calcmode="lin" valueType="num">
                                      <p:cBhvr>
                                        <p:cTn dur="7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750"/>
                            </p:stCondLst>
                            <p:childTnLst>
                              <p:par>
                                <p:cTn fill="hold" grpId="0" id="15" nodeType="afterEffect" presetClass="entr" presetID="31" presetSubtype="0">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1000" fill="hold" id="17"/>
                                        <p:tgtEl>
                                          <p:spTgt spid="21"/>
                                        </p:tgtEl>
                                        <p:attrNameLst>
                                          <p:attrName>ppt_w</p:attrName>
                                        </p:attrNameLst>
                                      </p:cBhvr>
                                      <p:tavLst>
                                        <p:tav tm="0">
                                          <p:val>
                                            <p:fltVal val="0"/>
                                          </p:val>
                                        </p:tav>
                                        <p:tav tm="100000">
                                          <p:val>
                                            <p:strVal val="#ppt_w"/>
                                          </p:val>
                                        </p:tav>
                                      </p:tavLst>
                                    </p:anim>
                                    <p:anim calcmode="lin" valueType="num">
                                      <p:cBhvr>
                                        <p:cTn dur="1000" fill="hold" id="18"/>
                                        <p:tgtEl>
                                          <p:spTgt spid="21"/>
                                        </p:tgtEl>
                                        <p:attrNameLst>
                                          <p:attrName>ppt_h</p:attrName>
                                        </p:attrNameLst>
                                      </p:cBhvr>
                                      <p:tavLst>
                                        <p:tav tm="0">
                                          <p:val>
                                            <p:fltVal val="0"/>
                                          </p:val>
                                        </p:tav>
                                        <p:tav tm="100000">
                                          <p:val>
                                            <p:strVal val="#ppt_h"/>
                                          </p:val>
                                        </p:tav>
                                      </p:tavLst>
                                    </p:anim>
                                    <p:anim calcmode="lin" valueType="num">
                                      <p:cBhvr>
                                        <p:cTn dur="1000" fill="hold" id="19"/>
                                        <p:tgtEl>
                                          <p:spTgt spid="21"/>
                                        </p:tgtEl>
                                        <p:attrNameLst>
                                          <p:attrName>style.rotation</p:attrName>
                                        </p:attrNameLst>
                                      </p:cBhvr>
                                      <p:tavLst>
                                        <p:tav tm="0">
                                          <p:val>
                                            <p:fltVal val="90"/>
                                          </p:val>
                                        </p:tav>
                                        <p:tav tm="100000">
                                          <p:val>
                                            <p:fltVal val="0"/>
                                          </p:val>
                                        </p:tav>
                                      </p:tavLst>
                                    </p:anim>
                                    <p:animEffect filter="fade" transition="in">
                                      <p:cBhvr>
                                        <p:cTn dur="1000" id="20"/>
                                        <p:tgtEl>
                                          <p:spTgt spid="21"/>
                                        </p:tgtEl>
                                      </p:cBhvr>
                                    </p:animEffect>
                                  </p:childTnLst>
                                </p:cTn>
                              </p:par>
                            </p:childTnLst>
                          </p:cTn>
                        </p:par>
                        <p:par>
                          <p:cTn fill="hold" id="21" nodeType="afterGroup">
                            <p:stCondLst>
                              <p:cond delay="2750"/>
                            </p:stCondLst>
                            <p:childTnLst>
                              <p:par>
                                <p:cTn fill="hold" grpId="0" id="22" nodeType="afterEffect" presetClass="entr" presetID="42" presetSubtype="0">
                                  <p:stCondLst>
                                    <p:cond delay="0"/>
                                  </p:stCondLst>
                                  <p:childTnLst>
                                    <p:set>
                                      <p:cBhvr>
                                        <p:cTn dur="1" fill="hold" id="23">
                                          <p:stCondLst>
                                            <p:cond delay="0"/>
                                          </p:stCondLst>
                                        </p:cTn>
                                        <p:tgtEl>
                                          <p:spTgt spid="24"/>
                                        </p:tgtEl>
                                        <p:attrNameLst>
                                          <p:attrName>style.visibility</p:attrName>
                                        </p:attrNameLst>
                                      </p:cBhvr>
                                      <p:to>
                                        <p:strVal val="visible"/>
                                      </p:to>
                                    </p:set>
                                    <p:animEffect filter="fade" transition="in">
                                      <p:cBhvr>
                                        <p:cTn dur="1000" id="24"/>
                                        <p:tgtEl>
                                          <p:spTgt spid="24"/>
                                        </p:tgtEl>
                                      </p:cBhvr>
                                    </p:animEffect>
                                    <p:anim calcmode="lin" valueType="num">
                                      <p:cBhvr>
                                        <p:cTn dur="1000" fill="hold" id="25"/>
                                        <p:tgtEl>
                                          <p:spTgt spid="24"/>
                                        </p:tgtEl>
                                        <p:attrNameLst>
                                          <p:attrName>ppt_x</p:attrName>
                                        </p:attrNameLst>
                                      </p:cBhvr>
                                      <p:tavLst>
                                        <p:tav tm="0">
                                          <p:val>
                                            <p:strVal val="#ppt_x"/>
                                          </p:val>
                                        </p:tav>
                                        <p:tav tm="100000">
                                          <p:val>
                                            <p:strVal val="#ppt_x"/>
                                          </p:val>
                                        </p:tav>
                                      </p:tavLst>
                                    </p:anim>
                                    <p:anim calcmode="lin" valueType="num">
                                      <p:cBhvr>
                                        <p:cTn dur="1000" fill="hold" id="26"/>
                                        <p:tgtEl>
                                          <p:spTgt spid="24"/>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22"/>
                                        </p:tgtEl>
                                        <p:attrNameLst>
                                          <p:attrName>style.visibility</p:attrName>
                                        </p:attrNameLst>
                                      </p:cBhvr>
                                      <p:to>
                                        <p:strVal val="visible"/>
                                      </p:to>
                                    </p:set>
                                    <p:animEffect filter="fade" transition="in">
                                      <p:cBhvr>
                                        <p:cTn dur="1000" id="29"/>
                                        <p:tgtEl>
                                          <p:spTgt spid="22"/>
                                        </p:tgtEl>
                                      </p:cBhvr>
                                    </p:animEffect>
                                    <p:anim calcmode="lin" valueType="num">
                                      <p:cBhvr>
                                        <p:cTn dur="1000" fill="hold" id="30"/>
                                        <p:tgtEl>
                                          <p:spTgt spid="22"/>
                                        </p:tgtEl>
                                        <p:attrNameLst>
                                          <p:attrName>ppt_x</p:attrName>
                                        </p:attrNameLst>
                                      </p:cBhvr>
                                      <p:tavLst>
                                        <p:tav tm="0">
                                          <p:val>
                                            <p:strVal val="#ppt_x"/>
                                          </p:val>
                                        </p:tav>
                                        <p:tav tm="100000">
                                          <p:val>
                                            <p:strVal val="#ppt_x"/>
                                          </p:val>
                                        </p:tav>
                                      </p:tavLst>
                                    </p:anim>
                                    <p:anim calcmode="lin" valueType="num">
                                      <p:cBhvr>
                                        <p:cTn dur="1000" fill="hold" id="31"/>
                                        <p:tgtEl>
                                          <p:spTgt spid="22"/>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25"/>
                                        </p:tgtEl>
                                        <p:attrNameLst>
                                          <p:attrName>style.visibility</p:attrName>
                                        </p:attrNameLst>
                                      </p:cBhvr>
                                      <p:to>
                                        <p:strVal val="visible"/>
                                      </p:to>
                                    </p:set>
                                    <p:animEffect filter="fade" transition="in">
                                      <p:cBhvr>
                                        <p:cTn dur="1000" id="34"/>
                                        <p:tgtEl>
                                          <p:spTgt spid="25"/>
                                        </p:tgtEl>
                                      </p:cBhvr>
                                    </p:animEffect>
                                    <p:anim calcmode="lin" valueType="num">
                                      <p:cBhvr>
                                        <p:cTn dur="1000" fill="hold" id="35"/>
                                        <p:tgtEl>
                                          <p:spTgt spid="25"/>
                                        </p:tgtEl>
                                        <p:attrNameLst>
                                          <p:attrName>ppt_x</p:attrName>
                                        </p:attrNameLst>
                                      </p:cBhvr>
                                      <p:tavLst>
                                        <p:tav tm="0">
                                          <p:val>
                                            <p:strVal val="#ppt_x"/>
                                          </p:val>
                                        </p:tav>
                                        <p:tav tm="100000">
                                          <p:val>
                                            <p:strVal val="#ppt_x"/>
                                          </p:val>
                                        </p:tav>
                                      </p:tavLst>
                                    </p:anim>
                                    <p:anim calcmode="lin" valueType="num">
                                      <p:cBhvr>
                                        <p:cTn dur="1000" fill="hold" id="36"/>
                                        <p:tgtEl>
                                          <p:spTgt spid="25"/>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23"/>
                                        </p:tgtEl>
                                        <p:attrNameLst>
                                          <p:attrName>style.visibility</p:attrName>
                                        </p:attrNameLst>
                                      </p:cBhvr>
                                      <p:to>
                                        <p:strVal val="visible"/>
                                      </p:to>
                                    </p:set>
                                    <p:animEffect filter="fade" transition="in">
                                      <p:cBhvr>
                                        <p:cTn dur="1000" id="39"/>
                                        <p:tgtEl>
                                          <p:spTgt spid="23"/>
                                        </p:tgtEl>
                                      </p:cBhvr>
                                    </p:animEffect>
                                    <p:anim calcmode="lin" valueType="num">
                                      <p:cBhvr>
                                        <p:cTn dur="1000" fill="hold" id="40"/>
                                        <p:tgtEl>
                                          <p:spTgt spid="23"/>
                                        </p:tgtEl>
                                        <p:attrNameLst>
                                          <p:attrName>ppt_x</p:attrName>
                                        </p:attrNameLst>
                                      </p:cBhvr>
                                      <p:tavLst>
                                        <p:tav tm="0">
                                          <p:val>
                                            <p:strVal val="#ppt_x"/>
                                          </p:val>
                                        </p:tav>
                                        <p:tav tm="100000">
                                          <p:val>
                                            <p:strVal val="#ppt_x"/>
                                          </p:val>
                                        </p:tav>
                                      </p:tavLst>
                                    </p:anim>
                                    <p:anim calcmode="lin" valueType="num">
                                      <p:cBhvr>
                                        <p:cTn dur="1000" fill="hold" id="41"/>
                                        <p:tgtEl>
                                          <p:spTgt spid="23"/>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750"/>
                            </p:stCondLst>
                            <p:childTnLst>
                              <p:par>
                                <p:cTn fill="hold" grpId="0" id="43" nodeType="afterEffect" presetClass="entr" presetID="53" presetSubtype="0">
                                  <p:stCondLst>
                                    <p:cond delay="0"/>
                                  </p:stCondLst>
                                  <p:childTnLst>
                                    <p:set>
                                      <p:cBhvr>
                                        <p:cTn dur="1" fill="hold" id="44">
                                          <p:stCondLst>
                                            <p:cond delay="0"/>
                                          </p:stCondLst>
                                        </p:cTn>
                                        <p:tgtEl>
                                          <p:spTgt spid="26"/>
                                        </p:tgtEl>
                                        <p:attrNameLst>
                                          <p:attrName>style.visibility</p:attrName>
                                        </p:attrNameLst>
                                      </p:cBhvr>
                                      <p:to>
                                        <p:strVal val="visible"/>
                                      </p:to>
                                    </p:set>
                                    <p:anim calcmode="lin" valueType="num">
                                      <p:cBhvr>
                                        <p:cTn dur="500" fill="hold" id="45"/>
                                        <p:tgtEl>
                                          <p:spTgt spid="26"/>
                                        </p:tgtEl>
                                        <p:attrNameLst>
                                          <p:attrName>ppt_w</p:attrName>
                                        </p:attrNameLst>
                                      </p:cBhvr>
                                      <p:tavLst>
                                        <p:tav tm="0">
                                          <p:val>
                                            <p:fltVal val="0"/>
                                          </p:val>
                                        </p:tav>
                                        <p:tav tm="100000">
                                          <p:val>
                                            <p:strVal val="#ppt_w"/>
                                          </p:val>
                                        </p:tav>
                                      </p:tavLst>
                                    </p:anim>
                                    <p:anim calcmode="lin" valueType="num">
                                      <p:cBhvr>
                                        <p:cTn dur="500" fill="hold" id="46"/>
                                        <p:tgtEl>
                                          <p:spTgt spid="26"/>
                                        </p:tgtEl>
                                        <p:attrNameLst>
                                          <p:attrName>ppt_h</p:attrName>
                                        </p:attrNameLst>
                                      </p:cBhvr>
                                      <p:tavLst>
                                        <p:tav tm="0">
                                          <p:val>
                                            <p:fltVal val="0"/>
                                          </p:val>
                                        </p:tav>
                                        <p:tav tm="100000">
                                          <p:val>
                                            <p:strVal val="#ppt_h"/>
                                          </p:val>
                                        </p:tav>
                                      </p:tavLst>
                                    </p:anim>
                                    <p:animEffect filter="fade" transition="in">
                                      <p:cBhvr>
                                        <p:cTn dur="500" id="47"/>
                                        <p:tgtEl>
                                          <p:spTgt spid="26"/>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27"/>
                                        </p:tgtEl>
                                        <p:attrNameLst>
                                          <p:attrName>style.visibility</p:attrName>
                                        </p:attrNameLst>
                                      </p:cBhvr>
                                      <p:to>
                                        <p:strVal val="visible"/>
                                      </p:to>
                                    </p:set>
                                    <p:anim calcmode="lin" valueType="num">
                                      <p:cBhvr>
                                        <p:cTn dur="500" fill="hold" id="50"/>
                                        <p:tgtEl>
                                          <p:spTgt spid="27"/>
                                        </p:tgtEl>
                                        <p:attrNameLst>
                                          <p:attrName>ppt_w</p:attrName>
                                        </p:attrNameLst>
                                      </p:cBhvr>
                                      <p:tavLst>
                                        <p:tav tm="0">
                                          <p:val>
                                            <p:fltVal val="0"/>
                                          </p:val>
                                        </p:tav>
                                        <p:tav tm="100000">
                                          <p:val>
                                            <p:strVal val="#ppt_w"/>
                                          </p:val>
                                        </p:tav>
                                      </p:tavLst>
                                    </p:anim>
                                    <p:anim calcmode="lin" valueType="num">
                                      <p:cBhvr>
                                        <p:cTn dur="500" fill="hold" id="51"/>
                                        <p:tgtEl>
                                          <p:spTgt spid="27"/>
                                        </p:tgtEl>
                                        <p:attrNameLst>
                                          <p:attrName>ppt_h</p:attrName>
                                        </p:attrNameLst>
                                      </p:cBhvr>
                                      <p:tavLst>
                                        <p:tav tm="0">
                                          <p:val>
                                            <p:fltVal val="0"/>
                                          </p:val>
                                        </p:tav>
                                        <p:tav tm="100000">
                                          <p:val>
                                            <p:strVal val="#ppt_h"/>
                                          </p:val>
                                        </p:tav>
                                      </p:tavLst>
                                    </p:anim>
                                    <p:animEffect filter="fade" transition="in">
                                      <p:cBhvr>
                                        <p:cTn dur="500" id="52"/>
                                        <p:tgtEl>
                                          <p:spTgt spid="27"/>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28"/>
                                        </p:tgtEl>
                                        <p:attrNameLst>
                                          <p:attrName>style.visibility</p:attrName>
                                        </p:attrNameLst>
                                      </p:cBhvr>
                                      <p:to>
                                        <p:strVal val="visible"/>
                                      </p:to>
                                    </p:set>
                                    <p:anim calcmode="lin" valueType="num">
                                      <p:cBhvr>
                                        <p:cTn dur="500" fill="hold" id="55"/>
                                        <p:tgtEl>
                                          <p:spTgt spid="28"/>
                                        </p:tgtEl>
                                        <p:attrNameLst>
                                          <p:attrName>ppt_w</p:attrName>
                                        </p:attrNameLst>
                                      </p:cBhvr>
                                      <p:tavLst>
                                        <p:tav tm="0">
                                          <p:val>
                                            <p:fltVal val="0"/>
                                          </p:val>
                                        </p:tav>
                                        <p:tav tm="100000">
                                          <p:val>
                                            <p:strVal val="#ppt_w"/>
                                          </p:val>
                                        </p:tav>
                                      </p:tavLst>
                                    </p:anim>
                                    <p:anim calcmode="lin" valueType="num">
                                      <p:cBhvr>
                                        <p:cTn dur="500" fill="hold" id="56"/>
                                        <p:tgtEl>
                                          <p:spTgt spid="28"/>
                                        </p:tgtEl>
                                        <p:attrNameLst>
                                          <p:attrName>ppt_h</p:attrName>
                                        </p:attrNameLst>
                                      </p:cBhvr>
                                      <p:tavLst>
                                        <p:tav tm="0">
                                          <p:val>
                                            <p:fltVal val="0"/>
                                          </p:val>
                                        </p:tav>
                                        <p:tav tm="100000">
                                          <p:val>
                                            <p:strVal val="#ppt_h"/>
                                          </p:val>
                                        </p:tav>
                                      </p:tavLst>
                                    </p:anim>
                                    <p:animEffect filter="fade" transition="in">
                                      <p:cBhvr>
                                        <p:cTn dur="500" id="57"/>
                                        <p:tgtEl>
                                          <p:spTgt spid="28"/>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29"/>
                                        </p:tgtEl>
                                        <p:attrNameLst>
                                          <p:attrName>style.visibility</p:attrName>
                                        </p:attrNameLst>
                                      </p:cBhvr>
                                      <p:to>
                                        <p:strVal val="visible"/>
                                      </p:to>
                                    </p:set>
                                    <p:anim calcmode="lin" valueType="num">
                                      <p:cBhvr>
                                        <p:cTn dur="500" fill="hold" id="60"/>
                                        <p:tgtEl>
                                          <p:spTgt spid="29"/>
                                        </p:tgtEl>
                                        <p:attrNameLst>
                                          <p:attrName>ppt_w</p:attrName>
                                        </p:attrNameLst>
                                      </p:cBhvr>
                                      <p:tavLst>
                                        <p:tav tm="0">
                                          <p:val>
                                            <p:fltVal val="0"/>
                                          </p:val>
                                        </p:tav>
                                        <p:tav tm="100000">
                                          <p:val>
                                            <p:strVal val="#ppt_w"/>
                                          </p:val>
                                        </p:tav>
                                      </p:tavLst>
                                    </p:anim>
                                    <p:anim calcmode="lin" valueType="num">
                                      <p:cBhvr>
                                        <p:cTn dur="500" fill="hold" id="61"/>
                                        <p:tgtEl>
                                          <p:spTgt spid="29"/>
                                        </p:tgtEl>
                                        <p:attrNameLst>
                                          <p:attrName>ppt_h</p:attrName>
                                        </p:attrNameLst>
                                      </p:cBhvr>
                                      <p:tavLst>
                                        <p:tav tm="0">
                                          <p:val>
                                            <p:fltVal val="0"/>
                                          </p:val>
                                        </p:tav>
                                        <p:tav tm="100000">
                                          <p:val>
                                            <p:strVal val="#ppt_h"/>
                                          </p:val>
                                        </p:tav>
                                      </p:tavLst>
                                    </p:anim>
                                    <p:animEffect filter="fade" transition="in">
                                      <p:cBhvr>
                                        <p:cTn dur="500" id="6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28"/>
      <p:bldP grpId="0" spid="2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BDD485F-AB1B-43D3-B4EC-AC646960920B}"/>
              </a:ext>
            </a:extLst>
          </p:cNvPr>
          <p:cNvGrpSpPr/>
          <p:nvPr/>
        </p:nvGrpSpPr>
        <p:grpSpPr>
          <a:xfrm flipH="1" rot="16200000">
            <a:off x="-2142598" y="3456868"/>
            <a:ext cx="5224961" cy="1092167"/>
            <a:chOff x="2339311" y="396921"/>
            <a:chExt cx="4761128" cy="1325889"/>
          </a:xfrm>
        </p:grpSpPr>
        <p:sp>
          <p:nvSpPr>
            <p:cNvPr id="8" name="矩形 7">
              <a:extLst>
                <a:ext uri="{FF2B5EF4-FFF2-40B4-BE49-F238E27FC236}">
                  <a16:creationId xmlns:a16="http://schemas.microsoft.com/office/drawing/2014/main" id="{E32AD554-E708-4839-AB85-5A803439D610}"/>
                </a:ext>
              </a:extLst>
            </p:cNvPr>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年度工作概述</a:t>
              </a:r>
            </a:p>
          </p:txBody>
        </p:sp>
        <p:pic>
          <p:nvPicPr>
            <p:cNvPr descr="C_108.jpg" id="9" name="图片 28">
              <a:extLst>
                <a:ext uri="{FF2B5EF4-FFF2-40B4-BE49-F238E27FC236}">
                  <a16:creationId xmlns:a16="http://schemas.microsoft.com/office/drawing/2014/main" id="{4ADE811A-B804-474F-84A3-93501BD655D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a:ext>
              </a:extLst>
            </a:blip>
            <a:stretch>
              <a:fillRect/>
            </a:stretch>
          </p:blipFill>
          <p:spPr bwMode="auto">
            <a:xfrm>
              <a:off x="2339311" y="1585156"/>
              <a:ext cx="4497271" cy="13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组合 4">
            <a:extLst>
              <a:ext uri="{FF2B5EF4-FFF2-40B4-BE49-F238E27FC236}">
                <a16:creationId xmlns:a16="http://schemas.microsoft.com/office/drawing/2014/main" id="{ACF57B81-19EF-483B-96DD-745B861DCEAA}"/>
              </a:ext>
            </a:extLst>
          </p:cNvPr>
          <p:cNvGrpSpPr/>
          <p:nvPr/>
        </p:nvGrpSpPr>
        <p:grpSpPr>
          <a:xfrm rot="10800000">
            <a:off x="6835565" y="1744140"/>
            <a:ext cx="4144056" cy="3985857"/>
            <a:chOff x="3084817" y="1944848"/>
            <a:chExt cx="2318899" cy="3125718"/>
          </a:xfrm>
        </p:grpSpPr>
        <p:sp>
          <p:nvSpPr>
            <p:cNvPr id="6" name="Freeform 5">
              <a:extLst>
                <a:ext uri="{FF2B5EF4-FFF2-40B4-BE49-F238E27FC236}">
                  <a16:creationId xmlns:a16="http://schemas.microsoft.com/office/drawing/2014/main" id="{43971682-657F-46A5-B6B1-6AF70497992B}"/>
                </a:ext>
              </a:extLst>
            </p:cNvPr>
            <p:cNvSpPr/>
            <p:nvPr/>
          </p:nvSpPr>
          <p:spPr bwMode="auto">
            <a:xfrm>
              <a:off x="3084817" y="1944848"/>
              <a:ext cx="2318899" cy="1354800"/>
            </a:xfrm>
            <a:custGeom>
              <a:gdLst>
                <a:gd fmla="*/ 893 w 893" name="T0"/>
                <a:gd fmla="*/ 275 h 569" name="T1"/>
                <a:gd fmla="*/ 455 w 893" name="T2"/>
                <a:gd fmla="*/ 0 h 569" name="T3"/>
                <a:gd fmla="*/ 0 w 893" name="T4"/>
                <a:gd fmla="*/ 275 h 569" name="T5"/>
                <a:gd fmla="*/ 108 w 893" name="T6"/>
                <a:gd fmla="*/ 275 h 569" name="T7"/>
                <a:gd fmla="*/ 108 w 893" name="T8"/>
                <a:gd fmla="*/ 569 h 569" name="T9"/>
                <a:gd fmla="*/ 805 w 893" name="T10"/>
                <a:gd fmla="*/ 569 h 569" name="T11"/>
                <a:gd fmla="*/ 805 w 893" name="T12"/>
                <a:gd fmla="*/ 275 h 569" name="T13"/>
                <a:gd fmla="*/ 893 w 893" name="T14"/>
                <a:gd fmla="*/ 275 h 5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9" w="893">
                  <a:moveTo>
                    <a:pt x="893" y="275"/>
                  </a:moveTo>
                  <a:lnTo>
                    <a:pt x="455" y="0"/>
                  </a:lnTo>
                  <a:lnTo>
                    <a:pt x="0" y="275"/>
                  </a:lnTo>
                  <a:lnTo>
                    <a:pt x="108" y="275"/>
                  </a:lnTo>
                  <a:lnTo>
                    <a:pt x="108" y="569"/>
                  </a:lnTo>
                  <a:lnTo>
                    <a:pt x="805" y="569"/>
                  </a:lnTo>
                  <a:lnTo>
                    <a:pt x="805" y="275"/>
                  </a:lnTo>
                  <a:lnTo>
                    <a:pt x="893" y="275"/>
                  </a:lnTo>
                  <a:close/>
                </a:path>
              </a:pathLst>
            </a:custGeom>
            <a:solidFill>
              <a:srgbClr val="386E65"/>
            </a:solidFill>
            <a:ln>
              <a:noFill/>
            </a:ln>
          </p:spPr>
          <p:txBody>
            <a:bodyPr anchor="t" anchorCtr="0" bIns="34290" compatLnSpc="1" lIns="342900" numCol="1" rIns="342900" tIns="411480" vert="horz" wrap="square"/>
            <a:lstStyle/>
            <a:p>
              <a:pPr algn="ctr">
                <a:lnSpc>
                  <a:spcPct val="120000"/>
                </a:lnSpc>
              </a:pPr>
              <a:endParaRPr lang="en-US" sz="2100">
                <a:latin charset="0" typeface="Source Sans Pro"/>
              </a:endParaRPr>
            </a:p>
          </p:txBody>
        </p:sp>
        <p:sp>
          <p:nvSpPr>
            <p:cNvPr id="10" name="Freeform 7">
              <a:extLst>
                <a:ext uri="{FF2B5EF4-FFF2-40B4-BE49-F238E27FC236}">
                  <a16:creationId xmlns:a16="http://schemas.microsoft.com/office/drawing/2014/main" id="{957FAD81-2639-471F-8213-9020483D0DC9}"/>
                </a:ext>
              </a:extLst>
            </p:cNvPr>
            <p:cNvSpPr/>
            <p:nvPr/>
          </p:nvSpPr>
          <p:spPr bwMode="auto">
            <a:xfrm>
              <a:off x="3363834" y="4077519"/>
              <a:ext cx="1811837" cy="993031"/>
            </a:xfrm>
            <a:custGeom>
              <a:gdLst>
                <a:gd fmla="*/ 414 w 697" name="T0"/>
                <a:gd fmla="*/ 73 h 550" name="T1"/>
                <a:gd fmla="*/ 342 w 697" name="T2"/>
                <a:gd fmla="*/ 0 h 550" name="T3"/>
                <a:gd fmla="*/ 273 w 697" name="T4"/>
                <a:gd fmla="*/ 73 h 550" name="T5"/>
                <a:gd fmla="*/ 0 w 697" name="T6"/>
                <a:gd fmla="*/ 73 h 550" name="T7"/>
                <a:gd fmla="*/ 0 w 697" name="T8"/>
                <a:gd fmla="*/ 550 h 550" name="T9"/>
                <a:gd fmla="*/ 697 w 697" name="T10"/>
                <a:gd fmla="*/ 550 h 550" name="T11"/>
                <a:gd fmla="*/ 697 w 697" name="T12"/>
                <a:gd fmla="*/ 73 h 550" name="T13"/>
                <a:gd fmla="*/ 414 w 697" name="T14"/>
                <a:gd fmla="*/ 73 h 5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50" w="697">
                  <a:moveTo>
                    <a:pt x="414" y="73"/>
                  </a:moveTo>
                  <a:lnTo>
                    <a:pt x="342" y="0"/>
                  </a:lnTo>
                  <a:lnTo>
                    <a:pt x="273" y="73"/>
                  </a:lnTo>
                  <a:lnTo>
                    <a:pt x="0" y="73"/>
                  </a:lnTo>
                  <a:lnTo>
                    <a:pt x="0" y="550"/>
                  </a:lnTo>
                  <a:lnTo>
                    <a:pt x="697" y="550"/>
                  </a:lnTo>
                  <a:lnTo>
                    <a:pt x="697" y="73"/>
                  </a:lnTo>
                  <a:lnTo>
                    <a:pt x="414" y="73"/>
                  </a:lnTo>
                  <a:close/>
                </a:path>
              </a:pathLst>
            </a:custGeom>
            <a:solidFill>
              <a:srgbClr val="77BF1F"/>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pPr>
                <a:lnSpc>
                  <a:spcPct val="120000"/>
                </a:lnSpc>
              </a:pPr>
              <a:endParaRPr lang="en-US" sz="1350">
                <a:latin charset="0" typeface="Source Sans Pro"/>
              </a:endParaRPr>
            </a:p>
          </p:txBody>
        </p:sp>
        <p:sp>
          <p:nvSpPr>
            <p:cNvPr id="11" name="Freeform 6">
              <a:extLst>
                <a:ext uri="{FF2B5EF4-FFF2-40B4-BE49-F238E27FC236}">
                  <a16:creationId xmlns:a16="http://schemas.microsoft.com/office/drawing/2014/main" id="{43E0B358-C6DA-4ECA-AF07-1E6DCDA73EBD}"/>
                </a:ext>
              </a:extLst>
            </p:cNvPr>
            <p:cNvSpPr/>
            <p:nvPr/>
          </p:nvSpPr>
          <p:spPr bwMode="auto">
            <a:xfrm>
              <a:off x="3363835" y="4077535"/>
              <a:ext cx="1811837" cy="993031"/>
            </a:xfrm>
            <a:custGeom>
              <a:gdLst>
                <a:gd fmla="*/ 414 w 697" name="T0"/>
                <a:gd fmla="*/ 74 h 550" name="T1"/>
                <a:gd fmla="*/ 342 w 697" name="T2"/>
                <a:gd fmla="*/ 0 h 550" name="T3"/>
                <a:gd fmla="*/ 273 w 697" name="T4"/>
                <a:gd fmla="*/ 74 h 550" name="T5"/>
                <a:gd fmla="*/ 0 w 697" name="T6"/>
                <a:gd fmla="*/ 74 h 550" name="T7"/>
                <a:gd fmla="*/ 0 w 697" name="T8"/>
                <a:gd fmla="*/ 550 h 550" name="T9"/>
                <a:gd fmla="*/ 697 w 697" name="T10"/>
                <a:gd fmla="*/ 550 h 550" name="T11"/>
                <a:gd fmla="*/ 697 w 697" name="T12"/>
                <a:gd fmla="*/ 74 h 550" name="T13"/>
                <a:gd fmla="*/ 414 w 697" name="T14"/>
                <a:gd fmla="*/ 74 h 5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50" w="697">
                  <a:moveTo>
                    <a:pt x="414" y="74"/>
                  </a:moveTo>
                  <a:lnTo>
                    <a:pt x="342" y="0"/>
                  </a:lnTo>
                  <a:lnTo>
                    <a:pt x="273" y="74"/>
                  </a:lnTo>
                  <a:lnTo>
                    <a:pt x="0" y="74"/>
                  </a:lnTo>
                  <a:lnTo>
                    <a:pt x="0" y="550"/>
                  </a:lnTo>
                  <a:lnTo>
                    <a:pt x="697" y="550"/>
                  </a:lnTo>
                  <a:lnTo>
                    <a:pt x="697" y="74"/>
                  </a:lnTo>
                  <a:lnTo>
                    <a:pt x="414" y="74"/>
                  </a:lnTo>
                  <a:close/>
                </a:path>
              </a:pathLst>
            </a:custGeom>
            <a:solidFill>
              <a:srgbClr val="386E65"/>
            </a:solidFill>
            <a:ln>
              <a:noFill/>
            </a:ln>
            <a:extLst>
              <a:ext uri="{91240B29-F687-4F45-9708-019B960494DF}">
                <a14:hiddenLine w="9525">
                  <a:solidFill>
                    <a:srgbClr val="000000"/>
                  </a:solidFill>
                  <a:round/>
                </a14:hiddenLine>
              </a:ext>
            </a:extLst>
          </p:spPr>
          <p:txBody>
            <a:bodyPr anchor="t" anchorCtr="0" bIns="34290" compatLnSpc="1" lIns="68580" numCol="1" rIns="68580" tIns="274320" vert="horz" wrap="square"/>
            <a:lstStyle/>
            <a:p>
              <a:pPr algn="ctr">
                <a:lnSpc>
                  <a:spcPct val="120000"/>
                </a:lnSpc>
              </a:pPr>
              <a:endParaRPr lang="en-US" sz="2100">
                <a:latin charset="0" typeface="Source Sans Pro"/>
              </a:endParaRPr>
            </a:p>
          </p:txBody>
        </p:sp>
        <p:sp>
          <p:nvSpPr>
            <p:cNvPr id="12" name="TextBox 13">
              <a:extLst>
                <a:ext uri="{FF2B5EF4-FFF2-40B4-BE49-F238E27FC236}">
                  <a16:creationId xmlns:a16="http://schemas.microsoft.com/office/drawing/2014/main" id="{B2017335-10CC-4214-A7A1-0239F6C9094D}"/>
                </a:ext>
              </a:extLst>
            </p:cNvPr>
            <p:cNvSpPr txBox="1"/>
            <p:nvPr/>
          </p:nvSpPr>
          <p:spPr>
            <a:xfrm rot="10800000">
              <a:off x="3584613" y="2618557"/>
              <a:ext cx="1372819" cy="286830"/>
            </a:xfrm>
            <a:prstGeom prst="rect">
              <a:avLst/>
            </a:prstGeom>
            <a:noFill/>
          </p:spPr>
          <p:txBody>
            <a:bodyPr anchor="t" anchorCtr="0" bIns="0" lIns="0" rIns="0" rtlCol="0" tIns="0" wrap="square">
              <a:spAutoFit/>
            </a:bodyPr>
            <a:lstStyle/>
            <a:p>
              <a:pPr algn="ctr" defTabSz="1216660">
                <a:lnSpc>
                  <a:spcPct val="120000"/>
                </a:lnSpc>
                <a:spcBef>
                  <a:spcPct val="0"/>
                </a:spcBef>
                <a:defRPr/>
              </a:pPr>
              <a:r>
                <a:rPr altLang="en-US" b="1" lang="zh-CN" sz="2000">
                  <a:solidFill>
                    <a:schemeClr val="bg1"/>
                  </a:solidFill>
                  <a:latin charset="0" panose="020b0604020202020204" pitchFamily="34" typeface="Arial"/>
                  <a:ea charset="-122" pitchFamily="34" typeface="微软雅黑"/>
                  <a:sym charset="0" panose="020b0604020202020204" pitchFamily="34" typeface="Arial"/>
                </a:rPr>
                <a:t>关键词</a:t>
              </a:r>
            </a:p>
          </p:txBody>
        </p:sp>
        <p:sp>
          <p:nvSpPr>
            <p:cNvPr id="13" name="TextBox 13">
              <a:extLst>
                <a:ext uri="{FF2B5EF4-FFF2-40B4-BE49-F238E27FC236}">
                  <a16:creationId xmlns:a16="http://schemas.microsoft.com/office/drawing/2014/main" id="{58B3B433-DC7D-4AEE-B36F-CD4829A85564}"/>
                </a:ext>
              </a:extLst>
            </p:cNvPr>
            <p:cNvSpPr txBox="1"/>
            <p:nvPr/>
          </p:nvSpPr>
          <p:spPr>
            <a:xfrm rot="10800000">
              <a:off x="3584613" y="4535320"/>
              <a:ext cx="1372819" cy="286830"/>
            </a:xfrm>
            <a:prstGeom prst="rect">
              <a:avLst/>
            </a:prstGeom>
            <a:noFill/>
          </p:spPr>
          <p:txBody>
            <a:bodyPr anchor="t" anchorCtr="0" bIns="0" lIns="0" rIns="0" rtlCol="0" tIns="0" wrap="square">
              <a:spAutoFit/>
            </a:bodyPr>
            <a:lstStyle/>
            <a:p>
              <a:pPr algn="ctr" defTabSz="1216660">
                <a:lnSpc>
                  <a:spcPct val="120000"/>
                </a:lnSpc>
                <a:spcBef>
                  <a:spcPct val="0"/>
                </a:spcBef>
                <a:defRPr/>
              </a:pPr>
              <a:r>
                <a:rPr altLang="en-US" b="1" lang="zh-CN" sz="2000">
                  <a:solidFill>
                    <a:schemeClr val="bg1"/>
                  </a:solidFill>
                  <a:latin charset="0" panose="020b0604020202020204" pitchFamily="34" typeface="Arial"/>
                  <a:ea charset="-122" pitchFamily="34" typeface="微软雅黑"/>
                  <a:sym charset="0" panose="020b0604020202020204" pitchFamily="34" typeface="Arial"/>
                </a:rPr>
                <a:t>关键词</a:t>
              </a:r>
            </a:p>
          </p:txBody>
        </p:sp>
        <p:sp>
          <p:nvSpPr>
            <p:cNvPr id="14" name="Freeform 6">
              <a:extLst>
                <a:ext uri="{FF2B5EF4-FFF2-40B4-BE49-F238E27FC236}">
                  <a16:creationId xmlns:a16="http://schemas.microsoft.com/office/drawing/2014/main" id="{61DEC546-D1B2-49F2-A1A6-4B85203D9629}"/>
                </a:ext>
              </a:extLst>
            </p:cNvPr>
            <p:cNvSpPr/>
            <p:nvPr/>
          </p:nvSpPr>
          <p:spPr bwMode="auto">
            <a:xfrm>
              <a:off x="3363836" y="3191039"/>
              <a:ext cx="1811837" cy="993031"/>
            </a:xfrm>
            <a:custGeom>
              <a:gdLst>
                <a:gd fmla="*/ 414 w 697" name="T0"/>
                <a:gd fmla="*/ 74 h 550" name="T1"/>
                <a:gd fmla="*/ 342 w 697" name="T2"/>
                <a:gd fmla="*/ 0 h 550" name="T3"/>
                <a:gd fmla="*/ 273 w 697" name="T4"/>
                <a:gd fmla="*/ 74 h 550" name="T5"/>
                <a:gd fmla="*/ 0 w 697" name="T6"/>
                <a:gd fmla="*/ 74 h 550" name="T7"/>
                <a:gd fmla="*/ 0 w 697" name="T8"/>
                <a:gd fmla="*/ 550 h 550" name="T9"/>
                <a:gd fmla="*/ 697 w 697" name="T10"/>
                <a:gd fmla="*/ 550 h 550" name="T11"/>
                <a:gd fmla="*/ 697 w 697" name="T12"/>
                <a:gd fmla="*/ 74 h 550" name="T13"/>
                <a:gd fmla="*/ 414 w 697" name="T14"/>
                <a:gd fmla="*/ 74 h 5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50" w="697">
                  <a:moveTo>
                    <a:pt x="414" y="74"/>
                  </a:moveTo>
                  <a:lnTo>
                    <a:pt x="342" y="0"/>
                  </a:lnTo>
                  <a:lnTo>
                    <a:pt x="273" y="74"/>
                  </a:lnTo>
                  <a:lnTo>
                    <a:pt x="0" y="74"/>
                  </a:lnTo>
                  <a:lnTo>
                    <a:pt x="0" y="550"/>
                  </a:lnTo>
                  <a:lnTo>
                    <a:pt x="697" y="550"/>
                  </a:lnTo>
                  <a:lnTo>
                    <a:pt x="697" y="74"/>
                  </a:lnTo>
                  <a:lnTo>
                    <a:pt x="414" y="74"/>
                  </a:lnTo>
                  <a:close/>
                </a:path>
              </a:pathLst>
            </a:custGeom>
            <a:solidFill>
              <a:srgbClr val="386E65">
                <a:alpha val="79000"/>
              </a:srgbClr>
            </a:solidFill>
            <a:ln>
              <a:noFill/>
            </a:ln>
          </p:spPr>
          <p:txBody>
            <a:bodyPr anchor="t" anchorCtr="0" bIns="34290" compatLnSpc="1" lIns="68580" numCol="1" rIns="68580" tIns="274320" vert="horz" wrap="square"/>
            <a:lstStyle/>
            <a:p>
              <a:pPr algn="ctr">
                <a:lnSpc>
                  <a:spcPct val="120000"/>
                </a:lnSpc>
              </a:pPr>
              <a:endParaRPr lang="en-US" sz="2100">
                <a:latin charset="0" typeface="Source Sans Pro"/>
              </a:endParaRPr>
            </a:p>
          </p:txBody>
        </p:sp>
        <p:sp>
          <p:nvSpPr>
            <p:cNvPr id="15" name="TextBox 13">
              <a:extLst>
                <a:ext uri="{FF2B5EF4-FFF2-40B4-BE49-F238E27FC236}">
                  <a16:creationId xmlns:a16="http://schemas.microsoft.com/office/drawing/2014/main" id="{A0E6E1A2-4AAA-4822-AEAD-751821ACB067}"/>
                </a:ext>
              </a:extLst>
            </p:cNvPr>
            <p:cNvSpPr txBox="1"/>
            <p:nvPr/>
          </p:nvSpPr>
          <p:spPr>
            <a:xfrm rot="10800000">
              <a:off x="3584613" y="3659531"/>
              <a:ext cx="1372819" cy="286830"/>
            </a:xfrm>
            <a:prstGeom prst="rect">
              <a:avLst/>
            </a:prstGeom>
            <a:noFill/>
          </p:spPr>
          <p:txBody>
            <a:bodyPr anchor="t" anchorCtr="0" bIns="0" lIns="0" rIns="0" rtlCol="0" tIns="0" wrap="square">
              <a:spAutoFit/>
            </a:bodyPr>
            <a:lstStyle/>
            <a:p>
              <a:pPr algn="ctr" defTabSz="1216660">
                <a:lnSpc>
                  <a:spcPct val="120000"/>
                </a:lnSpc>
                <a:spcBef>
                  <a:spcPct val="0"/>
                </a:spcBef>
                <a:defRPr/>
              </a:pPr>
              <a:r>
                <a:rPr altLang="en-US" b="1" lang="zh-CN" sz="2000">
                  <a:solidFill>
                    <a:schemeClr val="bg1"/>
                  </a:solidFill>
                  <a:latin charset="0" panose="020b0604020202020204" pitchFamily="34" typeface="Arial"/>
                  <a:ea charset="-122" pitchFamily="34" typeface="微软雅黑"/>
                  <a:sym charset="0" panose="020b0604020202020204" pitchFamily="34" typeface="Arial"/>
                </a:rPr>
                <a:t>关键词</a:t>
              </a:r>
            </a:p>
          </p:txBody>
        </p:sp>
      </p:grpSp>
      <p:grpSp>
        <p:nvGrpSpPr>
          <p:cNvPr id="16" name="Group 39">
            <a:extLst>
              <a:ext uri="{FF2B5EF4-FFF2-40B4-BE49-F238E27FC236}">
                <a16:creationId xmlns:a16="http://schemas.microsoft.com/office/drawing/2014/main" id="{FBA54E42-651C-492A-91BC-AE4643C4C921}"/>
              </a:ext>
            </a:extLst>
          </p:cNvPr>
          <p:cNvGrpSpPr/>
          <p:nvPr/>
        </p:nvGrpSpPr>
        <p:grpSpPr>
          <a:xfrm flipH="1">
            <a:off x="2327325" y="2060915"/>
            <a:ext cx="692092" cy="692092"/>
            <a:chOff x="6369311" y="2040370"/>
            <a:chExt cx="755703" cy="755703"/>
          </a:xfrm>
          <a:solidFill>
            <a:srgbClr val="386E65"/>
          </a:solidFill>
        </p:grpSpPr>
        <p:sp>
          <p:nvSpPr>
            <p:cNvPr id="17" name="Oval 7">
              <a:extLst>
                <a:ext uri="{FF2B5EF4-FFF2-40B4-BE49-F238E27FC236}">
                  <a16:creationId xmlns:a16="http://schemas.microsoft.com/office/drawing/2014/main" id="{82EF6561-6D7B-4521-9C00-8BB10E08C80F}"/>
                </a:ext>
              </a:extLst>
            </p:cNvPr>
            <p:cNvSpPr/>
            <p:nvPr/>
          </p:nvSpPr>
          <p:spPr>
            <a:xfrm>
              <a:off x="6369311" y="2040370"/>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b="1" lang="en-GB" sz="1600">
                <a:solidFill>
                  <a:schemeClr val="bg1"/>
                </a:solidFill>
                <a:latin charset="0" panose="020b0604020202020204" pitchFamily="34" typeface="Arial"/>
                <a:ea charset="-122" pitchFamily="34" typeface="微软雅黑"/>
                <a:cs typeface="+mn-ea"/>
                <a:sym charset="0" panose="020b0604020202020204" pitchFamily="34" typeface="Arial"/>
              </a:endParaRPr>
            </a:p>
          </p:txBody>
        </p:sp>
        <p:sp>
          <p:nvSpPr>
            <p:cNvPr id="18" name="TextBox 11">
              <a:extLst>
                <a:ext uri="{FF2B5EF4-FFF2-40B4-BE49-F238E27FC236}">
                  <a16:creationId xmlns:a16="http://schemas.microsoft.com/office/drawing/2014/main" id="{D08C0389-BB3F-462B-84CA-DD4D7C77AC08}"/>
                </a:ext>
              </a:extLst>
            </p:cNvPr>
            <p:cNvSpPr txBox="1"/>
            <p:nvPr/>
          </p:nvSpPr>
          <p:spPr>
            <a:xfrm>
              <a:off x="6419157" y="2208373"/>
              <a:ext cx="643441" cy="419346"/>
            </a:xfrm>
            <a:prstGeom prst="rect">
              <a:avLst/>
            </a:prstGeom>
            <a:grp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itchFamily="34" typeface="微软雅黑"/>
                  <a:cs typeface="+mn-ea"/>
                  <a:sym charset="0" panose="020b0604020202020204" pitchFamily="34" typeface="Arial"/>
                </a:rPr>
                <a:t>93%</a:t>
              </a:r>
            </a:p>
          </p:txBody>
        </p:sp>
      </p:grpSp>
      <p:grpSp>
        <p:nvGrpSpPr>
          <p:cNvPr id="19" name="Group 40">
            <a:extLst>
              <a:ext uri="{FF2B5EF4-FFF2-40B4-BE49-F238E27FC236}">
                <a16:creationId xmlns:a16="http://schemas.microsoft.com/office/drawing/2014/main" id="{6478C8F9-4C0F-4835-8FA0-0BC043ADF417}"/>
              </a:ext>
            </a:extLst>
          </p:cNvPr>
          <p:cNvGrpSpPr/>
          <p:nvPr/>
        </p:nvGrpSpPr>
        <p:grpSpPr>
          <a:xfrm flipH="1">
            <a:off x="2327325" y="2932856"/>
            <a:ext cx="692092" cy="692092"/>
            <a:chOff x="6369311" y="2992454"/>
            <a:chExt cx="755703" cy="755703"/>
          </a:xfrm>
          <a:solidFill>
            <a:srgbClr val="386E65"/>
          </a:solidFill>
        </p:grpSpPr>
        <p:sp>
          <p:nvSpPr>
            <p:cNvPr id="20" name="Oval 8">
              <a:extLst>
                <a:ext uri="{FF2B5EF4-FFF2-40B4-BE49-F238E27FC236}">
                  <a16:creationId xmlns:a16="http://schemas.microsoft.com/office/drawing/2014/main" id="{85B6472B-A9B2-4FFD-BA49-7F8EEA3F02AE}"/>
                </a:ext>
              </a:extLst>
            </p:cNvPr>
            <p:cNvSpPr/>
            <p:nvPr/>
          </p:nvSpPr>
          <p:spPr>
            <a:xfrm>
              <a:off x="6369311" y="2992454"/>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itchFamily="34" typeface="微软雅黑"/>
                <a:cs typeface="+mn-ea"/>
                <a:sym charset="0" panose="020b0604020202020204" pitchFamily="34" typeface="Arial"/>
              </a:endParaRPr>
            </a:p>
          </p:txBody>
        </p:sp>
        <p:sp>
          <p:nvSpPr>
            <p:cNvPr id="21" name="TextBox 12">
              <a:extLst>
                <a:ext uri="{FF2B5EF4-FFF2-40B4-BE49-F238E27FC236}">
                  <a16:creationId xmlns:a16="http://schemas.microsoft.com/office/drawing/2014/main" id="{77BEAFA9-E479-4CAD-A353-639A4BCB59BD}"/>
                </a:ext>
              </a:extLst>
            </p:cNvPr>
            <p:cNvSpPr txBox="1"/>
            <p:nvPr/>
          </p:nvSpPr>
          <p:spPr>
            <a:xfrm>
              <a:off x="6419157" y="3160455"/>
              <a:ext cx="643441" cy="419346"/>
            </a:xfrm>
            <a:prstGeom prst="rect">
              <a:avLst/>
            </a:prstGeom>
            <a:grp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itchFamily="34" typeface="微软雅黑"/>
                  <a:cs typeface="+mn-ea"/>
                  <a:sym charset="0" panose="020b0604020202020204" pitchFamily="34" typeface="Arial"/>
                </a:rPr>
                <a:t>82%</a:t>
              </a:r>
            </a:p>
          </p:txBody>
        </p:sp>
      </p:grpSp>
      <p:grpSp>
        <p:nvGrpSpPr>
          <p:cNvPr id="22" name="Group 41">
            <a:extLst>
              <a:ext uri="{FF2B5EF4-FFF2-40B4-BE49-F238E27FC236}">
                <a16:creationId xmlns:a16="http://schemas.microsoft.com/office/drawing/2014/main" id="{2AC36209-EE20-46CC-8298-BD6F6CA33A16}"/>
              </a:ext>
            </a:extLst>
          </p:cNvPr>
          <p:cNvGrpSpPr/>
          <p:nvPr/>
        </p:nvGrpSpPr>
        <p:grpSpPr>
          <a:xfrm flipH="1">
            <a:off x="2327325" y="3804797"/>
            <a:ext cx="692092" cy="692092"/>
            <a:chOff x="6369310" y="3944537"/>
            <a:chExt cx="755703" cy="755703"/>
          </a:xfrm>
          <a:solidFill>
            <a:srgbClr val="386E65"/>
          </a:solidFill>
        </p:grpSpPr>
        <p:sp>
          <p:nvSpPr>
            <p:cNvPr id="23" name="Oval 10">
              <a:extLst>
                <a:ext uri="{FF2B5EF4-FFF2-40B4-BE49-F238E27FC236}">
                  <a16:creationId xmlns:a16="http://schemas.microsoft.com/office/drawing/2014/main" id="{256AB5BB-BF65-4A7A-88DB-5A83E957B04E}"/>
                </a:ext>
              </a:extLst>
            </p:cNvPr>
            <p:cNvSpPr/>
            <p:nvPr/>
          </p:nvSpPr>
          <p:spPr>
            <a:xfrm>
              <a:off x="6369310" y="3944537"/>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itchFamily="34" typeface="微软雅黑"/>
                <a:cs typeface="+mn-ea"/>
                <a:sym charset="0" panose="020b0604020202020204" pitchFamily="34" typeface="Arial"/>
              </a:endParaRPr>
            </a:p>
          </p:txBody>
        </p:sp>
        <p:sp>
          <p:nvSpPr>
            <p:cNvPr id="24" name="TextBox 13">
              <a:extLst>
                <a:ext uri="{FF2B5EF4-FFF2-40B4-BE49-F238E27FC236}">
                  <a16:creationId xmlns:a16="http://schemas.microsoft.com/office/drawing/2014/main" id="{C5052093-B38F-4DAE-B834-58600986D037}"/>
                </a:ext>
              </a:extLst>
            </p:cNvPr>
            <p:cNvSpPr txBox="1"/>
            <p:nvPr/>
          </p:nvSpPr>
          <p:spPr>
            <a:xfrm>
              <a:off x="6419156" y="4114593"/>
              <a:ext cx="643441" cy="419346"/>
            </a:xfrm>
            <a:prstGeom prst="rect">
              <a:avLst/>
            </a:prstGeom>
            <a:grp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itchFamily="34" typeface="微软雅黑"/>
                  <a:cs typeface="+mn-ea"/>
                  <a:sym charset="0" panose="020b0604020202020204" pitchFamily="34" typeface="Arial"/>
                </a:rPr>
                <a:t>70%</a:t>
              </a:r>
            </a:p>
          </p:txBody>
        </p:sp>
      </p:grpSp>
      <p:grpSp>
        <p:nvGrpSpPr>
          <p:cNvPr id="25" name="Group 19">
            <a:extLst>
              <a:ext uri="{FF2B5EF4-FFF2-40B4-BE49-F238E27FC236}">
                <a16:creationId xmlns:a16="http://schemas.microsoft.com/office/drawing/2014/main" id="{485FEE0D-4651-4646-8B5C-56CABE737B48}"/>
              </a:ext>
            </a:extLst>
          </p:cNvPr>
          <p:cNvGrpSpPr/>
          <p:nvPr/>
        </p:nvGrpSpPr>
        <p:grpSpPr>
          <a:xfrm flipH="1">
            <a:off x="6378566" y="2120050"/>
            <a:ext cx="419805" cy="315056"/>
            <a:chOff x="789999" y="2242985"/>
            <a:chExt cx="504229" cy="378415"/>
          </a:xfrm>
          <a:solidFill>
            <a:srgbClr val="386E65"/>
          </a:solidFill>
        </p:grpSpPr>
        <p:sp>
          <p:nvSpPr>
            <p:cNvPr id="26" name="Rectangle 20">
              <a:extLst>
                <a:ext uri="{FF2B5EF4-FFF2-40B4-BE49-F238E27FC236}">
                  <a16:creationId xmlns:a16="http://schemas.microsoft.com/office/drawing/2014/main" id="{8E1D5412-7B5E-4997-9945-38656D173957}"/>
                </a:ext>
              </a:extLst>
            </p:cNvPr>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itchFamily="34" typeface="微软雅黑"/>
                <a:cs typeface="+mn-ea"/>
                <a:sym charset="0" panose="020b0604020202020204" pitchFamily="34" typeface="Arial"/>
              </a:endParaRPr>
            </a:p>
          </p:txBody>
        </p:sp>
        <p:sp>
          <p:nvSpPr>
            <p:cNvPr id="27" name="Rectangle 21">
              <a:extLst>
                <a:ext uri="{FF2B5EF4-FFF2-40B4-BE49-F238E27FC236}">
                  <a16:creationId xmlns:a16="http://schemas.microsoft.com/office/drawing/2014/main" id="{4C4A623D-F2F1-490C-A44E-9F1447EE30FE}"/>
                </a:ext>
              </a:extLst>
            </p:cNvPr>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itchFamily="34" typeface="微软雅黑"/>
                <a:cs typeface="+mn-ea"/>
                <a:sym charset="0" panose="020b0604020202020204" pitchFamily="34" typeface="Arial"/>
              </a:endParaRPr>
            </a:p>
          </p:txBody>
        </p:sp>
      </p:grpSp>
      <p:sp>
        <p:nvSpPr>
          <p:cNvPr id="28" name="Rectangle 22">
            <a:extLst>
              <a:ext uri="{FF2B5EF4-FFF2-40B4-BE49-F238E27FC236}">
                <a16:creationId xmlns:a16="http://schemas.microsoft.com/office/drawing/2014/main" id="{8C71A1DE-72D5-43FF-8127-782CC1C9ACD4}"/>
              </a:ext>
            </a:extLst>
          </p:cNvPr>
          <p:cNvSpPr/>
          <p:nvPr/>
        </p:nvSpPr>
        <p:spPr>
          <a:xfrm flipH="1">
            <a:off x="3251475" y="2074216"/>
            <a:ext cx="3026728" cy="518160"/>
          </a:xfrm>
          <a:prstGeom prst="rect">
            <a:avLst/>
          </a:prstGeom>
        </p:spPr>
        <p:txBody>
          <a:bodyPr wrap="square">
            <a:spAutoFit/>
          </a:bodyPr>
          <a:lstStyle/>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a:p>
            <a:r>
              <a:rPr altLang="en-US" lang="zh-CN" sz="1400">
                <a:solidFill>
                  <a:schemeClr val="bg1">
                    <a:lumMod val="50000"/>
                  </a:schemeClr>
                </a:solidFill>
                <a:latin charset="-122" panose="020b0503020204020204" pitchFamily="34" typeface="微软雅黑"/>
                <a:ea charset="-122" pitchFamily="34" typeface="微软雅黑"/>
                <a:cs typeface="Lato Regular"/>
              </a:rPr>
              <a:t>点击此处更换文本编辑文字</a:t>
            </a:r>
          </a:p>
        </p:txBody>
      </p:sp>
      <p:grpSp>
        <p:nvGrpSpPr>
          <p:cNvPr id="29" name="Group 23">
            <a:extLst>
              <a:ext uri="{FF2B5EF4-FFF2-40B4-BE49-F238E27FC236}">
                <a16:creationId xmlns:a16="http://schemas.microsoft.com/office/drawing/2014/main" id="{FDCC1AF4-88F8-47CC-B4D3-1C8A172321C7}"/>
              </a:ext>
            </a:extLst>
          </p:cNvPr>
          <p:cNvGrpSpPr/>
          <p:nvPr/>
        </p:nvGrpSpPr>
        <p:grpSpPr>
          <a:xfrm flipH="1">
            <a:off x="6378566" y="3079187"/>
            <a:ext cx="419805" cy="315056"/>
            <a:chOff x="789999" y="2242985"/>
            <a:chExt cx="504229" cy="378415"/>
          </a:xfrm>
          <a:solidFill>
            <a:srgbClr val="386E65"/>
          </a:solidFill>
        </p:grpSpPr>
        <p:sp>
          <p:nvSpPr>
            <p:cNvPr id="30" name="Rectangle 24">
              <a:extLst>
                <a:ext uri="{FF2B5EF4-FFF2-40B4-BE49-F238E27FC236}">
                  <a16:creationId xmlns:a16="http://schemas.microsoft.com/office/drawing/2014/main" id="{F3FF17BE-7F36-48CC-9DD6-1448ECF89FD5}"/>
                </a:ext>
              </a:extLst>
            </p:cNvPr>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itchFamily="34" typeface="微软雅黑"/>
                <a:cs typeface="+mn-ea"/>
                <a:sym charset="0" panose="020b0604020202020204" pitchFamily="34" typeface="Arial"/>
              </a:endParaRPr>
            </a:p>
          </p:txBody>
        </p:sp>
        <p:sp>
          <p:nvSpPr>
            <p:cNvPr id="31" name="Rectangle 25">
              <a:extLst>
                <a:ext uri="{FF2B5EF4-FFF2-40B4-BE49-F238E27FC236}">
                  <a16:creationId xmlns:a16="http://schemas.microsoft.com/office/drawing/2014/main" id="{B9B07B3C-A9A6-4E9D-BE6F-34E93D8B0599}"/>
                </a:ext>
              </a:extLst>
            </p:cNvPr>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itchFamily="34" typeface="微软雅黑"/>
                <a:cs typeface="+mn-ea"/>
                <a:sym charset="0" panose="020b0604020202020204" pitchFamily="34" typeface="Arial"/>
              </a:endParaRPr>
            </a:p>
          </p:txBody>
        </p:sp>
      </p:grpSp>
      <p:sp>
        <p:nvSpPr>
          <p:cNvPr id="32" name="Rectangle 26">
            <a:extLst>
              <a:ext uri="{FF2B5EF4-FFF2-40B4-BE49-F238E27FC236}">
                <a16:creationId xmlns:a16="http://schemas.microsoft.com/office/drawing/2014/main" id="{95B983A5-2214-4609-ABCE-58100D1DC555}"/>
              </a:ext>
            </a:extLst>
          </p:cNvPr>
          <p:cNvSpPr/>
          <p:nvPr/>
        </p:nvSpPr>
        <p:spPr>
          <a:xfrm flipH="1">
            <a:off x="3251475" y="3033351"/>
            <a:ext cx="3026728" cy="518160"/>
          </a:xfrm>
          <a:prstGeom prst="rect">
            <a:avLst/>
          </a:prstGeom>
        </p:spPr>
        <p:txBody>
          <a:bodyPr wrap="square">
            <a:spAutoFit/>
          </a:bodyPr>
          <a:lstStyle/>
          <a:p>
            <a:pPr lvl="0"/>
            <a:r>
              <a:rPr altLang="en-US" lang="zh-CN" sz="14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4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grpSp>
        <p:nvGrpSpPr>
          <p:cNvPr id="33" name="Group 27">
            <a:extLst>
              <a:ext uri="{FF2B5EF4-FFF2-40B4-BE49-F238E27FC236}">
                <a16:creationId xmlns:a16="http://schemas.microsoft.com/office/drawing/2014/main" id="{584A5A8D-596B-413E-9BF6-E69C71B5EE25}"/>
              </a:ext>
            </a:extLst>
          </p:cNvPr>
          <p:cNvGrpSpPr/>
          <p:nvPr/>
        </p:nvGrpSpPr>
        <p:grpSpPr>
          <a:xfrm flipH="1">
            <a:off x="6378566" y="4061679"/>
            <a:ext cx="419805" cy="315056"/>
            <a:chOff x="789999" y="2242985"/>
            <a:chExt cx="504229" cy="378415"/>
          </a:xfrm>
          <a:solidFill>
            <a:srgbClr val="386E65"/>
          </a:solidFill>
        </p:grpSpPr>
        <p:sp>
          <p:nvSpPr>
            <p:cNvPr id="34" name="Rectangle 28">
              <a:extLst>
                <a:ext uri="{FF2B5EF4-FFF2-40B4-BE49-F238E27FC236}">
                  <a16:creationId xmlns:a16="http://schemas.microsoft.com/office/drawing/2014/main" id="{4BDB5D74-2CEB-4E31-8C9A-0C4395CB793B}"/>
                </a:ext>
              </a:extLst>
            </p:cNvPr>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itchFamily="34" typeface="微软雅黑"/>
                <a:cs typeface="+mn-ea"/>
                <a:sym charset="0" panose="020b0604020202020204" pitchFamily="34" typeface="Arial"/>
              </a:endParaRPr>
            </a:p>
          </p:txBody>
        </p:sp>
        <p:sp>
          <p:nvSpPr>
            <p:cNvPr id="35" name="Rectangle 29">
              <a:extLst>
                <a:ext uri="{FF2B5EF4-FFF2-40B4-BE49-F238E27FC236}">
                  <a16:creationId xmlns:a16="http://schemas.microsoft.com/office/drawing/2014/main" id="{9F5F4C15-8C63-426C-AC54-B4DD3FA00AEF}"/>
                </a:ext>
              </a:extLst>
            </p:cNvPr>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itchFamily="34" typeface="微软雅黑"/>
                <a:cs typeface="+mn-ea"/>
                <a:sym charset="0" panose="020b0604020202020204" pitchFamily="34" typeface="Arial"/>
              </a:endParaRPr>
            </a:p>
          </p:txBody>
        </p:sp>
      </p:grpSp>
      <p:sp>
        <p:nvSpPr>
          <p:cNvPr id="36" name="Rectangle 30">
            <a:extLst>
              <a:ext uri="{FF2B5EF4-FFF2-40B4-BE49-F238E27FC236}">
                <a16:creationId xmlns:a16="http://schemas.microsoft.com/office/drawing/2014/main" id="{56C854A5-585B-4C5B-8D8B-3EFD05F538C5}"/>
              </a:ext>
            </a:extLst>
          </p:cNvPr>
          <p:cNvSpPr/>
          <p:nvPr/>
        </p:nvSpPr>
        <p:spPr>
          <a:xfrm flipH="1">
            <a:off x="3251475" y="4015844"/>
            <a:ext cx="3026728" cy="518160"/>
          </a:xfrm>
          <a:prstGeom prst="rect">
            <a:avLst/>
          </a:prstGeom>
        </p:spPr>
        <p:txBody>
          <a:bodyPr wrap="square">
            <a:spAutoFit/>
          </a:bodyPr>
          <a:lstStyle/>
          <a:p>
            <a:pPr lvl="0"/>
            <a:r>
              <a:rPr altLang="en-US" lang="zh-CN" sz="1400">
                <a:solidFill>
                  <a:srgbClr val="FFFFFF">
                    <a:lumMod val="50000"/>
                  </a:srgbClr>
                </a:solidFill>
                <a:latin charset="-122" panose="020b0503020204020204" pitchFamily="34" typeface="微软雅黑"/>
                <a:ea charset="-122" pitchFamily="34" typeface="微软雅黑"/>
                <a:cs typeface="Lato Regular"/>
              </a:rPr>
              <a:t>点击此处更换文本编辑文字</a:t>
            </a:r>
          </a:p>
          <a:p>
            <a:pPr lvl="0"/>
            <a:r>
              <a:rPr altLang="en-US" lang="zh-CN" sz="1400">
                <a:solidFill>
                  <a:srgbClr val="FFFFFF">
                    <a:lumMod val="50000"/>
                  </a:srgbClr>
                </a:solidFill>
                <a:latin charset="-122" panose="020b0503020204020204" pitchFamily="34" typeface="微软雅黑"/>
                <a:ea charset="-122" pitchFamily="34" typeface="微软雅黑"/>
                <a:cs typeface="Lato Regular"/>
              </a:rPr>
              <a:t>点击此处更换文本编辑文字</a:t>
            </a:r>
          </a:p>
        </p:txBody>
      </p:sp>
    </p:spTree>
    <p:extLst>
      <p:ext uri="{BB962C8B-B14F-4D97-AF65-F5344CB8AC3E}">
        <p14:creationId val="54039429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1000" id="7"/>
                                        <p:tgtEl>
                                          <p:spTgt spid="7"/>
                                        </p:tgtEl>
                                      </p:cBhvr>
                                    </p:animEffect>
                                  </p:childTnLst>
                                </p:cTn>
                              </p:par>
                            </p:childTnLst>
                          </p:cTn>
                        </p:par>
                        <p:par>
                          <p:cTn fill="hold" id="8" nodeType="afterGroup">
                            <p:stCondLst>
                              <p:cond delay="1000"/>
                            </p:stCondLst>
                            <p:childTnLst>
                              <p:par>
                                <p:cTn fill="hold" id="9" nodeType="after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750" fill="hold" id="11"/>
                                        <p:tgtEl>
                                          <p:spTgt spid="5"/>
                                        </p:tgtEl>
                                        <p:attrNameLst>
                                          <p:attrName>ppt_x</p:attrName>
                                        </p:attrNameLst>
                                      </p:cBhvr>
                                      <p:tavLst>
                                        <p:tav tm="0">
                                          <p:val>
                                            <p:strVal val="#ppt_x"/>
                                          </p:val>
                                        </p:tav>
                                        <p:tav tm="100000">
                                          <p:val>
                                            <p:strVal val="#ppt_x"/>
                                          </p:val>
                                        </p:tav>
                                      </p:tavLst>
                                    </p:anim>
                                    <p:anim calcmode="lin" valueType="num">
                                      <p:cBhvr additive="base">
                                        <p:cTn dur="750" fill="hold" id="12"/>
                                        <p:tgtEl>
                                          <p:spTgt spid="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750"/>
                            </p:stCondLst>
                            <p:childTnLst>
                              <p:par>
                                <p:cTn fill="hold" id="14" nodeType="afterEffect" presetClass="entr" presetID="2" presetSubtype="8">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additive="base">
                                        <p:cTn dur="250" fill="hold" id="16"/>
                                        <p:tgtEl>
                                          <p:spTgt spid="16"/>
                                        </p:tgtEl>
                                        <p:attrNameLst>
                                          <p:attrName>ppt_x</p:attrName>
                                        </p:attrNameLst>
                                      </p:cBhvr>
                                      <p:tavLst>
                                        <p:tav tm="0">
                                          <p:val>
                                            <p:strVal val="0-#ppt_w/2"/>
                                          </p:val>
                                        </p:tav>
                                        <p:tav tm="100000">
                                          <p:val>
                                            <p:strVal val="#ppt_x"/>
                                          </p:val>
                                        </p:tav>
                                      </p:tavLst>
                                    </p:anim>
                                    <p:anim calcmode="lin" valueType="num">
                                      <p:cBhvr additive="base">
                                        <p:cTn dur="250" fill="hold" id="17"/>
                                        <p:tgtEl>
                                          <p:spTgt spid="1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2000"/>
                            </p:stCondLst>
                            <p:childTnLst>
                              <p:par>
                                <p:cTn fill="hold" id="19" nodeType="afterEffect" presetClass="entr" presetID="2" presetSubtype="8">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250" fill="hold" id="21"/>
                                        <p:tgtEl>
                                          <p:spTgt spid="19"/>
                                        </p:tgtEl>
                                        <p:attrNameLst>
                                          <p:attrName>ppt_x</p:attrName>
                                        </p:attrNameLst>
                                      </p:cBhvr>
                                      <p:tavLst>
                                        <p:tav tm="0">
                                          <p:val>
                                            <p:strVal val="0-#ppt_w/2"/>
                                          </p:val>
                                        </p:tav>
                                        <p:tav tm="100000">
                                          <p:val>
                                            <p:strVal val="#ppt_x"/>
                                          </p:val>
                                        </p:tav>
                                      </p:tavLst>
                                    </p:anim>
                                    <p:anim calcmode="lin" valueType="num">
                                      <p:cBhvr additive="base">
                                        <p:cTn dur="250" fill="hold" id="22"/>
                                        <p:tgtEl>
                                          <p:spTgt spid="19"/>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250"/>
                            </p:stCondLst>
                            <p:childTnLst>
                              <p:par>
                                <p:cTn fill="hold" id="24" nodeType="afterEffect" presetClass="entr" presetID="2" presetSubtype="8">
                                  <p:stCondLst>
                                    <p:cond delay="0"/>
                                  </p:stCondLst>
                                  <p:childTnLst>
                                    <p:set>
                                      <p:cBhvr>
                                        <p:cTn dur="1" fill="hold" id="25">
                                          <p:stCondLst>
                                            <p:cond delay="0"/>
                                          </p:stCondLst>
                                        </p:cTn>
                                        <p:tgtEl>
                                          <p:spTgt spid="22"/>
                                        </p:tgtEl>
                                        <p:attrNameLst>
                                          <p:attrName>style.visibility</p:attrName>
                                        </p:attrNameLst>
                                      </p:cBhvr>
                                      <p:to>
                                        <p:strVal val="visible"/>
                                      </p:to>
                                    </p:set>
                                    <p:anim calcmode="lin" valueType="num">
                                      <p:cBhvr additive="base">
                                        <p:cTn dur="250" fill="hold" id="26"/>
                                        <p:tgtEl>
                                          <p:spTgt spid="22"/>
                                        </p:tgtEl>
                                        <p:attrNameLst>
                                          <p:attrName>ppt_x</p:attrName>
                                        </p:attrNameLst>
                                      </p:cBhvr>
                                      <p:tavLst>
                                        <p:tav tm="0">
                                          <p:val>
                                            <p:strVal val="0-#ppt_w/2"/>
                                          </p:val>
                                        </p:tav>
                                        <p:tav tm="100000">
                                          <p:val>
                                            <p:strVal val="#ppt_x"/>
                                          </p:val>
                                        </p:tav>
                                      </p:tavLst>
                                    </p:anim>
                                    <p:anim calcmode="lin" valueType="num">
                                      <p:cBhvr additive="base">
                                        <p:cTn dur="250" fill="hold" id="27"/>
                                        <p:tgtEl>
                                          <p:spTgt spid="22"/>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8">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250" fill="hold" id="31"/>
                                        <p:tgtEl>
                                          <p:spTgt spid="25"/>
                                        </p:tgtEl>
                                        <p:attrNameLst>
                                          <p:attrName>ppt_x</p:attrName>
                                        </p:attrNameLst>
                                      </p:cBhvr>
                                      <p:tavLst>
                                        <p:tav tm="0">
                                          <p:val>
                                            <p:strVal val="0-#ppt_w/2"/>
                                          </p:val>
                                        </p:tav>
                                        <p:tav tm="100000">
                                          <p:val>
                                            <p:strVal val="#ppt_x"/>
                                          </p:val>
                                        </p:tav>
                                      </p:tavLst>
                                    </p:anim>
                                    <p:anim calcmode="lin" valueType="num">
                                      <p:cBhvr additive="base">
                                        <p:cTn dur="250" fill="hold" id="32"/>
                                        <p:tgtEl>
                                          <p:spTgt spid="25"/>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750"/>
                            </p:stCondLst>
                            <p:childTnLst>
                              <p:par>
                                <p:cTn fill="hold" grpId="0" id="34" nodeType="afterEffect" presetClass="entr" presetID="2" presetSubtype="8">
                                  <p:stCondLst>
                                    <p:cond delay="0"/>
                                  </p:stCondLst>
                                  <p:childTnLst>
                                    <p:set>
                                      <p:cBhvr>
                                        <p:cTn dur="1" fill="hold" id="35">
                                          <p:stCondLst>
                                            <p:cond delay="0"/>
                                          </p:stCondLst>
                                        </p:cTn>
                                        <p:tgtEl>
                                          <p:spTgt spid="28"/>
                                        </p:tgtEl>
                                        <p:attrNameLst>
                                          <p:attrName>style.visibility</p:attrName>
                                        </p:attrNameLst>
                                      </p:cBhvr>
                                      <p:to>
                                        <p:strVal val="visible"/>
                                      </p:to>
                                    </p:set>
                                    <p:anim calcmode="lin" valueType="num">
                                      <p:cBhvr additive="base">
                                        <p:cTn dur="250" fill="hold" id="36"/>
                                        <p:tgtEl>
                                          <p:spTgt spid="28"/>
                                        </p:tgtEl>
                                        <p:attrNameLst>
                                          <p:attrName>ppt_x</p:attrName>
                                        </p:attrNameLst>
                                      </p:cBhvr>
                                      <p:tavLst>
                                        <p:tav tm="0">
                                          <p:val>
                                            <p:strVal val="0-#ppt_w/2"/>
                                          </p:val>
                                        </p:tav>
                                        <p:tav tm="100000">
                                          <p:val>
                                            <p:strVal val="#ppt_x"/>
                                          </p:val>
                                        </p:tav>
                                      </p:tavLst>
                                    </p:anim>
                                    <p:anim calcmode="lin" valueType="num">
                                      <p:cBhvr additive="base">
                                        <p:cTn dur="250" fill="hold" id="37"/>
                                        <p:tgtEl>
                                          <p:spTgt spid="2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fill="hold" id="39" nodeType="afterEffect" presetClass="entr" presetID="2" presetSubtype="8">
                                  <p:stCondLst>
                                    <p:cond delay="0"/>
                                  </p:stCondLst>
                                  <p:childTnLst>
                                    <p:set>
                                      <p:cBhvr>
                                        <p:cTn dur="1" fill="hold" id="40">
                                          <p:stCondLst>
                                            <p:cond delay="0"/>
                                          </p:stCondLst>
                                        </p:cTn>
                                        <p:tgtEl>
                                          <p:spTgt spid="29"/>
                                        </p:tgtEl>
                                        <p:attrNameLst>
                                          <p:attrName>style.visibility</p:attrName>
                                        </p:attrNameLst>
                                      </p:cBhvr>
                                      <p:to>
                                        <p:strVal val="visible"/>
                                      </p:to>
                                    </p:set>
                                    <p:anim calcmode="lin" valueType="num">
                                      <p:cBhvr additive="base">
                                        <p:cTn dur="250" fill="hold" id="41"/>
                                        <p:tgtEl>
                                          <p:spTgt spid="29"/>
                                        </p:tgtEl>
                                        <p:attrNameLst>
                                          <p:attrName>ppt_x</p:attrName>
                                        </p:attrNameLst>
                                      </p:cBhvr>
                                      <p:tavLst>
                                        <p:tav tm="0">
                                          <p:val>
                                            <p:strVal val="0-#ppt_w/2"/>
                                          </p:val>
                                        </p:tav>
                                        <p:tav tm="100000">
                                          <p:val>
                                            <p:strVal val="#ppt_x"/>
                                          </p:val>
                                        </p:tav>
                                      </p:tavLst>
                                    </p:anim>
                                    <p:anim calcmode="lin" valueType="num">
                                      <p:cBhvr additive="base">
                                        <p:cTn dur="250" fill="hold" id="42"/>
                                        <p:tgtEl>
                                          <p:spTgt spid="29"/>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250"/>
                            </p:stCondLst>
                            <p:childTnLst>
                              <p:par>
                                <p:cTn fill="hold" grpId="0" id="44" nodeType="afterEffect" presetClass="entr" presetID="2" presetSubtype="8">
                                  <p:stCondLst>
                                    <p:cond delay="0"/>
                                  </p:stCondLst>
                                  <p:childTnLst>
                                    <p:set>
                                      <p:cBhvr>
                                        <p:cTn dur="1" fill="hold" id="45">
                                          <p:stCondLst>
                                            <p:cond delay="0"/>
                                          </p:stCondLst>
                                        </p:cTn>
                                        <p:tgtEl>
                                          <p:spTgt spid="32"/>
                                        </p:tgtEl>
                                        <p:attrNameLst>
                                          <p:attrName>style.visibility</p:attrName>
                                        </p:attrNameLst>
                                      </p:cBhvr>
                                      <p:to>
                                        <p:strVal val="visible"/>
                                      </p:to>
                                    </p:set>
                                    <p:anim calcmode="lin" valueType="num">
                                      <p:cBhvr additive="base">
                                        <p:cTn dur="250" fill="hold" id="46"/>
                                        <p:tgtEl>
                                          <p:spTgt spid="32"/>
                                        </p:tgtEl>
                                        <p:attrNameLst>
                                          <p:attrName>ppt_x</p:attrName>
                                        </p:attrNameLst>
                                      </p:cBhvr>
                                      <p:tavLst>
                                        <p:tav tm="0">
                                          <p:val>
                                            <p:strVal val="0-#ppt_w/2"/>
                                          </p:val>
                                        </p:tav>
                                        <p:tav tm="100000">
                                          <p:val>
                                            <p:strVal val="#ppt_x"/>
                                          </p:val>
                                        </p:tav>
                                      </p:tavLst>
                                    </p:anim>
                                    <p:anim calcmode="lin" valueType="num">
                                      <p:cBhvr additive="base">
                                        <p:cTn dur="250" fill="hold" id="47"/>
                                        <p:tgtEl>
                                          <p:spTgt spid="32"/>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500"/>
                            </p:stCondLst>
                            <p:childTnLst>
                              <p:par>
                                <p:cTn fill="hold" id="49" nodeType="afterEffect" presetClass="entr" presetID="2" presetSubtype="8">
                                  <p:stCondLst>
                                    <p:cond delay="0"/>
                                  </p:stCondLst>
                                  <p:childTnLst>
                                    <p:set>
                                      <p:cBhvr>
                                        <p:cTn dur="1" fill="hold" id="50">
                                          <p:stCondLst>
                                            <p:cond delay="0"/>
                                          </p:stCondLst>
                                        </p:cTn>
                                        <p:tgtEl>
                                          <p:spTgt spid="33"/>
                                        </p:tgtEl>
                                        <p:attrNameLst>
                                          <p:attrName>style.visibility</p:attrName>
                                        </p:attrNameLst>
                                      </p:cBhvr>
                                      <p:to>
                                        <p:strVal val="visible"/>
                                      </p:to>
                                    </p:set>
                                    <p:anim calcmode="lin" valueType="num">
                                      <p:cBhvr additive="base">
                                        <p:cTn dur="250" fill="hold" id="51"/>
                                        <p:tgtEl>
                                          <p:spTgt spid="33"/>
                                        </p:tgtEl>
                                        <p:attrNameLst>
                                          <p:attrName>ppt_x</p:attrName>
                                        </p:attrNameLst>
                                      </p:cBhvr>
                                      <p:tavLst>
                                        <p:tav tm="0">
                                          <p:val>
                                            <p:strVal val="0-#ppt_w/2"/>
                                          </p:val>
                                        </p:tav>
                                        <p:tav tm="100000">
                                          <p:val>
                                            <p:strVal val="#ppt_x"/>
                                          </p:val>
                                        </p:tav>
                                      </p:tavLst>
                                    </p:anim>
                                    <p:anim calcmode="lin" valueType="num">
                                      <p:cBhvr additive="base">
                                        <p:cTn dur="250" fill="hold" id="52"/>
                                        <p:tgtEl>
                                          <p:spTgt spid="33"/>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750"/>
                            </p:stCondLst>
                            <p:childTnLst>
                              <p:par>
                                <p:cTn fill="hold" grpId="0" id="54" nodeType="afterEffect" presetClass="entr" presetID="2" presetSubtype="8">
                                  <p:stCondLst>
                                    <p:cond delay="0"/>
                                  </p:stCondLst>
                                  <p:childTnLst>
                                    <p:set>
                                      <p:cBhvr>
                                        <p:cTn dur="1" fill="hold" id="55">
                                          <p:stCondLst>
                                            <p:cond delay="0"/>
                                          </p:stCondLst>
                                        </p:cTn>
                                        <p:tgtEl>
                                          <p:spTgt spid="36"/>
                                        </p:tgtEl>
                                        <p:attrNameLst>
                                          <p:attrName>style.visibility</p:attrName>
                                        </p:attrNameLst>
                                      </p:cBhvr>
                                      <p:to>
                                        <p:strVal val="visible"/>
                                      </p:to>
                                    </p:set>
                                    <p:anim calcmode="lin" valueType="num">
                                      <p:cBhvr additive="base">
                                        <p:cTn dur="250" fill="hold" id="56"/>
                                        <p:tgtEl>
                                          <p:spTgt spid="36"/>
                                        </p:tgtEl>
                                        <p:attrNameLst>
                                          <p:attrName>ppt_x</p:attrName>
                                        </p:attrNameLst>
                                      </p:cBhvr>
                                      <p:tavLst>
                                        <p:tav tm="0">
                                          <p:val>
                                            <p:strVal val="0-#ppt_w/2"/>
                                          </p:val>
                                        </p:tav>
                                        <p:tav tm="100000">
                                          <p:val>
                                            <p:strVal val="#ppt_x"/>
                                          </p:val>
                                        </p:tav>
                                      </p:tavLst>
                                    </p:anim>
                                    <p:anim calcmode="lin" valueType="num">
                                      <p:cBhvr additive="base">
                                        <p:cTn dur="250" fill="hold" id="57"/>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2"/>
      <p:bldP grpId="0" spid="3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01919B08-B7C4-4928-87D2-CAF9B7C97BB3}"/>
              </a:ext>
            </a:extLst>
          </p:cNvPr>
          <p:cNvPicPr>
            <a:picLocks noChangeAspect="1"/>
          </p:cNvPicPr>
          <p:nvPr/>
        </p:nvPicPr>
        <p:blipFill>
          <a:blip r:embed="rId3">
            <a:extLst>
              <a:ext uri="{28A0092B-C50C-407E-A947-70E740481C1C}">
                <a14:useLocalDpi val="0"/>
              </a:ext>
            </a:extLst>
          </a:blip>
          <a:stretch>
            <a:fillRect/>
          </a:stretch>
        </p:blipFill>
        <p:spPr>
          <a:xfrm>
            <a:off x="0" y="1240"/>
            <a:ext cx="12190413" cy="6857107"/>
          </a:xfrm>
          <a:prstGeom prst="rect">
            <a:avLst/>
          </a:prstGeom>
        </p:spPr>
      </p:pic>
      <p:pic>
        <p:nvPicPr>
          <p:cNvPr id="10" name="图片 5">
            <a:extLst>
              <a:ext uri="{FF2B5EF4-FFF2-40B4-BE49-F238E27FC236}">
                <a16:creationId xmlns:a16="http://schemas.microsoft.com/office/drawing/2014/main" id="{9368FFF4-9478-444B-8CCB-19F957F87D0B}"/>
              </a:ext>
            </a:extLst>
          </p:cNvPr>
          <p:cNvPicPr>
            <a:picLocks noChangeArrowheads="1"/>
          </p:cNvPicPr>
          <p:nvPr/>
        </p:nvPicPr>
        <p:blipFill>
          <a:blip r:embed="rId4">
            <a:extLst>
              <a:ext uri="{28A0092B-C50C-407E-A947-70E740481C1C}">
                <a14:useLocalDpi val="0"/>
              </a:ext>
            </a:extLst>
          </a:blip>
          <a:stretch>
            <a:fillRect/>
          </a:stretch>
        </p:blipFill>
        <p:spPr bwMode="auto">
          <a:xfrm>
            <a:off x="7886001" y="1129934"/>
            <a:ext cx="796064" cy="5961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 name="图片 10">
            <a:extLst>
              <a:ext uri="{FF2B5EF4-FFF2-40B4-BE49-F238E27FC236}">
                <a16:creationId xmlns:a16="http://schemas.microsoft.com/office/drawing/2014/main" id="{2CDA5921-015F-4796-A0F4-9A3D579A5402}"/>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38000"/>
                    </a14:imgEffect>
                  </a14:imgLayer>
                </a14:imgProps>
              </a:ext>
              <a:ext uri="{28A0092B-C50C-407E-A947-70E740481C1C}">
                <a14:useLocalDpi val="0"/>
              </a:ext>
            </a:extLst>
          </a:blip>
          <a:stretch>
            <a:fillRect/>
          </a:stretch>
        </p:blipFill>
        <p:spPr>
          <a:xfrm>
            <a:off x="321910" y="3960746"/>
            <a:ext cx="2829503" cy="1954275"/>
          </a:xfrm>
          <a:prstGeom prst="rect">
            <a:avLst/>
          </a:prstGeom>
        </p:spPr>
      </p:pic>
      <p:sp>
        <p:nvSpPr>
          <p:cNvPr id="9" name="_14">
            <a:extLst>
              <a:ext uri="{FF2B5EF4-FFF2-40B4-BE49-F238E27FC236}">
                <a16:creationId xmlns:a16="http://schemas.microsoft.com/office/drawing/2014/main" id="{000DE919-4BC1-4A3C-AEE4-8322D709CAE5}"/>
              </a:ext>
            </a:extLst>
          </p:cNvPr>
          <p:cNvSpPr txBox="1">
            <a:spLocks noChangeArrowheads="1"/>
          </p:cNvSpPr>
          <p:nvPr/>
        </p:nvSpPr>
        <p:spPr bwMode="auto">
          <a:xfrm>
            <a:off x="3587623" y="776393"/>
            <a:ext cx="1799034" cy="214338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eaVert" wrap="square">
            <a:prstTxWarp prst="textNoShape">
              <a:avLst/>
            </a:prstTxWarp>
          </a:bodyPr>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itchFamily="34" typeface="微软雅黑"/>
              </a:defRPr>
            </a:lvl9pPr>
          </a:lstStyle>
          <a:p>
            <a:pPr algn="ctr"/>
            <a:r>
              <a:rPr altLang="en-US" lang="zh-CN" sz="4800">
                <a:solidFill>
                  <a:srgbClr val="386E65"/>
                </a:solidFill>
                <a:latin charset="-122" panose="02010800040101010101" pitchFamily="2" typeface="华文新魏"/>
                <a:ea charset="-122" panose="02010800040101010101" pitchFamily="2" typeface="华文新魏"/>
              </a:rPr>
              <a:t>第二章</a:t>
            </a:r>
          </a:p>
        </p:txBody>
      </p:sp>
      <p:grpSp>
        <p:nvGrpSpPr>
          <p:cNvPr id="16" name="组合 15">
            <a:extLst>
              <a:ext uri="{FF2B5EF4-FFF2-40B4-BE49-F238E27FC236}">
                <a16:creationId xmlns:a16="http://schemas.microsoft.com/office/drawing/2014/main" id="{3F8026B7-EC5F-4A41-862C-4A80AF120189}"/>
              </a:ext>
            </a:extLst>
          </p:cNvPr>
          <p:cNvGrpSpPr/>
          <p:nvPr/>
        </p:nvGrpSpPr>
        <p:grpSpPr>
          <a:xfrm rot="5400000">
            <a:off x="2971190" y="2744980"/>
            <a:ext cx="5218989" cy="1006794"/>
            <a:chOff x="2890273" y="1360914"/>
            <a:chExt cx="3483555" cy="512041"/>
          </a:xfrm>
        </p:grpSpPr>
        <p:sp>
          <p:nvSpPr>
            <p:cNvPr id="18" name="矩形 17">
              <a:extLst>
                <a:ext uri="{FF2B5EF4-FFF2-40B4-BE49-F238E27FC236}">
                  <a16:creationId xmlns:a16="http://schemas.microsoft.com/office/drawing/2014/main" id="{90411955-1B45-48AB-A0AD-238C45B77A92}"/>
                </a:ext>
              </a:extLst>
            </p:cNvPr>
            <p:cNvSpPr/>
            <p:nvPr/>
          </p:nvSpPr>
          <p:spPr bwMode="auto">
            <a:xfrm rot="16200000">
              <a:off x="4403960" y="-78303"/>
              <a:ext cx="456181" cy="333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vert="eaVert"/>
            <a:lstStyle/>
            <a:p>
              <a:pPr>
                <a:spcBef>
                  <a:spcPct val="50000"/>
                </a:spcBef>
              </a:pPr>
              <a:r>
                <a:rPr altLang="en-US" lang="zh-CN" sz="3600">
                  <a:solidFill>
                    <a:srgbClr val="386E65"/>
                  </a:solidFill>
                  <a:latin charset="-122" panose="02010800040101010101" pitchFamily="2" typeface="华文新魏"/>
                  <a:ea charset="-122" panose="02010800040101010101" pitchFamily="2" typeface="华文新魏"/>
                </a:rPr>
                <a:t>工作完成情况 Add a description</a:t>
              </a:r>
            </a:p>
          </p:txBody>
        </p:sp>
        <p:pic>
          <p:nvPicPr>
            <p:cNvPr descr="C_108.jpg" id="21" name="图片 28">
              <a:extLst>
                <a:ext uri="{FF2B5EF4-FFF2-40B4-BE49-F238E27FC236}">
                  <a16:creationId xmlns:a16="http://schemas.microsoft.com/office/drawing/2014/main" id="{C2C3E216-2D81-4055-9FBE-27393B7415D8}"/>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a14:imgLayer xmlns:d3p1="http://schemas.openxmlformats.org/officeDocument/2006/relationships" d3p1:embed="">
                      <a14:imgEffect>
                        <a14:brightnessContrast bright="10000" contrast="-15000"/>
                      </a14:imgEffect>
                    </a14:imgLayer>
                  </a14:imgProps>
                </a:ext>
                <a:ext uri="{28A0092B-C50C-407E-A947-70E740481C1C}">
                  <a14:useLocalDpi/>
                </a:ext>
              </a:extLst>
            </a:blip>
            <a:stretch>
              <a:fillRect/>
            </a:stretch>
          </p:blipFill>
          <p:spPr bwMode="auto">
            <a:xfrm>
              <a:off x="2890273" y="1821438"/>
              <a:ext cx="3483555" cy="515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23" name="图片 5">
            <a:extLst>
              <a:ext uri="{FF2B5EF4-FFF2-40B4-BE49-F238E27FC236}">
                <a16:creationId xmlns:a16="http://schemas.microsoft.com/office/drawing/2014/main" id="{22FE6FE9-2BC7-4B1D-84E1-05EB1F284D0E}"/>
              </a:ext>
            </a:extLst>
          </p:cNvPr>
          <p:cNvPicPr>
            <a:picLocks noChangeArrowheads="1"/>
          </p:cNvPicPr>
          <p:nvPr/>
        </p:nvPicPr>
        <p:blipFill>
          <a:blip r:embed="rId4">
            <a:extLst>
              <a:ext uri="{28A0092B-C50C-407E-A947-70E740481C1C}">
                <a14:useLocalDpi val="0"/>
              </a:ext>
            </a:extLst>
          </a:blip>
          <a:stretch>
            <a:fillRect/>
          </a:stretch>
        </p:blipFill>
        <p:spPr bwMode="auto">
          <a:xfrm>
            <a:off x="660400" y="464426"/>
            <a:ext cx="2168751" cy="1624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73467765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2" presetSubtype="3">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1+#ppt_w/2"/>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par>
                                <p:cTn fill="hold" id="13" nodeType="withEffect" presetClass="entr" presetID="42"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750" id="15"/>
                                        <p:tgtEl>
                                          <p:spTgt spid="11"/>
                                        </p:tgtEl>
                                      </p:cBhvr>
                                    </p:animEffect>
                                    <p:anim calcmode="lin" valueType="num">
                                      <p:cBhvr>
                                        <p:cTn dur="750" fill="hold" id="16"/>
                                        <p:tgtEl>
                                          <p:spTgt spid="11"/>
                                        </p:tgtEl>
                                        <p:attrNameLst>
                                          <p:attrName>ppt_x</p:attrName>
                                        </p:attrNameLst>
                                      </p:cBhvr>
                                      <p:tavLst>
                                        <p:tav tm="0">
                                          <p:val>
                                            <p:strVal val="#ppt_x"/>
                                          </p:val>
                                        </p:tav>
                                        <p:tav tm="100000">
                                          <p:val>
                                            <p:strVal val="#ppt_x"/>
                                          </p:val>
                                        </p:tav>
                                      </p:tavLst>
                                    </p:anim>
                                    <p:anim calcmode="lin" valueType="num">
                                      <p:cBhvr>
                                        <p:cTn dur="750" fill="hold" id="17"/>
                                        <p:tgtEl>
                                          <p:spTgt spid="11"/>
                                        </p:tgtEl>
                                        <p:attrNameLst>
                                          <p:attrName>ppt_y</p:attrName>
                                        </p:attrNameLst>
                                      </p:cBhvr>
                                      <p:tavLst>
                                        <p:tav tm="0">
                                          <p:val>
                                            <p:strVal val="#ppt_y+.1"/>
                                          </p:val>
                                        </p:tav>
                                        <p:tav tm="100000">
                                          <p:val>
                                            <p:strVal val="#ppt_y"/>
                                          </p:val>
                                        </p:tav>
                                      </p:tavLst>
                                    </p:anim>
                                  </p:childTnLst>
                                </p:cTn>
                              </p:par>
                              <p:par>
                                <p:cTn fill="hold" id="18" nodeType="withEffect" presetClass="entr" presetID="2" presetSubtype="3">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additive="base">
                                        <p:cTn dur="500" fill="hold" id="20"/>
                                        <p:tgtEl>
                                          <p:spTgt spid="23"/>
                                        </p:tgtEl>
                                        <p:attrNameLst>
                                          <p:attrName>ppt_x</p:attrName>
                                        </p:attrNameLst>
                                      </p:cBhvr>
                                      <p:tavLst>
                                        <p:tav tm="0">
                                          <p:val>
                                            <p:strVal val="1+#ppt_w/2"/>
                                          </p:val>
                                        </p:tav>
                                        <p:tav tm="100000">
                                          <p:val>
                                            <p:strVal val="#ppt_x"/>
                                          </p:val>
                                        </p:tav>
                                      </p:tavLst>
                                    </p:anim>
                                    <p:anim calcmode="lin" valueType="num">
                                      <p:cBhvr additive="base">
                                        <p:cTn dur="500" fill="hold" id="21"/>
                                        <p:tgtEl>
                                          <p:spTgt spid="23"/>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56" presetSubtype="0">
                                  <p:stCondLst>
                                    <p:cond delay="0"/>
                                  </p:stCondLst>
                                  <p:iterate type="lt">
                                    <p:tmPct val="10000"/>
                                  </p:iterate>
                                  <p:childTnLst>
                                    <p:set>
                                      <p:cBhvr>
                                        <p:cTn dur="1" fill="hold" id="24">
                                          <p:stCondLst>
                                            <p:cond delay="0"/>
                                          </p:stCondLst>
                                        </p:cTn>
                                        <p:tgtEl>
                                          <p:spTgt spid="9"/>
                                        </p:tgtEl>
                                        <p:attrNameLst>
                                          <p:attrName>style.visibility</p:attrName>
                                        </p:attrNameLst>
                                      </p:cBhvr>
                                      <p:to>
                                        <p:strVal val="visible"/>
                                      </p:to>
                                    </p:set>
                                    <p:anim by="(-#ppt_w*2)" calcmode="lin" valueType="num">
                                      <p:cBhvr rctx="PPT">
                                        <p:cTn autoRev="1" dur="500" fill="hold" id="25">
                                          <p:stCondLst>
                                            <p:cond delay="0"/>
                                          </p:stCondLst>
                                        </p:cTn>
                                        <p:tgtEl>
                                          <p:spTgt spid="9"/>
                                        </p:tgtEl>
                                        <p:attrNameLst>
                                          <p:attrName>ppt_w</p:attrName>
                                        </p:attrNameLst>
                                      </p:cBhvr>
                                    </p:anim>
                                    <p:anim by="(#ppt_w*0.50)" calcmode="lin" valueType="num">
                                      <p:cBhvr>
                                        <p:cTn autoRev="1" decel="50000" dur="500" fill="hold" id="26">
                                          <p:stCondLst>
                                            <p:cond delay="0"/>
                                          </p:stCondLst>
                                        </p:cTn>
                                        <p:tgtEl>
                                          <p:spTgt spid="9"/>
                                        </p:tgtEl>
                                        <p:attrNameLst>
                                          <p:attrName>ppt_x</p:attrName>
                                        </p:attrNameLst>
                                      </p:cBhvr>
                                    </p:anim>
                                    <p:anim calcmode="lin" from="(-#ppt_h/2)" to="(#ppt_y)" valueType="num">
                                      <p:cBhvr>
                                        <p:cTn dur="1000" fill="hold" id="27">
                                          <p:stCondLst>
                                            <p:cond delay="0"/>
                                          </p:stCondLst>
                                        </p:cTn>
                                        <p:tgtEl>
                                          <p:spTgt spid="9"/>
                                        </p:tgtEl>
                                        <p:attrNameLst>
                                          <p:attrName>ppt_y</p:attrName>
                                        </p:attrNameLst>
                                      </p:cBhvr>
                                    </p:anim>
                                    <p:animRot by="21600000">
                                      <p:cBhvr>
                                        <p:cTn dur="1000" fill="hold" id="28">
                                          <p:stCondLst>
                                            <p:cond delay="0"/>
                                          </p:stCondLst>
                                        </p:cTn>
                                        <p:tgtEl>
                                          <p:spTgt spid="9"/>
                                        </p:tgtEl>
                                        <p:attrNameLst>
                                          <p:attrName>r</p:attrName>
                                        </p:attrNameLst>
                                      </p:cBhvr>
                                    </p:animRot>
                                  </p:childTnLst>
                                </p:cTn>
                              </p:par>
                            </p:childTnLst>
                          </p:cTn>
                        </p:par>
                        <p:par>
                          <p:cTn fill="hold" id="29" nodeType="afterGroup">
                            <p:stCondLst>
                              <p:cond delay="2500"/>
                            </p:stCondLst>
                            <p:childTnLst>
                              <p:par>
                                <p:cTn fill="hold" id="30" nodeType="afterEffect" presetClass="entr" presetID="16" presetSubtype="42">
                                  <p:stCondLst>
                                    <p:cond delay="0"/>
                                  </p:stCondLst>
                                  <p:childTnLst>
                                    <p:set>
                                      <p:cBhvr>
                                        <p:cTn dur="1" fill="hold" id="31">
                                          <p:stCondLst>
                                            <p:cond delay="0"/>
                                          </p:stCondLst>
                                        </p:cTn>
                                        <p:tgtEl>
                                          <p:spTgt spid="16"/>
                                        </p:tgtEl>
                                        <p:attrNameLst>
                                          <p:attrName>style.visibility</p:attrName>
                                        </p:attrNameLst>
                                      </p:cBhvr>
                                      <p:to>
                                        <p:strVal val="visible"/>
                                      </p:to>
                                    </p:set>
                                    <p:animEffect filter="barn(outHorizontal)" transition="in">
                                      <p:cBhvr>
                                        <p:cTn dur="750" id="32"/>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33"/>
  <p:tag name="ISPRING_ULTRA_SCORM_TRACKING_SLIDES" val="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0.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287</Paragraphs>
  <Slides>24</Slides>
  <Notes>24</Notes>
  <TotalTime>0</TotalTime>
  <HiddenSlides>0</HiddenSlides>
  <MMClips>0</MMClips>
  <ScaleCrop>0</ScaleCrop>
  <HeadingPairs>
    <vt:vector baseType="variant" size="6">
      <vt:variant>
        <vt:lpstr>Fonts used</vt:lpstr>
      </vt:variant>
      <vt:variant>
        <vt:i4>25</vt:i4>
      </vt:variant>
      <vt:variant>
        <vt:lpstr>Theme</vt:lpstr>
      </vt:variant>
      <vt:variant>
        <vt:i4>1</vt:i4>
      </vt:variant>
      <vt:variant>
        <vt:lpstr>Slide Titles</vt:lpstr>
      </vt:variant>
      <vt:variant>
        <vt:i4>24</vt:i4>
      </vt:variant>
    </vt:vector>
  </HeadingPairs>
  <TitlesOfParts>
    <vt:vector baseType="lpstr" size="50">
      <vt:lpstr>Arial</vt:lpstr>
      <vt:lpstr>等线 Light</vt:lpstr>
      <vt:lpstr>等线</vt:lpstr>
      <vt:lpstr>Calibri</vt:lpstr>
      <vt:lpstr>宋体</vt:lpstr>
      <vt:lpstr>Impact</vt:lpstr>
      <vt:lpstr>Signika</vt:lpstr>
      <vt:lpstr>Open Sans Extrabold</vt:lpstr>
      <vt:lpstr>LiHei Pro</vt:lpstr>
      <vt:lpstr>迷你简汉真广标</vt:lpstr>
      <vt:lpstr>ITC Avant Garde Std Bk</vt:lpstr>
      <vt:lpstr>Calibri Light</vt:lpstr>
      <vt:lpstr>微软雅黑</vt:lpstr>
      <vt:lpstr>叶根友刀锋黑草</vt:lpstr>
      <vt:lpstr>叶根友行书繁</vt:lpstr>
      <vt:lpstr>华文新魏</vt:lpstr>
      <vt:lpstr>Helvetica Light</vt:lpstr>
      <vt:lpstr>Lato Regular</vt:lpstr>
      <vt:lpstr>Open Sans</vt:lpstr>
      <vt:lpstr>FontAwesome</vt:lpstr>
      <vt:lpstr>Source Sans Pro</vt:lpstr>
      <vt:lpstr>Impact MT Std</vt:lpstr>
      <vt:lpstr>Roboto Condensed</vt:lpstr>
      <vt:lpstr>Helvetica Neue Thin</vt:lpstr>
      <vt:lpstr>Raleway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2021-08-22T12:04:29Z</dcterms:created>
  <cp:lastPrinted>2021-08-22T12:04:29Z</cp:lastPrinted>
  <dcterms:modified xsi:type="dcterms:W3CDTF">2021-08-22T05:47:03Z</dcterms:modified>
  <cp:revision>1</cp:revision>
</cp:coreProperties>
</file>